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9"/>
  </p:notesMasterIdLst>
  <p:sldIdLst>
    <p:sldId id="256" r:id="rId2"/>
    <p:sldId id="317" r:id="rId3"/>
    <p:sldId id="318" r:id="rId4"/>
    <p:sldId id="331" r:id="rId5"/>
    <p:sldId id="358" r:id="rId6"/>
    <p:sldId id="319" r:id="rId7"/>
    <p:sldId id="359" r:id="rId8"/>
    <p:sldId id="323" r:id="rId9"/>
    <p:sldId id="324" r:id="rId10"/>
    <p:sldId id="326" r:id="rId11"/>
    <p:sldId id="321" r:id="rId12"/>
    <p:sldId id="357" r:id="rId13"/>
    <p:sldId id="328" r:id="rId14"/>
    <p:sldId id="350" r:id="rId15"/>
    <p:sldId id="341" r:id="rId16"/>
    <p:sldId id="329" r:id="rId17"/>
    <p:sldId id="320" r:id="rId18"/>
    <p:sldId id="327" r:id="rId19"/>
    <p:sldId id="334" r:id="rId20"/>
    <p:sldId id="335" r:id="rId21"/>
    <p:sldId id="361" r:id="rId22"/>
    <p:sldId id="362" r:id="rId23"/>
    <p:sldId id="363" r:id="rId24"/>
    <p:sldId id="332" r:id="rId25"/>
    <p:sldId id="336" r:id="rId26"/>
    <p:sldId id="352" r:id="rId27"/>
    <p:sldId id="364" r:id="rId28"/>
    <p:sldId id="365" r:id="rId29"/>
    <p:sldId id="366" r:id="rId30"/>
    <p:sldId id="348" r:id="rId31"/>
    <p:sldId id="349" r:id="rId32"/>
    <p:sldId id="344" r:id="rId33"/>
    <p:sldId id="360" r:id="rId34"/>
    <p:sldId id="355" r:id="rId35"/>
    <p:sldId id="356" r:id="rId36"/>
    <p:sldId id="315" r:id="rId37"/>
    <p:sldId id="342" r:id="rId38"/>
  </p:sldIdLst>
  <p:sldSz cx="9144000" cy="5143500" type="screen16x9"/>
  <p:notesSz cx="6858000" cy="9144000"/>
  <p:embeddedFontLst>
    <p:embeddedFont>
      <p:font typeface="Anaheim" panose="020B0604020202020204" charset="0"/>
      <p:regular r:id="rId40"/>
    </p:embeddedFont>
    <p:embeddedFont>
      <p:font typeface="Bebas Neue" panose="020B0606020202050201" pitchFamily="34" charset="0"/>
      <p:regular r:id="rId41"/>
    </p:embeddedFon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
      <p:font typeface="Lexend" panose="020B0604020202020204" charset="0"/>
      <p:regular r:id="rId47"/>
      <p:bold r:id="rId48"/>
    </p:embeddedFont>
    <p:embeddedFont>
      <p:font typeface="Lexend Black" panose="020B0604020202020204" charset="0"/>
      <p:bold r:id="rId49"/>
    </p:embeddedFont>
    <p:embeddedFont>
      <p:font typeface="Lexend ExtraBold" panose="020B0604020202020204" charset="0"/>
      <p:bold r:id="rId50"/>
    </p:embeddedFont>
    <p:embeddedFont>
      <p:font typeface="Lexend Light" panose="020B0604020202020204" charset="0"/>
      <p:regular r:id="rId51"/>
      <p:bold r:id="rId52"/>
    </p:embeddedFont>
    <p:embeddedFont>
      <p:font typeface="Nunito Light" pitchFamily="2" charset="0"/>
      <p:regular r:id="rId53"/>
      <p:italic r:id="rId54"/>
    </p:embeddedFont>
    <p:embeddedFont>
      <p:font typeface="PT Sans" panose="020B0503020203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rt" id="{BEAA3C18-5901-4CBE-8975-21C6C2580D4E}">
          <p14:sldIdLst>
            <p14:sldId id="256"/>
            <p14:sldId id="317"/>
          </p14:sldIdLst>
        </p14:section>
        <p14:section name="Aim of the Project" id="{1D4070D1-A45E-4A7A-8FD4-14AF9BA36311}">
          <p14:sldIdLst>
            <p14:sldId id="318"/>
            <p14:sldId id="331"/>
            <p14:sldId id="358"/>
          </p14:sldIdLst>
        </p14:section>
        <p14:section name="YOLO" id="{7D375A3D-1824-4B54-B08E-D18FB3B6B20D}">
          <p14:sldIdLst>
            <p14:sldId id="319"/>
            <p14:sldId id="359"/>
            <p14:sldId id="323"/>
            <p14:sldId id="324"/>
            <p14:sldId id="326"/>
            <p14:sldId id="321"/>
            <p14:sldId id="357"/>
          </p14:sldIdLst>
        </p14:section>
        <p14:section name="Dataset" id="{06FA72EB-F438-4263-9936-96B4850BB55E}">
          <p14:sldIdLst>
            <p14:sldId id="328"/>
            <p14:sldId id="350"/>
            <p14:sldId id="341"/>
            <p14:sldId id="329"/>
          </p14:sldIdLst>
        </p14:section>
        <p14:section name="Tool used" id="{AA977C25-6F39-4054-A7C4-4394D3F47B6E}">
          <p14:sldIdLst>
            <p14:sldId id="320"/>
            <p14:sldId id="327"/>
          </p14:sldIdLst>
        </p14:section>
        <p14:section name="Experiment" id="{E463E8EC-16D6-465A-A265-241DAC2886D6}">
          <p14:sldIdLst>
            <p14:sldId id="334"/>
            <p14:sldId id="335"/>
            <p14:sldId id="361"/>
            <p14:sldId id="362"/>
            <p14:sldId id="363"/>
          </p14:sldIdLst>
        </p14:section>
        <p14:section name="Results" id="{AC03CD50-7621-47B0-A56B-FAFD9AAD79B8}">
          <p14:sldIdLst>
            <p14:sldId id="332"/>
            <p14:sldId id="336"/>
            <p14:sldId id="352"/>
            <p14:sldId id="364"/>
            <p14:sldId id="365"/>
            <p14:sldId id="366"/>
            <p14:sldId id="348"/>
            <p14:sldId id="349"/>
            <p14:sldId id="344"/>
          </p14:sldIdLst>
        </p14:section>
        <p14:section name="Conclusion" id="{85560E87-AA09-4D55-8D76-D1072780A78F}">
          <p14:sldIdLst>
            <p14:sldId id="360"/>
            <p14:sldId id="355"/>
            <p14:sldId id="356"/>
            <p14:sldId id="315"/>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8807B-3E36-468A-BB7A-25209018998A}" v="1137" dt="2023-06-10T22:26:35.330"/>
  </p1510:revLst>
</p1510:revInfo>
</file>

<file path=ppt/tableStyles.xml><?xml version="1.0" encoding="utf-8"?>
<a:tblStyleLst xmlns:a="http://schemas.openxmlformats.org/drawingml/2006/main" def="{DB365E11-1E3C-4FC3-B42D-DCE78BA8E776}">
  <a:tblStyle styleId="{DB365E11-1E3C-4FC3-B42D-DCE78BA8E7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2DBC2-D7D8-42FC-BC4F-496BA2E3A1D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Sadri" userId="cf5a29eb-b638-43e3-8a2b-23c8752f1ffb" providerId="ADAL" clId="{1B58807B-3E36-468A-BB7A-25209018998A}"/>
    <pc:docChg chg="undo redo custSel addSld delSld modSld sldOrd delMainMaster modMainMaster addSection delSection modSection">
      <pc:chgData name="Ahmed Sadri" userId="cf5a29eb-b638-43e3-8a2b-23c8752f1ffb" providerId="ADAL" clId="{1B58807B-3E36-468A-BB7A-25209018998A}" dt="2023-06-10T22:27:00.423" v="7205" actId="1076"/>
      <pc:docMkLst>
        <pc:docMk/>
      </pc:docMkLst>
      <pc:sldChg chg="modSp mod">
        <pc:chgData name="Ahmed Sadri" userId="cf5a29eb-b638-43e3-8a2b-23c8752f1ffb" providerId="ADAL" clId="{1B58807B-3E36-468A-BB7A-25209018998A}" dt="2023-05-30T00:05:16.368" v="130" actId="20577"/>
        <pc:sldMkLst>
          <pc:docMk/>
          <pc:sldMk cId="0" sldId="256"/>
        </pc:sldMkLst>
        <pc:spChg chg="mod">
          <ac:chgData name="Ahmed Sadri" userId="cf5a29eb-b638-43e3-8a2b-23c8752f1ffb" providerId="ADAL" clId="{1B58807B-3E36-468A-BB7A-25209018998A}" dt="2023-05-30T00:04:43.362" v="125" actId="14100"/>
          <ac:spMkLst>
            <pc:docMk/>
            <pc:sldMk cId="0" sldId="256"/>
            <ac:spMk id="1052" creationId="{00000000-0000-0000-0000-000000000000}"/>
          </ac:spMkLst>
        </pc:spChg>
        <pc:spChg chg="mod">
          <ac:chgData name="Ahmed Sadri" userId="cf5a29eb-b638-43e3-8a2b-23c8752f1ffb" providerId="ADAL" clId="{1B58807B-3E36-468A-BB7A-25209018998A}" dt="2023-05-30T00:05:16.368" v="130" actId="20577"/>
          <ac:spMkLst>
            <pc:docMk/>
            <pc:sldMk cId="0" sldId="256"/>
            <ac:spMk id="1053" creationId="{00000000-0000-0000-0000-000000000000}"/>
          </ac:spMkLst>
        </pc:spChg>
      </pc:sldChg>
      <pc:sldChg chg="del">
        <pc:chgData name="Ahmed Sadri" userId="cf5a29eb-b638-43e3-8a2b-23c8752f1ffb" providerId="ADAL" clId="{1B58807B-3E36-468A-BB7A-25209018998A}" dt="2023-06-10T21:28:28.518" v="6664" actId="18676"/>
        <pc:sldMkLst>
          <pc:docMk/>
          <pc:sldMk cId="0" sldId="257"/>
        </pc:sldMkLst>
      </pc:sldChg>
      <pc:sldChg chg="del">
        <pc:chgData name="Ahmed Sadri" userId="cf5a29eb-b638-43e3-8a2b-23c8752f1ffb" providerId="ADAL" clId="{1B58807B-3E36-468A-BB7A-25209018998A}" dt="2023-06-10T21:28:28.518" v="6664" actId="18676"/>
        <pc:sldMkLst>
          <pc:docMk/>
          <pc:sldMk cId="0" sldId="258"/>
        </pc:sldMkLst>
      </pc:sldChg>
      <pc:sldChg chg="del">
        <pc:chgData name="Ahmed Sadri" userId="cf5a29eb-b638-43e3-8a2b-23c8752f1ffb" providerId="ADAL" clId="{1B58807B-3E36-468A-BB7A-25209018998A}" dt="2023-06-10T21:28:28.518" v="6664" actId="18676"/>
        <pc:sldMkLst>
          <pc:docMk/>
          <pc:sldMk cId="0" sldId="259"/>
        </pc:sldMkLst>
      </pc:sldChg>
      <pc:sldChg chg="del">
        <pc:chgData name="Ahmed Sadri" userId="cf5a29eb-b638-43e3-8a2b-23c8752f1ffb" providerId="ADAL" clId="{1B58807B-3E36-468A-BB7A-25209018998A}" dt="2023-06-10T21:28:28.518" v="6664" actId="18676"/>
        <pc:sldMkLst>
          <pc:docMk/>
          <pc:sldMk cId="0" sldId="260"/>
        </pc:sldMkLst>
      </pc:sldChg>
      <pc:sldChg chg="del">
        <pc:chgData name="Ahmed Sadri" userId="cf5a29eb-b638-43e3-8a2b-23c8752f1ffb" providerId="ADAL" clId="{1B58807B-3E36-468A-BB7A-25209018998A}" dt="2023-06-10T21:28:28.518" v="6664" actId="18676"/>
        <pc:sldMkLst>
          <pc:docMk/>
          <pc:sldMk cId="0" sldId="261"/>
        </pc:sldMkLst>
      </pc:sldChg>
      <pc:sldChg chg="del ord">
        <pc:chgData name="Ahmed Sadri" userId="cf5a29eb-b638-43e3-8a2b-23c8752f1ffb" providerId="ADAL" clId="{1B58807B-3E36-468A-BB7A-25209018998A}" dt="2023-06-10T21:28:28.518" v="6664" actId="18676"/>
        <pc:sldMkLst>
          <pc:docMk/>
          <pc:sldMk cId="0" sldId="262"/>
        </pc:sldMkLst>
      </pc:sldChg>
      <pc:sldChg chg="del">
        <pc:chgData name="Ahmed Sadri" userId="cf5a29eb-b638-43e3-8a2b-23c8752f1ffb" providerId="ADAL" clId="{1B58807B-3E36-468A-BB7A-25209018998A}" dt="2023-06-10T21:28:28.518" v="6664" actId="18676"/>
        <pc:sldMkLst>
          <pc:docMk/>
          <pc:sldMk cId="0" sldId="263"/>
        </pc:sldMkLst>
      </pc:sldChg>
      <pc:sldChg chg="del">
        <pc:chgData name="Ahmed Sadri" userId="cf5a29eb-b638-43e3-8a2b-23c8752f1ffb" providerId="ADAL" clId="{1B58807B-3E36-468A-BB7A-25209018998A}" dt="2023-06-10T21:28:28.518" v="6664" actId="18676"/>
        <pc:sldMkLst>
          <pc:docMk/>
          <pc:sldMk cId="0" sldId="264"/>
        </pc:sldMkLst>
      </pc:sldChg>
      <pc:sldChg chg="del">
        <pc:chgData name="Ahmed Sadri" userId="cf5a29eb-b638-43e3-8a2b-23c8752f1ffb" providerId="ADAL" clId="{1B58807B-3E36-468A-BB7A-25209018998A}" dt="2023-06-10T21:28:28.518" v="6664" actId="18676"/>
        <pc:sldMkLst>
          <pc:docMk/>
          <pc:sldMk cId="0" sldId="265"/>
        </pc:sldMkLst>
      </pc:sldChg>
      <pc:sldChg chg="del">
        <pc:chgData name="Ahmed Sadri" userId="cf5a29eb-b638-43e3-8a2b-23c8752f1ffb" providerId="ADAL" clId="{1B58807B-3E36-468A-BB7A-25209018998A}" dt="2023-06-10T21:28:28.518" v="6664" actId="18676"/>
        <pc:sldMkLst>
          <pc:docMk/>
          <pc:sldMk cId="0" sldId="266"/>
        </pc:sldMkLst>
      </pc:sldChg>
      <pc:sldChg chg="del">
        <pc:chgData name="Ahmed Sadri" userId="cf5a29eb-b638-43e3-8a2b-23c8752f1ffb" providerId="ADAL" clId="{1B58807B-3E36-468A-BB7A-25209018998A}" dt="2023-06-10T21:28:28.518" v="6664" actId="18676"/>
        <pc:sldMkLst>
          <pc:docMk/>
          <pc:sldMk cId="0" sldId="267"/>
        </pc:sldMkLst>
      </pc:sldChg>
      <pc:sldChg chg="del">
        <pc:chgData name="Ahmed Sadri" userId="cf5a29eb-b638-43e3-8a2b-23c8752f1ffb" providerId="ADAL" clId="{1B58807B-3E36-468A-BB7A-25209018998A}" dt="2023-06-10T21:28:28.518" v="6664" actId="18676"/>
        <pc:sldMkLst>
          <pc:docMk/>
          <pc:sldMk cId="0" sldId="268"/>
        </pc:sldMkLst>
      </pc:sldChg>
      <pc:sldChg chg="del">
        <pc:chgData name="Ahmed Sadri" userId="cf5a29eb-b638-43e3-8a2b-23c8752f1ffb" providerId="ADAL" clId="{1B58807B-3E36-468A-BB7A-25209018998A}" dt="2023-06-10T21:28:28.518" v="6664" actId="18676"/>
        <pc:sldMkLst>
          <pc:docMk/>
          <pc:sldMk cId="0" sldId="269"/>
        </pc:sldMkLst>
      </pc:sldChg>
      <pc:sldChg chg="del">
        <pc:chgData name="Ahmed Sadri" userId="cf5a29eb-b638-43e3-8a2b-23c8752f1ffb" providerId="ADAL" clId="{1B58807B-3E36-468A-BB7A-25209018998A}" dt="2023-06-10T21:28:28.518" v="6664" actId="18676"/>
        <pc:sldMkLst>
          <pc:docMk/>
          <pc:sldMk cId="0" sldId="270"/>
        </pc:sldMkLst>
      </pc:sldChg>
      <pc:sldChg chg="del">
        <pc:chgData name="Ahmed Sadri" userId="cf5a29eb-b638-43e3-8a2b-23c8752f1ffb" providerId="ADAL" clId="{1B58807B-3E36-468A-BB7A-25209018998A}" dt="2023-06-10T21:28:28.518" v="6664" actId="18676"/>
        <pc:sldMkLst>
          <pc:docMk/>
          <pc:sldMk cId="0" sldId="271"/>
        </pc:sldMkLst>
      </pc:sldChg>
      <pc:sldChg chg="del">
        <pc:chgData name="Ahmed Sadri" userId="cf5a29eb-b638-43e3-8a2b-23c8752f1ffb" providerId="ADAL" clId="{1B58807B-3E36-468A-BB7A-25209018998A}" dt="2023-06-10T21:28:28.518" v="6664" actId="18676"/>
        <pc:sldMkLst>
          <pc:docMk/>
          <pc:sldMk cId="0" sldId="272"/>
        </pc:sldMkLst>
      </pc:sldChg>
      <pc:sldChg chg="del">
        <pc:chgData name="Ahmed Sadri" userId="cf5a29eb-b638-43e3-8a2b-23c8752f1ffb" providerId="ADAL" clId="{1B58807B-3E36-468A-BB7A-25209018998A}" dt="2023-06-10T21:28:28.518" v="6664" actId="18676"/>
        <pc:sldMkLst>
          <pc:docMk/>
          <pc:sldMk cId="0" sldId="273"/>
        </pc:sldMkLst>
      </pc:sldChg>
      <pc:sldChg chg="del">
        <pc:chgData name="Ahmed Sadri" userId="cf5a29eb-b638-43e3-8a2b-23c8752f1ffb" providerId="ADAL" clId="{1B58807B-3E36-468A-BB7A-25209018998A}" dt="2023-06-10T21:28:28.518" v="6664" actId="18676"/>
        <pc:sldMkLst>
          <pc:docMk/>
          <pc:sldMk cId="0" sldId="274"/>
        </pc:sldMkLst>
      </pc:sldChg>
      <pc:sldChg chg="del">
        <pc:chgData name="Ahmed Sadri" userId="cf5a29eb-b638-43e3-8a2b-23c8752f1ffb" providerId="ADAL" clId="{1B58807B-3E36-468A-BB7A-25209018998A}" dt="2023-06-10T21:28:28.518" v="6664" actId="18676"/>
        <pc:sldMkLst>
          <pc:docMk/>
          <pc:sldMk cId="0" sldId="275"/>
        </pc:sldMkLst>
      </pc:sldChg>
      <pc:sldChg chg="del">
        <pc:chgData name="Ahmed Sadri" userId="cf5a29eb-b638-43e3-8a2b-23c8752f1ffb" providerId="ADAL" clId="{1B58807B-3E36-468A-BB7A-25209018998A}" dt="2023-06-10T21:28:28.518" v="6664" actId="18676"/>
        <pc:sldMkLst>
          <pc:docMk/>
          <pc:sldMk cId="0" sldId="276"/>
        </pc:sldMkLst>
      </pc:sldChg>
      <pc:sldChg chg="del">
        <pc:chgData name="Ahmed Sadri" userId="cf5a29eb-b638-43e3-8a2b-23c8752f1ffb" providerId="ADAL" clId="{1B58807B-3E36-468A-BB7A-25209018998A}" dt="2023-06-10T21:28:28.518" v="6664" actId="18676"/>
        <pc:sldMkLst>
          <pc:docMk/>
          <pc:sldMk cId="0" sldId="277"/>
        </pc:sldMkLst>
      </pc:sldChg>
      <pc:sldChg chg="del">
        <pc:chgData name="Ahmed Sadri" userId="cf5a29eb-b638-43e3-8a2b-23c8752f1ffb" providerId="ADAL" clId="{1B58807B-3E36-468A-BB7A-25209018998A}" dt="2023-06-10T21:28:28.518" v="6664" actId="18676"/>
        <pc:sldMkLst>
          <pc:docMk/>
          <pc:sldMk cId="0" sldId="278"/>
        </pc:sldMkLst>
      </pc:sldChg>
      <pc:sldChg chg="del">
        <pc:chgData name="Ahmed Sadri" userId="cf5a29eb-b638-43e3-8a2b-23c8752f1ffb" providerId="ADAL" clId="{1B58807B-3E36-468A-BB7A-25209018998A}" dt="2023-06-10T21:28:28.518" v="6664" actId="18676"/>
        <pc:sldMkLst>
          <pc:docMk/>
          <pc:sldMk cId="0" sldId="279"/>
        </pc:sldMkLst>
      </pc:sldChg>
      <pc:sldChg chg="del">
        <pc:chgData name="Ahmed Sadri" userId="cf5a29eb-b638-43e3-8a2b-23c8752f1ffb" providerId="ADAL" clId="{1B58807B-3E36-468A-BB7A-25209018998A}" dt="2023-06-10T21:28:28.518" v="6664" actId="18676"/>
        <pc:sldMkLst>
          <pc:docMk/>
          <pc:sldMk cId="0" sldId="280"/>
        </pc:sldMkLst>
      </pc:sldChg>
      <pc:sldChg chg="del">
        <pc:chgData name="Ahmed Sadri" userId="cf5a29eb-b638-43e3-8a2b-23c8752f1ffb" providerId="ADAL" clId="{1B58807B-3E36-468A-BB7A-25209018998A}" dt="2023-06-10T21:28:28.518" v="6664" actId="18676"/>
        <pc:sldMkLst>
          <pc:docMk/>
          <pc:sldMk cId="0" sldId="281"/>
        </pc:sldMkLst>
      </pc:sldChg>
      <pc:sldChg chg="del">
        <pc:chgData name="Ahmed Sadri" userId="cf5a29eb-b638-43e3-8a2b-23c8752f1ffb" providerId="ADAL" clId="{1B58807B-3E36-468A-BB7A-25209018998A}" dt="2023-06-10T21:28:28.518" v="6664" actId="18676"/>
        <pc:sldMkLst>
          <pc:docMk/>
          <pc:sldMk cId="0" sldId="282"/>
        </pc:sldMkLst>
      </pc:sldChg>
      <pc:sldChg chg="del">
        <pc:chgData name="Ahmed Sadri" userId="cf5a29eb-b638-43e3-8a2b-23c8752f1ffb" providerId="ADAL" clId="{1B58807B-3E36-468A-BB7A-25209018998A}" dt="2023-06-10T21:28:28.518" v="6664" actId="18676"/>
        <pc:sldMkLst>
          <pc:docMk/>
          <pc:sldMk cId="0" sldId="283"/>
        </pc:sldMkLst>
      </pc:sldChg>
      <pc:sldChg chg="del">
        <pc:chgData name="Ahmed Sadri" userId="cf5a29eb-b638-43e3-8a2b-23c8752f1ffb" providerId="ADAL" clId="{1B58807B-3E36-468A-BB7A-25209018998A}" dt="2023-06-10T21:28:28.518" v="6664" actId="18676"/>
        <pc:sldMkLst>
          <pc:docMk/>
          <pc:sldMk cId="0" sldId="284"/>
        </pc:sldMkLst>
      </pc:sldChg>
      <pc:sldChg chg="del">
        <pc:chgData name="Ahmed Sadri" userId="cf5a29eb-b638-43e3-8a2b-23c8752f1ffb" providerId="ADAL" clId="{1B58807B-3E36-468A-BB7A-25209018998A}" dt="2023-06-10T21:28:28.518" v="6664" actId="18676"/>
        <pc:sldMkLst>
          <pc:docMk/>
          <pc:sldMk cId="0" sldId="285"/>
        </pc:sldMkLst>
      </pc:sldChg>
      <pc:sldChg chg="del">
        <pc:chgData name="Ahmed Sadri" userId="cf5a29eb-b638-43e3-8a2b-23c8752f1ffb" providerId="ADAL" clId="{1B58807B-3E36-468A-BB7A-25209018998A}" dt="2023-06-10T21:28:28.518" v="6664" actId="18676"/>
        <pc:sldMkLst>
          <pc:docMk/>
          <pc:sldMk cId="0" sldId="286"/>
        </pc:sldMkLst>
      </pc:sldChg>
      <pc:sldChg chg="del">
        <pc:chgData name="Ahmed Sadri" userId="cf5a29eb-b638-43e3-8a2b-23c8752f1ffb" providerId="ADAL" clId="{1B58807B-3E36-468A-BB7A-25209018998A}" dt="2023-06-10T21:28:28.518" v="6664" actId="18676"/>
        <pc:sldMkLst>
          <pc:docMk/>
          <pc:sldMk cId="0" sldId="287"/>
        </pc:sldMkLst>
      </pc:sldChg>
      <pc:sldChg chg="del">
        <pc:chgData name="Ahmed Sadri" userId="cf5a29eb-b638-43e3-8a2b-23c8752f1ffb" providerId="ADAL" clId="{1B58807B-3E36-468A-BB7A-25209018998A}" dt="2023-06-10T21:28:28.518" v="6664" actId="18676"/>
        <pc:sldMkLst>
          <pc:docMk/>
          <pc:sldMk cId="0" sldId="288"/>
        </pc:sldMkLst>
      </pc:sldChg>
      <pc:sldChg chg="del">
        <pc:chgData name="Ahmed Sadri" userId="cf5a29eb-b638-43e3-8a2b-23c8752f1ffb" providerId="ADAL" clId="{1B58807B-3E36-468A-BB7A-25209018998A}" dt="2023-06-10T21:28:28.518" v="6664" actId="18676"/>
        <pc:sldMkLst>
          <pc:docMk/>
          <pc:sldMk cId="0" sldId="289"/>
        </pc:sldMkLst>
      </pc:sldChg>
      <pc:sldChg chg="del">
        <pc:chgData name="Ahmed Sadri" userId="cf5a29eb-b638-43e3-8a2b-23c8752f1ffb" providerId="ADAL" clId="{1B58807B-3E36-468A-BB7A-25209018998A}" dt="2023-06-10T21:28:28.518" v="6664" actId="18676"/>
        <pc:sldMkLst>
          <pc:docMk/>
          <pc:sldMk cId="0" sldId="290"/>
        </pc:sldMkLst>
      </pc:sldChg>
      <pc:sldChg chg="del">
        <pc:chgData name="Ahmed Sadri" userId="cf5a29eb-b638-43e3-8a2b-23c8752f1ffb" providerId="ADAL" clId="{1B58807B-3E36-468A-BB7A-25209018998A}" dt="2023-06-10T21:28:34.904" v="6665" actId="18676"/>
        <pc:sldMkLst>
          <pc:docMk/>
          <pc:sldMk cId="0" sldId="291"/>
        </pc:sldMkLst>
      </pc:sldChg>
      <pc:sldChg chg="del">
        <pc:chgData name="Ahmed Sadri" userId="cf5a29eb-b638-43e3-8a2b-23c8752f1ffb" providerId="ADAL" clId="{1B58807B-3E36-468A-BB7A-25209018998A}" dt="2023-06-10T21:28:34.904" v="6665" actId="18676"/>
        <pc:sldMkLst>
          <pc:docMk/>
          <pc:sldMk cId="0" sldId="292"/>
        </pc:sldMkLst>
      </pc:sldChg>
      <pc:sldChg chg="del ord modNotes">
        <pc:chgData name="Ahmed Sadri" userId="cf5a29eb-b638-43e3-8a2b-23c8752f1ffb" providerId="ADAL" clId="{1B58807B-3E36-468A-BB7A-25209018998A}" dt="2023-06-10T21:28:28.518" v="6664" actId="18676"/>
        <pc:sldMkLst>
          <pc:docMk/>
          <pc:sldMk cId="0" sldId="293"/>
        </pc:sldMkLst>
      </pc:sldChg>
      <pc:sldChg chg="del ord modNotes">
        <pc:chgData name="Ahmed Sadri" userId="cf5a29eb-b638-43e3-8a2b-23c8752f1ffb" providerId="ADAL" clId="{1B58807B-3E36-468A-BB7A-25209018998A}" dt="2023-06-10T21:28:28.518" v="6664" actId="18676"/>
        <pc:sldMkLst>
          <pc:docMk/>
          <pc:sldMk cId="0" sldId="294"/>
        </pc:sldMkLst>
      </pc:sldChg>
      <pc:sldChg chg="del">
        <pc:chgData name="Ahmed Sadri" userId="cf5a29eb-b638-43e3-8a2b-23c8752f1ffb" providerId="ADAL" clId="{1B58807B-3E36-468A-BB7A-25209018998A}" dt="2023-05-29T23:58:52.487" v="9" actId="47"/>
        <pc:sldMkLst>
          <pc:docMk/>
          <pc:sldMk cId="0" sldId="295"/>
        </pc:sldMkLst>
      </pc:sldChg>
      <pc:sldChg chg="del">
        <pc:chgData name="Ahmed Sadri" userId="cf5a29eb-b638-43e3-8a2b-23c8752f1ffb" providerId="ADAL" clId="{1B58807B-3E36-468A-BB7A-25209018998A}" dt="2023-05-29T23:58:54.084" v="10" actId="47"/>
        <pc:sldMkLst>
          <pc:docMk/>
          <pc:sldMk cId="0" sldId="296"/>
        </pc:sldMkLst>
      </pc:sldChg>
      <pc:sldChg chg="del">
        <pc:chgData name="Ahmed Sadri" userId="cf5a29eb-b638-43e3-8a2b-23c8752f1ffb" providerId="ADAL" clId="{1B58807B-3E36-468A-BB7A-25209018998A}" dt="2023-05-29T23:58:57.890" v="11" actId="47"/>
        <pc:sldMkLst>
          <pc:docMk/>
          <pc:sldMk cId="0" sldId="297"/>
        </pc:sldMkLst>
      </pc:sldChg>
      <pc:sldChg chg="del">
        <pc:chgData name="Ahmed Sadri" userId="cf5a29eb-b638-43e3-8a2b-23c8752f1ffb" providerId="ADAL" clId="{1B58807B-3E36-468A-BB7A-25209018998A}" dt="2023-05-29T23:58:59.434" v="12" actId="47"/>
        <pc:sldMkLst>
          <pc:docMk/>
          <pc:sldMk cId="0" sldId="298"/>
        </pc:sldMkLst>
      </pc:sldChg>
      <pc:sldChg chg="del">
        <pc:chgData name="Ahmed Sadri" userId="cf5a29eb-b638-43e3-8a2b-23c8752f1ffb" providerId="ADAL" clId="{1B58807B-3E36-468A-BB7A-25209018998A}" dt="2023-06-10T21:28:34.904" v="6665" actId="18676"/>
        <pc:sldMkLst>
          <pc:docMk/>
          <pc:sldMk cId="0" sldId="299"/>
        </pc:sldMkLst>
      </pc:sldChg>
      <pc:sldChg chg="del">
        <pc:chgData name="Ahmed Sadri" userId="cf5a29eb-b638-43e3-8a2b-23c8752f1ffb" providerId="ADAL" clId="{1B58807B-3E36-468A-BB7A-25209018998A}" dt="2023-06-10T21:28:34.904" v="6665" actId="18676"/>
        <pc:sldMkLst>
          <pc:docMk/>
          <pc:sldMk cId="0" sldId="300"/>
        </pc:sldMkLst>
      </pc:sldChg>
      <pc:sldChg chg="del">
        <pc:chgData name="Ahmed Sadri" userId="cf5a29eb-b638-43e3-8a2b-23c8752f1ffb" providerId="ADAL" clId="{1B58807B-3E36-468A-BB7A-25209018998A}" dt="2023-06-10T21:28:34.904" v="6665" actId="18676"/>
        <pc:sldMkLst>
          <pc:docMk/>
          <pc:sldMk cId="0" sldId="301"/>
        </pc:sldMkLst>
      </pc:sldChg>
      <pc:sldChg chg="del">
        <pc:chgData name="Ahmed Sadri" userId="cf5a29eb-b638-43e3-8a2b-23c8752f1ffb" providerId="ADAL" clId="{1B58807B-3E36-468A-BB7A-25209018998A}" dt="2023-06-10T21:28:34.904" v="6665" actId="18676"/>
        <pc:sldMkLst>
          <pc:docMk/>
          <pc:sldMk cId="0" sldId="302"/>
        </pc:sldMkLst>
      </pc:sldChg>
      <pc:sldChg chg="del">
        <pc:chgData name="Ahmed Sadri" userId="cf5a29eb-b638-43e3-8a2b-23c8752f1ffb" providerId="ADAL" clId="{1B58807B-3E36-468A-BB7A-25209018998A}" dt="2023-06-10T21:28:34.904" v="6665" actId="18676"/>
        <pc:sldMkLst>
          <pc:docMk/>
          <pc:sldMk cId="0" sldId="303"/>
        </pc:sldMkLst>
      </pc:sldChg>
      <pc:sldChg chg="del">
        <pc:chgData name="Ahmed Sadri" userId="cf5a29eb-b638-43e3-8a2b-23c8752f1ffb" providerId="ADAL" clId="{1B58807B-3E36-468A-BB7A-25209018998A}" dt="2023-06-10T21:28:34.904" v="6665" actId="18676"/>
        <pc:sldMkLst>
          <pc:docMk/>
          <pc:sldMk cId="0" sldId="304"/>
        </pc:sldMkLst>
      </pc:sldChg>
      <pc:sldChg chg="del">
        <pc:chgData name="Ahmed Sadri" userId="cf5a29eb-b638-43e3-8a2b-23c8752f1ffb" providerId="ADAL" clId="{1B58807B-3E36-468A-BB7A-25209018998A}" dt="2023-06-10T21:28:34.904" v="6665" actId="18676"/>
        <pc:sldMkLst>
          <pc:docMk/>
          <pc:sldMk cId="0" sldId="305"/>
        </pc:sldMkLst>
      </pc:sldChg>
      <pc:sldChg chg="del">
        <pc:chgData name="Ahmed Sadri" userId="cf5a29eb-b638-43e3-8a2b-23c8752f1ffb" providerId="ADAL" clId="{1B58807B-3E36-468A-BB7A-25209018998A}" dt="2023-06-10T21:28:34.904" v="6665" actId="18676"/>
        <pc:sldMkLst>
          <pc:docMk/>
          <pc:sldMk cId="0" sldId="306"/>
        </pc:sldMkLst>
      </pc:sldChg>
      <pc:sldChg chg="del">
        <pc:chgData name="Ahmed Sadri" userId="cf5a29eb-b638-43e3-8a2b-23c8752f1ffb" providerId="ADAL" clId="{1B58807B-3E36-468A-BB7A-25209018998A}" dt="2023-06-10T21:28:34.904" v="6665" actId="18676"/>
        <pc:sldMkLst>
          <pc:docMk/>
          <pc:sldMk cId="0" sldId="307"/>
        </pc:sldMkLst>
      </pc:sldChg>
      <pc:sldChg chg="del">
        <pc:chgData name="Ahmed Sadri" userId="cf5a29eb-b638-43e3-8a2b-23c8752f1ffb" providerId="ADAL" clId="{1B58807B-3E36-468A-BB7A-25209018998A}" dt="2023-06-10T21:28:34.904" v="6665" actId="18676"/>
        <pc:sldMkLst>
          <pc:docMk/>
          <pc:sldMk cId="0" sldId="308"/>
        </pc:sldMkLst>
      </pc:sldChg>
      <pc:sldChg chg="del">
        <pc:chgData name="Ahmed Sadri" userId="cf5a29eb-b638-43e3-8a2b-23c8752f1ffb" providerId="ADAL" clId="{1B58807B-3E36-468A-BB7A-25209018998A}" dt="2023-06-10T21:28:34.904" v="6665" actId="18676"/>
        <pc:sldMkLst>
          <pc:docMk/>
          <pc:sldMk cId="0" sldId="309"/>
        </pc:sldMkLst>
      </pc:sldChg>
      <pc:sldChg chg="del">
        <pc:chgData name="Ahmed Sadri" userId="cf5a29eb-b638-43e3-8a2b-23c8752f1ffb" providerId="ADAL" clId="{1B58807B-3E36-468A-BB7A-25209018998A}" dt="2023-06-10T21:28:34.904" v="6665" actId="18676"/>
        <pc:sldMkLst>
          <pc:docMk/>
          <pc:sldMk cId="0" sldId="310"/>
        </pc:sldMkLst>
      </pc:sldChg>
      <pc:sldChg chg="del">
        <pc:chgData name="Ahmed Sadri" userId="cf5a29eb-b638-43e3-8a2b-23c8752f1ffb" providerId="ADAL" clId="{1B58807B-3E36-468A-BB7A-25209018998A}" dt="2023-06-10T21:28:34.904" v="6665" actId="18676"/>
        <pc:sldMkLst>
          <pc:docMk/>
          <pc:sldMk cId="0" sldId="311"/>
        </pc:sldMkLst>
      </pc:sldChg>
      <pc:sldChg chg="del">
        <pc:chgData name="Ahmed Sadri" userId="cf5a29eb-b638-43e3-8a2b-23c8752f1ffb" providerId="ADAL" clId="{1B58807B-3E36-468A-BB7A-25209018998A}" dt="2023-05-29T23:59:03.066" v="13" actId="47"/>
        <pc:sldMkLst>
          <pc:docMk/>
          <pc:sldMk cId="0" sldId="312"/>
        </pc:sldMkLst>
      </pc:sldChg>
      <pc:sldChg chg="add del">
        <pc:chgData name="Ahmed Sadri" userId="cf5a29eb-b638-43e3-8a2b-23c8752f1ffb" providerId="ADAL" clId="{1B58807B-3E36-468A-BB7A-25209018998A}" dt="2023-06-10T21:28:28.518" v="6664" actId="18676"/>
        <pc:sldMkLst>
          <pc:docMk/>
          <pc:sldMk cId="3062077942" sldId="313"/>
        </pc:sldMkLst>
      </pc:sldChg>
      <pc:sldChg chg="delSp modSp add del mod ord">
        <pc:chgData name="Ahmed Sadri" userId="cf5a29eb-b638-43e3-8a2b-23c8752f1ffb" providerId="ADAL" clId="{1B58807B-3E36-468A-BB7A-25209018998A}" dt="2023-06-10T12:09:20.590" v="4691" actId="47"/>
        <pc:sldMkLst>
          <pc:docMk/>
          <pc:sldMk cId="2512019453" sldId="314"/>
        </pc:sldMkLst>
        <pc:spChg chg="mod">
          <ac:chgData name="Ahmed Sadri" userId="cf5a29eb-b638-43e3-8a2b-23c8752f1ffb" providerId="ADAL" clId="{1B58807B-3E36-468A-BB7A-25209018998A}" dt="2023-05-30T00:00:31.429" v="27" actId="20577"/>
          <ac:spMkLst>
            <pc:docMk/>
            <pc:sldMk cId="2512019453" sldId="314"/>
            <ac:spMk id="7211" creationId="{00000000-0000-0000-0000-000000000000}"/>
          </ac:spMkLst>
        </pc:spChg>
        <pc:spChg chg="del mod">
          <ac:chgData name="Ahmed Sadri" userId="cf5a29eb-b638-43e3-8a2b-23c8752f1ffb" providerId="ADAL" clId="{1B58807B-3E36-468A-BB7A-25209018998A}" dt="2023-05-30T00:00:22.282" v="26" actId="478"/>
          <ac:spMkLst>
            <pc:docMk/>
            <pc:sldMk cId="2512019453" sldId="314"/>
            <ac:spMk id="7212" creationId="{00000000-0000-0000-0000-000000000000}"/>
          </ac:spMkLst>
        </pc:spChg>
        <pc:spChg chg="del">
          <ac:chgData name="Ahmed Sadri" userId="cf5a29eb-b638-43e3-8a2b-23c8752f1ffb" providerId="ADAL" clId="{1B58807B-3E36-468A-BB7A-25209018998A}" dt="2023-05-30T00:00:15.287" v="21" actId="478"/>
          <ac:spMkLst>
            <pc:docMk/>
            <pc:sldMk cId="2512019453" sldId="314"/>
            <ac:spMk id="7680" creationId="{00000000-0000-0000-0000-000000000000}"/>
          </ac:spMkLst>
        </pc:spChg>
        <pc:spChg chg="del">
          <ac:chgData name="Ahmed Sadri" userId="cf5a29eb-b638-43e3-8a2b-23c8752f1ffb" providerId="ADAL" clId="{1B58807B-3E36-468A-BB7A-25209018998A}" dt="2023-05-30T00:00:14.723" v="20" actId="478"/>
          <ac:spMkLst>
            <pc:docMk/>
            <pc:sldMk cId="2512019453" sldId="314"/>
            <ac:spMk id="7681" creationId="{00000000-0000-0000-0000-000000000000}"/>
          </ac:spMkLst>
        </pc:spChg>
        <pc:spChg chg="del">
          <ac:chgData name="Ahmed Sadri" userId="cf5a29eb-b638-43e3-8a2b-23c8752f1ffb" providerId="ADAL" clId="{1B58807B-3E36-468A-BB7A-25209018998A}" dt="2023-05-30T00:00:14.172" v="19" actId="478"/>
          <ac:spMkLst>
            <pc:docMk/>
            <pc:sldMk cId="2512019453" sldId="314"/>
            <ac:spMk id="7682" creationId="{00000000-0000-0000-0000-000000000000}"/>
          </ac:spMkLst>
        </pc:spChg>
        <pc:spChg chg="del">
          <ac:chgData name="Ahmed Sadri" userId="cf5a29eb-b638-43e3-8a2b-23c8752f1ffb" providerId="ADAL" clId="{1B58807B-3E36-468A-BB7A-25209018998A}" dt="2023-05-30T00:00:17.609" v="24" actId="478"/>
          <ac:spMkLst>
            <pc:docMk/>
            <pc:sldMk cId="2512019453" sldId="314"/>
            <ac:spMk id="7683" creationId="{00000000-0000-0000-0000-000000000000}"/>
          </ac:spMkLst>
        </pc:spChg>
        <pc:grpChg chg="del">
          <ac:chgData name="Ahmed Sadri" userId="cf5a29eb-b638-43e3-8a2b-23c8752f1ffb" providerId="ADAL" clId="{1B58807B-3E36-468A-BB7A-25209018998A}" dt="2023-05-30T00:00:16.527" v="23" actId="478"/>
          <ac:grpSpMkLst>
            <pc:docMk/>
            <pc:sldMk cId="2512019453" sldId="314"/>
            <ac:grpSpMk id="7684" creationId="{00000000-0000-0000-0000-000000000000}"/>
          </ac:grpSpMkLst>
        </pc:grpChg>
        <pc:grpChg chg="del">
          <ac:chgData name="Ahmed Sadri" userId="cf5a29eb-b638-43e3-8a2b-23c8752f1ffb" providerId="ADAL" clId="{1B58807B-3E36-468A-BB7A-25209018998A}" dt="2023-05-30T00:00:16.013" v="22" actId="478"/>
          <ac:grpSpMkLst>
            <pc:docMk/>
            <pc:sldMk cId="2512019453" sldId="314"/>
            <ac:grpSpMk id="7688" creationId="{00000000-0000-0000-0000-000000000000}"/>
          </ac:grpSpMkLst>
        </pc:grpChg>
      </pc:sldChg>
      <pc:sldChg chg="addSp delSp modSp add mod ord">
        <pc:chgData name="Ahmed Sadri" userId="cf5a29eb-b638-43e3-8a2b-23c8752f1ffb" providerId="ADAL" clId="{1B58807B-3E36-468A-BB7A-25209018998A}" dt="2023-06-10T22:01:21.337" v="6947" actId="1036"/>
        <pc:sldMkLst>
          <pc:docMk/>
          <pc:sldMk cId="1833576568" sldId="315"/>
        </pc:sldMkLst>
        <pc:spChg chg="add del mod">
          <ac:chgData name="Ahmed Sadri" userId="cf5a29eb-b638-43e3-8a2b-23c8752f1ffb" providerId="ADAL" clId="{1B58807B-3E36-468A-BB7A-25209018998A}" dt="2023-06-10T18:32:39.316" v="4796" actId="478"/>
          <ac:spMkLst>
            <pc:docMk/>
            <pc:sldMk cId="1833576568" sldId="315"/>
            <ac:spMk id="3" creationId="{DBA1D83F-F24B-0BEC-0008-5C0222B4BB88}"/>
          </ac:spMkLst>
        </pc:spChg>
        <pc:spChg chg="mod">
          <ac:chgData name="Ahmed Sadri" userId="cf5a29eb-b638-43e3-8a2b-23c8752f1ffb" providerId="ADAL" clId="{1B58807B-3E36-468A-BB7A-25209018998A}" dt="2023-06-10T21:28:54.776" v="6680"/>
          <ac:spMkLst>
            <pc:docMk/>
            <pc:sldMk cId="1833576568" sldId="315"/>
            <ac:spMk id="8658" creationId="{00000000-0000-0000-0000-000000000000}"/>
          </ac:spMkLst>
        </pc:spChg>
        <pc:spChg chg="del">
          <ac:chgData name="Ahmed Sadri" userId="cf5a29eb-b638-43e3-8a2b-23c8752f1ffb" providerId="ADAL" clId="{1B58807B-3E36-468A-BB7A-25209018998A}" dt="2023-06-10T18:32:35.133" v="4795" actId="478"/>
          <ac:spMkLst>
            <pc:docMk/>
            <pc:sldMk cId="1833576568" sldId="315"/>
            <ac:spMk id="8659" creationId="{00000000-0000-0000-0000-000000000000}"/>
          </ac:spMkLst>
        </pc:spChg>
        <pc:spChg chg="mod">
          <ac:chgData name="Ahmed Sadri" userId="cf5a29eb-b638-43e3-8a2b-23c8752f1ffb" providerId="ADAL" clId="{1B58807B-3E36-468A-BB7A-25209018998A}" dt="2023-06-10T22:01:21.337" v="6947" actId="1036"/>
          <ac:spMkLst>
            <pc:docMk/>
            <pc:sldMk cId="1833576568" sldId="315"/>
            <ac:spMk id="8660" creationId="{00000000-0000-0000-0000-000000000000}"/>
          </ac:spMkLst>
        </pc:spChg>
      </pc:sldChg>
      <pc:sldChg chg="add del">
        <pc:chgData name="Ahmed Sadri" userId="cf5a29eb-b638-43e3-8a2b-23c8752f1ffb" providerId="ADAL" clId="{1B58807B-3E36-468A-BB7A-25209018998A}" dt="2023-05-30T00:01:46.119" v="31" actId="47"/>
        <pc:sldMkLst>
          <pc:docMk/>
          <pc:sldMk cId="873655599" sldId="316"/>
        </pc:sldMkLst>
      </pc:sldChg>
      <pc:sldChg chg="addSp delSp modSp add mod">
        <pc:chgData name="Ahmed Sadri" userId="cf5a29eb-b638-43e3-8a2b-23c8752f1ffb" providerId="ADAL" clId="{1B58807B-3E36-468A-BB7A-25209018998A}" dt="2023-06-10T19:48:22.123" v="5281" actId="1076"/>
        <pc:sldMkLst>
          <pc:docMk/>
          <pc:sldMk cId="2725885742" sldId="317"/>
        </pc:sldMkLst>
        <pc:spChg chg="add del mod">
          <ac:chgData name="Ahmed Sadri" userId="cf5a29eb-b638-43e3-8a2b-23c8752f1ffb" providerId="ADAL" clId="{1B58807B-3E36-468A-BB7A-25209018998A}" dt="2023-05-31T04:11:58.963" v="1466" actId="21"/>
          <ac:spMkLst>
            <pc:docMk/>
            <pc:sldMk cId="2725885742" sldId="317"/>
            <ac:spMk id="2" creationId="{47A80B7F-037D-6F46-C1DF-07E63B4B8AC6}"/>
          </ac:spMkLst>
        </pc:spChg>
        <pc:spChg chg="add mod">
          <ac:chgData name="Ahmed Sadri" userId="cf5a29eb-b638-43e3-8a2b-23c8752f1ffb" providerId="ADAL" clId="{1B58807B-3E36-468A-BB7A-25209018998A}" dt="2023-06-10T18:24:52.055" v="4734" actId="571"/>
          <ac:spMkLst>
            <pc:docMk/>
            <pc:sldMk cId="2725885742" sldId="317"/>
            <ac:spMk id="2" creationId="{EB1A9128-B51A-8D70-9794-7C2BF8923912}"/>
          </ac:spMkLst>
        </pc:spChg>
        <pc:spChg chg="add del mod">
          <ac:chgData name="Ahmed Sadri" userId="cf5a29eb-b638-43e3-8a2b-23c8752f1ffb" providerId="ADAL" clId="{1B58807B-3E36-468A-BB7A-25209018998A}" dt="2023-05-30T00:02:44.340" v="76" actId="478"/>
          <ac:spMkLst>
            <pc:docMk/>
            <pc:sldMk cId="2725885742" sldId="317"/>
            <ac:spMk id="3" creationId="{012595E6-F1BC-ED30-C216-B67133AE9C4B}"/>
          </ac:spMkLst>
        </pc:spChg>
        <pc:spChg chg="add mod">
          <ac:chgData name="Ahmed Sadri" userId="cf5a29eb-b638-43e3-8a2b-23c8752f1ffb" providerId="ADAL" clId="{1B58807B-3E36-468A-BB7A-25209018998A}" dt="2023-06-10T18:24:53.436" v="4736" actId="571"/>
          <ac:spMkLst>
            <pc:docMk/>
            <pc:sldMk cId="2725885742" sldId="317"/>
            <ac:spMk id="3" creationId="{041169DD-E846-AC5A-04A6-48D470802F51}"/>
          </ac:spMkLst>
        </pc:spChg>
        <pc:spChg chg="add del mod">
          <ac:chgData name="Ahmed Sadri" userId="cf5a29eb-b638-43e3-8a2b-23c8752f1ffb" providerId="ADAL" clId="{1B58807B-3E36-468A-BB7A-25209018998A}" dt="2023-05-31T04:11:58.963" v="1466" actId="21"/>
          <ac:spMkLst>
            <pc:docMk/>
            <pc:sldMk cId="2725885742" sldId="317"/>
            <ac:spMk id="3" creationId="{E17E5DB1-442D-B6FA-D402-08B8492BD6E3}"/>
          </ac:spMkLst>
        </pc:spChg>
        <pc:spChg chg="add del mod">
          <ac:chgData name="Ahmed Sadri" userId="cf5a29eb-b638-43e3-8a2b-23c8752f1ffb" providerId="ADAL" clId="{1B58807B-3E36-468A-BB7A-25209018998A}" dt="2023-06-09T19:26:42.504" v="2875" actId="478"/>
          <ac:spMkLst>
            <pc:docMk/>
            <pc:sldMk cId="2725885742" sldId="317"/>
            <ac:spMk id="3" creationId="{EBD59928-E68B-55F0-0DF4-79437A0A648C}"/>
          </ac:spMkLst>
        </pc:spChg>
        <pc:spChg chg="add mod">
          <ac:chgData name="Ahmed Sadri" userId="cf5a29eb-b638-43e3-8a2b-23c8752f1ffb" providerId="ADAL" clId="{1B58807B-3E36-468A-BB7A-25209018998A}" dt="2023-06-10T19:48:22.123" v="5281" actId="1076"/>
          <ac:spMkLst>
            <pc:docMk/>
            <pc:sldMk cId="2725885742" sldId="317"/>
            <ac:spMk id="4" creationId="{EAC32068-4E47-8C44-CFC5-B8C152E461FE}"/>
          </ac:spMkLst>
        </pc:spChg>
        <pc:spChg chg="add mod">
          <ac:chgData name="Ahmed Sadri" userId="cf5a29eb-b638-43e3-8a2b-23c8752f1ffb" providerId="ADAL" clId="{1B58807B-3E36-468A-BB7A-25209018998A}" dt="2023-06-10T19:48:22.123" v="5281" actId="1076"/>
          <ac:spMkLst>
            <pc:docMk/>
            <pc:sldMk cId="2725885742" sldId="317"/>
            <ac:spMk id="5" creationId="{2273BAE3-B8CD-6A6B-0103-A64DDF7ED0D8}"/>
          </ac:spMkLst>
        </pc:spChg>
        <pc:spChg chg="add del mod">
          <ac:chgData name="Ahmed Sadri" userId="cf5a29eb-b638-43e3-8a2b-23c8752f1ffb" providerId="ADAL" clId="{1B58807B-3E36-468A-BB7A-25209018998A}" dt="2023-05-30T00:02:43.412" v="75" actId="478"/>
          <ac:spMkLst>
            <pc:docMk/>
            <pc:sldMk cId="2725885742" sldId="317"/>
            <ac:spMk id="5" creationId="{6BF65CE7-F2B0-B086-EAD5-69DC1D4CBB6E}"/>
          </ac:spMkLst>
        </pc:spChg>
        <pc:spChg chg="add mod">
          <ac:chgData name="Ahmed Sadri" userId="cf5a29eb-b638-43e3-8a2b-23c8752f1ffb" providerId="ADAL" clId="{1B58807B-3E36-468A-BB7A-25209018998A}" dt="2023-06-10T19:48:22.123" v="5281" actId="1076"/>
          <ac:spMkLst>
            <pc:docMk/>
            <pc:sldMk cId="2725885742" sldId="317"/>
            <ac:spMk id="6" creationId="{15D28A7C-5DE4-5264-34BC-2E6B0D21D53A}"/>
          </ac:spMkLst>
        </pc:spChg>
        <pc:spChg chg="add del mod">
          <ac:chgData name="Ahmed Sadri" userId="cf5a29eb-b638-43e3-8a2b-23c8752f1ffb" providerId="ADAL" clId="{1B58807B-3E36-468A-BB7A-25209018998A}" dt="2023-05-30T00:02:47.461" v="79" actId="478"/>
          <ac:spMkLst>
            <pc:docMk/>
            <pc:sldMk cId="2725885742" sldId="317"/>
            <ac:spMk id="7" creationId="{1CA620E3-4BBA-27FA-C3B0-BD49E546AB36}"/>
          </ac:spMkLst>
        </pc:spChg>
        <pc:spChg chg="add mod">
          <ac:chgData name="Ahmed Sadri" userId="cf5a29eb-b638-43e3-8a2b-23c8752f1ffb" providerId="ADAL" clId="{1B58807B-3E36-468A-BB7A-25209018998A}" dt="2023-06-10T19:48:22.123" v="5281" actId="1076"/>
          <ac:spMkLst>
            <pc:docMk/>
            <pc:sldMk cId="2725885742" sldId="317"/>
            <ac:spMk id="7" creationId="{CF0A706E-CF68-E216-7018-279AA32ADEF4}"/>
          </ac:spMkLst>
        </pc:spChg>
        <pc:spChg chg="add mod">
          <ac:chgData name="Ahmed Sadri" userId="cf5a29eb-b638-43e3-8a2b-23c8752f1ffb" providerId="ADAL" clId="{1B58807B-3E36-468A-BB7A-25209018998A}" dt="2023-06-10T19:48:22.123" v="5281" actId="1076"/>
          <ac:spMkLst>
            <pc:docMk/>
            <pc:sldMk cId="2725885742" sldId="317"/>
            <ac:spMk id="8" creationId="{7A153D4F-2ACF-EA12-A0C7-FF57B87F5A33}"/>
          </ac:spMkLst>
        </pc:spChg>
        <pc:spChg chg="add del mod">
          <ac:chgData name="Ahmed Sadri" userId="cf5a29eb-b638-43e3-8a2b-23c8752f1ffb" providerId="ADAL" clId="{1B58807B-3E36-468A-BB7A-25209018998A}" dt="2023-05-30T00:02:49.163" v="81" actId="478"/>
          <ac:spMkLst>
            <pc:docMk/>
            <pc:sldMk cId="2725885742" sldId="317"/>
            <ac:spMk id="9" creationId="{2D830D3D-F535-385E-B3E2-B8C6E420D46E}"/>
          </ac:spMkLst>
        </pc:spChg>
        <pc:spChg chg="add mod">
          <ac:chgData name="Ahmed Sadri" userId="cf5a29eb-b638-43e3-8a2b-23c8752f1ffb" providerId="ADAL" clId="{1B58807B-3E36-468A-BB7A-25209018998A}" dt="2023-06-10T19:48:22.123" v="5281" actId="1076"/>
          <ac:spMkLst>
            <pc:docMk/>
            <pc:sldMk cId="2725885742" sldId="317"/>
            <ac:spMk id="9" creationId="{E03E7B52-3990-0560-1FEC-6B7985E149C8}"/>
          </ac:spMkLst>
        </pc:spChg>
        <pc:spChg chg="add mod">
          <ac:chgData name="Ahmed Sadri" userId="cf5a29eb-b638-43e3-8a2b-23c8752f1ffb" providerId="ADAL" clId="{1B58807B-3E36-468A-BB7A-25209018998A}" dt="2023-06-10T19:48:22.123" v="5281" actId="1076"/>
          <ac:spMkLst>
            <pc:docMk/>
            <pc:sldMk cId="2725885742" sldId="317"/>
            <ac:spMk id="10" creationId="{DBEAD318-B1ED-920E-8176-29012D946631}"/>
          </ac:spMkLst>
        </pc:spChg>
        <pc:spChg chg="add mod">
          <ac:chgData name="Ahmed Sadri" userId="cf5a29eb-b638-43e3-8a2b-23c8752f1ffb" providerId="ADAL" clId="{1B58807B-3E36-468A-BB7A-25209018998A}" dt="2023-06-10T19:48:22.123" v="5281" actId="1076"/>
          <ac:spMkLst>
            <pc:docMk/>
            <pc:sldMk cId="2725885742" sldId="317"/>
            <ac:spMk id="11" creationId="{EEBD93DB-0C8F-6C75-CBF7-43EFC22D2602}"/>
          </ac:spMkLst>
        </pc:spChg>
        <pc:spChg chg="add del mod">
          <ac:chgData name="Ahmed Sadri" userId="cf5a29eb-b638-43e3-8a2b-23c8752f1ffb" providerId="ADAL" clId="{1B58807B-3E36-468A-BB7A-25209018998A}" dt="2023-06-09T19:26:41.001" v="2874" actId="478"/>
          <ac:spMkLst>
            <pc:docMk/>
            <pc:sldMk cId="2725885742" sldId="317"/>
            <ac:spMk id="13" creationId="{DE2505BE-9CF3-22C7-2D61-21C2CAD3498A}"/>
          </ac:spMkLst>
        </pc:spChg>
        <pc:spChg chg="del">
          <ac:chgData name="Ahmed Sadri" userId="cf5a29eb-b638-43e3-8a2b-23c8752f1ffb" providerId="ADAL" clId="{1B58807B-3E36-468A-BB7A-25209018998A}" dt="2023-05-30T00:01:52.969" v="38" actId="478"/>
          <ac:spMkLst>
            <pc:docMk/>
            <pc:sldMk cId="2725885742" sldId="317"/>
            <ac:spMk id="1557" creationId="{00000000-0000-0000-0000-000000000000}"/>
          </ac:spMkLst>
        </pc:spChg>
        <pc:spChg chg="del">
          <ac:chgData name="Ahmed Sadri" userId="cf5a29eb-b638-43e3-8a2b-23c8752f1ffb" providerId="ADAL" clId="{1B58807B-3E36-468A-BB7A-25209018998A}" dt="2023-05-30T00:01:48.549" v="32" actId="478"/>
          <ac:spMkLst>
            <pc:docMk/>
            <pc:sldMk cId="2725885742" sldId="317"/>
            <ac:spMk id="1558" creationId="{00000000-0000-0000-0000-000000000000}"/>
          </ac:spMkLst>
        </pc:spChg>
        <pc:spChg chg="mod">
          <ac:chgData name="Ahmed Sadri" userId="cf5a29eb-b638-43e3-8a2b-23c8752f1ffb" providerId="ADAL" clId="{1B58807B-3E36-468A-BB7A-25209018998A}" dt="2023-06-10T18:24:49.699" v="4732" actId="1076"/>
          <ac:spMkLst>
            <pc:docMk/>
            <pc:sldMk cId="2725885742" sldId="317"/>
            <ac:spMk id="1559" creationId="{00000000-0000-0000-0000-000000000000}"/>
          </ac:spMkLst>
        </pc:spChg>
        <pc:spChg chg="del mod">
          <ac:chgData name="Ahmed Sadri" userId="cf5a29eb-b638-43e3-8a2b-23c8752f1ffb" providerId="ADAL" clId="{1B58807B-3E36-468A-BB7A-25209018998A}" dt="2023-05-30T00:02:48.561" v="80" actId="478"/>
          <ac:spMkLst>
            <pc:docMk/>
            <pc:sldMk cId="2725885742" sldId="317"/>
            <ac:spMk id="1560" creationId="{00000000-0000-0000-0000-000000000000}"/>
          </ac:spMkLst>
        </pc:spChg>
        <pc:spChg chg="del mod">
          <ac:chgData name="Ahmed Sadri" userId="cf5a29eb-b638-43e3-8a2b-23c8752f1ffb" providerId="ADAL" clId="{1B58807B-3E36-468A-BB7A-25209018998A}" dt="2023-05-30T00:02:42.848" v="74" actId="478"/>
          <ac:spMkLst>
            <pc:docMk/>
            <pc:sldMk cId="2725885742" sldId="317"/>
            <ac:spMk id="1561" creationId="{00000000-0000-0000-0000-000000000000}"/>
          </ac:spMkLst>
        </pc:spChg>
        <pc:spChg chg="del mod">
          <ac:chgData name="Ahmed Sadri" userId="cf5a29eb-b638-43e3-8a2b-23c8752f1ffb" providerId="ADAL" clId="{1B58807B-3E36-468A-BB7A-25209018998A}" dt="2023-05-30T00:02:41.450" v="73" actId="478"/>
          <ac:spMkLst>
            <pc:docMk/>
            <pc:sldMk cId="2725885742" sldId="317"/>
            <ac:spMk id="1562" creationId="{00000000-0000-0000-0000-000000000000}"/>
          </ac:spMkLst>
        </pc:spChg>
        <pc:spChg chg="del mod">
          <ac:chgData name="Ahmed Sadri" userId="cf5a29eb-b638-43e3-8a2b-23c8752f1ffb" providerId="ADAL" clId="{1B58807B-3E36-468A-BB7A-25209018998A}" dt="2023-05-30T00:02:45.953" v="77" actId="478"/>
          <ac:spMkLst>
            <pc:docMk/>
            <pc:sldMk cId="2725885742" sldId="317"/>
            <ac:spMk id="1563" creationId="{00000000-0000-0000-0000-000000000000}"/>
          </ac:spMkLst>
        </pc:spChg>
        <pc:spChg chg="mod">
          <ac:chgData name="Ahmed Sadri" userId="cf5a29eb-b638-43e3-8a2b-23c8752f1ffb" providerId="ADAL" clId="{1B58807B-3E36-468A-BB7A-25209018998A}" dt="2023-06-10T19:48:22.123" v="5281" actId="1076"/>
          <ac:spMkLst>
            <pc:docMk/>
            <pc:sldMk cId="2725885742" sldId="317"/>
            <ac:spMk id="1564" creationId="{00000000-0000-0000-0000-000000000000}"/>
          </ac:spMkLst>
        </pc:spChg>
        <pc:spChg chg="del mod">
          <ac:chgData name="Ahmed Sadri" userId="cf5a29eb-b638-43e3-8a2b-23c8752f1ffb" providerId="ADAL" clId="{1B58807B-3E36-468A-BB7A-25209018998A}" dt="2023-06-09T19:26:39.741" v="2873" actId="478"/>
          <ac:spMkLst>
            <pc:docMk/>
            <pc:sldMk cId="2725885742" sldId="317"/>
            <ac:spMk id="1565" creationId="{00000000-0000-0000-0000-000000000000}"/>
          </ac:spMkLst>
        </pc:spChg>
        <pc:spChg chg="mod">
          <ac:chgData name="Ahmed Sadri" userId="cf5a29eb-b638-43e3-8a2b-23c8752f1ffb" providerId="ADAL" clId="{1B58807B-3E36-468A-BB7A-25209018998A}" dt="2023-06-10T19:48:22.123" v="5281" actId="1076"/>
          <ac:spMkLst>
            <pc:docMk/>
            <pc:sldMk cId="2725885742" sldId="317"/>
            <ac:spMk id="1566" creationId="{00000000-0000-0000-0000-000000000000}"/>
          </ac:spMkLst>
        </pc:spChg>
        <pc:spChg chg="mod">
          <ac:chgData name="Ahmed Sadri" userId="cf5a29eb-b638-43e3-8a2b-23c8752f1ffb" providerId="ADAL" clId="{1B58807B-3E36-468A-BB7A-25209018998A}" dt="2023-06-10T19:48:22.123" v="5281" actId="1076"/>
          <ac:spMkLst>
            <pc:docMk/>
            <pc:sldMk cId="2725885742" sldId="317"/>
            <ac:spMk id="1567" creationId="{00000000-0000-0000-0000-000000000000}"/>
          </ac:spMkLst>
        </pc:spChg>
        <pc:spChg chg="mod">
          <ac:chgData name="Ahmed Sadri" userId="cf5a29eb-b638-43e3-8a2b-23c8752f1ffb" providerId="ADAL" clId="{1B58807B-3E36-468A-BB7A-25209018998A}" dt="2023-06-10T19:48:22.123" v="5281" actId="1076"/>
          <ac:spMkLst>
            <pc:docMk/>
            <pc:sldMk cId="2725885742" sldId="317"/>
            <ac:spMk id="1568" creationId="{00000000-0000-0000-0000-000000000000}"/>
          </ac:spMkLst>
        </pc:spChg>
        <pc:spChg chg="mod">
          <ac:chgData name="Ahmed Sadri" userId="cf5a29eb-b638-43e3-8a2b-23c8752f1ffb" providerId="ADAL" clId="{1B58807B-3E36-468A-BB7A-25209018998A}" dt="2023-06-10T19:48:22.123" v="5281" actId="1076"/>
          <ac:spMkLst>
            <pc:docMk/>
            <pc:sldMk cId="2725885742" sldId="317"/>
            <ac:spMk id="1569" creationId="{00000000-0000-0000-0000-000000000000}"/>
          </ac:spMkLst>
        </pc:spChg>
        <pc:spChg chg="del mod">
          <ac:chgData name="Ahmed Sadri" userId="cf5a29eb-b638-43e3-8a2b-23c8752f1ffb" providerId="ADAL" clId="{1B58807B-3E36-468A-BB7A-25209018998A}" dt="2023-06-09T19:26:39.058" v="2872" actId="478"/>
          <ac:spMkLst>
            <pc:docMk/>
            <pc:sldMk cId="2725885742" sldId="317"/>
            <ac:spMk id="1570" creationId="{00000000-0000-0000-0000-000000000000}"/>
          </ac:spMkLst>
        </pc:spChg>
        <pc:spChg chg="mod">
          <ac:chgData name="Ahmed Sadri" userId="cf5a29eb-b638-43e3-8a2b-23c8752f1ffb" providerId="ADAL" clId="{1B58807B-3E36-468A-BB7A-25209018998A}" dt="2023-06-10T19:48:22.123" v="5281" actId="1076"/>
          <ac:spMkLst>
            <pc:docMk/>
            <pc:sldMk cId="2725885742" sldId="317"/>
            <ac:spMk id="1571" creationId="{00000000-0000-0000-0000-000000000000}"/>
          </ac:spMkLst>
        </pc:spChg>
        <pc:spChg chg="del">
          <ac:chgData name="Ahmed Sadri" userId="cf5a29eb-b638-43e3-8a2b-23c8752f1ffb" providerId="ADAL" clId="{1B58807B-3E36-468A-BB7A-25209018998A}" dt="2023-05-30T00:01:49.158" v="33" actId="478"/>
          <ac:spMkLst>
            <pc:docMk/>
            <pc:sldMk cId="2725885742" sldId="317"/>
            <ac:spMk id="1572" creationId="{00000000-0000-0000-0000-000000000000}"/>
          </ac:spMkLst>
        </pc:spChg>
        <pc:spChg chg="del">
          <ac:chgData name="Ahmed Sadri" userId="cf5a29eb-b638-43e3-8a2b-23c8752f1ffb" providerId="ADAL" clId="{1B58807B-3E36-468A-BB7A-25209018998A}" dt="2023-05-30T00:01:54.534" v="39" actId="478"/>
          <ac:spMkLst>
            <pc:docMk/>
            <pc:sldMk cId="2725885742" sldId="317"/>
            <ac:spMk id="1573" creationId="{00000000-0000-0000-0000-000000000000}"/>
          </ac:spMkLst>
        </pc:spChg>
        <pc:spChg chg="del">
          <ac:chgData name="Ahmed Sadri" userId="cf5a29eb-b638-43e3-8a2b-23c8752f1ffb" providerId="ADAL" clId="{1B58807B-3E36-468A-BB7A-25209018998A}" dt="2023-05-30T00:01:51.776" v="36" actId="478"/>
          <ac:spMkLst>
            <pc:docMk/>
            <pc:sldMk cId="2725885742" sldId="317"/>
            <ac:spMk id="1574" creationId="{00000000-0000-0000-0000-000000000000}"/>
          </ac:spMkLst>
        </pc:spChg>
        <pc:spChg chg="del">
          <ac:chgData name="Ahmed Sadri" userId="cf5a29eb-b638-43e3-8a2b-23c8752f1ffb" providerId="ADAL" clId="{1B58807B-3E36-468A-BB7A-25209018998A}" dt="2023-05-30T00:01:50.014" v="34" actId="478"/>
          <ac:spMkLst>
            <pc:docMk/>
            <pc:sldMk cId="2725885742" sldId="317"/>
            <ac:spMk id="1575" creationId="{00000000-0000-0000-0000-000000000000}"/>
          </ac:spMkLst>
        </pc:spChg>
        <pc:spChg chg="del">
          <ac:chgData name="Ahmed Sadri" userId="cf5a29eb-b638-43e3-8a2b-23c8752f1ffb" providerId="ADAL" clId="{1B58807B-3E36-468A-BB7A-25209018998A}" dt="2023-05-30T00:01:52.280" v="37" actId="478"/>
          <ac:spMkLst>
            <pc:docMk/>
            <pc:sldMk cId="2725885742" sldId="317"/>
            <ac:spMk id="1576" creationId="{00000000-0000-0000-0000-000000000000}"/>
          </ac:spMkLst>
        </pc:spChg>
        <pc:spChg chg="del">
          <ac:chgData name="Ahmed Sadri" userId="cf5a29eb-b638-43e3-8a2b-23c8752f1ffb" providerId="ADAL" clId="{1B58807B-3E36-468A-BB7A-25209018998A}" dt="2023-05-30T00:01:50.832" v="35" actId="478"/>
          <ac:spMkLst>
            <pc:docMk/>
            <pc:sldMk cId="2725885742" sldId="317"/>
            <ac:spMk id="1577" creationId="{00000000-0000-0000-0000-000000000000}"/>
          </ac:spMkLst>
        </pc:spChg>
        <pc:cxnChg chg="add del mod">
          <ac:chgData name="Ahmed Sadri" userId="cf5a29eb-b638-43e3-8a2b-23c8752f1ffb" providerId="ADAL" clId="{1B58807B-3E36-468A-BB7A-25209018998A}" dt="2023-06-10T19:47:56.345" v="5275" actId="478"/>
          <ac:cxnSpMkLst>
            <pc:docMk/>
            <pc:sldMk cId="2725885742" sldId="317"/>
            <ac:cxnSpMk id="13" creationId="{7299C86C-3724-3E3C-7FBA-3F4E3C614FB1}"/>
          </ac:cxnSpMkLst>
        </pc:cxnChg>
        <pc:cxnChg chg="add del mod">
          <ac:chgData name="Ahmed Sadri" userId="cf5a29eb-b638-43e3-8a2b-23c8752f1ffb" providerId="ADAL" clId="{1B58807B-3E36-468A-BB7A-25209018998A}" dt="2023-06-10T19:46:57.069" v="5264" actId="11529"/>
          <ac:cxnSpMkLst>
            <pc:docMk/>
            <pc:sldMk cId="2725885742" sldId="317"/>
            <ac:cxnSpMk id="15" creationId="{AF612C7D-49F7-43A0-1EC9-2070216585BE}"/>
          </ac:cxnSpMkLst>
        </pc:cxnChg>
        <pc:cxnChg chg="add del mod">
          <ac:chgData name="Ahmed Sadri" userId="cf5a29eb-b638-43e3-8a2b-23c8752f1ffb" providerId="ADAL" clId="{1B58807B-3E36-468A-BB7A-25209018998A}" dt="2023-06-10T19:47:57.326" v="5276" actId="478"/>
          <ac:cxnSpMkLst>
            <pc:docMk/>
            <pc:sldMk cId="2725885742" sldId="317"/>
            <ac:cxnSpMk id="16" creationId="{C589955A-9998-80F7-3F80-EE6EEA2526CB}"/>
          </ac:cxnSpMkLst>
        </pc:cxnChg>
      </pc:sldChg>
      <pc:sldChg chg="modSp add mod ord">
        <pc:chgData name="Ahmed Sadri" userId="cf5a29eb-b638-43e3-8a2b-23c8752f1ffb" providerId="ADAL" clId="{1B58807B-3E36-468A-BB7A-25209018998A}" dt="2023-05-30T16:34:20.191" v="221" actId="20577"/>
        <pc:sldMkLst>
          <pc:docMk/>
          <pc:sldMk cId="797577016" sldId="318"/>
        </pc:sldMkLst>
        <pc:spChg chg="mod">
          <ac:chgData name="Ahmed Sadri" userId="cf5a29eb-b638-43e3-8a2b-23c8752f1ffb" providerId="ADAL" clId="{1B58807B-3E36-468A-BB7A-25209018998A}" dt="2023-05-30T16:34:20.191" v="221" actId="20577"/>
          <ac:spMkLst>
            <pc:docMk/>
            <pc:sldMk cId="797577016" sldId="318"/>
            <ac:spMk id="2306" creationId="{00000000-0000-0000-0000-000000000000}"/>
          </ac:spMkLst>
        </pc:spChg>
        <pc:spChg chg="mod">
          <ac:chgData name="Ahmed Sadri" userId="cf5a29eb-b638-43e3-8a2b-23c8752f1ffb" providerId="ADAL" clId="{1B58807B-3E36-468A-BB7A-25209018998A}" dt="2023-05-30T00:05:24.388" v="131"/>
          <ac:spMkLst>
            <pc:docMk/>
            <pc:sldMk cId="797577016" sldId="318"/>
            <ac:spMk id="2308" creationId="{00000000-0000-0000-0000-000000000000}"/>
          </ac:spMkLst>
        </pc:spChg>
      </pc:sldChg>
      <pc:sldChg chg="add del">
        <pc:chgData name="Ahmed Sadri" userId="cf5a29eb-b638-43e3-8a2b-23c8752f1ffb" providerId="ADAL" clId="{1B58807B-3E36-468A-BB7A-25209018998A}" dt="2023-05-30T16:33:24.082" v="187" actId="2890"/>
        <pc:sldMkLst>
          <pc:docMk/>
          <pc:sldMk cId="1693664529" sldId="319"/>
        </pc:sldMkLst>
      </pc:sldChg>
      <pc:sldChg chg="modSp add mod">
        <pc:chgData name="Ahmed Sadri" userId="cf5a29eb-b638-43e3-8a2b-23c8752f1ffb" providerId="ADAL" clId="{1B58807B-3E36-468A-BB7A-25209018998A}" dt="2023-06-10T19:44:50.011" v="5231" actId="20577"/>
        <pc:sldMkLst>
          <pc:docMk/>
          <pc:sldMk cId="2726520547" sldId="319"/>
        </pc:sldMkLst>
        <pc:spChg chg="mod">
          <ac:chgData name="Ahmed Sadri" userId="cf5a29eb-b638-43e3-8a2b-23c8752f1ffb" providerId="ADAL" clId="{1B58807B-3E36-468A-BB7A-25209018998A}" dt="2023-06-10T18:25:44.009" v="4752" actId="20577"/>
          <ac:spMkLst>
            <pc:docMk/>
            <pc:sldMk cId="2726520547" sldId="319"/>
            <ac:spMk id="2306" creationId="{00000000-0000-0000-0000-000000000000}"/>
          </ac:spMkLst>
        </pc:spChg>
        <pc:spChg chg="mod">
          <ac:chgData name="Ahmed Sadri" userId="cf5a29eb-b638-43e3-8a2b-23c8752f1ffb" providerId="ADAL" clId="{1B58807B-3E36-468A-BB7A-25209018998A}" dt="2023-06-10T19:44:50.011" v="5231" actId="20577"/>
          <ac:spMkLst>
            <pc:docMk/>
            <pc:sldMk cId="2726520547" sldId="319"/>
            <ac:spMk id="2307" creationId="{00000000-0000-0000-0000-000000000000}"/>
          </ac:spMkLst>
        </pc:spChg>
      </pc:sldChg>
      <pc:sldChg chg="modSp add mod">
        <pc:chgData name="Ahmed Sadri" userId="cf5a29eb-b638-43e3-8a2b-23c8752f1ffb" providerId="ADAL" clId="{1B58807B-3E36-468A-BB7A-25209018998A}" dt="2023-06-10T19:45:02.084" v="5234" actId="20577"/>
        <pc:sldMkLst>
          <pc:docMk/>
          <pc:sldMk cId="3375658019" sldId="320"/>
        </pc:sldMkLst>
        <pc:spChg chg="mod">
          <ac:chgData name="Ahmed Sadri" userId="cf5a29eb-b638-43e3-8a2b-23c8752f1ffb" providerId="ADAL" clId="{1B58807B-3E36-468A-BB7A-25209018998A}" dt="2023-05-31T02:22:22.594" v="354" actId="20577"/>
          <ac:spMkLst>
            <pc:docMk/>
            <pc:sldMk cId="3375658019" sldId="320"/>
            <ac:spMk id="2306" creationId="{00000000-0000-0000-0000-000000000000}"/>
          </ac:spMkLst>
        </pc:spChg>
        <pc:spChg chg="mod">
          <ac:chgData name="Ahmed Sadri" userId="cf5a29eb-b638-43e3-8a2b-23c8752f1ffb" providerId="ADAL" clId="{1B58807B-3E36-468A-BB7A-25209018998A}" dt="2023-06-10T19:45:02.084" v="5234" actId="20577"/>
          <ac:spMkLst>
            <pc:docMk/>
            <pc:sldMk cId="3375658019" sldId="320"/>
            <ac:spMk id="2307" creationId="{00000000-0000-0000-0000-000000000000}"/>
          </ac:spMkLst>
        </pc:spChg>
      </pc:sldChg>
      <pc:sldChg chg="addSp delSp modSp add mod">
        <pc:chgData name="Ahmed Sadri" userId="cf5a29eb-b638-43e3-8a2b-23c8752f1ffb" providerId="ADAL" clId="{1B58807B-3E36-468A-BB7A-25209018998A}" dt="2023-06-10T19:43:55.189" v="5229" actId="478"/>
        <pc:sldMkLst>
          <pc:docMk/>
          <pc:sldMk cId="632035129" sldId="321"/>
        </pc:sldMkLst>
        <pc:spChg chg="add del">
          <ac:chgData name="Ahmed Sadri" userId="cf5a29eb-b638-43e3-8a2b-23c8752f1ffb" providerId="ADAL" clId="{1B58807B-3E36-468A-BB7A-25209018998A}" dt="2023-06-10T19:43:55.189" v="5229" actId="478"/>
          <ac:spMkLst>
            <pc:docMk/>
            <pc:sldMk cId="632035129" sldId="321"/>
            <ac:spMk id="4" creationId="{C4C9850A-01CA-C2C6-633C-7B43FED8417C}"/>
          </ac:spMkLst>
        </pc:spChg>
        <pc:spChg chg="add mod">
          <ac:chgData name="Ahmed Sadri" userId="cf5a29eb-b638-43e3-8a2b-23c8752f1ffb" providerId="ADAL" clId="{1B58807B-3E36-468A-BB7A-25209018998A}" dt="2023-06-10T19:43:52.517" v="5228" actId="1076"/>
          <ac:spMkLst>
            <pc:docMk/>
            <pc:sldMk cId="632035129" sldId="321"/>
            <ac:spMk id="5" creationId="{2C7BABDF-032C-AB85-B43D-A273D86E724D}"/>
          </ac:spMkLst>
        </pc:spChg>
        <pc:spChg chg="mod">
          <ac:chgData name="Ahmed Sadri" userId="cf5a29eb-b638-43e3-8a2b-23c8752f1ffb" providerId="ADAL" clId="{1B58807B-3E36-468A-BB7A-25209018998A}" dt="2023-05-31T03:59:20.086" v="1096" actId="20577"/>
          <ac:spMkLst>
            <pc:docMk/>
            <pc:sldMk cId="632035129" sldId="321"/>
            <ac:spMk id="6996" creationId="{00000000-0000-0000-0000-000000000000}"/>
          </ac:spMkLst>
        </pc:spChg>
        <pc:spChg chg="del">
          <ac:chgData name="Ahmed Sadri" userId="cf5a29eb-b638-43e3-8a2b-23c8752f1ffb" providerId="ADAL" clId="{1B58807B-3E36-468A-BB7A-25209018998A}" dt="2023-05-30T16:47:06.063" v="253" actId="478"/>
          <ac:spMkLst>
            <pc:docMk/>
            <pc:sldMk cId="632035129" sldId="321"/>
            <ac:spMk id="6997" creationId="{00000000-0000-0000-0000-000000000000}"/>
          </ac:spMkLst>
        </pc:spChg>
        <pc:spChg chg="del">
          <ac:chgData name="Ahmed Sadri" userId="cf5a29eb-b638-43e3-8a2b-23c8752f1ffb" providerId="ADAL" clId="{1B58807B-3E36-468A-BB7A-25209018998A}" dt="2023-05-30T16:46:58.575" v="248" actId="478"/>
          <ac:spMkLst>
            <pc:docMk/>
            <pc:sldMk cId="632035129" sldId="321"/>
            <ac:spMk id="6998" creationId="{00000000-0000-0000-0000-000000000000}"/>
          </ac:spMkLst>
        </pc:spChg>
        <pc:spChg chg="del">
          <ac:chgData name="Ahmed Sadri" userId="cf5a29eb-b638-43e3-8a2b-23c8752f1ffb" providerId="ADAL" clId="{1B58807B-3E36-468A-BB7A-25209018998A}" dt="2023-05-30T16:46:59.983" v="249" actId="478"/>
          <ac:spMkLst>
            <pc:docMk/>
            <pc:sldMk cId="632035129" sldId="321"/>
            <ac:spMk id="6999" creationId="{00000000-0000-0000-0000-000000000000}"/>
          </ac:spMkLst>
        </pc:spChg>
        <pc:spChg chg="del">
          <ac:chgData name="Ahmed Sadri" userId="cf5a29eb-b638-43e3-8a2b-23c8752f1ffb" providerId="ADAL" clId="{1B58807B-3E36-468A-BB7A-25209018998A}" dt="2023-05-30T16:47:04.469" v="252" actId="478"/>
          <ac:spMkLst>
            <pc:docMk/>
            <pc:sldMk cId="632035129" sldId="321"/>
            <ac:spMk id="7000" creationId="{00000000-0000-0000-0000-000000000000}"/>
          </ac:spMkLst>
        </pc:spChg>
        <pc:spChg chg="del">
          <ac:chgData name="Ahmed Sadri" userId="cf5a29eb-b638-43e3-8a2b-23c8752f1ffb" providerId="ADAL" clId="{1B58807B-3E36-468A-BB7A-25209018998A}" dt="2023-05-30T16:47:03.809" v="251" actId="478"/>
          <ac:spMkLst>
            <pc:docMk/>
            <pc:sldMk cId="632035129" sldId="321"/>
            <ac:spMk id="7001" creationId="{00000000-0000-0000-0000-000000000000}"/>
          </ac:spMkLst>
        </pc:spChg>
        <pc:spChg chg="del">
          <ac:chgData name="Ahmed Sadri" userId="cf5a29eb-b638-43e3-8a2b-23c8752f1ffb" providerId="ADAL" clId="{1B58807B-3E36-468A-BB7A-25209018998A}" dt="2023-05-31T03:59:42.294" v="1104" actId="478"/>
          <ac:spMkLst>
            <pc:docMk/>
            <pc:sldMk cId="632035129" sldId="321"/>
            <ac:spMk id="7002" creationId="{00000000-0000-0000-0000-000000000000}"/>
          </ac:spMkLst>
        </pc:spChg>
        <pc:spChg chg="mod">
          <ac:chgData name="Ahmed Sadri" userId="cf5a29eb-b638-43e3-8a2b-23c8752f1ffb" providerId="ADAL" clId="{1B58807B-3E36-468A-BB7A-25209018998A}" dt="2023-05-31T04:03:14.375" v="1299" actId="179"/>
          <ac:spMkLst>
            <pc:docMk/>
            <pc:sldMk cId="632035129" sldId="321"/>
            <ac:spMk id="7003" creationId="{00000000-0000-0000-0000-000000000000}"/>
          </ac:spMkLst>
        </pc:spChg>
        <pc:spChg chg="del">
          <ac:chgData name="Ahmed Sadri" userId="cf5a29eb-b638-43e3-8a2b-23c8752f1ffb" providerId="ADAL" clId="{1B58807B-3E36-468A-BB7A-25209018998A}" dt="2023-05-31T03:59:30.204" v="1098" actId="478"/>
          <ac:spMkLst>
            <pc:docMk/>
            <pc:sldMk cId="632035129" sldId="321"/>
            <ac:spMk id="7004" creationId="{00000000-0000-0000-0000-000000000000}"/>
          </ac:spMkLst>
        </pc:spChg>
        <pc:spChg chg="del">
          <ac:chgData name="Ahmed Sadri" userId="cf5a29eb-b638-43e3-8a2b-23c8752f1ffb" providerId="ADAL" clId="{1B58807B-3E36-468A-BB7A-25209018998A}" dt="2023-05-31T03:59:32.325" v="1099" actId="478"/>
          <ac:spMkLst>
            <pc:docMk/>
            <pc:sldMk cId="632035129" sldId="321"/>
            <ac:spMk id="7005" creationId="{00000000-0000-0000-0000-000000000000}"/>
          </ac:spMkLst>
        </pc:spChg>
        <pc:spChg chg="del">
          <ac:chgData name="Ahmed Sadri" userId="cf5a29eb-b638-43e3-8a2b-23c8752f1ffb" providerId="ADAL" clId="{1B58807B-3E36-468A-BB7A-25209018998A}" dt="2023-05-30T16:46:56.913" v="247" actId="478"/>
          <ac:spMkLst>
            <pc:docMk/>
            <pc:sldMk cId="632035129" sldId="321"/>
            <ac:spMk id="7006" creationId="{00000000-0000-0000-0000-000000000000}"/>
          </ac:spMkLst>
        </pc:spChg>
        <pc:spChg chg="mod">
          <ac:chgData name="Ahmed Sadri" userId="cf5a29eb-b638-43e3-8a2b-23c8752f1ffb" providerId="ADAL" clId="{1B58807B-3E36-468A-BB7A-25209018998A}" dt="2023-05-31T04:02:48.332" v="1292" actId="1582"/>
          <ac:spMkLst>
            <pc:docMk/>
            <pc:sldMk cId="632035129" sldId="321"/>
            <ac:spMk id="7007" creationId="{00000000-0000-0000-0000-000000000000}"/>
          </ac:spMkLst>
        </pc:spChg>
        <pc:spChg chg="del">
          <ac:chgData name="Ahmed Sadri" userId="cf5a29eb-b638-43e3-8a2b-23c8752f1ffb" providerId="ADAL" clId="{1B58807B-3E36-468A-BB7A-25209018998A}" dt="2023-05-30T16:47:01.115" v="250" actId="478"/>
          <ac:spMkLst>
            <pc:docMk/>
            <pc:sldMk cId="632035129" sldId="321"/>
            <ac:spMk id="7008" creationId="{00000000-0000-0000-0000-000000000000}"/>
          </ac:spMkLst>
        </pc:spChg>
        <pc:spChg chg="del">
          <ac:chgData name="Ahmed Sadri" userId="cf5a29eb-b638-43e3-8a2b-23c8752f1ffb" providerId="ADAL" clId="{1B58807B-3E36-468A-BB7A-25209018998A}" dt="2023-05-31T03:59:28.955" v="1097" actId="478"/>
          <ac:spMkLst>
            <pc:docMk/>
            <pc:sldMk cId="632035129" sldId="321"/>
            <ac:spMk id="7009" creationId="{00000000-0000-0000-0000-000000000000}"/>
          </ac:spMkLst>
        </pc:spChg>
        <pc:picChg chg="add mod">
          <ac:chgData name="Ahmed Sadri" userId="cf5a29eb-b638-43e3-8a2b-23c8752f1ffb" providerId="ADAL" clId="{1B58807B-3E36-468A-BB7A-25209018998A}" dt="2023-05-30T16:47:11.567" v="255" actId="1076"/>
          <ac:picMkLst>
            <pc:docMk/>
            <pc:sldMk cId="632035129" sldId="321"/>
            <ac:picMk id="3" creationId="{7F5DD000-BF1F-9D3F-76B6-D45745562A3D}"/>
          </ac:picMkLst>
        </pc:picChg>
        <pc:picChg chg="del">
          <ac:chgData name="Ahmed Sadri" userId="cf5a29eb-b638-43e3-8a2b-23c8752f1ffb" providerId="ADAL" clId="{1B58807B-3E36-468A-BB7A-25209018998A}" dt="2023-05-30T16:46:03.771" v="236" actId="478"/>
          <ac:picMkLst>
            <pc:docMk/>
            <pc:sldMk cId="632035129" sldId="321"/>
            <ac:picMk id="7010" creationId="{00000000-0000-0000-0000-000000000000}"/>
          </ac:picMkLst>
        </pc:picChg>
      </pc:sldChg>
      <pc:sldChg chg="delSp add del mod">
        <pc:chgData name="Ahmed Sadri" userId="cf5a29eb-b638-43e3-8a2b-23c8752f1ffb" providerId="ADAL" clId="{1B58807B-3E36-468A-BB7A-25209018998A}" dt="2023-05-30T16:46:10.873" v="239" actId="47"/>
        <pc:sldMkLst>
          <pc:docMk/>
          <pc:sldMk cId="1833404616" sldId="322"/>
        </pc:sldMkLst>
        <pc:picChg chg="del">
          <ac:chgData name="Ahmed Sadri" userId="cf5a29eb-b638-43e3-8a2b-23c8752f1ffb" providerId="ADAL" clId="{1B58807B-3E36-468A-BB7A-25209018998A}" dt="2023-05-30T16:46:08.866" v="238" actId="478"/>
          <ac:picMkLst>
            <pc:docMk/>
            <pc:sldMk cId="1833404616" sldId="322"/>
            <ac:picMk id="7010" creationId="{00000000-0000-0000-0000-000000000000}"/>
          </ac:picMkLst>
        </pc:picChg>
      </pc:sldChg>
      <pc:sldChg chg="addSp delSp modSp add del mod">
        <pc:chgData name="Ahmed Sadri" userId="cf5a29eb-b638-43e3-8a2b-23c8752f1ffb" providerId="ADAL" clId="{1B58807B-3E36-468A-BB7A-25209018998A}" dt="2023-06-10T19:15:59.461" v="5142" actId="47"/>
        <pc:sldMkLst>
          <pc:docMk/>
          <pc:sldMk cId="3386077389" sldId="322"/>
        </pc:sldMkLst>
        <pc:spChg chg="add del mod">
          <ac:chgData name="Ahmed Sadri" userId="cf5a29eb-b638-43e3-8a2b-23c8752f1ffb" providerId="ADAL" clId="{1B58807B-3E36-468A-BB7A-25209018998A}" dt="2023-06-10T12:22:54.926" v="4695" actId="478"/>
          <ac:spMkLst>
            <pc:docMk/>
            <pc:sldMk cId="3386077389" sldId="322"/>
            <ac:spMk id="3" creationId="{33841E5D-0D05-D6B3-2184-050D860D7691}"/>
          </ac:spMkLst>
        </pc:spChg>
        <pc:spChg chg="mod">
          <ac:chgData name="Ahmed Sadri" userId="cf5a29eb-b638-43e3-8a2b-23c8752f1ffb" providerId="ADAL" clId="{1B58807B-3E36-468A-BB7A-25209018998A}" dt="2023-05-31T02:17:34.974" v="291" actId="20577"/>
          <ac:spMkLst>
            <pc:docMk/>
            <pc:sldMk cId="3386077389" sldId="322"/>
            <ac:spMk id="2765" creationId="{00000000-0000-0000-0000-000000000000}"/>
          </ac:spMkLst>
        </pc:spChg>
        <pc:spChg chg="del">
          <ac:chgData name="Ahmed Sadri" userId="cf5a29eb-b638-43e3-8a2b-23c8752f1ffb" providerId="ADAL" clId="{1B58807B-3E36-468A-BB7A-25209018998A}" dt="2023-06-10T12:22:51.296" v="4694" actId="478"/>
          <ac:spMkLst>
            <pc:docMk/>
            <pc:sldMk cId="3386077389" sldId="322"/>
            <ac:spMk id="2766" creationId="{00000000-0000-0000-0000-000000000000}"/>
          </ac:spMkLst>
        </pc:spChg>
        <pc:spChg chg="mod">
          <ac:chgData name="Ahmed Sadri" userId="cf5a29eb-b638-43e3-8a2b-23c8752f1ffb" providerId="ADAL" clId="{1B58807B-3E36-468A-BB7A-25209018998A}" dt="2023-05-31T02:18:27.182" v="296"/>
          <ac:spMkLst>
            <pc:docMk/>
            <pc:sldMk cId="3386077389" sldId="322"/>
            <ac:spMk id="2767" creationId="{00000000-0000-0000-0000-000000000000}"/>
          </ac:spMkLst>
        </pc:spChg>
      </pc:sldChg>
      <pc:sldChg chg="add del">
        <pc:chgData name="Ahmed Sadri" userId="cf5a29eb-b638-43e3-8a2b-23c8752f1ffb" providerId="ADAL" clId="{1B58807B-3E36-468A-BB7A-25209018998A}" dt="2023-05-31T02:17:48.892" v="293"/>
        <pc:sldMkLst>
          <pc:docMk/>
          <pc:sldMk cId="60508759" sldId="323"/>
        </pc:sldMkLst>
      </pc:sldChg>
      <pc:sldChg chg="addSp delSp modSp add mod">
        <pc:chgData name="Ahmed Sadri" userId="cf5a29eb-b638-43e3-8a2b-23c8752f1ffb" providerId="ADAL" clId="{1B58807B-3E36-468A-BB7A-25209018998A}" dt="2023-05-31T03:56:18.230" v="1063" actId="1038"/>
        <pc:sldMkLst>
          <pc:docMk/>
          <pc:sldMk cId="331018008" sldId="323"/>
        </pc:sldMkLst>
        <pc:spChg chg="add mod">
          <ac:chgData name="Ahmed Sadri" userId="cf5a29eb-b638-43e3-8a2b-23c8752f1ffb" providerId="ADAL" clId="{1B58807B-3E36-468A-BB7A-25209018998A}" dt="2023-05-31T03:39:38.812" v="893" actId="571"/>
          <ac:spMkLst>
            <pc:docMk/>
            <pc:sldMk cId="331018008" sldId="323"/>
            <ac:spMk id="16" creationId="{EA556C7F-A51C-E548-545F-E05869BB3485}"/>
          </ac:spMkLst>
        </pc:spChg>
        <pc:spChg chg="add mod">
          <ac:chgData name="Ahmed Sadri" userId="cf5a29eb-b638-43e3-8a2b-23c8752f1ffb" providerId="ADAL" clId="{1B58807B-3E36-468A-BB7A-25209018998A}" dt="2023-05-31T03:39:38.812" v="893" actId="571"/>
          <ac:spMkLst>
            <pc:docMk/>
            <pc:sldMk cId="331018008" sldId="323"/>
            <ac:spMk id="17" creationId="{E36C2203-D174-5AC4-A94C-36CDC2E1BC1D}"/>
          </ac:spMkLst>
        </pc:spChg>
        <pc:spChg chg="add mod">
          <ac:chgData name="Ahmed Sadri" userId="cf5a29eb-b638-43e3-8a2b-23c8752f1ffb" providerId="ADAL" clId="{1B58807B-3E36-468A-BB7A-25209018998A}" dt="2023-05-31T03:39:38.812" v="893" actId="571"/>
          <ac:spMkLst>
            <pc:docMk/>
            <pc:sldMk cId="331018008" sldId="323"/>
            <ac:spMk id="18" creationId="{203A471C-7083-A048-7633-E9DCEBBD8EEF}"/>
          </ac:spMkLst>
        </pc:spChg>
        <pc:spChg chg="add mod">
          <ac:chgData name="Ahmed Sadri" userId="cf5a29eb-b638-43e3-8a2b-23c8752f1ffb" providerId="ADAL" clId="{1B58807B-3E36-468A-BB7A-25209018998A}" dt="2023-05-31T03:39:38.812" v="893" actId="571"/>
          <ac:spMkLst>
            <pc:docMk/>
            <pc:sldMk cId="331018008" sldId="323"/>
            <ac:spMk id="19" creationId="{AD4E954B-6FAE-F06D-5EC9-32EBC00D68EC}"/>
          </ac:spMkLst>
        </pc:spChg>
        <pc:spChg chg="add mod">
          <ac:chgData name="Ahmed Sadri" userId="cf5a29eb-b638-43e3-8a2b-23c8752f1ffb" providerId="ADAL" clId="{1B58807B-3E36-468A-BB7A-25209018998A}" dt="2023-05-31T03:39:37.860" v="891" actId="571"/>
          <ac:spMkLst>
            <pc:docMk/>
            <pc:sldMk cId="331018008" sldId="323"/>
            <ac:spMk id="24" creationId="{C987B9BD-7C31-F149-8820-A07326616F63}"/>
          </ac:spMkLst>
        </pc:spChg>
        <pc:spChg chg="add mod">
          <ac:chgData name="Ahmed Sadri" userId="cf5a29eb-b638-43e3-8a2b-23c8752f1ffb" providerId="ADAL" clId="{1B58807B-3E36-468A-BB7A-25209018998A}" dt="2023-05-31T03:39:37.860" v="891" actId="571"/>
          <ac:spMkLst>
            <pc:docMk/>
            <pc:sldMk cId="331018008" sldId="323"/>
            <ac:spMk id="25" creationId="{089AC253-2F12-9796-E5FE-897C0C6C9D04}"/>
          </ac:spMkLst>
        </pc:spChg>
        <pc:spChg chg="add mod">
          <ac:chgData name="Ahmed Sadri" userId="cf5a29eb-b638-43e3-8a2b-23c8752f1ffb" providerId="ADAL" clId="{1B58807B-3E36-468A-BB7A-25209018998A}" dt="2023-05-31T03:39:37.860" v="891" actId="571"/>
          <ac:spMkLst>
            <pc:docMk/>
            <pc:sldMk cId="331018008" sldId="323"/>
            <ac:spMk id="26" creationId="{BC7084E1-A0F3-4A6D-5E76-DFB5E9EA18E6}"/>
          </ac:spMkLst>
        </pc:spChg>
        <pc:spChg chg="add mod">
          <ac:chgData name="Ahmed Sadri" userId="cf5a29eb-b638-43e3-8a2b-23c8752f1ffb" providerId="ADAL" clId="{1B58807B-3E36-468A-BB7A-25209018998A}" dt="2023-05-31T03:39:37.860" v="891" actId="571"/>
          <ac:spMkLst>
            <pc:docMk/>
            <pc:sldMk cId="331018008" sldId="323"/>
            <ac:spMk id="27" creationId="{15C173C8-CC88-7314-FC62-BD9CA5FAC993}"/>
          </ac:spMkLst>
        </pc:spChg>
        <pc:spChg chg="add mod">
          <ac:chgData name="Ahmed Sadri" userId="cf5a29eb-b638-43e3-8a2b-23c8752f1ffb" providerId="ADAL" clId="{1B58807B-3E36-468A-BB7A-25209018998A}" dt="2023-05-31T03:56:18.230" v="1063" actId="1038"/>
          <ac:spMkLst>
            <pc:docMk/>
            <pc:sldMk cId="331018008" sldId="323"/>
            <ac:spMk id="41" creationId="{0A556A8A-D94A-6799-450C-D7E8BE185005}"/>
          </ac:spMkLst>
        </pc:spChg>
        <pc:spChg chg="add mod">
          <ac:chgData name="Ahmed Sadri" userId="cf5a29eb-b638-43e3-8a2b-23c8752f1ffb" providerId="ADAL" clId="{1B58807B-3E36-468A-BB7A-25209018998A}" dt="2023-05-31T03:56:18.230" v="1063" actId="1038"/>
          <ac:spMkLst>
            <pc:docMk/>
            <pc:sldMk cId="331018008" sldId="323"/>
            <ac:spMk id="42" creationId="{7B3F827E-1FA0-7F66-ED09-3DAB9D9356B8}"/>
          </ac:spMkLst>
        </pc:spChg>
        <pc:spChg chg="add mod">
          <ac:chgData name="Ahmed Sadri" userId="cf5a29eb-b638-43e3-8a2b-23c8752f1ffb" providerId="ADAL" clId="{1B58807B-3E36-468A-BB7A-25209018998A}" dt="2023-05-31T03:56:18.230" v="1063" actId="1038"/>
          <ac:spMkLst>
            <pc:docMk/>
            <pc:sldMk cId="331018008" sldId="323"/>
            <ac:spMk id="43" creationId="{6D1C41F8-2A1F-45C0-790D-36AA9E1DCA87}"/>
          </ac:spMkLst>
        </pc:spChg>
        <pc:spChg chg="add mod">
          <ac:chgData name="Ahmed Sadri" userId="cf5a29eb-b638-43e3-8a2b-23c8752f1ffb" providerId="ADAL" clId="{1B58807B-3E36-468A-BB7A-25209018998A}" dt="2023-05-31T03:56:18.230" v="1063" actId="1038"/>
          <ac:spMkLst>
            <pc:docMk/>
            <pc:sldMk cId="331018008" sldId="323"/>
            <ac:spMk id="44" creationId="{6919C1FB-8C9A-AA32-FD07-526B0B3E9C07}"/>
          </ac:spMkLst>
        </pc:spChg>
        <pc:spChg chg="add mod">
          <ac:chgData name="Ahmed Sadri" userId="cf5a29eb-b638-43e3-8a2b-23c8752f1ffb" providerId="ADAL" clId="{1B58807B-3E36-468A-BB7A-25209018998A}" dt="2023-05-31T03:56:18.230" v="1063" actId="1038"/>
          <ac:spMkLst>
            <pc:docMk/>
            <pc:sldMk cId="331018008" sldId="323"/>
            <ac:spMk id="49" creationId="{B608FA12-B248-1FF6-A1B9-16E4B875D27B}"/>
          </ac:spMkLst>
        </pc:spChg>
        <pc:spChg chg="add mod">
          <ac:chgData name="Ahmed Sadri" userId="cf5a29eb-b638-43e3-8a2b-23c8752f1ffb" providerId="ADAL" clId="{1B58807B-3E36-468A-BB7A-25209018998A}" dt="2023-05-31T03:56:18.230" v="1063" actId="1038"/>
          <ac:spMkLst>
            <pc:docMk/>
            <pc:sldMk cId="331018008" sldId="323"/>
            <ac:spMk id="50" creationId="{2AFABCC3-0FD6-BB04-11D6-60AC4C6EB836}"/>
          </ac:spMkLst>
        </pc:spChg>
        <pc:spChg chg="add mod">
          <ac:chgData name="Ahmed Sadri" userId="cf5a29eb-b638-43e3-8a2b-23c8752f1ffb" providerId="ADAL" clId="{1B58807B-3E36-468A-BB7A-25209018998A}" dt="2023-05-31T03:56:18.230" v="1063" actId="1038"/>
          <ac:spMkLst>
            <pc:docMk/>
            <pc:sldMk cId="331018008" sldId="323"/>
            <ac:spMk id="51" creationId="{9D7AC853-C169-42A2-F60A-4CAA73EEC9C5}"/>
          </ac:spMkLst>
        </pc:spChg>
        <pc:spChg chg="add mod">
          <ac:chgData name="Ahmed Sadri" userId="cf5a29eb-b638-43e3-8a2b-23c8752f1ffb" providerId="ADAL" clId="{1B58807B-3E36-468A-BB7A-25209018998A}" dt="2023-05-31T03:56:18.230" v="1063" actId="1038"/>
          <ac:spMkLst>
            <pc:docMk/>
            <pc:sldMk cId="331018008" sldId="323"/>
            <ac:spMk id="52" creationId="{60C937B3-2683-9E2E-B8EA-E053C9CBC3CE}"/>
          </ac:spMkLst>
        </pc:spChg>
        <pc:spChg chg="add mod">
          <ac:chgData name="Ahmed Sadri" userId="cf5a29eb-b638-43e3-8a2b-23c8752f1ffb" providerId="ADAL" clId="{1B58807B-3E36-468A-BB7A-25209018998A}" dt="2023-05-31T03:56:18.230" v="1063" actId="1038"/>
          <ac:spMkLst>
            <pc:docMk/>
            <pc:sldMk cId="331018008" sldId="323"/>
            <ac:spMk id="57" creationId="{A0FD1AAC-2EDA-9C06-00BF-167482E5B8CA}"/>
          </ac:spMkLst>
        </pc:spChg>
        <pc:spChg chg="add mod">
          <ac:chgData name="Ahmed Sadri" userId="cf5a29eb-b638-43e3-8a2b-23c8752f1ffb" providerId="ADAL" clId="{1B58807B-3E36-468A-BB7A-25209018998A}" dt="2023-05-31T03:56:18.230" v="1063" actId="1038"/>
          <ac:spMkLst>
            <pc:docMk/>
            <pc:sldMk cId="331018008" sldId="323"/>
            <ac:spMk id="58" creationId="{03F47C47-5792-C854-BB28-B793D2DF91B9}"/>
          </ac:spMkLst>
        </pc:spChg>
        <pc:spChg chg="mod">
          <ac:chgData name="Ahmed Sadri" userId="cf5a29eb-b638-43e3-8a2b-23c8752f1ffb" providerId="ADAL" clId="{1B58807B-3E36-468A-BB7A-25209018998A}" dt="2023-05-31T03:55:59.629" v="1043" actId="20577"/>
          <ac:spMkLst>
            <pc:docMk/>
            <pc:sldMk cId="331018008" sldId="323"/>
            <ac:spMk id="6413" creationId="{00000000-0000-0000-0000-000000000000}"/>
          </ac:spMkLst>
        </pc:spChg>
        <pc:spChg chg="mod">
          <ac:chgData name="Ahmed Sadri" userId="cf5a29eb-b638-43e3-8a2b-23c8752f1ffb" providerId="ADAL" clId="{1B58807B-3E36-468A-BB7A-25209018998A}" dt="2023-05-31T03:56:18.230" v="1063" actId="1038"/>
          <ac:spMkLst>
            <pc:docMk/>
            <pc:sldMk cId="331018008" sldId="323"/>
            <ac:spMk id="6414" creationId="{00000000-0000-0000-0000-000000000000}"/>
          </ac:spMkLst>
        </pc:spChg>
        <pc:spChg chg="del">
          <ac:chgData name="Ahmed Sadri" userId="cf5a29eb-b638-43e3-8a2b-23c8752f1ffb" providerId="ADAL" clId="{1B58807B-3E36-468A-BB7A-25209018998A}" dt="2023-05-31T03:30:31.894" v="856" actId="478"/>
          <ac:spMkLst>
            <pc:docMk/>
            <pc:sldMk cId="331018008" sldId="323"/>
            <ac:spMk id="6415" creationId="{00000000-0000-0000-0000-000000000000}"/>
          </ac:spMkLst>
        </pc:spChg>
        <pc:spChg chg="mod">
          <ac:chgData name="Ahmed Sadri" userId="cf5a29eb-b638-43e3-8a2b-23c8752f1ffb" providerId="ADAL" clId="{1B58807B-3E36-468A-BB7A-25209018998A}" dt="2023-05-31T03:56:18.230" v="1063" actId="1038"/>
          <ac:spMkLst>
            <pc:docMk/>
            <pc:sldMk cId="331018008" sldId="323"/>
            <ac:spMk id="6416" creationId="{00000000-0000-0000-0000-000000000000}"/>
          </ac:spMkLst>
        </pc:spChg>
        <pc:spChg chg="del">
          <ac:chgData name="Ahmed Sadri" userId="cf5a29eb-b638-43e3-8a2b-23c8752f1ffb" providerId="ADAL" clId="{1B58807B-3E36-468A-BB7A-25209018998A}" dt="2023-05-31T03:30:38.709" v="860" actId="478"/>
          <ac:spMkLst>
            <pc:docMk/>
            <pc:sldMk cId="331018008" sldId="323"/>
            <ac:spMk id="6417" creationId="{00000000-0000-0000-0000-000000000000}"/>
          </ac:spMkLst>
        </pc:spChg>
        <pc:spChg chg="add del mod">
          <ac:chgData name="Ahmed Sadri" userId="cf5a29eb-b638-43e3-8a2b-23c8752f1ffb" providerId="ADAL" clId="{1B58807B-3E36-468A-BB7A-25209018998A}" dt="2023-05-31T03:31:09.400" v="864" actId="478"/>
          <ac:spMkLst>
            <pc:docMk/>
            <pc:sldMk cId="331018008" sldId="323"/>
            <ac:spMk id="6418" creationId="{00000000-0000-0000-0000-000000000000}"/>
          </ac:spMkLst>
        </pc:spChg>
        <pc:spChg chg="add del">
          <ac:chgData name="Ahmed Sadri" userId="cf5a29eb-b638-43e3-8a2b-23c8752f1ffb" providerId="ADAL" clId="{1B58807B-3E36-468A-BB7A-25209018998A}" dt="2023-05-31T03:30:33.943" v="857" actId="478"/>
          <ac:spMkLst>
            <pc:docMk/>
            <pc:sldMk cId="331018008" sldId="323"/>
            <ac:spMk id="6419" creationId="{00000000-0000-0000-0000-000000000000}"/>
          </ac:spMkLst>
        </pc:spChg>
        <pc:spChg chg="del">
          <ac:chgData name="Ahmed Sadri" userId="cf5a29eb-b638-43e3-8a2b-23c8752f1ffb" providerId="ADAL" clId="{1B58807B-3E36-468A-BB7A-25209018998A}" dt="2023-05-31T03:31:06.883" v="863" actId="478"/>
          <ac:spMkLst>
            <pc:docMk/>
            <pc:sldMk cId="331018008" sldId="323"/>
            <ac:spMk id="6420" creationId="{00000000-0000-0000-0000-000000000000}"/>
          </ac:spMkLst>
        </pc:spChg>
        <pc:spChg chg="del mod">
          <ac:chgData name="Ahmed Sadri" userId="cf5a29eb-b638-43e3-8a2b-23c8752f1ffb" providerId="ADAL" clId="{1B58807B-3E36-468A-BB7A-25209018998A}" dt="2023-05-31T03:30:37.884" v="859" actId="478"/>
          <ac:spMkLst>
            <pc:docMk/>
            <pc:sldMk cId="331018008" sldId="323"/>
            <ac:spMk id="6421" creationId="{00000000-0000-0000-0000-000000000000}"/>
          </ac:spMkLst>
        </pc:spChg>
        <pc:spChg chg="mod">
          <ac:chgData name="Ahmed Sadri" userId="cf5a29eb-b638-43e3-8a2b-23c8752f1ffb" providerId="ADAL" clId="{1B58807B-3E36-468A-BB7A-25209018998A}" dt="2023-05-31T03:56:18.230" v="1063" actId="1038"/>
          <ac:spMkLst>
            <pc:docMk/>
            <pc:sldMk cId="331018008" sldId="323"/>
            <ac:spMk id="6422" creationId="{00000000-0000-0000-0000-000000000000}"/>
          </ac:spMkLst>
        </pc:spChg>
        <pc:spChg chg="mod">
          <ac:chgData name="Ahmed Sadri" userId="cf5a29eb-b638-43e3-8a2b-23c8752f1ffb" providerId="ADAL" clId="{1B58807B-3E36-468A-BB7A-25209018998A}" dt="2023-05-31T03:56:18.230" v="1063" actId="1038"/>
          <ac:spMkLst>
            <pc:docMk/>
            <pc:sldMk cId="331018008" sldId="323"/>
            <ac:spMk id="6423" creationId="{00000000-0000-0000-0000-000000000000}"/>
          </ac:spMkLst>
        </pc:spChg>
        <pc:spChg chg="del">
          <ac:chgData name="Ahmed Sadri" userId="cf5a29eb-b638-43e3-8a2b-23c8752f1ffb" providerId="ADAL" clId="{1B58807B-3E36-468A-BB7A-25209018998A}" dt="2023-05-31T03:31:06.883" v="863" actId="478"/>
          <ac:spMkLst>
            <pc:docMk/>
            <pc:sldMk cId="331018008" sldId="323"/>
            <ac:spMk id="6424" creationId="{00000000-0000-0000-0000-000000000000}"/>
          </ac:spMkLst>
        </pc:spChg>
        <pc:spChg chg="del">
          <ac:chgData name="Ahmed Sadri" userId="cf5a29eb-b638-43e3-8a2b-23c8752f1ffb" providerId="ADAL" clId="{1B58807B-3E36-468A-BB7A-25209018998A}" dt="2023-05-31T03:31:06.883" v="863" actId="478"/>
          <ac:spMkLst>
            <pc:docMk/>
            <pc:sldMk cId="331018008" sldId="323"/>
            <ac:spMk id="6425" creationId="{00000000-0000-0000-0000-000000000000}"/>
          </ac:spMkLst>
        </pc:spChg>
        <pc:spChg chg="del">
          <ac:chgData name="Ahmed Sadri" userId="cf5a29eb-b638-43e3-8a2b-23c8752f1ffb" providerId="ADAL" clId="{1B58807B-3E36-468A-BB7A-25209018998A}" dt="2023-05-31T03:30:04.518" v="831" actId="478"/>
          <ac:spMkLst>
            <pc:docMk/>
            <pc:sldMk cId="331018008" sldId="323"/>
            <ac:spMk id="6426" creationId="{00000000-0000-0000-0000-000000000000}"/>
          </ac:spMkLst>
        </pc:spChg>
        <pc:spChg chg="del">
          <ac:chgData name="Ahmed Sadri" userId="cf5a29eb-b638-43e3-8a2b-23c8752f1ffb" providerId="ADAL" clId="{1B58807B-3E36-468A-BB7A-25209018998A}" dt="2023-05-31T03:30:25.235" v="850" actId="478"/>
          <ac:spMkLst>
            <pc:docMk/>
            <pc:sldMk cId="331018008" sldId="323"/>
            <ac:spMk id="6427" creationId="{00000000-0000-0000-0000-000000000000}"/>
          </ac:spMkLst>
        </pc:spChg>
        <pc:spChg chg="del">
          <ac:chgData name="Ahmed Sadri" userId="cf5a29eb-b638-43e3-8a2b-23c8752f1ffb" providerId="ADAL" clId="{1B58807B-3E36-468A-BB7A-25209018998A}" dt="2023-05-31T03:30:09.451" v="835" actId="478"/>
          <ac:spMkLst>
            <pc:docMk/>
            <pc:sldMk cId="331018008" sldId="323"/>
            <ac:spMk id="6428" creationId="{00000000-0000-0000-0000-000000000000}"/>
          </ac:spMkLst>
        </pc:spChg>
        <pc:spChg chg="add del">
          <ac:chgData name="Ahmed Sadri" userId="cf5a29eb-b638-43e3-8a2b-23c8752f1ffb" providerId="ADAL" clId="{1B58807B-3E36-468A-BB7A-25209018998A}" dt="2023-05-31T03:30:27.992" v="853" actId="478"/>
          <ac:spMkLst>
            <pc:docMk/>
            <pc:sldMk cId="331018008" sldId="323"/>
            <ac:spMk id="6429" creationId="{00000000-0000-0000-0000-000000000000}"/>
          </ac:spMkLst>
        </pc:spChg>
        <pc:spChg chg="del">
          <ac:chgData name="Ahmed Sadri" userId="cf5a29eb-b638-43e3-8a2b-23c8752f1ffb" providerId="ADAL" clId="{1B58807B-3E36-468A-BB7A-25209018998A}" dt="2023-05-31T03:30:26.913" v="852" actId="478"/>
          <ac:spMkLst>
            <pc:docMk/>
            <pc:sldMk cId="331018008" sldId="323"/>
            <ac:spMk id="6435" creationId="{00000000-0000-0000-0000-000000000000}"/>
          </ac:spMkLst>
        </pc:spChg>
        <pc:spChg chg="del">
          <ac:chgData name="Ahmed Sadri" userId="cf5a29eb-b638-43e3-8a2b-23c8752f1ffb" providerId="ADAL" clId="{1B58807B-3E36-468A-BB7A-25209018998A}" dt="2023-05-31T03:30:12.203" v="837" actId="478"/>
          <ac:spMkLst>
            <pc:docMk/>
            <pc:sldMk cId="331018008" sldId="323"/>
            <ac:spMk id="6436" creationId="{00000000-0000-0000-0000-000000000000}"/>
          </ac:spMkLst>
        </pc:spChg>
        <pc:grpChg chg="del">
          <ac:chgData name="Ahmed Sadri" userId="cf5a29eb-b638-43e3-8a2b-23c8752f1ffb" providerId="ADAL" clId="{1B58807B-3E36-468A-BB7A-25209018998A}" dt="2023-05-31T03:30:05.163" v="832" actId="478"/>
          <ac:grpSpMkLst>
            <pc:docMk/>
            <pc:sldMk cId="331018008" sldId="323"/>
            <ac:grpSpMk id="6430" creationId="{00000000-0000-0000-0000-000000000000}"/>
          </ac:grpSpMkLst>
        </pc:grpChg>
        <pc:grpChg chg="add del">
          <ac:chgData name="Ahmed Sadri" userId="cf5a29eb-b638-43e3-8a2b-23c8752f1ffb" providerId="ADAL" clId="{1B58807B-3E36-468A-BB7A-25209018998A}" dt="2023-05-31T03:30:29.073" v="855" actId="478"/>
          <ac:grpSpMkLst>
            <pc:docMk/>
            <pc:sldMk cId="331018008" sldId="323"/>
            <ac:grpSpMk id="6437" creationId="{00000000-0000-0000-0000-000000000000}"/>
          </ac:grpSpMkLst>
        </pc:grpChg>
        <pc:cxnChg chg="add mod">
          <ac:chgData name="Ahmed Sadri" userId="cf5a29eb-b638-43e3-8a2b-23c8752f1ffb" providerId="ADAL" clId="{1B58807B-3E36-468A-BB7A-25209018998A}" dt="2023-05-31T03:56:18.230" v="1063" actId="1038"/>
          <ac:cxnSpMkLst>
            <pc:docMk/>
            <pc:sldMk cId="331018008" sldId="323"/>
            <ac:cxnSpMk id="2" creationId="{381BCEC6-59E7-24D6-FC20-B2E5BB4AB506}"/>
          </ac:cxnSpMkLst>
        </pc:cxnChg>
        <pc:cxnChg chg="add del mod">
          <ac:chgData name="Ahmed Sadri" userId="cf5a29eb-b638-43e3-8a2b-23c8752f1ffb" providerId="ADAL" clId="{1B58807B-3E36-468A-BB7A-25209018998A}" dt="2023-05-31T03:39:49.673" v="895" actId="478"/>
          <ac:cxnSpMkLst>
            <pc:docMk/>
            <pc:sldMk cId="331018008" sldId="323"/>
            <ac:cxnSpMk id="15" creationId="{3C407AE1-4A27-0656-21B1-C4CD28AEAD41}"/>
          </ac:cxnSpMkLst>
        </pc:cxnChg>
        <pc:cxnChg chg="add mod">
          <ac:chgData name="Ahmed Sadri" userId="cf5a29eb-b638-43e3-8a2b-23c8752f1ffb" providerId="ADAL" clId="{1B58807B-3E36-468A-BB7A-25209018998A}" dt="2023-05-31T03:39:38.812" v="893" actId="571"/>
          <ac:cxnSpMkLst>
            <pc:docMk/>
            <pc:sldMk cId="331018008" sldId="323"/>
            <ac:cxnSpMk id="20" creationId="{8C3F6C57-4502-99BC-A0A2-72DC2F0E0212}"/>
          </ac:cxnSpMkLst>
        </pc:cxnChg>
        <pc:cxnChg chg="add mod">
          <ac:chgData name="Ahmed Sadri" userId="cf5a29eb-b638-43e3-8a2b-23c8752f1ffb" providerId="ADAL" clId="{1B58807B-3E36-468A-BB7A-25209018998A}" dt="2023-05-31T03:39:38.812" v="893" actId="571"/>
          <ac:cxnSpMkLst>
            <pc:docMk/>
            <pc:sldMk cId="331018008" sldId="323"/>
            <ac:cxnSpMk id="21" creationId="{FA0DDD71-296D-441F-EE09-2965956A9C11}"/>
          </ac:cxnSpMkLst>
        </pc:cxnChg>
        <pc:cxnChg chg="add mod">
          <ac:chgData name="Ahmed Sadri" userId="cf5a29eb-b638-43e3-8a2b-23c8752f1ffb" providerId="ADAL" clId="{1B58807B-3E36-468A-BB7A-25209018998A}" dt="2023-05-31T03:39:38.812" v="893" actId="571"/>
          <ac:cxnSpMkLst>
            <pc:docMk/>
            <pc:sldMk cId="331018008" sldId="323"/>
            <ac:cxnSpMk id="22" creationId="{55B8ABC7-1F6D-D2C4-629A-461C8BD0E7A2}"/>
          </ac:cxnSpMkLst>
        </pc:cxnChg>
        <pc:cxnChg chg="add mod">
          <ac:chgData name="Ahmed Sadri" userId="cf5a29eb-b638-43e3-8a2b-23c8752f1ffb" providerId="ADAL" clId="{1B58807B-3E36-468A-BB7A-25209018998A}" dt="2023-05-31T03:39:38.812" v="893" actId="571"/>
          <ac:cxnSpMkLst>
            <pc:docMk/>
            <pc:sldMk cId="331018008" sldId="323"/>
            <ac:cxnSpMk id="23" creationId="{95A1096C-6D44-E399-1E42-15C1DBC77F0B}"/>
          </ac:cxnSpMkLst>
        </pc:cxnChg>
        <pc:cxnChg chg="add mod">
          <ac:chgData name="Ahmed Sadri" userId="cf5a29eb-b638-43e3-8a2b-23c8752f1ffb" providerId="ADAL" clId="{1B58807B-3E36-468A-BB7A-25209018998A}" dt="2023-05-31T03:39:37.860" v="891" actId="571"/>
          <ac:cxnSpMkLst>
            <pc:docMk/>
            <pc:sldMk cId="331018008" sldId="323"/>
            <ac:cxnSpMk id="28" creationId="{2F57227F-D67C-0BE5-AD27-34C089860F1F}"/>
          </ac:cxnSpMkLst>
        </pc:cxnChg>
        <pc:cxnChg chg="add mod">
          <ac:chgData name="Ahmed Sadri" userId="cf5a29eb-b638-43e3-8a2b-23c8752f1ffb" providerId="ADAL" clId="{1B58807B-3E36-468A-BB7A-25209018998A}" dt="2023-05-31T03:39:37.860" v="891" actId="571"/>
          <ac:cxnSpMkLst>
            <pc:docMk/>
            <pc:sldMk cId="331018008" sldId="323"/>
            <ac:cxnSpMk id="29" creationId="{EE150DBC-B722-6EF1-B91B-2EB977FA7489}"/>
          </ac:cxnSpMkLst>
        </pc:cxnChg>
        <pc:cxnChg chg="add mod">
          <ac:chgData name="Ahmed Sadri" userId="cf5a29eb-b638-43e3-8a2b-23c8752f1ffb" providerId="ADAL" clId="{1B58807B-3E36-468A-BB7A-25209018998A}" dt="2023-05-31T03:39:37.860" v="891" actId="571"/>
          <ac:cxnSpMkLst>
            <pc:docMk/>
            <pc:sldMk cId="331018008" sldId="323"/>
            <ac:cxnSpMk id="30" creationId="{A79B6105-4F93-9C72-18C0-79A4F27A89E0}"/>
          </ac:cxnSpMkLst>
        </pc:cxnChg>
        <pc:cxnChg chg="add mod">
          <ac:chgData name="Ahmed Sadri" userId="cf5a29eb-b638-43e3-8a2b-23c8752f1ffb" providerId="ADAL" clId="{1B58807B-3E36-468A-BB7A-25209018998A}" dt="2023-05-31T03:39:37.860" v="891" actId="571"/>
          <ac:cxnSpMkLst>
            <pc:docMk/>
            <pc:sldMk cId="331018008" sldId="323"/>
            <ac:cxnSpMk id="31" creationId="{1009C1CD-F0C9-7077-C059-A4363C01C166}"/>
          </ac:cxnSpMkLst>
        </pc:cxnChg>
        <pc:cxnChg chg="add mod">
          <ac:chgData name="Ahmed Sadri" userId="cf5a29eb-b638-43e3-8a2b-23c8752f1ffb" providerId="ADAL" clId="{1B58807B-3E36-468A-BB7A-25209018998A}" dt="2023-05-31T03:56:18.230" v="1063" actId="1038"/>
          <ac:cxnSpMkLst>
            <pc:docMk/>
            <pc:sldMk cId="331018008" sldId="323"/>
            <ac:cxnSpMk id="40" creationId="{DB490F62-AC3F-E912-98F9-DC5245831F72}"/>
          </ac:cxnSpMkLst>
        </pc:cxnChg>
        <pc:cxnChg chg="add mod">
          <ac:chgData name="Ahmed Sadri" userId="cf5a29eb-b638-43e3-8a2b-23c8752f1ffb" providerId="ADAL" clId="{1B58807B-3E36-468A-BB7A-25209018998A}" dt="2023-05-31T03:56:18.230" v="1063" actId="1038"/>
          <ac:cxnSpMkLst>
            <pc:docMk/>
            <pc:sldMk cId="331018008" sldId="323"/>
            <ac:cxnSpMk id="45" creationId="{BB28B4F9-C05F-609F-2D12-874DD832A221}"/>
          </ac:cxnSpMkLst>
        </pc:cxnChg>
        <pc:cxnChg chg="add mod">
          <ac:chgData name="Ahmed Sadri" userId="cf5a29eb-b638-43e3-8a2b-23c8752f1ffb" providerId="ADAL" clId="{1B58807B-3E36-468A-BB7A-25209018998A}" dt="2023-05-31T03:56:18.230" v="1063" actId="1038"/>
          <ac:cxnSpMkLst>
            <pc:docMk/>
            <pc:sldMk cId="331018008" sldId="323"/>
            <ac:cxnSpMk id="46" creationId="{C4E0FCBF-891D-46C0-6792-7D8A94277603}"/>
          </ac:cxnSpMkLst>
        </pc:cxnChg>
        <pc:cxnChg chg="add mod">
          <ac:chgData name="Ahmed Sadri" userId="cf5a29eb-b638-43e3-8a2b-23c8752f1ffb" providerId="ADAL" clId="{1B58807B-3E36-468A-BB7A-25209018998A}" dt="2023-05-31T03:56:18.230" v="1063" actId="1038"/>
          <ac:cxnSpMkLst>
            <pc:docMk/>
            <pc:sldMk cId="331018008" sldId="323"/>
            <ac:cxnSpMk id="47" creationId="{011DC066-19D7-F7BE-D6FB-595B26AC6DDC}"/>
          </ac:cxnSpMkLst>
        </pc:cxnChg>
        <pc:cxnChg chg="add mod">
          <ac:chgData name="Ahmed Sadri" userId="cf5a29eb-b638-43e3-8a2b-23c8752f1ffb" providerId="ADAL" clId="{1B58807B-3E36-468A-BB7A-25209018998A}" dt="2023-05-31T03:56:18.230" v="1063" actId="1038"/>
          <ac:cxnSpMkLst>
            <pc:docMk/>
            <pc:sldMk cId="331018008" sldId="323"/>
            <ac:cxnSpMk id="48" creationId="{0A7492CD-AD0A-5364-A4A3-710CCD9866E9}"/>
          </ac:cxnSpMkLst>
        </pc:cxnChg>
        <pc:cxnChg chg="add mod">
          <ac:chgData name="Ahmed Sadri" userId="cf5a29eb-b638-43e3-8a2b-23c8752f1ffb" providerId="ADAL" clId="{1B58807B-3E36-468A-BB7A-25209018998A}" dt="2023-05-31T03:56:18.230" v="1063" actId="1038"/>
          <ac:cxnSpMkLst>
            <pc:docMk/>
            <pc:sldMk cId="331018008" sldId="323"/>
            <ac:cxnSpMk id="53" creationId="{77D033D6-8FF6-C987-27C8-9F0C3C796279}"/>
          </ac:cxnSpMkLst>
        </pc:cxnChg>
        <pc:cxnChg chg="add mod">
          <ac:chgData name="Ahmed Sadri" userId="cf5a29eb-b638-43e3-8a2b-23c8752f1ffb" providerId="ADAL" clId="{1B58807B-3E36-468A-BB7A-25209018998A}" dt="2023-05-31T03:56:18.230" v="1063" actId="1038"/>
          <ac:cxnSpMkLst>
            <pc:docMk/>
            <pc:sldMk cId="331018008" sldId="323"/>
            <ac:cxnSpMk id="54" creationId="{0239FEEB-75AF-3DAC-8D42-683B4CB004AF}"/>
          </ac:cxnSpMkLst>
        </pc:cxnChg>
        <pc:cxnChg chg="add mod">
          <ac:chgData name="Ahmed Sadri" userId="cf5a29eb-b638-43e3-8a2b-23c8752f1ffb" providerId="ADAL" clId="{1B58807B-3E36-468A-BB7A-25209018998A}" dt="2023-05-31T03:56:18.230" v="1063" actId="1038"/>
          <ac:cxnSpMkLst>
            <pc:docMk/>
            <pc:sldMk cId="331018008" sldId="323"/>
            <ac:cxnSpMk id="55" creationId="{CC975D93-7F08-BCDB-F8F6-DCE7FD72BD9F}"/>
          </ac:cxnSpMkLst>
        </pc:cxnChg>
        <pc:cxnChg chg="add mod">
          <ac:chgData name="Ahmed Sadri" userId="cf5a29eb-b638-43e3-8a2b-23c8752f1ffb" providerId="ADAL" clId="{1B58807B-3E36-468A-BB7A-25209018998A}" dt="2023-05-31T03:56:18.230" v="1063" actId="1038"/>
          <ac:cxnSpMkLst>
            <pc:docMk/>
            <pc:sldMk cId="331018008" sldId="323"/>
            <ac:cxnSpMk id="56" creationId="{62B13AB9-DDDC-0ED6-4A89-526BF2EB5B31}"/>
          </ac:cxnSpMkLst>
        </pc:cxnChg>
        <pc:cxnChg chg="add mod">
          <ac:chgData name="Ahmed Sadri" userId="cf5a29eb-b638-43e3-8a2b-23c8752f1ffb" providerId="ADAL" clId="{1B58807B-3E36-468A-BB7A-25209018998A}" dt="2023-05-31T03:56:18.230" v="1063" actId="1038"/>
          <ac:cxnSpMkLst>
            <pc:docMk/>
            <pc:sldMk cId="331018008" sldId="323"/>
            <ac:cxnSpMk id="59" creationId="{FB289A6D-3383-92D9-00BB-09663C426540}"/>
          </ac:cxnSpMkLst>
        </pc:cxnChg>
        <pc:cxnChg chg="add del mod">
          <ac:chgData name="Ahmed Sadri" userId="cf5a29eb-b638-43e3-8a2b-23c8752f1ffb" providerId="ADAL" clId="{1B58807B-3E36-468A-BB7A-25209018998A}" dt="2023-05-31T03:56:06.596" v="1044" actId="478"/>
          <ac:cxnSpMkLst>
            <pc:docMk/>
            <pc:sldMk cId="331018008" sldId="323"/>
            <ac:cxnSpMk id="60" creationId="{10317D26-3855-C5E4-7E7D-30365B88A151}"/>
          </ac:cxnSpMkLst>
        </pc:cxnChg>
        <pc:cxnChg chg="del mod">
          <ac:chgData name="Ahmed Sadri" userId="cf5a29eb-b638-43e3-8a2b-23c8752f1ffb" providerId="ADAL" clId="{1B58807B-3E36-468A-BB7A-25209018998A}" dt="2023-05-31T03:30:05.951" v="833" actId="478"/>
          <ac:cxnSpMkLst>
            <pc:docMk/>
            <pc:sldMk cId="331018008" sldId="323"/>
            <ac:cxnSpMk id="6441" creationId="{00000000-0000-0000-0000-000000000000}"/>
          </ac:cxnSpMkLst>
        </pc:cxnChg>
        <pc:cxnChg chg="mod">
          <ac:chgData name="Ahmed Sadri" userId="cf5a29eb-b638-43e3-8a2b-23c8752f1ffb" providerId="ADAL" clId="{1B58807B-3E36-468A-BB7A-25209018998A}" dt="2023-05-31T03:56:18.230" v="1063" actId="1038"/>
          <ac:cxnSpMkLst>
            <pc:docMk/>
            <pc:sldMk cId="331018008" sldId="323"/>
            <ac:cxnSpMk id="6442" creationId="{00000000-0000-0000-0000-000000000000}"/>
          </ac:cxnSpMkLst>
        </pc:cxnChg>
        <pc:cxnChg chg="del mod">
          <ac:chgData name="Ahmed Sadri" userId="cf5a29eb-b638-43e3-8a2b-23c8752f1ffb" providerId="ADAL" clId="{1B58807B-3E36-468A-BB7A-25209018998A}" dt="2023-05-31T03:30:10.426" v="836" actId="478"/>
          <ac:cxnSpMkLst>
            <pc:docMk/>
            <pc:sldMk cId="331018008" sldId="323"/>
            <ac:cxnSpMk id="6443" creationId="{00000000-0000-0000-0000-000000000000}"/>
          </ac:cxnSpMkLst>
        </pc:cxnChg>
        <pc:cxnChg chg="del mod">
          <ac:chgData name="Ahmed Sadri" userId="cf5a29eb-b638-43e3-8a2b-23c8752f1ffb" providerId="ADAL" clId="{1B58807B-3E36-468A-BB7A-25209018998A}" dt="2023-05-31T03:30:08.877" v="834" actId="478"/>
          <ac:cxnSpMkLst>
            <pc:docMk/>
            <pc:sldMk cId="331018008" sldId="323"/>
            <ac:cxnSpMk id="6444" creationId="{00000000-0000-0000-0000-000000000000}"/>
          </ac:cxnSpMkLst>
        </pc:cxnChg>
        <pc:cxnChg chg="del mod">
          <ac:chgData name="Ahmed Sadri" userId="cf5a29eb-b638-43e3-8a2b-23c8752f1ffb" providerId="ADAL" clId="{1B58807B-3E36-468A-BB7A-25209018998A}" dt="2023-05-31T03:30:14.706" v="839" actId="478"/>
          <ac:cxnSpMkLst>
            <pc:docMk/>
            <pc:sldMk cId="331018008" sldId="323"/>
            <ac:cxnSpMk id="6445" creationId="{00000000-0000-0000-0000-000000000000}"/>
          </ac:cxnSpMkLst>
        </pc:cxnChg>
        <pc:cxnChg chg="del mod">
          <ac:chgData name="Ahmed Sadri" userId="cf5a29eb-b638-43e3-8a2b-23c8752f1ffb" providerId="ADAL" clId="{1B58807B-3E36-468A-BB7A-25209018998A}" dt="2023-05-31T03:30:26.348" v="851" actId="478"/>
          <ac:cxnSpMkLst>
            <pc:docMk/>
            <pc:sldMk cId="331018008" sldId="323"/>
            <ac:cxnSpMk id="6446" creationId="{00000000-0000-0000-0000-000000000000}"/>
          </ac:cxnSpMkLst>
        </pc:cxnChg>
        <pc:cxnChg chg="add del mod">
          <ac:chgData name="Ahmed Sadri" userId="cf5a29eb-b638-43e3-8a2b-23c8752f1ffb" providerId="ADAL" clId="{1B58807B-3E36-468A-BB7A-25209018998A}" dt="2023-05-31T03:30:28.663" v="854" actId="478"/>
          <ac:cxnSpMkLst>
            <pc:docMk/>
            <pc:sldMk cId="331018008" sldId="323"/>
            <ac:cxnSpMk id="6447" creationId="{00000000-0000-0000-0000-000000000000}"/>
          </ac:cxnSpMkLst>
        </pc:cxnChg>
        <pc:cxnChg chg="del mod">
          <ac:chgData name="Ahmed Sadri" userId="cf5a29eb-b638-43e3-8a2b-23c8752f1ffb" providerId="ADAL" clId="{1B58807B-3E36-468A-BB7A-25209018998A}" dt="2023-05-31T03:31:06.883" v="863" actId="478"/>
          <ac:cxnSpMkLst>
            <pc:docMk/>
            <pc:sldMk cId="331018008" sldId="323"/>
            <ac:cxnSpMk id="6448" creationId="{00000000-0000-0000-0000-000000000000}"/>
          </ac:cxnSpMkLst>
        </pc:cxnChg>
        <pc:cxnChg chg="mod">
          <ac:chgData name="Ahmed Sadri" userId="cf5a29eb-b638-43e3-8a2b-23c8752f1ffb" providerId="ADAL" clId="{1B58807B-3E36-468A-BB7A-25209018998A}" dt="2023-05-31T03:56:18.230" v="1063" actId="1038"/>
          <ac:cxnSpMkLst>
            <pc:docMk/>
            <pc:sldMk cId="331018008" sldId="323"/>
            <ac:cxnSpMk id="6449" creationId="{00000000-0000-0000-0000-000000000000}"/>
          </ac:cxnSpMkLst>
        </pc:cxnChg>
        <pc:cxnChg chg="del mod">
          <ac:chgData name="Ahmed Sadri" userId="cf5a29eb-b638-43e3-8a2b-23c8752f1ffb" providerId="ADAL" clId="{1B58807B-3E36-468A-BB7A-25209018998A}" dt="2023-05-31T03:32:12.091" v="876" actId="478"/>
          <ac:cxnSpMkLst>
            <pc:docMk/>
            <pc:sldMk cId="331018008" sldId="323"/>
            <ac:cxnSpMk id="6450" creationId="{00000000-0000-0000-0000-000000000000}"/>
          </ac:cxnSpMkLst>
        </pc:cxnChg>
        <pc:cxnChg chg="del mod">
          <ac:chgData name="Ahmed Sadri" userId="cf5a29eb-b638-43e3-8a2b-23c8752f1ffb" providerId="ADAL" clId="{1B58807B-3E36-468A-BB7A-25209018998A}" dt="2023-05-31T03:31:06.883" v="863" actId="478"/>
          <ac:cxnSpMkLst>
            <pc:docMk/>
            <pc:sldMk cId="331018008" sldId="323"/>
            <ac:cxnSpMk id="6451" creationId="{00000000-0000-0000-0000-000000000000}"/>
          </ac:cxnSpMkLst>
        </pc:cxnChg>
      </pc:sldChg>
      <pc:sldChg chg="addSp delSp modSp add mod">
        <pc:chgData name="Ahmed Sadri" userId="cf5a29eb-b638-43e3-8a2b-23c8752f1ffb" providerId="ADAL" clId="{1B58807B-3E36-468A-BB7A-25209018998A}" dt="2023-05-31T03:27:46.072" v="829" actId="14100"/>
        <pc:sldMkLst>
          <pc:docMk/>
          <pc:sldMk cId="3785205891" sldId="324"/>
        </pc:sldMkLst>
        <pc:spChg chg="mod">
          <ac:chgData name="Ahmed Sadri" userId="cf5a29eb-b638-43e3-8a2b-23c8752f1ffb" providerId="ADAL" clId="{1B58807B-3E36-468A-BB7A-25209018998A}" dt="2023-05-31T02:23:38.404" v="400" actId="571"/>
          <ac:spMkLst>
            <pc:docMk/>
            <pc:sldMk cId="3785205891" sldId="324"/>
            <ac:spMk id="3" creationId="{231FB5F4-46E9-D1AF-D4CB-F07DAC041951}"/>
          </ac:spMkLst>
        </pc:spChg>
        <pc:spChg chg="mod">
          <ac:chgData name="Ahmed Sadri" userId="cf5a29eb-b638-43e3-8a2b-23c8752f1ffb" providerId="ADAL" clId="{1B58807B-3E36-468A-BB7A-25209018998A}" dt="2023-05-31T02:23:38.404" v="400" actId="571"/>
          <ac:spMkLst>
            <pc:docMk/>
            <pc:sldMk cId="3785205891" sldId="324"/>
            <ac:spMk id="4" creationId="{ADCB7585-7166-9486-1C94-E1CC46EAA78B}"/>
          </ac:spMkLst>
        </pc:spChg>
        <pc:spChg chg="mod">
          <ac:chgData name="Ahmed Sadri" userId="cf5a29eb-b638-43e3-8a2b-23c8752f1ffb" providerId="ADAL" clId="{1B58807B-3E36-468A-BB7A-25209018998A}" dt="2023-05-31T02:23:38.404" v="400" actId="571"/>
          <ac:spMkLst>
            <pc:docMk/>
            <pc:sldMk cId="3785205891" sldId="324"/>
            <ac:spMk id="5" creationId="{87178A2C-A217-CEB3-3B42-67E9D61B88C2}"/>
          </ac:spMkLst>
        </pc:spChg>
        <pc:spChg chg="mod">
          <ac:chgData name="Ahmed Sadri" userId="cf5a29eb-b638-43e3-8a2b-23c8752f1ffb" providerId="ADAL" clId="{1B58807B-3E36-468A-BB7A-25209018998A}" dt="2023-05-31T02:23:48.227" v="403" actId="571"/>
          <ac:spMkLst>
            <pc:docMk/>
            <pc:sldMk cId="3785205891" sldId="324"/>
            <ac:spMk id="7" creationId="{013A5BA1-11AF-1464-4222-64303B3C25CD}"/>
          </ac:spMkLst>
        </pc:spChg>
        <pc:spChg chg="mod">
          <ac:chgData name="Ahmed Sadri" userId="cf5a29eb-b638-43e3-8a2b-23c8752f1ffb" providerId="ADAL" clId="{1B58807B-3E36-468A-BB7A-25209018998A}" dt="2023-05-31T02:23:48.227" v="403" actId="571"/>
          <ac:spMkLst>
            <pc:docMk/>
            <pc:sldMk cId="3785205891" sldId="324"/>
            <ac:spMk id="8" creationId="{91E9AB22-73D2-10FE-A4B3-20E32A6DAF0C}"/>
          </ac:spMkLst>
        </pc:spChg>
        <pc:spChg chg="mod">
          <ac:chgData name="Ahmed Sadri" userId="cf5a29eb-b638-43e3-8a2b-23c8752f1ffb" providerId="ADAL" clId="{1B58807B-3E36-468A-BB7A-25209018998A}" dt="2023-05-31T02:23:48.227" v="403" actId="571"/>
          <ac:spMkLst>
            <pc:docMk/>
            <pc:sldMk cId="3785205891" sldId="324"/>
            <ac:spMk id="9" creationId="{F360C3BC-F62A-A5C1-5DC9-8231499A4FAC}"/>
          </ac:spMkLst>
        </pc:spChg>
        <pc:spChg chg="mod">
          <ac:chgData name="Ahmed Sadri" userId="cf5a29eb-b638-43e3-8a2b-23c8752f1ffb" providerId="ADAL" clId="{1B58807B-3E36-468A-BB7A-25209018998A}" dt="2023-05-31T02:24:02.160" v="405" actId="571"/>
          <ac:spMkLst>
            <pc:docMk/>
            <pc:sldMk cId="3785205891" sldId="324"/>
            <ac:spMk id="12" creationId="{D2B71A11-271B-B686-82B7-624AC6543C8F}"/>
          </ac:spMkLst>
        </pc:spChg>
        <pc:spChg chg="mod">
          <ac:chgData name="Ahmed Sadri" userId="cf5a29eb-b638-43e3-8a2b-23c8752f1ffb" providerId="ADAL" clId="{1B58807B-3E36-468A-BB7A-25209018998A}" dt="2023-05-31T02:24:02.160" v="405" actId="571"/>
          <ac:spMkLst>
            <pc:docMk/>
            <pc:sldMk cId="3785205891" sldId="324"/>
            <ac:spMk id="13" creationId="{AD7CB490-ED89-A816-F45C-E4D4E044DA7D}"/>
          </ac:spMkLst>
        </pc:spChg>
        <pc:spChg chg="mod">
          <ac:chgData name="Ahmed Sadri" userId="cf5a29eb-b638-43e3-8a2b-23c8752f1ffb" providerId="ADAL" clId="{1B58807B-3E36-468A-BB7A-25209018998A}" dt="2023-05-31T02:24:02.160" v="405" actId="571"/>
          <ac:spMkLst>
            <pc:docMk/>
            <pc:sldMk cId="3785205891" sldId="324"/>
            <ac:spMk id="14" creationId="{D7436DFD-BA2E-94F4-99BD-D5AFF9C2CB06}"/>
          </ac:spMkLst>
        </pc:spChg>
        <pc:spChg chg="add del mod">
          <ac:chgData name="Ahmed Sadri" userId="cf5a29eb-b638-43e3-8a2b-23c8752f1ffb" providerId="ADAL" clId="{1B58807B-3E36-468A-BB7A-25209018998A}" dt="2023-05-31T02:32:45.767" v="610" actId="478"/>
          <ac:spMkLst>
            <pc:docMk/>
            <pc:sldMk cId="3785205891" sldId="324"/>
            <ac:spMk id="17" creationId="{97D7DB31-3376-36B6-5864-4AFF0607AE6C}"/>
          </ac:spMkLst>
        </pc:spChg>
        <pc:spChg chg="add mod">
          <ac:chgData name="Ahmed Sadri" userId="cf5a29eb-b638-43e3-8a2b-23c8752f1ffb" providerId="ADAL" clId="{1B58807B-3E36-468A-BB7A-25209018998A}" dt="2023-05-31T03:26:44.982" v="816" actId="164"/>
          <ac:spMkLst>
            <pc:docMk/>
            <pc:sldMk cId="3785205891" sldId="324"/>
            <ac:spMk id="18" creationId="{781F559F-E7F4-19E4-62AA-DE500D905588}"/>
          </ac:spMkLst>
        </pc:spChg>
        <pc:spChg chg="add mod">
          <ac:chgData name="Ahmed Sadri" userId="cf5a29eb-b638-43e3-8a2b-23c8752f1ffb" providerId="ADAL" clId="{1B58807B-3E36-468A-BB7A-25209018998A}" dt="2023-05-31T03:26:44.982" v="816" actId="164"/>
          <ac:spMkLst>
            <pc:docMk/>
            <pc:sldMk cId="3785205891" sldId="324"/>
            <ac:spMk id="19" creationId="{065E5E1C-7864-1D92-D90E-CFC8B30D4C0B}"/>
          </ac:spMkLst>
        </pc:spChg>
        <pc:spChg chg="add mod">
          <ac:chgData name="Ahmed Sadri" userId="cf5a29eb-b638-43e3-8a2b-23c8752f1ffb" providerId="ADAL" clId="{1B58807B-3E36-468A-BB7A-25209018998A}" dt="2023-05-31T02:40:00.756" v="706" actId="164"/>
          <ac:spMkLst>
            <pc:docMk/>
            <pc:sldMk cId="3785205891" sldId="324"/>
            <ac:spMk id="20" creationId="{0B173B98-19B5-06C7-E651-3B0EE984210A}"/>
          </ac:spMkLst>
        </pc:spChg>
        <pc:spChg chg="add mod">
          <ac:chgData name="Ahmed Sadri" userId="cf5a29eb-b638-43e3-8a2b-23c8752f1ffb" providerId="ADAL" clId="{1B58807B-3E36-468A-BB7A-25209018998A}" dt="2023-05-31T02:40:00.756" v="706" actId="164"/>
          <ac:spMkLst>
            <pc:docMk/>
            <pc:sldMk cId="3785205891" sldId="324"/>
            <ac:spMk id="21" creationId="{1ABAE555-CEFD-A852-15C2-93A9C474CC5A}"/>
          </ac:spMkLst>
        </pc:spChg>
        <pc:spChg chg="add del mod">
          <ac:chgData name="Ahmed Sadri" userId="cf5a29eb-b638-43e3-8a2b-23c8752f1ffb" providerId="ADAL" clId="{1B58807B-3E36-468A-BB7A-25209018998A}" dt="2023-05-31T02:39:33.792" v="701" actId="478"/>
          <ac:spMkLst>
            <pc:docMk/>
            <pc:sldMk cId="3785205891" sldId="324"/>
            <ac:spMk id="22" creationId="{22B56FEE-7573-2200-C59A-56544AADF5D2}"/>
          </ac:spMkLst>
        </pc:spChg>
        <pc:spChg chg="add del mod">
          <ac:chgData name="Ahmed Sadri" userId="cf5a29eb-b638-43e3-8a2b-23c8752f1ffb" providerId="ADAL" clId="{1B58807B-3E36-468A-BB7A-25209018998A}" dt="2023-05-31T02:39:34.716" v="702" actId="478"/>
          <ac:spMkLst>
            <pc:docMk/>
            <pc:sldMk cId="3785205891" sldId="324"/>
            <ac:spMk id="23" creationId="{EA483FFA-7548-E659-EDCB-BF82AD2F5FE0}"/>
          </ac:spMkLst>
        </pc:spChg>
        <pc:spChg chg="add del mod">
          <ac:chgData name="Ahmed Sadri" userId="cf5a29eb-b638-43e3-8a2b-23c8752f1ffb" providerId="ADAL" clId="{1B58807B-3E36-468A-BB7A-25209018998A}" dt="2023-05-31T02:38:35.125" v="689" actId="478"/>
          <ac:spMkLst>
            <pc:docMk/>
            <pc:sldMk cId="3785205891" sldId="324"/>
            <ac:spMk id="24" creationId="{FB5A407A-669A-2064-0799-586B62164113}"/>
          </ac:spMkLst>
        </pc:spChg>
        <pc:spChg chg="add del mod">
          <ac:chgData name="Ahmed Sadri" userId="cf5a29eb-b638-43e3-8a2b-23c8752f1ffb" providerId="ADAL" clId="{1B58807B-3E36-468A-BB7A-25209018998A}" dt="2023-05-31T02:39:52.822" v="705" actId="478"/>
          <ac:spMkLst>
            <pc:docMk/>
            <pc:sldMk cId="3785205891" sldId="324"/>
            <ac:spMk id="25" creationId="{B0B2C65A-19BD-29E9-B021-C882A8FCFE13}"/>
          </ac:spMkLst>
        </pc:spChg>
        <pc:spChg chg="add mod">
          <ac:chgData name="Ahmed Sadri" userId="cf5a29eb-b638-43e3-8a2b-23c8752f1ffb" providerId="ADAL" clId="{1B58807B-3E36-468A-BB7A-25209018998A}" dt="2023-05-31T02:40:45.255" v="726" actId="1076"/>
          <ac:spMkLst>
            <pc:docMk/>
            <pc:sldMk cId="3785205891" sldId="324"/>
            <ac:spMk id="26" creationId="{D18A95FA-82A9-C26F-7791-57115BF7F093}"/>
          </ac:spMkLst>
        </pc:spChg>
        <pc:spChg chg="add del">
          <ac:chgData name="Ahmed Sadri" userId="cf5a29eb-b638-43e3-8a2b-23c8752f1ffb" providerId="ADAL" clId="{1B58807B-3E36-468A-BB7A-25209018998A}" dt="2023-05-31T02:34:50.506" v="620" actId="22"/>
          <ac:spMkLst>
            <pc:docMk/>
            <pc:sldMk cId="3785205891" sldId="324"/>
            <ac:spMk id="28" creationId="{01E76BCE-8955-0E4F-E7DA-5350EE780E6A}"/>
          </ac:spMkLst>
        </pc:spChg>
        <pc:spChg chg="add mod">
          <ac:chgData name="Ahmed Sadri" userId="cf5a29eb-b638-43e3-8a2b-23c8752f1ffb" providerId="ADAL" clId="{1B58807B-3E36-468A-BB7A-25209018998A}" dt="2023-05-31T02:38:56.133" v="695" actId="571"/>
          <ac:spMkLst>
            <pc:docMk/>
            <pc:sldMk cId="3785205891" sldId="324"/>
            <ac:spMk id="31" creationId="{EAA7C0C1-245F-77AD-EAD5-EB7A848073AC}"/>
          </ac:spMkLst>
        </pc:spChg>
        <pc:spChg chg="add del mod">
          <ac:chgData name="Ahmed Sadri" userId="cf5a29eb-b638-43e3-8a2b-23c8752f1ffb" providerId="ADAL" clId="{1B58807B-3E36-468A-BB7A-25209018998A}" dt="2023-05-31T02:39:51.509" v="703" actId="478"/>
          <ac:spMkLst>
            <pc:docMk/>
            <pc:sldMk cId="3785205891" sldId="324"/>
            <ac:spMk id="32" creationId="{2AEBB706-F60C-199A-AD4A-FB901CF84544}"/>
          </ac:spMkLst>
        </pc:spChg>
        <pc:spChg chg="mod">
          <ac:chgData name="Ahmed Sadri" userId="cf5a29eb-b638-43e3-8a2b-23c8752f1ffb" providerId="ADAL" clId="{1B58807B-3E36-468A-BB7A-25209018998A}" dt="2023-05-31T02:40:02.843" v="707" actId="571"/>
          <ac:spMkLst>
            <pc:docMk/>
            <pc:sldMk cId="3785205891" sldId="324"/>
            <ac:spMk id="35" creationId="{A98BADA6-5E60-D262-5736-FEEA4B0544DD}"/>
          </ac:spMkLst>
        </pc:spChg>
        <pc:spChg chg="mod">
          <ac:chgData name="Ahmed Sadri" userId="cf5a29eb-b638-43e3-8a2b-23c8752f1ffb" providerId="ADAL" clId="{1B58807B-3E36-468A-BB7A-25209018998A}" dt="2023-05-31T02:40:02.843" v="707" actId="571"/>
          <ac:spMkLst>
            <pc:docMk/>
            <pc:sldMk cId="3785205891" sldId="324"/>
            <ac:spMk id="36" creationId="{8E461061-B0A3-A3C8-8DEE-70BF56379015}"/>
          </ac:spMkLst>
        </pc:spChg>
        <pc:spChg chg="mod">
          <ac:chgData name="Ahmed Sadri" userId="cf5a29eb-b638-43e3-8a2b-23c8752f1ffb" providerId="ADAL" clId="{1B58807B-3E36-468A-BB7A-25209018998A}" dt="2023-05-31T02:40:05.906" v="708" actId="571"/>
          <ac:spMkLst>
            <pc:docMk/>
            <pc:sldMk cId="3785205891" sldId="324"/>
            <ac:spMk id="38" creationId="{5B15ADD6-92AF-9A8E-6593-9075BE97F182}"/>
          </ac:spMkLst>
        </pc:spChg>
        <pc:spChg chg="mod">
          <ac:chgData name="Ahmed Sadri" userId="cf5a29eb-b638-43e3-8a2b-23c8752f1ffb" providerId="ADAL" clId="{1B58807B-3E36-468A-BB7A-25209018998A}" dt="2023-05-31T02:40:05.906" v="708" actId="571"/>
          <ac:spMkLst>
            <pc:docMk/>
            <pc:sldMk cId="3785205891" sldId="324"/>
            <ac:spMk id="39" creationId="{8B300B54-DF60-379A-14A6-49635FAC0A45}"/>
          </ac:spMkLst>
        </pc:spChg>
        <pc:spChg chg="add mod">
          <ac:chgData name="Ahmed Sadri" userId="cf5a29eb-b638-43e3-8a2b-23c8752f1ffb" providerId="ADAL" clId="{1B58807B-3E36-468A-BB7A-25209018998A}" dt="2023-05-31T03:23:20.730" v="728" actId="571"/>
          <ac:spMkLst>
            <pc:docMk/>
            <pc:sldMk cId="3785205891" sldId="324"/>
            <ac:spMk id="40" creationId="{538D93CB-3CA9-1C55-ED3A-0043AF7A5A60}"/>
          </ac:spMkLst>
        </pc:spChg>
        <pc:spChg chg="add mod">
          <ac:chgData name="Ahmed Sadri" userId="cf5a29eb-b638-43e3-8a2b-23c8752f1ffb" providerId="ADAL" clId="{1B58807B-3E36-468A-BB7A-25209018998A}" dt="2023-05-31T03:26:40.006" v="815" actId="164"/>
          <ac:spMkLst>
            <pc:docMk/>
            <pc:sldMk cId="3785205891" sldId="324"/>
            <ac:spMk id="41" creationId="{6B4B9A14-609F-DB4B-29D2-EA2A756AFAA7}"/>
          </ac:spMkLst>
        </pc:spChg>
        <pc:spChg chg="add mod">
          <ac:chgData name="Ahmed Sadri" userId="cf5a29eb-b638-43e3-8a2b-23c8752f1ffb" providerId="ADAL" clId="{1B58807B-3E36-468A-BB7A-25209018998A}" dt="2023-05-31T03:26:40.006" v="815" actId="164"/>
          <ac:spMkLst>
            <pc:docMk/>
            <pc:sldMk cId="3785205891" sldId="324"/>
            <ac:spMk id="42" creationId="{0ABE2466-5371-EFCE-2F7A-F6AEC4FB6B04}"/>
          </ac:spMkLst>
        </pc:spChg>
        <pc:spChg chg="add mod">
          <ac:chgData name="Ahmed Sadri" userId="cf5a29eb-b638-43e3-8a2b-23c8752f1ffb" providerId="ADAL" clId="{1B58807B-3E36-468A-BB7A-25209018998A}" dt="2023-05-31T03:26:34.317" v="814" actId="164"/>
          <ac:spMkLst>
            <pc:docMk/>
            <pc:sldMk cId="3785205891" sldId="324"/>
            <ac:spMk id="43" creationId="{C5B7F6DF-1D7A-848A-6DA3-98D58A87D032}"/>
          </ac:spMkLst>
        </pc:spChg>
        <pc:spChg chg="add mod">
          <ac:chgData name="Ahmed Sadri" userId="cf5a29eb-b638-43e3-8a2b-23c8752f1ffb" providerId="ADAL" clId="{1B58807B-3E36-468A-BB7A-25209018998A}" dt="2023-05-31T03:26:34.317" v="814" actId="164"/>
          <ac:spMkLst>
            <pc:docMk/>
            <pc:sldMk cId="3785205891" sldId="324"/>
            <ac:spMk id="44" creationId="{9D61F912-C9CB-16EF-A999-DEB740D7924E}"/>
          </ac:spMkLst>
        </pc:spChg>
        <pc:spChg chg="add mod">
          <ac:chgData name="Ahmed Sadri" userId="cf5a29eb-b638-43e3-8a2b-23c8752f1ffb" providerId="ADAL" clId="{1B58807B-3E36-468A-BB7A-25209018998A}" dt="2023-05-31T03:26:29.969" v="813" actId="164"/>
          <ac:spMkLst>
            <pc:docMk/>
            <pc:sldMk cId="3785205891" sldId="324"/>
            <ac:spMk id="45" creationId="{244C87FB-8D42-024C-4EA1-AB43B30BED6A}"/>
          </ac:spMkLst>
        </pc:spChg>
        <pc:spChg chg="add mod">
          <ac:chgData name="Ahmed Sadri" userId="cf5a29eb-b638-43e3-8a2b-23c8752f1ffb" providerId="ADAL" clId="{1B58807B-3E36-468A-BB7A-25209018998A}" dt="2023-05-31T03:26:29.969" v="813" actId="164"/>
          <ac:spMkLst>
            <pc:docMk/>
            <pc:sldMk cId="3785205891" sldId="324"/>
            <ac:spMk id="46" creationId="{D97604F0-4FAA-52D3-317B-E4D837740AEE}"/>
          </ac:spMkLst>
        </pc:spChg>
        <pc:spChg chg="add mod">
          <ac:chgData name="Ahmed Sadri" userId="cf5a29eb-b638-43e3-8a2b-23c8752f1ffb" providerId="ADAL" clId="{1B58807B-3E36-468A-BB7A-25209018998A}" dt="2023-05-31T03:27:46.072" v="829" actId="14100"/>
          <ac:spMkLst>
            <pc:docMk/>
            <pc:sldMk cId="3785205891" sldId="324"/>
            <ac:spMk id="51" creationId="{73B1F14D-3837-27C5-18B2-6B00E9B16B20}"/>
          </ac:spMkLst>
        </pc:spChg>
        <pc:spChg chg="mod">
          <ac:chgData name="Ahmed Sadri" userId="cf5a29eb-b638-43e3-8a2b-23c8752f1ffb" providerId="ADAL" clId="{1B58807B-3E36-468A-BB7A-25209018998A}" dt="2023-05-31T02:33:05.432" v="615" actId="14100"/>
          <ac:spMkLst>
            <pc:docMk/>
            <pc:sldMk cId="3785205891" sldId="324"/>
            <ac:spMk id="6281" creationId="{00000000-0000-0000-0000-000000000000}"/>
          </ac:spMkLst>
        </pc:spChg>
        <pc:spChg chg="del mod">
          <ac:chgData name="Ahmed Sadri" userId="cf5a29eb-b638-43e3-8a2b-23c8752f1ffb" providerId="ADAL" clId="{1B58807B-3E36-468A-BB7A-25209018998A}" dt="2023-05-31T02:24:54.809" v="414" actId="478"/>
          <ac:spMkLst>
            <pc:docMk/>
            <pc:sldMk cId="3785205891" sldId="324"/>
            <ac:spMk id="6282" creationId="{00000000-0000-0000-0000-000000000000}"/>
          </ac:spMkLst>
        </pc:spChg>
        <pc:grpChg chg="add mod">
          <ac:chgData name="Ahmed Sadri" userId="cf5a29eb-b638-43e3-8a2b-23c8752f1ffb" providerId="ADAL" clId="{1B58807B-3E36-468A-BB7A-25209018998A}" dt="2023-05-31T02:23:38.404" v="400" actId="571"/>
          <ac:grpSpMkLst>
            <pc:docMk/>
            <pc:sldMk cId="3785205891" sldId="324"/>
            <ac:grpSpMk id="2" creationId="{9A425656-35D5-5353-0B2A-E6AB454B141A}"/>
          </ac:grpSpMkLst>
        </pc:grpChg>
        <pc:grpChg chg="add mod">
          <ac:chgData name="Ahmed Sadri" userId="cf5a29eb-b638-43e3-8a2b-23c8752f1ffb" providerId="ADAL" clId="{1B58807B-3E36-468A-BB7A-25209018998A}" dt="2023-05-31T02:23:48.227" v="403" actId="571"/>
          <ac:grpSpMkLst>
            <pc:docMk/>
            <pc:sldMk cId="3785205891" sldId="324"/>
            <ac:grpSpMk id="6" creationId="{DC39E3AD-F148-6F2A-E1D5-8478D7135C6F}"/>
          </ac:grpSpMkLst>
        </pc:grpChg>
        <pc:grpChg chg="add mod">
          <ac:chgData name="Ahmed Sadri" userId="cf5a29eb-b638-43e3-8a2b-23c8752f1ffb" providerId="ADAL" clId="{1B58807B-3E36-468A-BB7A-25209018998A}" dt="2023-05-31T02:36:38.461" v="644" actId="1076"/>
          <ac:grpSpMkLst>
            <pc:docMk/>
            <pc:sldMk cId="3785205891" sldId="324"/>
            <ac:grpSpMk id="11" creationId="{0073B5F0-DF7F-1853-1E4D-1731AA4151CE}"/>
          </ac:grpSpMkLst>
        </pc:grpChg>
        <pc:grpChg chg="add del mod">
          <ac:chgData name="Ahmed Sadri" userId="cf5a29eb-b638-43e3-8a2b-23c8752f1ffb" providerId="ADAL" clId="{1B58807B-3E36-468A-BB7A-25209018998A}" dt="2023-05-31T02:40:11.768" v="712" actId="478"/>
          <ac:grpSpMkLst>
            <pc:docMk/>
            <pc:sldMk cId="3785205891" sldId="324"/>
            <ac:grpSpMk id="33" creationId="{7653B5FF-7F75-9A16-42C0-529F598BB0AB}"/>
          </ac:grpSpMkLst>
        </pc:grpChg>
        <pc:grpChg chg="add del mod">
          <ac:chgData name="Ahmed Sadri" userId="cf5a29eb-b638-43e3-8a2b-23c8752f1ffb" providerId="ADAL" clId="{1B58807B-3E36-468A-BB7A-25209018998A}" dt="2023-05-31T02:40:10.971" v="711" actId="478"/>
          <ac:grpSpMkLst>
            <pc:docMk/>
            <pc:sldMk cId="3785205891" sldId="324"/>
            <ac:grpSpMk id="34" creationId="{9A77CBFB-A883-EEA5-02EC-104C3D37D357}"/>
          </ac:grpSpMkLst>
        </pc:grpChg>
        <pc:grpChg chg="add del mod">
          <ac:chgData name="Ahmed Sadri" userId="cf5a29eb-b638-43e3-8a2b-23c8752f1ffb" providerId="ADAL" clId="{1B58807B-3E36-468A-BB7A-25209018998A}" dt="2023-05-31T02:40:10.365" v="710" actId="478"/>
          <ac:grpSpMkLst>
            <pc:docMk/>
            <pc:sldMk cId="3785205891" sldId="324"/>
            <ac:grpSpMk id="37" creationId="{38EB5DD2-FE98-976C-F34A-27BED2E65C95}"/>
          </ac:grpSpMkLst>
        </pc:grpChg>
        <pc:grpChg chg="add mod">
          <ac:chgData name="Ahmed Sadri" userId="cf5a29eb-b638-43e3-8a2b-23c8752f1ffb" providerId="ADAL" clId="{1B58807B-3E36-468A-BB7A-25209018998A}" dt="2023-05-31T03:27:32.576" v="827" actId="1076"/>
          <ac:grpSpMkLst>
            <pc:docMk/>
            <pc:sldMk cId="3785205891" sldId="324"/>
            <ac:grpSpMk id="47" creationId="{F9145D87-3529-07CA-6629-72B1F62449E8}"/>
          </ac:grpSpMkLst>
        </pc:grpChg>
        <pc:grpChg chg="add mod">
          <ac:chgData name="Ahmed Sadri" userId="cf5a29eb-b638-43e3-8a2b-23c8752f1ffb" providerId="ADAL" clId="{1B58807B-3E36-468A-BB7A-25209018998A}" dt="2023-05-31T03:27:41.847" v="828" actId="408"/>
          <ac:grpSpMkLst>
            <pc:docMk/>
            <pc:sldMk cId="3785205891" sldId="324"/>
            <ac:grpSpMk id="48" creationId="{12801EA1-DF57-C60D-274A-35CE5C25C955}"/>
          </ac:grpSpMkLst>
        </pc:grpChg>
        <pc:grpChg chg="add mod">
          <ac:chgData name="Ahmed Sadri" userId="cf5a29eb-b638-43e3-8a2b-23c8752f1ffb" providerId="ADAL" clId="{1B58807B-3E36-468A-BB7A-25209018998A}" dt="2023-05-31T03:26:59.382" v="818" actId="1076"/>
          <ac:grpSpMkLst>
            <pc:docMk/>
            <pc:sldMk cId="3785205891" sldId="324"/>
            <ac:grpSpMk id="49" creationId="{094FCB79-8734-DED5-DFDF-B9AD5DD361BB}"/>
          </ac:grpSpMkLst>
        </pc:grpChg>
        <pc:grpChg chg="add mod">
          <ac:chgData name="Ahmed Sadri" userId="cf5a29eb-b638-43e3-8a2b-23c8752f1ffb" providerId="ADAL" clId="{1B58807B-3E36-468A-BB7A-25209018998A}" dt="2023-05-31T03:26:59.382" v="818" actId="1076"/>
          <ac:grpSpMkLst>
            <pc:docMk/>
            <pc:sldMk cId="3785205891" sldId="324"/>
            <ac:grpSpMk id="50" creationId="{E8F4FB9E-3DD9-5D43-B3DC-7AA19D8CD7EC}"/>
          </ac:grpSpMkLst>
        </pc:grpChg>
        <pc:grpChg chg="del mod">
          <ac:chgData name="Ahmed Sadri" userId="cf5a29eb-b638-43e3-8a2b-23c8752f1ffb" providerId="ADAL" clId="{1B58807B-3E36-468A-BB7A-25209018998A}" dt="2023-05-31T02:36:27.105" v="643" actId="478"/>
          <ac:grpSpMkLst>
            <pc:docMk/>
            <pc:sldMk cId="3785205891" sldId="324"/>
            <ac:grpSpMk id="6283" creationId="{00000000-0000-0000-0000-000000000000}"/>
          </ac:grpSpMkLst>
        </pc:grpChg>
        <pc:grpChg chg="mod">
          <ac:chgData name="Ahmed Sadri" userId="cf5a29eb-b638-43e3-8a2b-23c8752f1ffb" providerId="ADAL" clId="{1B58807B-3E36-468A-BB7A-25209018998A}" dt="2023-05-31T02:33:03.058" v="614" actId="1076"/>
          <ac:grpSpMkLst>
            <pc:docMk/>
            <pc:sldMk cId="3785205891" sldId="324"/>
            <ac:grpSpMk id="6287" creationId="{00000000-0000-0000-0000-000000000000}"/>
          </ac:grpSpMkLst>
        </pc:grpChg>
        <pc:picChg chg="add mod">
          <ac:chgData name="Ahmed Sadri" userId="cf5a29eb-b638-43e3-8a2b-23c8752f1ffb" providerId="ADAL" clId="{1B58807B-3E36-468A-BB7A-25209018998A}" dt="2023-05-31T02:23:48.227" v="403" actId="571"/>
          <ac:picMkLst>
            <pc:docMk/>
            <pc:sldMk cId="3785205891" sldId="324"/>
            <ac:picMk id="10" creationId="{BF4FF988-2231-8A9E-D155-E0FB843D7120}"/>
          </ac:picMkLst>
        </pc:picChg>
        <pc:picChg chg="add del mod">
          <ac:chgData name="Ahmed Sadri" userId="cf5a29eb-b638-43e3-8a2b-23c8752f1ffb" providerId="ADAL" clId="{1B58807B-3E36-468A-BB7A-25209018998A}" dt="2023-05-31T02:35:21.377" v="628" actId="478"/>
          <ac:picMkLst>
            <pc:docMk/>
            <pc:sldMk cId="3785205891" sldId="324"/>
            <ac:picMk id="15" creationId="{5384C47D-018D-582D-CFFD-6EDEBA400876}"/>
          </ac:picMkLst>
        </pc:picChg>
        <pc:picChg chg="add mod modCrop">
          <ac:chgData name="Ahmed Sadri" userId="cf5a29eb-b638-43e3-8a2b-23c8752f1ffb" providerId="ADAL" clId="{1B58807B-3E36-468A-BB7A-25209018998A}" dt="2023-05-31T02:36:38.461" v="644" actId="1076"/>
          <ac:picMkLst>
            <pc:docMk/>
            <pc:sldMk cId="3785205891" sldId="324"/>
            <ac:picMk id="30" creationId="{4184DB63-66A0-8D46-5A28-14DB3D007382}"/>
          </ac:picMkLst>
        </pc:picChg>
        <pc:picChg chg="del mod">
          <ac:chgData name="Ahmed Sadri" userId="cf5a29eb-b638-43e3-8a2b-23c8752f1ffb" providerId="ADAL" clId="{1B58807B-3E36-468A-BB7A-25209018998A}" dt="2023-05-31T02:34:48.172" v="618" actId="478"/>
          <ac:picMkLst>
            <pc:docMk/>
            <pc:sldMk cId="3785205891" sldId="324"/>
            <ac:picMk id="6306" creationId="{00000000-0000-0000-0000-000000000000}"/>
          </ac:picMkLst>
        </pc:picChg>
      </pc:sldChg>
      <pc:sldChg chg="new del">
        <pc:chgData name="Ahmed Sadri" userId="cf5a29eb-b638-43e3-8a2b-23c8752f1ffb" providerId="ADAL" clId="{1B58807B-3E36-468A-BB7A-25209018998A}" dt="2023-05-31T03:59:02.792" v="1065" actId="47"/>
        <pc:sldMkLst>
          <pc:docMk/>
          <pc:sldMk cId="3914828994" sldId="325"/>
        </pc:sldMkLst>
      </pc:sldChg>
      <pc:sldChg chg="addSp delSp modSp add mod">
        <pc:chgData name="Ahmed Sadri" userId="cf5a29eb-b638-43e3-8a2b-23c8752f1ffb" providerId="ADAL" clId="{1B58807B-3E36-468A-BB7A-25209018998A}" dt="2023-06-10T19:44:15.631" v="5230" actId="1076"/>
        <pc:sldMkLst>
          <pc:docMk/>
          <pc:sldMk cId="891607933" sldId="326"/>
        </pc:sldMkLst>
        <pc:spChg chg="add del mod">
          <ac:chgData name="Ahmed Sadri" userId="cf5a29eb-b638-43e3-8a2b-23c8752f1ffb" providerId="ADAL" clId="{1B58807B-3E36-468A-BB7A-25209018998A}" dt="2023-05-31T04:04:16.318" v="1314" actId="478"/>
          <ac:spMkLst>
            <pc:docMk/>
            <pc:sldMk cId="891607933" sldId="326"/>
            <ac:spMk id="3" creationId="{D0927FC6-5E50-A64F-013F-8EDD64840E48}"/>
          </ac:spMkLst>
        </pc:spChg>
        <pc:spChg chg="add del mod">
          <ac:chgData name="Ahmed Sadri" userId="cf5a29eb-b638-43e3-8a2b-23c8752f1ffb" providerId="ADAL" clId="{1B58807B-3E36-468A-BB7A-25209018998A}" dt="2023-05-31T04:04:30.331" v="1321" actId="478"/>
          <ac:spMkLst>
            <pc:docMk/>
            <pc:sldMk cId="891607933" sldId="326"/>
            <ac:spMk id="5" creationId="{63595D76-7C93-F9CA-20F7-09586B588D3E}"/>
          </ac:spMkLst>
        </pc:spChg>
        <pc:spChg chg="add del mod">
          <ac:chgData name="Ahmed Sadri" userId="cf5a29eb-b638-43e3-8a2b-23c8752f1ffb" providerId="ADAL" clId="{1B58807B-3E36-468A-BB7A-25209018998A}" dt="2023-05-31T04:04:24.962" v="1319" actId="478"/>
          <ac:spMkLst>
            <pc:docMk/>
            <pc:sldMk cId="891607933" sldId="326"/>
            <ac:spMk id="7" creationId="{4D9A023B-6E65-0AC9-33C0-CEFDE7A99463}"/>
          </ac:spMkLst>
        </pc:spChg>
        <pc:spChg chg="add del mod">
          <ac:chgData name="Ahmed Sadri" userId="cf5a29eb-b638-43e3-8a2b-23c8752f1ffb" providerId="ADAL" clId="{1B58807B-3E36-468A-BB7A-25209018998A}" dt="2023-05-31T04:04:29.204" v="1320" actId="478"/>
          <ac:spMkLst>
            <pc:docMk/>
            <pc:sldMk cId="891607933" sldId="326"/>
            <ac:spMk id="9" creationId="{FF009950-5346-45C3-66BB-EFF121CE9B20}"/>
          </ac:spMkLst>
        </pc:spChg>
        <pc:spChg chg="add del mod">
          <ac:chgData name="Ahmed Sadri" userId="cf5a29eb-b638-43e3-8a2b-23c8752f1ffb" providerId="ADAL" clId="{1B58807B-3E36-468A-BB7A-25209018998A}" dt="2023-05-31T04:04:22.254" v="1317" actId="478"/>
          <ac:spMkLst>
            <pc:docMk/>
            <pc:sldMk cId="891607933" sldId="326"/>
            <ac:spMk id="11" creationId="{C97E5596-FB7E-59D2-6342-5C58515DEC76}"/>
          </ac:spMkLst>
        </pc:spChg>
        <pc:spChg chg="add del mod">
          <ac:chgData name="Ahmed Sadri" userId="cf5a29eb-b638-43e3-8a2b-23c8752f1ffb" providerId="ADAL" clId="{1B58807B-3E36-468A-BB7A-25209018998A}" dt="2023-05-31T04:04:22.954" v="1318" actId="478"/>
          <ac:spMkLst>
            <pc:docMk/>
            <pc:sldMk cId="891607933" sldId="326"/>
            <ac:spMk id="13" creationId="{02602C5C-3B25-B5EE-78D7-2C41BA3F143F}"/>
          </ac:spMkLst>
        </pc:spChg>
        <pc:spChg chg="add mod">
          <ac:chgData name="Ahmed Sadri" userId="cf5a29eb-b638-43e3-8a2b-23c8752f1ffb" providerId="ADAL" clId="{1B58807B-3E36-468A-BB7A-25209018998A}" dt="2023-06-10T19:44:15.631" v="5230" actId="1076"/>
          <ac:spMkLst>
            <pc:docMk/>
            <pc:sldMk cId="891607933" sldId="326"/>
            <ac:spMk id="14" creationId="{6E1B667B-6DA5-F16E-216C-D5010BE07E50}"/>
          </ac:spMkLst>
        </pc:spChg>
        <pc:spChg chg="add mod">
          <ac:chgData name="Ahmed Sadri" userId="cf5a29eb-b638-43e3-8a2b-23c8752f1ffb" providerId="ADAL" clId="{1B58807B-3E36-468A-BB7A-25209018998A}" dt="2023-06-10T19:44:15.631" v="5230" actId="1076"/>
          <ac:spMkLst>
            <pc:docMk/>
            <pc:sldMk cId="891607933" sldId="326"/>
            <ac:spMk id="15" creationId="{75393B07-B0B1-2870-E718-B7FD740303EC}"/>
          </ac:spMkLst>
        </pc:spChg>
        <pc:spChg chg="mod">
          <ac:chgData name="Ahmed Sadri" userId="cf5a29eb-b638-43e3-8a2b-23c8752f1ffb" providerId="ADAL" clId="{1B58807B-3E36-468A-BB7A-25209018998A}" dt="2023-05-31T05:21:04.807" v="1672" actId="20577"/>
          <ac:spMkLst>
            <pc:docMk/>
            <pc:sldMk cId="891607933" sldId="326"/>
            <ac:spMk id="19" creationId="{3A030590-3625-415C-4EBC-5DECB360EF06}"/>
          </ac:spMkLst>
        </pc:spChg>
        <pc:spChg chg="mod">
          <ac:chgData name="Ahmed Sadri" userId="cf5a29eb-b638-43e3-8a2b-23c8752f1ffb" providerId="ADAL" clId="{1B58807B-3E36-468A-BB7A-25209018998A}" dt="2023-05-31T05:21:04.807" v="1672" actId="20577"/>
          <ac:spMkLst>
            <pc:docMk/>
            <pc:sldMk cId="891607933" sldId="326"/>
            <ac:spMk id="20" creationId="{42F2709A-60CA-AD46-A611-7E294F04B365}"/>
          </ac:spMkLst>
        </pc:spChg>
        <pc:spChg chg="mod">
          <ac:chgData name="Ahmed Sadri" userId="cf5a29eb-b638-43e3-8a2b-23c8752f1ffb" providerId="ADAL" clId="{1B58807B-3E36-468A-BB7A-25209018998A}" dt="2023-05-31T05:18:07.926" v="1583" actId="571"/>
          <ac:spMkLst>
            <pc:docMk/>
            <pc:sldMk cId="891607933" sldId="326"/>
            <ac:spMk id="22" creationId="{CBDAF2B8-B544-3F99-6D7F-38C086E75CB5}"/>
          </ac:spMkLst>
        </pc:spChg>
        <pc:spChg chg="mod">
          <ac:chgData name="Ahmed Sadri" userId="cf5a29eb-b638-43e3-8a2b-23c8752f1ffb" providerId="ADAL" clId="{1B58807B-3E36-468A-BB7A-25209018998A}" dt="2023-05-31T05:18:07.926" v="1583" actId="571"/>
          <ac:spMkLst>
            <pc:docMk/>
            <pc:sldMk cId="891607933" sldId="326"/>
            <ac:spMk id="23" creationId="{CC95DDB6-3010-811B-BEE1-ADD194F26471}"/>
          </ac:spMkLst>
        </pc:spChg>
        <pc:spChg chg="add mod">
          <ac:chgData name="Ahmed Sadri" userId="cf5a29eb-b638-43e3-8a2b-23c8752f1ffb" providerId="ADAL" clId="{1B58807B-3E36-468A-BB7A-25209018998A}" dt="2023-06-10T19:44:15.631" v="5230" actId="1076"/>
          <ac:spMkLst>
            <pc:docMk/>
            <pc:sldMk cId="891607933" sldId="326"/>
            <ac:spMk id="24" creationId="{5EA7D209-C71D-0286-BC2C-6C5BDBB57EF7}"/>
          </ac:spMkLst>
        </pc:spChg>
        <pc:spChg chg="mod">
          <ac:chgData name="Ahmed Sadri" userId="cf5a29eb-b638-43e3-8a2b-23c8752f1ffb" providerId="ADAL" clId="{1B58807B-3E36-468A-BB7A-25209018998A}" dt="2023-05-31T05:21:15.722" v="1680" actId="20577"/>
          <ac:spMkLst>
            <pc:docMk/>
            <pc:sldMk cId="891607933" sldId="326"/>
            <ac:spMk id="26" creationId="{642205B5-275F-B0B0-8728-850BC9AFD0C0}"/>
          </ac:spMkLst>
        </pc:spChg>
        <pc:spChg chg="mod">
          <ac:chgData name="Ahmed Sadri" userId="cf5a29eb-b638-43e3-8a2b-23c8752f1ffb" providerId="ADAL" clId="{1B58807B-3E36-468A-BB7A-25209018998A}" dt="2023-05-31T05:20:55.646" v="1670" actId="20577"/>
          <ac:spMkLst>
            <pc:docMk/>
            <pc:sldMk cId="891607933" sldId="326"/>
            <ac:spMk id="27" creationId="{89D2E8BA-D087-DF73-CC93-5FCEC2445F19}"/>
          </ac:spMkLst>
        </pc:spChg>
        <pc:spChg chg="add mod">
          <ac:chgData name="Ahmed Sadri" userId="cf5a29eb-b638-43e3-8a2b-23c8752f1ffb" providerId="ADAL" clId="{1B58807B-3E36-468A-BB7A-25209018998A}" dt="2023-06-10T19:44:15.631" v="5230" actId="1076"/>
          <ac:spMkLst>
            <pc:docMk/>
            <pc:sldMk cId="891607933" sldId="326"/>
            <ac:spMk id="28" creationId="{3D233F2B-D525-1ED3-1174-C714EEF529A6}"/>
          </ac:spMkLst>
        </pc:spChg>
        <pc:spChg chg="add mod">
          <ac:chgData name="Ahmed Sadri" userId="cf5a29eb-b638-43e3-8a2b-23c8752f1ffb" providerId="ADAL" clId="{1B58807B-3E36-468A-BB7A-25209018998A}" dt="2023-06-10T19:44:15.631" v="5230" actId="1076"/>
          <ac:spMkLst>
            <pc:docMk/>
            <pc:sldMk cId="891607933" sldId="326"/>
            <ac:spMk id="31" creationId="{5F537630-ECB8-FFAB-37F9-286FD73B9A85}"/>
          </ac:spMkLst>
        </pc:spChg>
        <pc:spChg chg="add mod">
          <ac:chgData name="Ahmed Sadri" userId="cf5a29eb-b638-43e3-8a2b-23c8752f1ffb" providerId="ADAL" clId="{1B58807B-3E36-468A-BB7A-25209018998A}" dt="2023-06-10T19:44:15.631" v="5230" actId="1076"/>
          <ac:spMkLst>
            <pc:docMk/>
            <pc:sldMk cId="891607933" sldId="326"/>
            <ac:spMk id="32" creationId="{EB1864B1-BD1C-EEDE-9488-DC92DAD71044}"/>
          </ac:spMkLst>
        </pc:spChg>
        <pc:spChg chg="add mod">
          <ac:chgData name="Ahmed Sadri" userId="cf5a29eb-b638-43e3-8a2b-23c8752f1ffb" providerId="ADAL" clId="{1B58807B-3E36-468A-BB7A-25209018998A}" dt="2023-06-10T19:44:15.631" v="5230" actId="1076"/>
          <ac:spMkLst>
            <pc:docMk/>
            <pc:sldMk cId="891607933" sldId="326"/>
            <ac:spMk id="33" creationId="{4862AFA6-0533-0901-A626-DCF8A2AC3A03}"/>
          </ac:spMkLst>
        </pc:spChg>
        <pc:spChg chg="add mod">
          <ac:chgData name="Ahmed Sadri" userId="cf5a29eb-b638-43e3-8a2b-23c8752f1ffb" providerId="ADAL" clId="{1B58807B-3E36-468A-BB7A-25209018998A}" dt="2023-06-10T19:44:15.631" v="5230" actId="1076"/>
          <ac:spMkLst>
            <pc:docMk/>
            <pc:sldMk cId="891607933" sldId="326"/>
            <ac:spMk id="34" creationId="{80F30077-FB72-DBEF-C344-F7A567B2C919}"/>
          </ac:spMkLst>
        </pc:spChg>
        <pc:spChg chg="add mod">
          <ac:chgData name="Ahmed Sadri" userId="cf5a29eb-b638-43e3-8a2b-23c8752f1ffb" providerId="ADAL" clId="{1B58807B-3E36-468A-BB7A-25209018998A}" dt="2023-05-31T05:24:45.688" v="1759" actId="571"/>
          <ac:spMkLst>
            <pc:docMk/>
            <pc:sldMk cId="891607933" sldId="326"/>
            <ac:spMk id="35" creationId="{503474EF-B820-EFDD-F17B-2D5A90276F3D}"/>
          </ac:spMkLst>
        </pc:spChg>
        <pc:spChg chg="add mod">
          <ac:chgData name="Ahmed Sadri" userId="cf5a29eb-b638-43e3-8a2b-23c8752f1ffb" providerId="ADAL" clId="{1B58807B-3E36-468A-BB7A-25209018998A}" dt="2023-06-10T19:44:15.631" v="5230" actId="1076"/>
          <ac:spMkLst>
            <pc:docMk/>
            <pc:sldMk cId="891607933" sldId="326"/>
            <ac:spMk id="38" creationId="{E7EBBCBE-E983-03CB-254A-436666637F25}"/>
          </ac:spMkLst>
        </pc:spChg>
        <pc:spChg chg="mod">
          <ac:chgData name="Ahmed Sadri" userId="cf5a29eb-b638-43e3-8a2b-23c8752f1ffb" providerId="ADAL" clId="{1B58807B-3E36-468A-BB7A-25209018998A}" dt="2023-05-31T05:27:33.087" v="1789" actId="20577"/>
          <ac:spMkLst>
            <pc:docMk/>
            <pc:sldMk cId="891607933" sldId="326"/>
            <ac:spMk id="40" creationId="{1FACB5A4-4232-EA09-B8F3-CC3A2DDFF033}"/>
          </ac:spMkLst>
        </pc:spChg>
        <pc:spChg chg="mod">
          <ac:chgData name="Ahmed Sadri" userId="cf5a29eb-b638-43e3-8a2b-23c8752f1ffb" providerId="ADAL" clId="{1B58807B-3E36-468A-BB7A-25209018998A}" dt="2023-05-31T05:27:28.776" v="1788" actId="6549"/>
          <ac:spMkLst>
            <pc:docMk/>
            <pc:sldMk cId="891607933" sldId="326"/>
            <ac:spMk id="41" creationId="{03F8447B-EE0A-2390-9EAF-797EBB12D449}"/>
          </ac:spMkLst>
        </pc:spChg>
        <pc:spChg chg="mod">
          <ac:chgData name="Ahmed Sadri" userId="cf5a29eb-b638-43e3-8a2b-23c8752f1ffb" providerId="ADAL" clId="{1B58807B-3E36-468A-BB7A-25209018998A}" dt="2023-05-31T04:04:10.972" v="1312" actId="20577"/>
          <ac:spMkLst>
            <pc:docMk/>
            <pc:sldMk cId="891607933" sldId="326"/>
            <ac:spMk id="3505" creationId="{00000000-0000-0000-0000-000000000000}"/>
          </ac:spMkLst>
        </pc:spChg>
        <pc:spChg chg="del">
          <ac:chgData name="Ahmed Sadri" userId="cf5a29eb-b638-43e3-8a2b-23c8752f1ffb" providerId="ADAL" clId="{1B58807B-3E36-468A-BB7A-25209018998A}" dt="2023-05-31T04:04:17.471" v="1315" actId="478"/>
          <ac:spMkLst>
            <pc:docMk/>
            <pc:sldMk cId="891607933" sldId="326"/>
            <ac:spMk id="3506"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07"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08" creationId="{00000000-0000-0000-0000-000000000000}"/>
          </ac:spMkLst>
        </pc:spChg>
        <pc:spChg chg="del">
          <ac:chgData name="Ahmed Sadri" userId="cf5a29eb-b638-43e3-8a2b-23c8752f1ffb" providerId="ADAL" clId="{1B58807B-3E36-468A-BB7A-25209018998A}" dt="2023-05-31T04:04:19.743" v="1316" actId="478"/>
          <ac:spMkLst>
            <pc:docMk/>
            <pc:sldMk cId="891607933" sldId="326"/>
            <ac:spMk id="3509"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0"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1"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2"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3"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4"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5"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6" creationId="{00000000-0000-0000-0000-000000000000}"/>
          </ac:spMkLst>
        </pc:spChg>
        <pc:spChg chg="del">
          <ac:chgData name="Ahmed Sadri" userId="cf5a29eb-b638-43e3-8a2b-23c8752f1ffb" providerId="ADAL" clId="{1B58807B-3E36-468A-BB7A-25209018998A}" dt="2023-05-31T04:04:14.848" v="1313" actId="478"/>
          <ac:spMkLst>
            <pc:docMk/>
            <pc:sldMk cId="891607933" sldId="326"/>
            <ac:spMk id="3517" creationId="{00000000-0000-0000-0000-000000000000}"/>
          </ac:spMkLst>
        </pc:spChg>
        <pc:grpChg chg="add mod">
          <ac:chgData name="Ahmed Sadri" userId="cf5a29eb-b638-43e3-8a2b-23c8752f1ffb" providerId="ADAL" clId="{1B58807B-3E36-468A-BB7A-25209018998A}" dt="2023-06-10T19:44:15.631" v="5230" actId="1076"/>
          <ac:grpSpMkLst>
            <pc:docMk/>
            <pc:sldMk cId="891607933" sldId="326"/>
            <ac:grpSpMk id="18" creationId="{04B15565-E9A0-2F19-628C-150CD8EC52B5}"/>
          </ac:grpSpMkLst>
        </pc:grpChg>
        <pc:grpChg chg="add del mod">
          <ac:chgData name="Ahmed Sadri" userId="cf5a29eb-b638-43e3-8a2b-23c8752f1ffb" providerId="ADAL" clId="{1B58807B-3E36-468A-BB7A-25209018998A}" dt="2023-05-31T05:19:50.559" v="1642" actId="478"/>
          <ac:grpSpMkLst>
            <pc:docMk/>
            <pc:sldMk cId="891607933" sldId="326"/>
            <ac:grpSpMk id="21" creationId="{CA61D9EE-2677-D41F-31B5-B6962D95BAF9}"/>
          </ac:grpSpMkLst>
        </pc:grpChg>
        <pc:grpChg chg="add mod">
          <ac:chgData name="Ahmed Sadri" userId="cf5a29eb-b638-43e3-8a2b-23c8752f1ffb" providerId="ADAL" clId="{1B58807B-3E36-468A-BB7A-25209018998A}" dt="2023-06-10T19:44:15.631" v="5230" actId="1076"/>
          <ac:grpSpMkLst>
            <pc:docMk/>
            <pc:sldMk cId="891607933" sldId="326"/>
            <ac:grpSpMk id="25" creationId="{3D2ED261-9246-2812-F3A6-FBD2B6CA09A2}"/>
          </ac:grpSpMkLst>
        </pc:grpChg>
        <pc:grpChg chg="add mod">
          <ac:chgData name="Ahmed Sadri" userId="cf5a29eb-b638-43e3-8a2b-23c8752f1ffb" providerId="ADAL" clId="{1B58807B-3E36-468A-BB7A-25209018998A}" dt="2023-06-10T19:44:15.631" v="5230" actId="1076"/>
          <ac:grpSpMkLst>
            <pc:docMk/>
            <pc:sldMk cId="891607933" sldId="326"/>
            <ac:grpSpMk id="39" creationId="{CEDB52CA-244A-008F-5CBE-94C294B81713}"/>
          </ac:grpSpMkLst>
        </pc:grpChg>
        <pc:picChg chg="add mod">
          <ac:chgData name="Ahmed Sadri" userId="cf5a29eb-b638-43e3-8a2b-23c8752f1ffb" providerId="ADAL" clId="{1B58807B-3E36-468A-BB7A-25209018998A}" dt="2023-06-10T19:44:15.631" v="5230" actId="1076"/>
          <ac:picMkLst>
            <pc:docMk/>
            <pc:sldMk cId="891607933" sldId="326"/>
            <ac:picMk id="17" creationId="{6829D1CB-4416-788C-1FB8-A2F4988FC27D}"/>
          </ac:picMkLst>
        </pc:picChg>
        <pc:picChg chg="add mod">
          <ac:chgData name="Ahmed Sadri" userId="cf5a29eb-b638-43e3-8a2b-23c8752f1ffb" providerId="ADAL" clId="{1B58807B-3E36-468A-BB7A-25209018998A}" dt="2023-06-10T19:44:15.631" v="5230" actId="1076"/>
          <ac:picMkLst>
            <pc:docMk/>
            <pc:sldMk cId="891607933" sldId="326"/>
            <ac:picMk id="30" creationId="{C7377DF7-0770-EB97-88D5-8D26FDB65741}"/>
          </ac:picMkLst>
        </pc:picChg>
        <pc:cxnChg chg="add mod">
          <ac:chgData name="Ahmed Sadri" userId="cf5a29eb-b638-43e3-8a2b-23c8752f1ffb" providerId="ADAL" clId="{1B58807B-3E36-468A-BB7A-25209018998A}" dt="2023-06-10T19:44:15.631" v="5230" actId="1076"/>
          <ac:cxnSpMkLst>
            <pc:docMk/>
            <pc:sldMk cId="891607933" sldId="326"/>
            <ac:cxnSpMk id="37" creationId="{97CB1713-F8F9-3CA5-5E86-EB75D7FD9850}"/>
          </ac:cxnSpMkLst>
        </pc:cxnChg>
        <pc:cxnChg chg="add mod">
          <ac:chgData name="Ahmed Sadri" userId="cf5a29eb-b638-43e3-8a2b-23c8752f1ffb" providerId="ADAL" clId="{1B58807B-3E36-468A-BB7A-25209018998A}" dt="2023-06-10T19:44:15.631" v="5230" actId="1076"/>
          <ac:cxnSpMkLst>
            <pc:docMk/>
            <pc:sldMk cId="891607933" sldId="326"/>
            <ac:cxnSpMk id="42" creationId="{29ED0531-66B4-18B8-F0A3-0A5A8DEAD42F}"/>
          </ac:cxnSpMkLst>
        </pc:cxnChg>
      </pc:sldChg>
      <pc:sldChg chg="addSp delSp modSp add mod">
        <pc:chgData name="Ahmed Sadri" userId="cf5a29eb-b638-43e3-8a2b-23c8752f1ffb" providerId="ADAL" clId="{1B58807B-3E36-468A-BB7A-25209018998A}" dt="2023-06-09T21:29:59.385" v="3073" actId="1076"/>
        <pc:sldMkLst>
          <pc:docMk/>
          <pc:sldMk cId="568924197" sldId="327"/>
        </pc:sldMkLst>
        <pc:spChg chg="add del mod">
          <ac:chgData name="Ahmed Sadri" userId="cf5a29eb-b638-43e3-8a2b-23c8752f1ffb" providerId="ADAL" clId="{1B58807B-3E36-468A-BB7A-25209018998A}" dt="2023-06-09T19:09:01.930" v="2824" actId="478"/>
          <ac:spMkLst>
            <pc:docMk/>
            <pc:sldMk cId="568924197" sldId="327"/>
            <ac:spMk id="10" creationId="{F0DAF706-D897-61B9-426A-F16123DE05F6}"/>
          </ac:spMkLst>
        </pc:spChg>
        <pc:spChg chg="add del mod">
          <ac:chgData name="Ahmed Sadri" userId="cf5a29eb-b638-43e3-8a2b-23c8752f1ffb" providerId="ADAL" clId="{1B58807B-3E36-468A-BB7A-25209018998A}" dt="2023-06-09T19:09:01.930" v="2824" actId="478"/>
          <ac:spMkLst>
            <pc:docMk/>
            <pc:sldMk cId="568924197" sldId="327"/>
            <ac:spMk id="12" creationId="{040523AB-DC67-8E6C-4F85-D1453C976AA4}"/>
          </ac:spMkLst>
        </pc:spChg>
        <pc:spChg chg="add mod">
          <ac:chgData name="Ahmed Sadri" userId="cf5a29eb-b638-43e3-8a2b-23c8752f1ffb" providerId="ADAL" clId="{1B58807B-3E36-468A-BB7A-25209018998A}" dt="2023-06-09T19:09:25.075" v="2837" actId="571"/>
          <ac:spMkLst>
            <pc:docMk/>
            <pc:sldMk cId="568924197" sldId="327"/>
            <ac:spMk id="13" creationId="{EAD4D485-11EA-C0C1-645C-04FDA3ACAC34}"/>
          </ac:spMkLst>
        </pc:spChg>
        <pc:spChg chg="add mod">
          <ac:chgData name="Ahmed Sadri" userId="cf5a29eb-b638-43e3-8a2b-23c8752f1ffb" providerId="ADAL" clId="{1B58807B-3E36-468A-BB7A-25209018998A}" dt="2023-06-09T19:09:25.075" v="2837" actId="571"/>
          <ac:spMkLst>
            <pc:docMk/>
            <pc:sldMk cId="568924197" sldId="327"/>
            <ac:spMk id="14" creationId="{9B3B1CF2-C0C8-8F5E-FDC0-9061DAEFC45B}"/>
          </ac:spMkLst>
        </pc:spChg>
        <pc:spChg chg="add mod">
          <ac:chgData name="Ahmed Sadri" userId="cf5a29eb-b638-43e3-8a2b-23c8752f1ffb" providerId="ADAL" clId="{1B58807B-3E36-468A-BB7A-25209018998A}" dt="2023-06-09T19:09:25.075" v="2837" actId="571"/>
          <ac:spMkLst>
            <pc:docMk/>
            <pc:sldMk cId="568924197" sldId="327"/>
            <ac:spMk id="15" creationId="{4F76F101-7FA4-9FBA-2592-3C289C26DFF9}"/>
          </ac:spMkLst>
        </pc:spChg>
        <pc:spChg chg="add mod">
          <ac:chgData name="Ahmed Sadri" userId="cf5a29eb-b638-43e3-8a2b-23c8752f1ffb" providerId="ADAL" clId="{1B58807B-3E36-468A-BB7A-25209018998A}" dt="2023-06-09T21:29:30.558" v="3072" actId="14100"/>
          <ac:spMkLst>
            <pc:docMk/>
            <pc:sldMk cId="568924197" sldId="327"/>
            <ac:spMk id="17" creationId="{99631B3E-618F-0984-DDBC-07DCE5BD98A4}"/>
          </ac:spMkLst>
        </pc:spChg>
        <pc:spChg chg="add mod">
          <ac:chgData name="Ahmed Sadri" userId="cf5a29eb-b638-43e3-8a2b-23c8752f1ffb" providerId="ADAL" clId="{1B58807B-3E36-468A-BB7A-25209018998A}" dt="2023-06-09T21:29:30.558" v="3072" actId="14100"/>
          <ac:spMkLst>
            <pc:docMk/>
            <pc:sldMk cId="568924197" sldId="327"/>
            <ac:spMk id="18" creationId="{2D5236B2-E85D-4525-3861-9F4B3C21DB8F}"/>
          </ac:spMkLst>
        </pc:spChg>
        <pc:spChg chg="add mod">
          <ac:chgData name="Ahmed Sadri" userId="cf5a29eb-b638-43e3-8a2b-23c8752f1ffb" providerId="ADAL" clId="{1B58807B-3E36-468A-BB7A-25209018998A}" dt="2023-06-09T21:29:30.558" v="3072" actId="14100"/>
          <ac:spMkLst>
            <pc:docMk/>
            <pc:sldMk cId="568924197" sldId="327"/>
            <ac:spMk id="19" creationId="{EFB6E775-ABD6-284E-0040-FD02F1303D61}"/>
          </ac:spMkLst>
        </pc:spChg>
        <pc:spChg chg="mod">
          <ac:chgData name="Ahmed Sadri" userId="cf5a29eb-b638-43e3-8a2b-23c8752f1ffb" providerId="ADAL" clId="{1B58807B-3E36-468A-BB7A-25209018998A}" dt="2023-06-09T21:29:59.385" v="3073" actId="1076"/>
          <ac:spMkLst>
            <pc:docMk/>
            <pc:sldMk cId="568924197" sldId="327"/>
            <ac:spMk id="3565" creationId="{00000000-0000-0000-0000-000000000000}"/>
          </ac:spMkLst>
        </pc:spChg>
        <pc:spChg chg="mod">
          <ac:chgData name="Ahmed Sadri" userId="cf5a29eb-b638-43e3-8a2b-23c8752f1ffb" providerId="ADAL" clId="{1B58807B-3E36-468A-BB7A-25209018998A}" dt="2023-06-09T19:41:00.534" v="3002" actId="1035"/>
          <ac:spMkLst>
            <pc:docMk/>
            <pc:sldMk cId="568924197" sldId="327"/>
            <ac:spMk id="3566" creationId="{00000000-0000-0000-0000-000000000000}"/>
          </ac:spMkLst>
        </pc:spChg>
        <pc:spChg chg="mod">
          <ac:chgData name="Ahmed Sadri" userId="cf5a29eb-b638-43e3-8a2b-23c8752f1ffb" providerId="ADAL" clId="{1B58807B-3E36-468A-BB7A-25209018998A}" dt="2023-06-09T19:09:54.880" v="2843" actId="1076"/>
          <ac:spMkLst>
            <pc:docMk/>
            <pc:sldMk cId="568924197" sldId="327"/>
            <ac:spMk id="3567" creationId="{00000000-0000-0000-0000-000000000000}"/>
          </ac:spMkLst>
        </pc:spChg>
        <pc:spChg chg="mod">
          <ac:chgData name="Ahmed Sadri" userId="cf5a29eb-b638-43e3-8a2b-23c8752f1ffb" providerId="ADAL" clId="{1B58807B-3E36-468A-BB7A-25209018998A}" dt="2023-06-09T21:28:25.889" v="3067" actId="1076"/>
          <ac:spMkLst>
            <pc:docMk/>
            <pc:sldMk cId="568924197" sldId="327"/>
            <ac:spMk id="3568" creationId="{00000000-0000-0000-0000-000000000000}"/>
          </ac:spMkLst>
        </pc:spChg>
        <pc:spChg chg="mod">
          <ac:chgData name="Ahmed Sadri" userId="cf5a29eb-b638-43e3-8a2b-23c8752f1ffb" providerId="ADAL" clId="{1B58807B-3E36-468A-BB7A-25209018998A}" dt="2023-06-09T19:40:48.536" v="2991" actId="14100"/>
          <ac:spMkLst>
            <pc:docMk/>
            <pc:sldMk cId="568924197" sldId="327"/>
            <ac:spMk id="3569" creationId="{00000000-0000-0000-0000-000000000000}"/>
          </ac:spMkLst>
        </pc:spChg>
        <pc:spChg chg="mod">
          <ac:chgData name="Ahmed Sadri" userId="cf5a29eb-b638-43e3-8a2b-23c8752f1ffb" providerId="ADAL" clId="{1B58807B-3E36-468A-BB7A-25209018998A}" dt="2023-06-09T21:29:07.775" v="3069" actId="1076"/>
          <ac:spMkLst>
            <pc:docMk/>
            <pc:sldMk cId="568924197" sldId="327"/>
            <ac:spMk id="3570" creationId="{00000000-0000-0000-0000-000000000000}"/>
          </ac:spMkLst>
        </pc:spChg>
        <pc:spChg chg="del">
          <ac:chgData name="Ahmed Sadri" userId="cf5a29eb-b638-43e3-8a2b-23c8752f1ffb" providerId="ADAL" clId="{1B58807B-3E36-468A-BB7A-25209018998A}" dt="2023-06-09T19:08:59.600" v="2823" actId="478"/>
          <ac:spMkLst>
            <pc:docMk/>
            <pc:sldMk cId="568924197" sldId="327"/>
            <ac:spMk id="3571" creationId="{00000000-0000-0000-0000-000000000000}"/>
          </ac:spMkLst>
        </pc:spChg>
        <pc:spChg chg="mod">
          <ac:chgData name="Ahmed Sadri" userId="cf5a29eb-b638-43e3-8a2b-23c8752f1ffb" providerId="ADAL" clId="{1B58807B-3E36-468A-BB7A-25209018998A}" dt="2023-06-09T19:38:54.264" v="2922" actId="1038"/>
          <ac:spMkLst>
            <pc:docMk/>
            <pc:sldMk cId="568924197" sldId="327"/>
            <ac:spMk id="3572" creationId="{00000000-0000-0000-0000-000000000000}"/>
          </ac:spMkLst>
        </pc:spChg>
        <pc:spChg chg="mod">
          <ac:chgData name="Ahmed Sadri" userId="cf5a29eb-b638-43e3-8a2b-23c8752f1ffb" providerId="ADAL" clId="{1B58807B-3E36-468A-BB7A-25209018998A}" dt="2023-06-09T21:29:59.385" v="3073" actId="1076"/>
          <ac:spMkLst>
            <pc:docMk/>
            <pc:sldMk cId="568924197" sldId="327"/>
            <ac:spMk id="3573" creationId="{00000000-0000-0000-0000-000000000000}"/>
          </ac:spMkLst>
        </pc:spChg>
        <pc:spChg chg="mod">
          <ac:chgData name="Ahmed Sadri" userId="cf5a29eb-b638-43e3-8a2b-23c8752f1ffb" providerId="ADAL" clId="{1B58807B-3E36-468A-BB7A-25209018998A}" dt="2023-06-09T21:29:16.384" v="3071" actId="554"/>
          <ac:spMkLst>
            <pc:docMk/>
            <pc:sldMk cId="568924197" sldId="327"/>
            <ac:spMk id="3574" creationId="{00000000-0000-0000-0000-000000000000}"/>
          </ac:spMkLst>
        </pc:spChg>
        <pc:spChg chg="mod">
          <ac:chgData name="Ahmed Sadri" userId="cf5a29eb-b638-43e3-8a2b-23c8752f1ffb" providerId="ADAL" clId="{1B58807B-3E36-468A-BB7A-25209018998A}" dt="2023-06-09T19:38:54.264" v="2922" actId="1038"/>
          <ac:spMkLst>
            <pc:docMk/>
            <pc:sldMk cId="568924197" sldId="327"/>
            <ac:spMk id="3575" creationId="{00000000-0000-0000-0000-000000000000}"/>
          </ac:spMkLst>
        </pc:spChg>
        <pc:spChg chg="mod">
          <ac:chgData name="Ahmed Sadri" userId="cf5a29eb-b638-43e3-8a2b-23c8752f1ffb" providerId="ADAL" clId="{1B58807B-3E36-468A-BB7A-25209018998A}" dt="2023-06-09T21:29:16.384" v="3071" actId="554"/>
          <ac:spMkLst>
            <pc:docMk/>
            <pc:sldMk cId="568924197" sldId="327"/>
            <ac:spMk id="3576" creationId="{00000000-0000-0000-0000-000000000000}"/>
          </ac:spMkLst>
        </pc:spChg>
        <pc:spChg chg="del">
          <ac:chgData name="Ahmed Sadri" userId="cf5a29eb-b638-43e3-8a2b-23c8752f1ffb" providerId="ADAL" clId="{1B58807B-3E36-468A-BB7A-25209018998A}" dt="2023-06-09T19:08:59.600" v="2823" actId="478"/>
          <ac:spMkLst>
            <pc:docMk/>
            <pc:sldMk cId="568924197" sldId="327"/>
            <ac:spMk id="3577" creationId="{00000000-0000-0000-0000-000000000000}"/>
          </ac:spMkLst>
        </pc:spChg>
        <pc:spChg chg="add del mod">
          <ac:chgData name="Ahmed Sadri" userId="cf5a29eb-b638-43e3-8a2b-23c8752f1ffb" providerId="ADAL" clId="{1B58807B-3E36-468A-BB7A-25209018998A}" dt="2023-06-09T19:38:54.264" v="2922" actId="1038"/>
          <ac:spMkLst>
            <pc:docMk/>
            <pc:sldMk cId="568924197" sldId="327"/>
            <ac:spMk id="3578" creationId="{00000000-0000-0000-0000-000000000000}"/>
          </ac:spMkLst>
        </pc:spChg>
        <pc:spChg chg="mod">
          <ac:chgData name="Ahmed Sadri" userId="cf5a29eb-b638-43e3-8a2b-23c8752f1ffb" providerId="ADAL" clId="{1B58807B-3E36-468A-BB7A-25209018998A}" dt="2023-06-09T21:29:59.385" v="3073" actId="1076"/>
          <ac:spMkLst>
            <pc:docMk/>
            <pc:sldMk cId="568924197" sldId="327"/>
            <ac:spMk id="3579" creationId="{00000000-0000-0000-0000-000000000000}"/>
          </ac:spMkLst>
        </pc:spChg>
        <pc:spChg chg="mod">
          <ac:chgData name="Ahmed Sadri" userId="cf5a29eb-b638-43e3-8a2b-23c8752f1ffb" providerId="ADAL" clId="{1B58807B-3E36-468A-BB7A-25209018998A}" dt="2023-06-09T19:41:00.534" v="3002" actId="1035"/>
          <ac:spMkLst>
            <pc:docMk/>
            <pc:sldMk cId="568924197" sldId="327"/>
            <ac:spMk id="3580" creationId="{00000000-0000-0000-0000-000000000000}"/>
          </ac:spMkLst>
        </pc:spChg>
        <pc:spChg chg="mod">
          <ac:chgData name="Ahmed Sadri" userId="cf5a29eb-b638-43e3-8a2b-23c8752f1ffb" providerId="ADAL" clId="{1B58807B-3E36-468A-BB7A-25209018998A}" dt="2023-06-09T19:38:54.264" v="2922" actId="1038"/>
          <ac:spMkLst>
            <pc:docMk/>
            <pc:sldMk cId="568924197" sldId="327"/>
            <ac:spMk id="3581" creationId="{00000000-0000-0000-0000-000000000000}"/>
          </ac:spMkLst>
        </pc:spChg>
        <pc:spChg chg="mod">
          <ac:chgData name="Ahmed Sadri" userId="cf5a29eb-b638-43e3-8a2b-23c8752f1ffb" providerId="ADAL" clId="{1B58807B-3E36-468A-BB7A-25209018998A}" dt="2023-06-09T21:28:45.880" v="3068" actId="1076"/>
          <ac:spMkLst>
            <pc:docMk/>
            <pc:sldMk cId="568924197" sldId="327"/>
            <ac:spMk id="3582" creationId="{00000000-0000-0000-0000-000000000000}"/>
          </ac:spMkLst>
        </pc:spChg>
        <pc:spChg chg="del">
          <ac:chgData name="Ahmed Sadri" userId="cf5a29eb-b638-43e3-8a2b-23c8752f1ffb" providerId="ADAL" clId="{1B58807B-3E36-468A-BB7A-25209018998A}" dt="2023-06-09T19:08:59.600" v="2823" actId="478"/>
          <ac:spMkLst>
            <pc:docMk/>
            <pc:sldMk cId="568924197" sldId="327"/>
            <ac:spMk id="3583" creationId="{00000000-0000-0000-0000-000000000000}"/>
          </ac:spMkLst>
        </pc:spChg>
        <pc:spChg chg="del">
          <ac:chgData name="Ahmed Sadri" userId="cf5a29eb-b638-43e3-8a2b-23c8752f1ffb" providerId="ADAL" clId="{1B58807B-3E36-468A-BB7A-25209018998A}" dt="2023-05-31T04:06:12.372" v="1330" actId="478"/>
          <ac:spMkLst>
            <pc:docMk/>
            <pc:sldMk cId="568924197" sldId="327"/>
            <ac:spMk id="3604" creationId="{00000000-0000-0000-0000-000000000000}"/>
          </ac:spMkLst>
        </pc:spChg>
        <pc:spChg chg="del">
          <ac:chgData name="Ahmed Sadri" userId="cf5a29eb-b638-43e3-8a2b-23c8752f1ffb" providerId="ADAL" clId="{1B58807B-3E36-468A-BB7A-25209018998A}" dt="2023-05-31T04:06:21.673" v="1332" actId="478"/>
          <ac:spMkLst>
            <pc:docMk/>
            <pc:sldMk cId="568924197" sldId="327"/>
            <ac:spMk id="3605" creationId="{00000000-0000-0000-0000-000000000000}"/>
          </ac:spMkLst>
        </pc:spChg>
        <pc:spChg chg="del">
          <ac:chgData name="Ahmed Sadri" userId="cf5a29eb-b638-43e3-8a2b-23c8752f1ffb" providerId="ADAL" clId="{1B58807B-3E36-468A-BB7A-25209018998A}" dt="2023-05-31T04:06:19.902" v="1331" actId="478"/>
          <ac:spMkLst>
            <pc:docMk/>
            <pc:sldMk cId="568924197" sldId="327"/>
            <ac:spMk id="3606" creationId="{00000000-0000-0000-0000-000000000000}"/>
          </ac:spMkLst>
        </pc:spChg>
        <pc:grpChg chg="del">
          <ac:chgData name="Ahmed Sadri" userId="cf5a29eb-b638-43e3-8a2b-23c8752f1ffb" providerId="ADAL" clId="{1B58807B-3E36-468A-BB7A-25209018998A}" dt="2023-05-31T04:06:10.265" v="1329" actId="478"/>
          <ac:grpSpMkLst>
            <pc:docMk/>
            <pc:sldMk cId="568924197" sldId="327"/>
            <ac:grpSpMk id="3584" creationId="{00000000-0000-0000-0000-000000000000}"/>
          </ac:grpSpMkLst>
        </pc:grpChg>
        <pc:grpChg chg="del">
          <ac:chgData name="Ahmed Sadri" userId="cf5a29eb-b638-43e3-8a2b-23c8752f1ffb" providerId="ADAL" clId="{1B58807B-3E36-468A-BB7A-25209018998A}" dt="2023-05-31T04:06:05.092" v="1328" actId="478"/>
          <ac:grpSpMkLst>
            <pc:docMk/>
            <pc:sldMk cId="568924197" sldId="327"/>
            <ac:grpSpMk id="3591" creationId="{00000000-0000-0000-0000-000000000000}"/>
          </ac:grpSpMkLst>
        </pc:grpChg>
        <pc:grpChg chg="del">
          <ac:chgData name="Ahmed Sadri" userId="cf5a29eb-b638-43e3-8a2b-23c8752f1ffb" providerId="ADAL" clId="{1B58807B-3E36-468A-BB7A-25209018998A}" dt="2023-05-31T04:06:03.492" v="1327" actId="478"/>
          <ac:grpSpMkLst>
            <pc:docMk/>
            <pc:sldMk cId="568924197" sldId="327"/>
            <ac:grpSpMk id="3594" creationId="{00000000-0000-0000-0000-000000000000}"/>
          </ac:grpSpMkLst>
        </pc:grpChg>
        <pc:picChg chg="add mod">
          <ac:chgData name="Ahmed Sadri" userId="cf5a29eb-b638-43e3-8a2b-23c8752f1ffb" providerId="ADAL" clId="{1B58807B-3E36-468A-BB7A-25209018998A}" dt="2023-06-09T19:38:54.264" v="2922" actId="1038"/>
          <ac:picMkLst>
            <pc:docMk/>
            <pc:sldMk cId="568924197" sldId="327"/>
            <ac:picMk id="3" creationId="{7BD72488-FEAE-C05A-A427-5ED4B7B935A9}"/>
          </ac:picMkLst>
        </pc:picChg>
        <pc:picChg chg="add mod">
          <ac:chgData name="Ahmed Sadri" userId="cf5a29eb-b638-43e3-8a2b-23c8752f1ffb" providerId="ADAL" clId="{1B58807B-3E36-468A-BB7A-25209018998A}" dt="2023-06-09T19:38:54.264" v="2922" actId="1038"/>
          <ac:picMkLst>
            <pc:docMk/>
            <pc:sldMk cId="568924197" sldId="327"/>
            <ac:picMk id="4" creationId="{B1E54BB6-D612-E999-4311-FFE1A85EA38E}"/>
          </ac:picMkLst>
        </pc:picChg>
        <pc:picChg chg="add del mod">
          <ac:chgData name="Ahmed Sadri" userId="cf5a29eb-b638-43e3-8a2b-23c8752f1ffb" providerId="ADAL" clId="{1B58807B-3E36-468A-BB7A-25209018998A}" dt="2023-05-31T04:08:19.384" v="1371" actId="21"/>
          <ac:picMkLst>
            <pc:docMk/>
            <pc:sldMk cId="568924197" sldId="327"/>
            <ac:picMk id="5" creationId="{43B1E7E4-2786-0D3D-1E49-ED071493429C}"/>
          </ac:picMkLst>
        </pc:picChg>
        <pc:picChg chg="add mod">
          <ac:chgData name="Ahmed Sadri" userId="cf5a29eb-b638-43e3-8a2b-23c8752f1ffb" providerId="ADAL" clId="{1B58807B-3E36-468A-BB7A-25209018998A}" dt="2023-06-09T21:29:59.385" v="3073" actId="1076"/>
          <ac:picMkLst>
            <pc:docMk/>
            <pc:sldMk cId="568924197" sldId="327"/>
            <ac:picMk id="6" creationId="{243C0087-F86B-FBCD-1740-5CF2C40EBA8F}"/>
          </ac:picMkLst>
        </pc:picChg>
        <pc:picChg chg="add mod modCrop">
          <ac:chgData name="Ahmed Sadri" userId="cf5a29eb-b638-43e3-8a2b-23c8752f1ffb" providerId="ADAL" clId="{1B58807B-3E36-468A-BB7A-25209018998A}" dt="2023-06-09T21:28:45.880" v="3068" actId="1076"/>
          <ac:picMkLst>
            <pc:docMk/>
            <pc:sldMk cId="568924197" sldId="327"/>
            <ac:picMk id="7" creationId="{E0658D71-1220-72BD-121F-BD0519679FAB}"/>
          </ac:picMkLst>
        </pc:picChg>
        <pc:picChg chg="add mod">
          <ac:chgData name="Ahmed Sadri" userId="cf5a29eb-b638-43e3-8a2b-23c8752f1ffb" providerId="ADAL" clId="{1B58807B-3E36-468A-BB7A-25209018998A}" dt="2023-06-09T19:41:00.534" v="3002" actId="1035"/>
          <ac:picMkLst>
            <pc:docMk/>
            <pc:sldMk cId="568924197" sldId="327"/>
            <ac:picMk id="8" creationId="{5E040A68-3394-E58F-E4EC-8E997DB57F18}"/>
          </ac:picMkLst>
        </pc:picChg>
        <pc:picChg chg="add mod">
          <ac:chgData name="Ahmed Sadri" userId="cf5a29eb-b638-43e3-8a2b-23c8752f1ffb" providerId="ADAL" clId="{1B58807B-3E36-468A-BB7A-25209018998A}" dt="2023-06-09T19:09:25.075" v="2837" actId="571"/>
          <ac:picMkLst>
            <pc:docMk/>
            <pc:sldMk cId="568924197" sldId="327"/>
            <ac:picMk id="16" creationId="{9043E86C-45A6-29B4-DB9B-C7EEBDE7BB67}"/>
          </ac:picMkLst>
        </pc:picChg>
      </pc:sldChg>
      <pc:sldChg chg="modSp add mod ord">
        <pc:chgData name="Ahmed Sadri" userId="cf5a29eb-b638-43e3-8a2b-23c8752f1ffb" providerId="ADAL" clId="{1B58807B-3E36-468A-BB7A-25209018998A}" dt="2023-06-10T19:44:56.572" v="5232" actId="20577"/>
        <pc:sldMkLst>
          <pc:docMk/>
          <pc:sldMk cId="225748770" sldId="328"/>
        </pc:sldMkLst>
        <pc:spChg chg="mod">
          <ac:chgData name="Ahmed Sadri" userId="cf5a29eb-b638-43e3-8a2b-23c8752f1ffb" providerId="ADAL" clId="{1B58807B-3E36-468A-BB7A-25209018998A}" dt="2023-05-31T04:14:02.262" v="1515" actId="20577"/>
          <ac:spMkLst>
            <pc:docMk/>
            <pc:sldMk cId="225748770" sldId="328"/>
            <ac:spMk id="2306" creationId="{00000000-0000-0000-0000-000000000000}"/>
          </ac:spMkLst>
        </pc:spChg>
        <pc:spChg chg="mod">
          <ac:chgData name="Ahmed Sadri" userId="cf5a29eb-b638-43e3-8a2b-23c8752f1ffb" providerId="ADAL" clId="{1B58807B-3E36-468A-BB7A-25209018998A}" dt="2023-06-10T19:44:56.572" v="5232" actId="20577"/>
          <ac:spMkLst>
            <pc:docMk/>
            <pc:sldMk cId="225748770" sldId="328"/>
            <ac:spMk id="2307" creationId="{00000000-0000-0000-0000-000000000000}"/>
          </ac:spMkLst>
        </pc:spChg>
      </pc:sldChg>
      <pc:sldChg chg="addSp delSp modSp add mod ord">
        <pc:chgData name="Ahmed Sadri" userId="cf5a29eb-b638-43e3-8a2b-23c8752f1ffb" providerId="ADAL" clId="{1B58807B-3E36-468A-BB7A-25209018998A}" dt="2023-06-10T07:49:48.535" v="4195" actId="478"/>
        <pc:sldMkLst>
          <pc:docMk/>
          <pc:sldMk cId="321590469" sldId="329"/>
        </pc:sldMkLst>
        <pc:spChg chg="add mod">
          <ac:chgData name="Ahmed Sadri" userId="cf5a29eb-b638-43e3-8a2b-23c8752f1ffb" providerId="ADAL" clId="{1B58807B-3E36-468A-BB7A-25209018998A}" dt="2023-06-10T07:12:27.977" v="3969" actId="1076"/>
          <ac:spMkLst>
            <pc:docMk/>
            <pc:sldMk cId="321590469" sldId="329"/>
            <ac:spMk id="9" creationId="{3AAC4429-3C62-8310-BAC9-2B9EC0990B89}"/>
          </ac:spMkLst>
        </pc:spChg>
        <pc:spChg chg="add del mod">
          <ac:chgData name="Ahmed Sadri" userId="cf5a29eb-b638-43e3-8a2b-23c8752f1ffb" providerId="ADAL" clId="{1B58807B-3E36-468A-BB7A-25209018998A}" dt="2023-06-09T17:12:50.073" v="2039" actId="478"/>
          <ac:spMkLst>
            <pc:docMk/>
            <pc:sldMk cId="321590469" sldId="329"/>
            <ac:spMk id="10" creationId="{86AA24FF-58EB-B545-2A79-65B5681E6ED5}"/>
          </ac:spMkLst>
        </pc:spChg>
        <pc:spChg chg="add mod">
          <ac:chgData name="Ahmed Sadri" userId="cf5a29eb-b638-43e3-8a2b-23c8752f1ffb" providerId="ADAL" clId="{1B58807B-3E36-468A-BB7A-25209018998A}" dt="2023-06-10T07:12:21.489" v="3967" actId="554"/>
          <ac:spMkLst>
            <pc:docMk/>
            <pc:sldMk cId="321590469" sldId="329"/>
            <ac:spMk id="11" creationId="{10C4E6A9-47AF-C006-CBC6-61CFDA5E22C3}"/>
          </ac:spMkLst>
        </pc:spChg>
        <pc:spChg chg="add mod">
          <ac:chgData name="Ahmed Sadri" userId="cf5a29eb-b638-43e3-8a2b-23c8752f1ffb" providerId="ADAL" clId="{1B58807B-3E36-468A-BB7A-25209018998A}" dt="2023-06-10T07:12:35.898" v="3971" actId="1076"/>
          <ac:spMkLst>
            <pc:docMk/>
            <pc:sldMk cId="321590469" sldId="329"/>
            <ac:spMk id="12" creationId="{717E55D5-640D-E741-B4E2-5FC62997C7C5}"/>
          </ac:spMkLst>
        </pc:spChg>
        <pc:spChg chg="add del mod">
          <ac:chgData name="Ahmed Sadri" userId="cf5a29eb-b638-43e3-8a2b-23c8752f1ffb" providerId="ADAL" clId="{1B58807B-3E36-468A-BB7A-25209018998A}" dt="2023-06-09T17:14:30.042" v="2057" actId="478"/>
          <ac:spMkLst>
            <pc:docMk/>
            <pc:sldMk cId="321590469" sldId="329"/>
            <ac:spMk id="13" creationId="{F38B9AF1-600E-4F65-E87D-BBC7D57C59B9}"/>
          </ac:spMkLst>
        </pc:spChg>
        <pc:spChg chg="add mod">
          <ac:chgData name="Ahmed Sadri" userId="cf5a29eb-b638-43e3-8a2b-23c8752f1ffb" providerId="ADAL" clId="{1B58807B-3E36-468A-BB7A-25209018998A}" dt="2023-06-10T07:12:21.489" v="3967" actId="554"/>
          <ac:spMkLst>
            <pc:docMk/>
            <pc:sldMk cId="321590469" sldId="329"/>
            <ac:spMk id="14" creationId="{112C4550-BE80-3967-35B3-0A6D566A3FEA}"/>
          </ac:spMkLst>
        </pc:spChg>
        <pc:spChg chg="add mod">
          <ac:chgData name="Ahmed Sadri" userId="cf5a29eb-b638-43e3-8a2b-23c8752f1ffb" providerId="ADAL" clId="{1B58807B-3E36-468A-BB7A-25209018998A}" dt="2023-06-10T07:12:32.977" v="3970" actId="1076"/>
          <ac:spMkLst>
            <pc:docMk/>
            <pc:sldMk cId="321590469" sldId="329"/>
            <ac:spMk id="16" creationId="{889ACDCA-9BAF-B3CA-5D86-2251ADD81A41}"/>
          </ac:spMkLst>
        </pc:spChg>
        <pc:spChg chg="add mod">
          <ac:chgData name="Ahmed Sadri" userId="cf5a29eb-b638-43e3-8a2b-23c8752f1ffb" providerId="ADAL" clId="{1B58807B-3E36-468A-BB7A-25209018998A}" dt="2023-06-10T07:12:23.792" v="3968" actId="408"/>
          <ac:spMkLst>
            <pc:docMk/>
            <pc:sldMk cId="321590469" sldId="329"/>
            <ac:spMk id="17" creationId="{E645C81E-D2EF-7885-0333-C228F03D57EA}"/>
          </ac:spMkLst>
        </pc:spChg>
        <pc:spChg chg="add del mod">
          <ac:chgData name="Ahmed Sadri" userId="cf5a29eb-b638-43e3-8a2b-23c8752f1ffb" providerId="ADAL" clId="{1B58807B-3E36-468A-BB7A-25209018998A}" dt="2023-06-10T07:49:46.603" v="4194" actId="478"/>
          <ac:spMkLst>
            <pc:docMk/>
            <pc:sldMk cId="321590469" sldId="329"/>
            <ac:spMk id="19" creationId="{FA0D72D8-11EE-5715-694D-B515A6B26E50}"/>
          </ac:spMkLst>
        </pc:spChg>
        <pc:spChg chg="add del mod">
          <ac:chgData name="Ahmed Sadri" userId="cf5a29eb-b638-43e3-8a2b-23c8752f1ffb" providerId="ADAL" clId="{1B58807B-3E36-468A-BB7A-25209018998A}" dt="2023-06-10T07:20:00.776" v="4155" actId="478"/>
          <ac:spMkLst>
            <pc:docMk/>
            <pc:sldMk cId="321590469" sldId="329"/>
            <ac:spMk id="20" creationId="{4066EF1A-F94B-F047-5CDF-838BC943A472}"/>
          </ac:spMkLst>
        </pc:spChg>
        <pc:spChg chg="add del mod">
          <ac:chgData name="Ahmed Sadri" userId="cf5a29eb-b638-43e3-8a2b-23c8752f1ffb" providerId="ADAL" clId="{1B58807B-3E36-468A-BB7A-25209018998A}" dt="2023-06-10T07:49:48.535" v="4195" actId="478"/>
          <ac:spMkLst>
            <pc:docMk/>
            <pc:sldMk cId="321590469" sldId="329"/>
            <ac:spMk id="21" creationId="{D3A571AE-677E-0B40-DFE1-1090E0477CB6}"/>
          </ac:spMkLst>
        </pc:spChg>
        <pc:spChg chg="add del mod">
          <ac:chgData name="Ahmed Sadri" userId="cf5a29eb-b638-43e3-8a2b-23c8752f1ffb" providerId="ADAL" clId="{1B58807B-3E36-468A-BB7A-25209018998A}" dt="2023-06-10T07:36:13.231" v="4193" actId="478"/>
          <ac:spMkLst>
            <pc:docMk/>
            <pc:sldMk cId="321590469" sldId="329"/>
            <ac:spMk id="22" creationId="{0240C885-08C3-35AF-651F-2D29FAC1817B}"/>
          </ac:spMkLst>
        </pc:spChg>
        <pc:spChg chg="add del mod">
          <ac:chgData name="Ahmed Sadri" userId="cf5a29eb-b638-43e3-8a2b-23c8752f1ffb" providerId="ADAL" clId="{1B58807B-3E36-468A-BB7A-25209018998A}" dt="2023-06-10T07:36:13.231" v="4193" actId="478"/>
          <ac:spMkLst>
            <pc:docMk/>
            <pc:sldMk cId="321590469" sldId="329"/>
            <ac:spMk id="23" creationId="{C9E6CFFE-DB6D-C20E-6763-37638A9EDE40}"/>
          </ac:spMkLst>
        </pc:spChg>
        <pc:spChg chg="add del mod">
          <ac:chgData name="Ahmed Sadri" userId="cf5a29eb-b638-43e3-8a2b-23c8752f1ffb" providerId="ADAL" clId="{1B58807B-3E36-468A-BB7A-25209018998A}" dt="2023-06-10T07:36:13.231" v="4193" actId="478"/>
          <ac:spMkLst>
            <pc:docMk/>
            <pc:sldMk cId="321590469" sldId="329"/>
            <ac:spMk id="24" creationId="{2B131E0E-642E-D4B6-C494-8CF52E12A710}"/>
          </ac:spMkLst>
        </pc:spChg>
        <pc:spChg chg="mod">
          <ac:chgData name="Ahmed Sadri" userId="cf5a29eb-b638-43e3-8a2b-23c8752f1ffb" providerId="ADAL" clId="{1B58807B-3E36-468A-BB7A-25209018998A}" dt="2023-06-10T07:20:27.106" v="4190" actId="20577"/>
          <ac:spMkLst>
            <pc:docMk/>
            <pc:sldMk cId="321590469" sldId="329"/>
            <ac:spMk id="6996" creationId="{00000000-0000-0000-0000-000000000000}"/>
          </ac:spMkLst>
        </pc:spChg>
        <pc:spChg chg="del">
          <ac:chgData name="Ahmed Sadri" userId="cf5a29eb-b638-43e3-8a2b-23c8752f1ffb" providerId="ADAL" clId="{1B58807B-3E36-468A-BB7A-25209018998A}" dt="2023-06-09T16:54:43.129" v="1925" actId="478"/>
          <ac:spMkLst>
            <pc:docMk/>
            <pc:sldMk cId="321590469" sldId="329"/>
            <ac:spMk id="6997" creationId="{00000000-0000-0000-0000-000000000000}"/>
          </ac:spMkLst>
        </pc:spChg>
        <pc:spChg chg="del">
          <ac:chgData name="Ahmed Sadri" userId="cf5a29eb-b638-43e3-8a2b-23c8752f1ffb" providerId="ADAL" clId="{1B58807B-3E36-468A-BB7A-25209018998A}" dt="2023-06-09T16:54:41.840" v="1924" actId="478"/>
          <ac:spMkLst>
            <pc:docMk/>
            <pc:sldMk cId="321590469" sldId="329"/>
            <ac:spMk id="6998" creationId="{00000000-0000-0000-0000-000000000000}"/>
          </ac:spMkLst>
        </pc:spChg>
        <pc:spChg chg="del">
          <ac:chgData name="Ahmed Sadri" userId="cf5a29eb-b638-43e3-8a2b-23c8752f1ffb" providerId="ADAL" clId="{1B58807B-3E36-468A-BB7A-25209018998A}" dt="2023-06-09T16:54:41.840" v="1924" actId="478"/>
          <ac:spMkLst>
            <pc:docMk/>
            <pc:sldMk cId="321590469" sldId="329"/>
            <ac:spMk id="6999" creationId="{00000000-0000-0000-0000-000000000000}"/>
          </ac:spMkLst>
        </pc:spChg>
        <pc:spChg chg="del">
          <ac:chgData name="Ahmed Sadri" userId="cf5a29eb-b638-43e3-8a2b-23c8752f1ffb" providerId="ADAL" clId="{1B58807B-3E36-468A-BB7A-25209018998A}" dt="2023-06-09T16:54:41.840" v="1924" actId="478"/>
          <ac:spMkLst>
            <pc:docMk/>
            <pc:sldMk cId="321590469" sldId="329"/>
            <ac:spMk id="7000" creationId="{00000000-0000-0000-0000-000000000000}"/>
          </ac:spMkLst>
        </pc:spChg>
        <pc:spChg chg="del">
          <ac:chgData name="Ahmed Sadri" userId="cf5a29eb-b638-43e3-8a2b-23c8752f1ffb" providerId="ADAL" clId="{1B58807B-3E36-468A-BB7A-25209018998A}" dt="2023-06-09T16:54:41.840" v="1924" actId="478"/>
          <ac:spMkLst>
            <pc:docMk/>
            <pc:sldMk cId="321590469" sldId="329"/>
            <ac:spMk id="7001" creationId="{00000000-0000-0000-0000-000000000000}"/>
          </ac:spMkLst>
        </pc:spChg>
        <pc:spChg chg="del mod">
          <ac:chgData name="Ahmed Sadri" userId="cf5a29eb-b638-43e3-8a2b-23c8752f1ffb" providerId="ADAL" clId="{1B58807B-3E36-468A-BB7A-25209018998A}" dt="2023-06-09T16:54:48.695" v="1932" actId="478"/>
          <ac:spMkLst>
            <pc:docMk/>
            <pc:sldMk cId="321590469" sldId="329"/>
            <ac:spMk id="7002" creationId="{00000000-0000-0000-0000-000000000000}"/>
          </ac:spMkLst>
        </pc:spChg>
        <pc:spChg chg="del mod">
          <ac:chgData name="Ahmed Sadri" userId="cf5a29eb-b638-43e3-8a2b-23c8752f1ffb" providerId="ADAL" clId="{1B58807B-3E36-468A-BB7A-25209018998A}" dt="2023-06-09T16:54:47.607" v="1930" actId="478"/>
          <ac:spMkLst>
            <pc:docMk/>
            <pc:sldMk cId="321590469" sldId="329"/>
            <ac:spMk id="7003" creationId="{00000000-0000-0000-0000-000000000000}"/>
          </ac:spMkLst>
        </pc:spChg>
        <pc:spChg chg="del">
          <ac:chgData name="Ahmed Sadri" userId="cf5a29eb-b638-43e3-8a2b-23c8752f1ffb" providerId="ADAL" clId="{1B58807B-3E36-468A-BB7A-25209018998A}" dt="2023-06-09T16:54:45.575" v="1928" actId="478"/>
          <ac:spMkLst>
            <pc:docMk/>
            <pc:sldMk cId="321590469" sldId="329"/>
            <ac:spMk id="7004" creationId="{00000000-0000-0000-0000-000000000000}"/>
          </ac:spMkLst>
        </pc:spChg>
        <pc:spChg chg="del mod">
          <ac:chgData name="Ahmed Sadri" userId="cf5a29eb-b638-43e3-8a2b-23c8752f1ffb" providerId="ADAL" clId="{1B58807B-3E36-468A-BB7A-25209018998A}" dt="2023-06-09T16:54:44.831" v="1927" actId="478"/>
          <ac:spMkLst>
            <pc:docMk/>
            <pc:sldMk cId="321590469" sldId="329"/>
            <ac:spMk id="7005" creationId="{00000000-0000-0000-0000-000000000000}"/>
          </ac:spMkLst>
        </pc:spChg>
        <pc:spChg chg="del">
          <ac:chgData name="Ahmed Sadri" userId="cf5a29eb-b638-43e3-8a2b-23c8752f1ffb" providerId="ADAL" clId="{1B58807B-3E36-468A-BB7A-25209018998A}" dt="2023-06-09T16:54:52.161" v="1933" actId="478"/>
          <ac:spMkLst>
            <pc:docMk/>
            <pc:sldMk cId="321590469" sldId="329"/>
            <ac:spMk id="7006" creationId="{00000000-0000-0000-0000-000000000000}"/>
          </ac:spMkLst>
        </pc:spChg>
        <pc:spChg chg="del">
          <ac:chgData name="Ahmed Sadri" userId="cf5a29eb-b638-43e3-8a2b-23c8752f1ffb" providerId="ADAL" clId="{1B58807B-3E36-468A-BB7A-25209018998A}" dt="2023-06-09T16:54:52.161" v="1933" actId="478"/>
          <ac:spMkLst>
            <pc:docMk/>
            <pc:sldMk cId="321590469" sldId="329"/>
            <ac:spMk id="7007" creationId="{00000000-0000-0000-0000-000000000000}"/>
          </ac:spMkLst>
        </pc:spChg>
        <pc:spChg chg="del">
          <ac:chgData name="Ahmed Sadri" userId="cf5a29eb-b638-43e3-8a2b-23c8752f1ffb" providerId="ADAL" clId="{1B58807B-3E36-468A-BB7A-25209018998A}" dt="2023-06-09T16:54:41.840" v="1924" actId="478"/>
          <ac:spMkLst>
            <pc:docMk/>
            <pc:sldMk cId="321590469" sldId="329"/>
            <ac:spMk id="7008" creationId="{00000000-0000-0000-0000-000000000000}"/>
          </ac:spMkLst>
        </pc:spChg>
        <pc:spChg chg="del">
          <ac:chgData name="Ahmed Sadri" userId="cf5a29eb-b638-43e3-8a2b-23c8752f1ffb" providerId="ADAL" clId="{1B58807B-3E36-468A-BB7A-25209018998A}" dt="2023-06-09T16:54:41.840" v="1924" actId="478"/>
          <ac:spMkLst>
            <pc:docMk/>
            <pc:sldMk cId="321590469" sldId="329"/>
            <ac:spMk id="7009" creationId="{00000000-0000-0000-0000-000000000000}"/>
          </ac:spMkLst>
        </pc:spChg>
        <pc:grpChg chg="add mod">
          <ac:chgData name="Ahmed Sadri" userId="cf5a29eb-b638-43e3-8a2b-23c8752f1ffb" providerId="ADAL" clId="{1B58807B-3E36-468A-BB7A-25209018998A}" dt="2023-06-10T07:18:24.090" v="4131" actId="14100"/>
          <ac:grpSpMkLst>
            <pc:docMk/>
            <pc:sldMk cId="321590469" sldId="329"/>
            <ac:grpSpMk id="15" creationId="{8063CEB1-6590-32CC-2435-8C97A5783218}"/>
          </ac:grpSpMkLst>
        </pc:grpChg>
        <pc:graphicFrameChg chg="add del mod">
          <ac:chgData name="Ahmed Sadri" userId="cf5a29eb-b638-43e3-8a2b-23c8752f1ffb" providerId="ADAL" clId="{1B58807B-3E36-468A-BB7A-25209018998A}" dt="2023-06-09T17:09:30.842" v="1992" actId="478"/>
          <ac:graphicFrameMkLst>
            <pc:docMk/>
            <pc:sldMk cId="321590469" sldId="329"/>
            <ac:graphicFrameMk id="5" creationId="{CCF67B7D-C54D-D4EE-2C05-3671B3D5A452}"/>
          </ac:graphicFrameMkLst>
        </pc:graphicFrameChg>
        <pc:picChg chg="add mod modCrop">
          <ac:chgData name="Ahmed Sadri" userId="cf5a29eb-b638-43e3-8a2b-23c8752f1ffb" providerId="ADAL" clId="{1B58807B-3E36-468A-BB7A-25209018998A}" dt="2023-06-09T22:44:15.995" v="3074" actId="164"/>
          <ac:picMkLst>
            <pc:docMk/>
            <pc:sldMk cId="321590469" sldId="329"/>
            <ac:picMk id="7" creationId="{42C49458-AD16-7B5A-269D-E601FD3AAC69}"/>
          </ac:picMkLst>
        </pc:picChg>
        <pc:picChg chg="add mod modCrop">
          <ac:chgData name="Ahmed Sadri" userId="cf5a29eb-b638-43e3-8a2b-23c8752f1ffb" providerId="ADAL" clId="{1B58807B-3E36-468A-BB7A-25209018998A}" dt="2023-06-09T22:44:15.995" v="3074" actId="164"/>
          <ac:picMkLst>
            <pc:docMk/>
            <pc:sldMk cId="321590469" sldId="329"/>
            <ac:picMk id="8" creationId="{7B894C9C-683B-0F1A-302C-0A446B942537}"/>
          </ac:picMkLst>
        </pc:picChg>
        <pc:picChg chg="add del mod">
          <ac:chgData name="Ahmed Sadri" userId="cf5a29eb-b638-43e3-8a2b-23c8752f1ffb" providerId="ADAL" clId="{1B58807B-3E36-468A-BB7A-25209018998A}" dt="2023-06-10T07:36:13.231" v="4193" actId="478"/>
          <ac:picMkLst>
            <pc:docMk/>
            <pc:sldMk cId="321590469" sldId="329"/>
            <ac:picMk id="18" creationId="{5A8789E0-FE9D-B13C-3E99-B7BBD1AE99E9}"/>
          </ac:picMkLst>
        </pc:picChg>
        <pc:picChg chg="del">
          <ac:chgData name="Ahmed Sadri" userId="cf5a29eb-b638-43e3-8a2b-23c8752f1ffb" providerId="ADAL" clId="{1B58807B-3E36-468A-BB7A-25209018998A}" dt="2023-06-09T16:54:39.264" v="1923" actId="478"/>
          <ac:picMkLst>
            <pc:docMk/>
            <pc:sldMk cId="321590469" sldId="329"/>
            <ac:picMk id="7010" creationId="{00000000-0000-0000-0000-000000000000}"/>
          </ac:picMkLst>
        </pc:picChg>
      </pc:sldChg>
      <pc:sldChg chg="modSp add del mod">
        <pc:chgData name="Ahmed Sadri" userId="cf5a29eb-b638-43e3-8a2b-23c8752f1ffb" providerId="ADAL" clId="{1B58807B-3E36-468A-BB7A-25209018998A}" dt="2023-06-10T12:23:18.790" v="4696" actId="47"/>
        <pc:sldMkLst>
          <pc:docMk/>
          <pc:sldMk cId="2028548083" sldId="330"/>
        </pc:sldMkLst>
        <pc:spChg chg="mod">
          <ac:chgData name="Ahmed Sadri" userId="cf5a29eb-b638-43e3-8a2b-23c8752f1ffb" providerId="ADAL" clId="{1B58807B-3E36-468A-BB7A-25209018998A}" dt="2023-05-31T04:16:40.075" v="1567"/>
          <ac:spMkLst>
            <pc:docMk/>
            <pc:sldMk cId="2028548083" sldId="330"/>
            <ac:spMk id="7160" creationId="{00000000-0000-0000-0000-000000000000}"/>
          </ac:spMkLst>
        </pc:spChg>
      </pc:sldChg>
      <pc:sldChg chg="modSp add mod">
        <pc:chgData name="Ahmed Sadri" userId="cf5a29eb-b638-43e3-8a2b-23c8752f1ffb" providerId="ADAL" clId="{1B58807B-3E36-468A-BB7A-25209018998A}" dt="2023-06-10T21:33:28.885" v="6804" actId="14100"/>
        <pc:sldMkLst>
          <pc:docMk/>
          <pc:sldMk cId="1466548736" sldId="331"/>
        </pc:sldMkLst>
        <pc:spChg chg="mod">
          <ac:chgData name="Ahmed Sadri" userId="cf5a29eb-b638-43e3-8a2b-23c8752f1ffb" providerId="ADAL" clId="{1B58807B-3E36-468A-BB7A-25209018998A}" dt="2023-06-10T21:31:28.095" v="6702" actId="20577"/>
          <ac:spMkLst>
            <pc:docMk/>
            <pc:sldMk cId="1466548736" sldId="331"/>
            <ac:spMk id="2772" creationId="{00000000-0000-0000-0000-000000000000}"/>
          </ac:spMkLst>
        </pc:spChg>
        <pc:spChg chg="mod">
          <ac:chgData name="Ahmed Sadri" userId="cf5a29eb-b638-43e3-8a2b-23c8752f1ffb" providerId="ADAL" clId="{1B58807B-3E36-468A-BB7A-25209018998A}" dt="2023-06-10T21:33:28.885" v="6804" actId="14100"/>
          <ac:spMkLst>
            <pc:docMk/>
            <pc:sldMk cId="1466548736" sldId="331"/>
            <ac:spMk id="2773" creationId="{00000000-0000-0000-0000-000000000000}"/>
          </ac:spMkLst>
        </pc:spChg>
      </pc:sldChg>
      <pc:sldChg chg="modSp add mod">
        <pc:chgData name="Ahmed Sadri" userId="cf5a29eb-b638-43e3-8a2b-23c8752f1ffb" providerId="ADAL" clId="{1B58807B-3E36-468A-BB7A-25209018998A}" dt="2023-06-10T21:50:22.812" v="6809" actId="20577"/>
        <pc:sldMkLst>
          <pc:docMk/>
          <pc:sldMk cId="2640056797" sldId="332"/>
        </pc:sldMkLst>
        <pc:spChg chg="mod">
          <ac:chgData name="Ahmed Sadri" userId="cf5a29eb-b638-43e3-8a2b-23c8752f1ffb" providerId="ADAL" clId="{1B58807B-3E36-468A-BB7A-25209018998A}" dt="2023-06-10T21:50:22.812" v="6809" actId="20577"/>
          <ac:spMkLst>
            <pc:docMk/>
            <pc:sldMk cId="2640056797" sldId="332"/>
            <ac:spMk id="2306" creationId="{00000000-0000-0000-0000-000000000000}"/>
          </ac:spMkLst>
        </pc:spChg>
        <pc:spChg chg="mod">
          <ac:chgData name="Ahmed Sadri" userId="cf5a29eb-b638-43e3-8a2b-23c8752f1ffb" providerId="ADAL" clId="{1B58807B-3E36-468A-BB7A-25209018998A}" dt="2023-06-10T19:45:15.534" v="5239" actId="20577"/>
          <ac:spMkLst>
            <pc:docMk/>
            <pc:sldMk cId="2640056797" sldId="332"/>
            <ac:spMk id="2307" creationId="{00000000-0000-0000-0000-000000000000}"/>
          </ac:spMkLst>
        </pc:spChg>
      </pc:sldChg>
      <pc:sldChg chg="modSp add del mod">
        <pc:chgData name="Ahmed Sadri" userId="cf5a29eb-b638-43e3-8a2b-23c8752f1ffb" providerId="ADAL" clId="{1B58807B-3E36-468A-BB7A-25209018998A}" dt="2023-06-10T18:25:54.666" v="4753" actId="47"/>
        <pc:sldMkLst>
          <pc:docMk/>
          <pc:sldMk cId="3979630818" sldId="333"/>
        </pc:sldMkLst>
        <pc:spChg chg="mod">
          <ac:chgData name="Ahmed Sadri" userId="cf5a29eb-b638-43e3-8a2b-23c8752f1ffb" providerId="ADAL" clId="{1B58807B-3E36-468A-BB7A-25209018998A}" dt="2023-06-10T08:48:17.675" v="4599" actId="20577"/>
          <ac:spMkLst>
            <pc:docMk/>
            <pc:sldMk cId="3979630818" sldId="333"/>
            <ac:spMk id="7006" creationId="{00000000-0000-0000-0000-000000000000}"/>
          </ac:spMkLst>
        </pc:spChg>
      </pc:sldChg>
      <pc:sldChg chg="add del">
        <pc:chgData name="Ahmed Sadri" userId="cf5a29eb-b638-43e3-8a2b-23c8752f1ffb" providerId="ADAL" clId="{1B58807B-3E36-468A-BB7A-25209018998A}" dt="2023-06-09T15:16:05.238" v="1817" actId="47"/>
        <pc:sldMkLst>
          <pc:docMk/>
          <pc:sldMk cId="2542258226" sldId="334"/>
        </pc:sldMkLst>
      </pc:sldChg>
      <pc:sldChg chg="modSp add mod">
        <pc:chgData name="Ahmed Sadri" userId="cf5a29eb-b638-43e3-8a2b-23c8752f1ffb" providerId="ADAL" clId="{1B58807B-3E36-468A-BB7A-25209018998A}" dt="2023-06-10T19:45:10.009" v="5237" actId="20577"/>
        <pc:sldMkLst>
          <pc:docMk/>
          <pc:sldMk cId="3594840010" sldId="334"/>
        </pc:sldMkLst>
        <pc:spChg chg="mod">
          <ac:chgData name="Ahmed Sadri" userId="cf5a29eb-b638-43e3-8a2b-23c8752f1ffb" providerId="ADAL" clId="{1B58807B-3E36-468A-BB7A-25209018998A}" dt="2023-06-09T15:17:41.091" v="1828" actId="20577"/>
          <ac:spMkLst>
            <pc:docMk/>
            <pc:sldMk cId="3594840010" sldId="334"/>
            <ac:spMk id="2306" creationId="{00000000-0000-0000-0000-000000000000}"/>
          </ac:spMkLst>
        </pc:spChg>
        <pc:spChg chg="mod">
          <ac:chgData name="Ahmed Sadri" userId="cf5a29eb-b638-43e3-8a2b-23c8752f1ffb" providerId="ADAL" clId="{1B58807B-3E36-468A-BB7A-25209018998A}" dt="2023-06-10T19:45:10.009" v="5237" actId="20577"/>
          <ac:spMkLst>
            <pc:docMk/>
            <pc:sldMk cId="3594840010" sldId="334"/>
            <ac:spMk id="2307" creationId="{00000000-0000-0000-0000-000000000000}"/>
          </ac:spMkLst>
        </pc:spChg>
      </pc:sldChg>
      <pc:sldChg chg="addSp delSp modSp add del mod">
        <pc:chgData name="Ahmed Sadri" userId="cf5a29eb-b638-43e3-8a2b-23c8752f1ffb" providerId="ADAL" clId="{1B58807B-3E36-468A-BB7A-25209018998A}" dt="2023-06-10T20:14:51.618" v="5885" actId="1036"/>
        <pc:sldMkLst>
          <pc:docMk/>
          <pc:sldMk cId="2128906169" sldId="335"/>
        </pc:sldMkLst>
        <pc:spChg chg="add mod">
          <ac:chgData name="Ahmed Sadri" userId="cf5a29eb-b638-43e3-8a2b-23c8752f1ffb" providerId="ADAL" clId="{1B58807B-3E36-468A-BB7A-25209018998A}" dt="2023-06-10T20:14:51.618" v="5885" actId="1036"/>
          <ac:spMkLst>
            <pc:docMk/>
            <pc:sldMk cId="2128906169" sldId="335"/>
            <ac:spMk id="5" creationId="{7439A345-15C6-8F78-B99C-34F661D3D9F8}"/>
          </ac:spMkLst>
        </pc:spChg>
        <pc:spChg chg="add mod">
          <ac:chgData name="Ahmed Sadri" userId="cf5a29eb-b638-43e3-8a2b-23c8752f1ffb" providerId="ADAL" clId="{1B58807B-3E36-468A-BB7A-25209018998A}" dt="2023-06-10T20:14:51.618" v="5885" actId="1036"/>
          <ac:spMkLst>
            <pc:docMk/>
            <pc:sldMk cId="2128906169" sldId="335"/>
            <ac:spMk id="6" creationId="{7C36CAE5-89AC-B297-9986-8199B185C07A}"/>
          </ac:spMkLst>
        </pc:spChg>
        <pc:spChg chg="add mod">
          <ac:chgData name="Ahmed Sadri" userId="cf5a29eb-b638-43e3-8a2b-23c8752f1ffb" providerId="ADAL" clId="{1B58807B-3E36-468A-BB7A-25209018998A}" dt="2023-06-10T20:14:51.618" v="5885" actId="1036"/>
          <ac:spMkLst>
            <pc:docMk/>
            <pc:sldMk cId="2128906169" sldId="335"/>
            <ac:spMk id="8" creationId="{7D909CD6-F4BA-3DA4-13AA-227D41E9ADF3}"/>
          </ac:spMkLst>
        </pc:spChg>
        <pc:spChg chg="add mod">
          <ac:chgData name="Ahmed Sadri" userId="cf5a29eb-b638-43e3-8a2b-23c8752f1ffb" providerId="ADAL" clId="{1B58807B-3E36-468A-BB7A-25209018998A}" dt="2023-06-10T20:14:51.618" v="5885" actId="1036"/>
          <ac:spMkLst>
            <pc:docMk/>
            <pc:sldMk cId="2128906169" sldId="335"/>
            <ac:spMk id="9" creationId="{553B1847-65CC-0768-4338-642382CBC487}"/>
          </ac:spMkLst>
        </pc:spChg>
        <pc:spChg chg="add del mod">
          <ac:chgData name="Ahmed Sadri" userId="cf5a29eb-b638-43e3-8a2b-23c8752f1ffb" providerId="ADAL" clId="{1B58807B-3E36-468A-BB7A-25209018998A}" dt="2023-06-10T19:54:42.436" v="5420" actId="478"/>
          <ac:spMkLst>
            <pc:docMk/>
            <pc:sldMk cId="2128906169" sldId="335"/>
            <ac:spMk id="11" creationId="{3E82E9F7-340A-F311-06CD-62F827EBE2DC}"/>
          </ac:spMkLst>
        </pc:spChg>
        <pc:spChg chg="add del mod">
          <ac:chgData name="Ahmed Sadri" userId="cf5a29eb-b638-43e3-8a2b-23c8752f1ffb" providerId="ADAL" clId="{1B58807B-3E36-468A-BB7A-25209018998A}" dt="2023-06-10T19:54:43.723" v="5422" actId="478"/>
          <ac:spMkLst>
            <pc:docMk/>
            <pc:sldMk cId="2128906169" sldId="335"/>
            <ac:spMk id="12" creationId="{8838E02B-DD98-750E-4C62-FFAECEF14775}"/>
          </ac:spMkLst>
        </pc:spChg>
        <pc:spChg chg="add mod">
          <ac:chgData name="Ahmed Sadri" userId="cf5a29eb-b638-43e3-8a2b-23c8752f1ffb" providerId="ADAL" clId="{1B58807B-3E36-468A-BB7A-25209018998A}" dt="2023-06-10T20:14:51.618" v="5885" actId="1036"/>
          <ac:spMkLst>
            <pc:docMk/>
            <pc:sldMk cId="2128906169" sldId="335"/>
            <ac:spMk id="14" creationId="{C8BE8E4D-F0DA-5289-CDA8-D56B9EC607F6}"/>
          </ac:spMkLst>
        </pc:spChg>
        <pc:spChg chg="add mod">
          <ac:chgData name="Ahmed Sadri" userId="cf5a29eb-b638-43e3-8a2b-23c8752f1ffb" providerId="ADAL" clId="{1B58807B-3E36-468A-BB7A-25209018998A}" dt="2023-06-10T20:14:51.618" v="5885" actId="1036"/>
          <ac:spMkLst>
            <pc:docMk/>
            <pc:sldMk cId="2128906169" sldId="335"/>
            <ac:spMk id="15" creationId="{717DDBD4-4F82-9302-EE8F-7517719CA917}"/>
          </ac:spMkLst>
        </pc:spChg>
        <pc:spChg chg="add mod">
          <ac:chgData name="Ahmed Sadri" userId="cf5a29eb-b638-43e3-8a2b-23c8752f1ffb" providerId="ADAL" clId="{1B58807B-3E36-468A-BB7A-25209018998A}" dt="2023-06-10T19:56:03.573" v="5437" actId="14100"/>
          <ac:spMkLst>
            <pc:docMk/>
            <pc:sldMk cId="2128906169" sldId="335"/>
            <ac:spMk id="17" creationId="{A6B2984B-D786-6ACE-4DEB-0E9BA1A47C51}"/>
          </ac:spMkLst>
        </pc:spChg>
        <pc:spChg chg="add mod">
          <ac:chgData name="Ahmed Sadri" userId="cf5a29eb-b638-43e3-8a2b-23c8752f1ffb" providerId="ADAL" clId="{1B58807B-3E36-468A-BB7A-25209018998A}" dt="2023-06-10T19:58:04.069" v="5465" actId="1076"/>
          <ac:spMkLst>
            <pc:docMk/>
            <pc:sldMk cId="2128906169" sldId="335"/>
            <ac:spMk id="18" creationId="{30D40863-37C5-EA50-94AB-2356A690ECB0}"/>
          </ac:spMkLst>
        </pc:spChg>
        <pc:spChg chg="add mod">
          <ac:chgData name="Ahmed Sadri" userId="cf5a29eb-b638-43e3-8a2b-23c8752f1ffb" providerId="ADAL" clId="{1B58807B-3E36-468A-BB7A-25209018998A}" dt="2023-06-10T19:58:04.069" v="5465" actId="1076"/>
          <ac:spMkLst>
            <pc:docMk/>
            <pc:sldMk cId="2128906169" sldId="335"/>
            <ac:spMk id="19" creationId="{FC1F8219-6B81-A22E-175A-03CF1AAF00E0}"/>
          </ac:spMkLst>
        </pc:spChg>
        <pc:spChg chg="add mod">
          <ac:chgData name="Ahmed Sadri" userId="cf5a29eb-b638-43e3-8a2b-23c8752f1ffb" providerId="ADAL" clId="{1B58807B-3E36-468A-BB7A-25209018998A}" dt="2023-06-10T19:58:04.069" v="5465" actId="1076"/>
          <ac:spMkLst>
            <pc:docMk/>
            <pc:sldMk cId="2128906169" sldId="335"/>
            <ac:spMk id="20" creationId="{9C263175-EBA0-CAA5-D126-E659C09AF6FF}"/>
          </ac:spMkLst>
        </pc:spChg>
        <pc:spChg chg="add mod">
          <ac:chgData name="Ahmed Sadri" userId="cf5a29eb-b638-43e3-8a2b-23c8752f1ffb" providerId="ADAL" clId="{1B58807B-3E36-468A-BB7A-25209018998A}" dt="2023-06-10T19:58:04.069" v="5465" actId="1076"/>
          <ac:spMkLst>
            <pc:docMk/>
            <pc:sldMk cId="2128906169" sldId="335"/>
            <ac:spMk id="21" creationId="{C520C11E-7DA2-D5C6-5415-C63361D561BD}"/>
          </ac:spMkLst>
        </pc:spChg>
        <pc:spChg chg="add del">
          <ac:chgData name="Ahmed Sadri" userId="cf5a29eb-b638-43e3-8a2b-23c8752f1ffb" providerId="ADAL" clId="{1B58807B-3E36-468A-BB7A-25209018998A}" dt="2023-06-10T19:57:24.969" v="5448" actId="478"/>
          <ac:spMkLst>
            <pc:docMk/>
            <pc:sldMk cId="2128906169" sldId="335"/>
            <ac:spMk id="24" creationId="{371B3030-2DB8-432D-1530-9DC731C67FD5}"/>
          </ac:spMkLst>
        </pc:spChg>
        <pc:spChg chg="add mod">
          <ac:chgData name="Ahmed Sadri" userId="cf5a29eb-b638-43e3-8a2b-23c8752f1ffb" providerId="ADAL" clId="{1B58807B-3E36-468A-BB7A-25209018998A}" dt="2023-06-10T19:58:04.069" v="5465" actId="1076"/>
          <ac:spMkLst>
            <pc:docMk/>
            <pc:sldMk cId="2128906169" sldId="335"/>
            <ac:spMk id="25" creationId="{6011ADEF-93CD-BE50-F4F4-C21422C8F19B}"/>
          </ac:spMkLst>
        </pc:spChg>
        <pc:spChg chg="mod">
          <ac:chgData name="Ahmed Sadri" userId="cf5a29eb-b638-43e3-8a2b-23c8752f1ffb" providerId="ADAL" clId="{1B58807B-3E36-468A-BB7A-25209018998A}" dt="2023-06-10T19:53:02.150" v="5409" actId="20577"/>
          <ac:spMkLst>
            <pc:docMk/>
            <pc:sldMk cId="2128906169" sldId="335"/>
            <ac:spMk id="6996" creationId="{00000000-0000-0000-0000-000000000000}"/>
          </ac:spMkLst>
        </pc:spChg>
        <pc:spChg chg="del">
          <ac:chgData name="Ahmed Sadri" userId="cf5a29eb-b638-43e3-8a2b-23c8752f1ffb" providerId="ADAL" clId="{1B58807B-3E36-468A-BB7A-25209018998A}" dt="2023-06-10T18:26:08.895" v="4758" actId="478"/>
          <ac:spMkLst>
            <pc:docMk/>
            <pc:sldMk cId="2128906169" sldId="335"/>
            <ac:spMk id="6997"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6998"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6999"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0"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1"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2"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3"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4"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5"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6"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7"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8" creationId="{00000000-0000-0000-0000-000000000000}"/>
          </ac:spMkLst>
        </pc:spChg>
        <pc:spChg chg="del">
          <ac:chgData name="Ahmed Sadri" userId="cf5a29eb-b638-43e3-8a2b-23c8752f1ffb" providerId="ADAL" clId="{1B58807B-3E36-468A-BB7A-25209018998A}" dt="2023-06-10T18:26:07.354" v="4757" actId="478"/>
          <ac:spMkLst>
            <pc:docMk/>
            <pc:sldMk cId="2128906169" sldId="335"/>
            <ac:spMk id="7009" creationId="{00000000-0000-0000-0000-000000000000}"/>
          </ac:spMkLst>
        </pc:spChg>
        <pc:graphicFrameChg chg="add mod modGraphic">
          <ac:chgData name="Ahmed Sadri" userId="cf5a29eb-b638-43e3-8a2b-23c8752f1ffb" providerId="ADAL" clId="{1B58807B-3E36-468A-BB7A-25209018998A}" dt="2023-06-10T20:14:42.674" v="5865" actId="1076"/>
          <ac:graphicFrameMkLst>
            <pc:docMk/>
            <pc:sldMk cId="2128906169" sldId="335"/>
            <ac:graphicFrameMk id="4" creationId="{0DCC4C39-4904-E3D5-FF82-BC90E4D4478A}"/>
          </ac:graphicFrameMkLst>
        </pc:graphicFrameChg>
        <pc:picChg chg="add mod">
          <ac:chgData name="Ahmed Sadri" userId="cf5a29eb-b638-43e3-8a2b-23c8752f1ffb" providerId="ADAL" clId="{1B58807B-3E36-468A-BB7A-25209018998A}" dt="2023-06-10T20:14:51.618" v="5885" actId="1036"/>
          <ac:picMkLst>
            <pc:docMk/>
            <pc:sldMk cId="2128906169" sldId="335"/>
            <ac:picMk id="7" creationId="{FA101E5B-A67E-8399-88EB-FFD0E92373ED}"/>
          </ac:picMkLst>
        </pc:picChg>
        <pc:picChg chg="add mod">
          <ac:chgData name="Ahmed Sadri" userId="cf5a29eb-b638-43e3-8a2b-23c8752f1ffb" providerId="ADAL" clId="{1B58807B-3E36-468A-BB7A-25209018998A}" dt="2023-06-10T20:14:51.618" v="5885" actId="1036"/>
          <ac:picMkLst>
            <pc:docMk/>
            <pc:sldMk cId="2128906169" sldId="335"/>
            <ac:picMk id="10" creationId="{D9402175-D155-9A21-EE78-55E9648AA863}"/>
          </ac:picMkLst>
        </pc:picChg>
        <pc:picChg chg="add del mod">
          <ac:chgData name="Ahmed Sadri" userId="cf5a29eb-b638-43e3-8a2b-23c8752f1ffb" providerId="ADAL" clId="{1B58807B-3E36-468A-BB7A-25209018998A}" dt="2023-06-10T19:54:43.050" v="5421" actId="478"/>
          <ac:picMkLst>
            <pc:docMk/>
            <pc:sldMk cId="2128906169" sldId="335"/>
            <ac:picMk id="13" creationId="{B19C8E67-0F14-7C0F-2098-F386772902E0}"/>
          </ac:picMkLst>
        </pc:picChg>
        <pc:picChg chg="add mod">
          <ac:chgData name="Ahmed Sadri" userId="cf5a29eb-b638-43e3-8a2b-23c8752f1ffb" providerId="ADAL" clId="{1B58807B-3E36-468A-BB7A-25209018998A}" dt="2023-06-10T20:14:51.618" v="5885" actId="1036"/>
          <ac:picMkLst>
            <pc:docMk/>
            <pc:sldMk cId="2128906169" sldId="335"/>
            <ac:picMk id="16" creationId="{153F6425-3948-30F3-595A-4DE1A98687A0}"/>
          </ac:picMkLst>
        </pc:picChg>
        <pc:picChg chg="add mod">
          <ac:chgData name="Ahmed Sadri" userId="cf5a29eb-b638-43e3-8a2b-23c8752f1ffb" providerId="ADAL" clId="{1B58807B-3E36-468A-BB7A-25209018998A}" dt="2023-06-10T19:58:04.069" v="5465" actId="1076"/>
          <ac:picMkLst>
            <pc:docMk/>
            <pc:sldMk cId="2128906169" sldId="335"/>
            <ac:picMk id="22" creationId="{8B709EC1-92BE-05D2-FBD6-9A07CD78F306}"/>
          </ac:picMkLst>
        </pc:picChg>
        <pc:picChg chg="add mod">
          <ac:chgData name="Ahmed Sadri" userId="cf5a29eb-b638-43e3-8a2b-23c8752f1ffb" providerId="ADAL" clId="{1B58807B-3E36-468A-BB7A-25209018998A}" dt="2023-06-10T19:58:04.069" v="5465" actId="1076"/>
          <ac:picMkLst>
            <pc:docMk/>
            <pc:sldMk cId="2128906169" sldId="335"/>
            <ac:picMk id="23" creationId="{48F89F36-954F-1A09-8D11-4F1341BDD5FF}"/>
          </ac:picMkLst>
        </pc:picChg>
        <pc:picChg chg="del">
          <ac:chgData name="Ahmed Sadri" userId="cf5a29eb-b638-43e3-8a2b-23c8752f1ffb" providerId="ADAL" clId="{1B58807B-3E36-468A-BB7A-25209018998A}" dt="2023-06-10T18:26:03.595" v="4756" actId="478"/>
          <ac:picMkLst>
            <pc:docMk/>
            <pc:sldMk cId="2128906169" sldId="335"/>
            <ac:picMk id="7010" creationId="{00000000-0000-0000-0000-000000000000}"/>
          </ac:picMkLst>
        </pc:picChg>
      </pc:sldChg>
      <pc:sldChg chg="addSp delSp modSp add mod ord">
        <pc:chgData name="Ahmed Sadri" userId="cf5a29eb-b638-43e3-8a2b-23c8752f1ffb" providerId="ADAL" clId="{1B58807B-3E36-468A-BB7A-25209018998A}" dt="2023-06-10T22:18:13.919" v="7075"/>
        <pc:sldMkLst>
          <pc:docMk/>
          <pc:sldMk cId="4070873256" sldId="336"/>
        </pc:sldMkLst>
        <pc:spChg chg="mod">
          <ac:chgData name="Ahmed Sadri" userId="cf5a29eb-b638-43e3-8a2b-23c8752f1ffb" providerId="ADAL" clId="{1B58807B-3E36-468A-BB7A-25209018998A}" dt="2023-06-10T21:58:07.609" v="6923" actId="20577"/>
          <ac:spMkLst>
            <pc:docMk/>
            <pc:sldMk cId="4070873256" sldId="336"/>
            <ac:spMk id="7095"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096"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097"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098"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099"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100"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101" creationId="{00000000-0000-0000-0000-000000000000}"/>
          </ac:spMkLst>
        </pc:spChg>
        <pc:spChg chg="del">
          <ac:chgData name="Ahmed Sadri" userId="cf5a29eb-b638-43e3-8a2b-23c8752f1ffb" providerId="ADAL" clId="{1B58807B-3E36-468A-BB7A-25209018998A}" dt="2023-06-09T15:18:54.339" v="1836" actId="478"/>
          <ac:spMkLst>
            <pc:docMk/>
            <pc:sldMk cId="4070873256" sldId="336"/>
            <ac:spMk id="7102"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103"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104" creationId="{00000000-0000-0000-0000-000000000000}"/>
          </ac:spMkLst>
        </pc:spChg>
        <pc:spChg chg="del">
          <ac:chgData name="Ahmed Sadri" userId="cf5a29eb-b638-43e3-8a2b-23c8752f1ffb" providerId="ADAL" clId="{1B58807B-3E36-468A-BB7A-25209018998A}" dt="2023-06-09T15:18:52.716" v="1835" actId="478"/>
          <ac:spMkLst>
            <pc:docMk/>
            <pc:sldMk cId="4070873256" sldId="336"/>
            <ac:spMk id="7105" creationId="{00000000-0000-0000-0000-000000000000}"/>
          </ac:spMkLst>
        </pc:spChg>
        <pc:spChg chg="del">
          <ac:chgData name="Ahmed Sadri" userId="cf5a29eb-b638-43e3-8a2b-23c8752f1ffb" providerId="ADAL" clId="{1B58807B-3E36-468A-BB7A-25209018998A}" dt="2023-06-09T15:18:56.406" v="1837" actId="478"/>
          <ac:spMkLst>
            <pc:docMk/>
            <pc:sldMk cId="4070873256" sldId="336"/>
            <ac:spMk id="7129" creationId="{00000000-0000-0000-0000-000000000000}"/>
          </ac:spMkLst>
        </pc:spChg>
        <pc:spChg chg="del">
          <ac:chgData name="Ahmed Sadri" userId="cf5a29eb-b638-43e3-8a2b-23c8752f1ffb" providerId="ADAL" clId="{1B58807B-3E36-468A-BB7A-25209018998A}" dt="2023-06-09T15:18:56.406" v="1837" actId="478"/>
          <ac:spMkLst>
            <pc:docMk/>
            <pc:sldMk cId="4070873256" sldId="336"/>
            <ac:spMk id="7130" creationId="{00000000-0000-0000-0000-000000000000}"/>
          </ac:spMkLst>
        </pc:spChg>
        <pc:spChg chg="del">
          <ac:chgData name="Ahmed Sadri" userId="cf5a29eb-b638-43e3-8a2b-23c8752f1ffb" providerId="ADAL" clId="{1B58807B-3E36-468A-BB7A-25209018998A}" dt="2023-06-09T15:18:56.406" v="1837" actId="478"/>
          <ac:spMkLst>
            <pc:docMk/>
            <pc:sldMk cId="4070873256" sldId="336"/>
            <ac:spMk id="7131" creationId="{00000000-0000-0000-0000-000000000000}"/>
          </ac:spMkLst>
        </pc:spChg>
        <pc:spChg chg="del">
          <ac:chgData name="Ahmed Sadri" userId="cf5a29eb-b638-43e3-8a2b-23c8752f1ffb" providerId="ADAL" clId="{1B58807B-3E36-468A-BB7A-25209018998A}" dt="2023-06-09T15:18:56.406" v="1837" actId="478"/>
          <ac:spMkLst>
            <pc:docMk/>
            <pc:sldMk cId="4070873256" sldId="336"/>
            <ac:spMk id="7132" creationId="{00000000-0000-0000-0000-000000000000}"/>
          </ac:spMkLst>
        </pc:spChg>
        <pc:spChg chg="del">
          <ac:chgData name="Ahmed Sadri" userId="cf5a29eb-b638-43e3-8a2b-23c8752f1ffb" providerId="ADAL" clId="{1B58807B-3E36-468A-BB7A-25209018998A}" dt="2023-06-09T15:18:56.406" v="1837" actId="478"/>
          <ac:spMkLst>
            <pc:docMk/>
            <pc:sldMk cId="4070873256" sldId="336"/>
            <ac:spMk id="7133" creationId="{00000000-0000-0000-0000-000000000000}"/>
          </ac:spMkLst>
        </pc:spChg>
        <pc:spChg chg="del">
          <ac:chgData name="Ahmed Sadri" userId="cf5a29eb-b638-43e3-8a2b-23c8752f1ffb" providerId="ADAL" clId="{1B58807B-3E36-468A-BB7A-25209018998A}" dt="2023-06-09T15:18:56.406" v="1837" actId="478"/>
          <ac:spMkLst>
            <pc:docMk/>
            <pc:sldMk cId="4070873256" sldId="336"/>
            <ac:spMk id="7134" creationId="{00000000-0000-0000-0000-000000000000}"/>
          </ac:spMkLst>
        </pc:spChg>
        <pc:grpChg chg="del">
          <ac:chgData name="Ahmed Sadri" userId="cf5a29eb-b638-43e3-8a2b-23c8752f1ffb" providerId="ADAL" clId="{1B58807B-3E36-468A-BB7A-25209018998A}" dt="2023-06-09T15:18:52.716" v="1835" actId="478"/>
          <ac:grpSpMkLst>
            <pc:docMk/>
            <pc:sldMk cId="4070873256" sldId="336"/>
            <ac:grpSpMk id="7106" creationId="{00000000-0000-0000-0000-000000000000}"/>
          </ac:grpSpMkLst>
        </pc:grpChg>
        <pc:grpChg chg="del">
          <ac:chgData name="Ahmed Sadri" userId="cf5a29eb-b638-43e3-8a2b-23c8752f1ffb" providerId="ADAL" clId="{1B58807B-3E36-468A-BB7A-25209018998A}" dt="2023-06-09T15:18:52.716" v="1835" actId="478"/>
          <ac:grpSpMkLst>
            <pc:docMk/>
            <pc:sldMk cId="4070873256" sldId="336"/>
            <ac:grpSpMk id="7113" creationId="{00000000-0000-0000-0000-000000000000}"/>
          </ac:grpSpMkLst>
        </pc:grpChg>
        <pc:grpChg chg="del">
          <ac:chgData name="Ahmed Sadri" userId="cf5a29eb-b638-43e3-8a2b-23c8752f1ffb" providerId="ADAL" clId="{1B58807B-3E36-468A-BB7A-25209018998A}" dt="2023-06-09T15:18:52.716" v="1835" actId="478"/>
          <ac:grpSpMkLst>
            <pc:docMk/>
            <pc:sldMk cId="4070873256" sldId="336"/>
            <ac:grpSpMk id="7123" creationId="{00000000-0000-0000-0000-000000000000}"/>
          </ac:grpSpMkLst>
        </pc:grpChg>
        <pc:picChg chg="add del mod">
          <ac:chgData name="Ahmed Sadri" userId="cf5a29eb-b638-43e3-8a2b-23c8752f1ffb" providerId="ADAL" clId="{1B58807B-3E36-468A-BB7A-25209018998A}" dt="2023-06-09T15:19:41.900" v="1852" actId="478"/>
          <ac:picMkLst>
            <pc:docMk/>
            <pc:sldMk cId="4070873256" sldId="336"/>
            <ac:picMk id="3" creationId="{6A02006F-2E0E-77A3-5DC8-5DB575B910BF}"/>
          </ac:picMkLst>
        </pc:picChg>
        <pc:picChg chg="add mod">
          <ac:chgData name="Ahmed Sadri" userId="cf5a29eb-b638-43e3-8a2b-23c8752f1ffb" providerId="ADAL" clId="{1B58807B-3E36-468A-BB7A-25209018998A}" dt="2023-06-09T15:19:52.541" v="1857" actId="1076"/>
          <ac:picMkLst>
            <pc:docMk/>
            <pc:sldMk cId="4070873256" sldId="336"/>
            <ac:picMk id="5" creationId="{F33E1368-1D82-E8C4-EF3F-59D94FD8829E}"/>
          </ac:picMkLst>
        </pc:picChg>
        <pc:picChg chg="del">
          <ac:chgData name="Ahmed Sadri" userId="cf5a29eb-b638-43e3-8a2b-23c8752f1ffb" providerId="ADAL" clId="{1B58807B-3E36-468A-BB7A-25209018998A}" dt="2023-06-09T15:18:49.552" v="1834" actId="478"/>
          <ac:picMkLst>
            <pc:docMk/>
            <pc:sldMk cId="4070873256" sldId="336"/>
            <ac:picMk id="7135" creationId="{00000000-0000-0000-0000-000000000000}"/>
          </ac:picMkLst>
        </pc:picChg>
      </pc:sldChg>
      <pc:sldChg chg="add del">
        <pc:chgData name="Ahmed Sadri" userId="cf5a29eb-b638-43e3-8a2b-23c8752f1ffb" providerId="ADAL" clId="{1B58807B-3E36-468A-BB7A-25209018998A}" dt="2023-06-09T15:18:59.117" v="1839"/>
        <pc:sldMkLst>
          <pc:docMk/>
          <pc:sldMk cId="3371317026" sldId="337"/>
        </pc:sldMkLst>
      </pc:sldChg>
      <pc:sldChg chg="addSp modSp add del mod ord">
        <pc:chgData name="Ahmed Sadri" userId="cf5a29eb-b638-43e3-8a2b-23c8752f1ffb" providerId="ADAL" clId="{1B58807B-3E36-468A-BB7A-25209018998A}" dt="2023-06-10T08:22:16.739" v="4463" actId="47"/>
        <pc:sldMkLst>
          <pc:docMk/>
          <pc:sldMk cId="3412021610" sldId="337"/>
        </pc:sldMkLst>
        <pc:picChg chg="add mod">
          <ac:chgData name="Ahmed Sadri" userId="cf5a29eb-b638-43e3-8a2b-23c8752f1ffb" providerId="ADAL" clId="{1B58807B-3E36-468A-BB7A-25209018998A}" dt="2023-06-09T15:19:21.572" v="1845" actId="1076"/>
          <ac:picMkLst>
            <pc:docMk/>
            <pc:sldMk cId="3412021610" sldId="337"/>
            <ac:picMk id="3" creationId="{19BF7E30-4E7B-7A17-8C3A-62656E7BC1CC}"/>
          </ac:picMkLst>
        </pc:picChg>
      </pc:sldChg>
      <pc:sldChg chg="addSp modSp add del mod">
        <pc:chgData name="Ahmed Sadri" userId="cf5a29eb-b638-43e3-8a2b-23c8752f1ffb" providerId="ADAL" clId="{1B58807B-3E36-468A-BB7A-25209018998A}" dt="2023-06-10T08:29:16.449" v="4472" actId="47"/>
        <pc:sldMkLst>
          <pc:docMk/>
          <pc:sldMk cId="1092527170" sldId="338"/>
        </pc:sldMkLst>
        <pc:picChg chg="add mod modCrop">
          <ac:chgData name="Ahmed Sadri" userId="cf5a29eb-b638-43e3-8a2b-23c8752f1ffb" providerId="ADAL" clId="{1B58807B-3E36-468A-BB7A-25209018998A}" dt="2023-06-09T15:20:39.142" v="1865" actId="1076"/>
          <ac:picMkLst>
            <pc:docMk/>
            <pc:sldMk cId="1092527170" sldId="338"/>
            <ac:picMk id="3" creationId="{D146F169-12B4-C619-FDA7-FFBE603C387C}"/>
          </ac:picMkLst>
        </pc:picChg>
      </pc:sldChg>
      <pc:sldChg chg="add del">
        <pc:chgData name="Ahmed Sadri" userId="cf5a29eb-b638-43e3-8a2b-23c8752f1ffb" providerId="ADAL" clId="{1B58807B-3E36-468A-BB7A-25209018998A}" dt="2023-06-10T07:17:15.416" v="4119" actId="47"/>
        <pc:sldMkLst>
          <pc:docMk/>
          <pc:sldMk cId="295672604" sldId="339"/>
        </pc:sldMkLst>
      </pc:sldChg>
      <pc:sldChg chg="addSp delSp modSp add del mod">
        <pc:chgData name="Ahmed Sadri" userId="cf5a29eb-b638-43e3-8a2b-23c8752f1ffb" providerId="ADAL" clId="{1B58807B-3E36-468A-BB7A-25209018998A}" dt="2023-06-10T07:20:37.957" v="4191" actId="47"/>
        <pc:sldMkLst>
          <pc:docMk/>
          <pc:sldMk cId="1322707970" sldId="340"/>
        </pc:sldMkLst>
        <pc:spChg chg="del mod">
          <ac:chgData name="Ahmed Sadri" userId="cf5a29eb-b638-43e3-8a2b-23c8752f1ffb" providerId="ADAL" clId="{1B58807B-3E36-468A-BB7A-25209018998A}" dt="2023-06-10T07:03:09.999" v="3859" actId="478"/>
          <ac:spMkLst>
            <pc:docMk/>
            <pc:sldMk cId="1322707970" sldId="340"/>
            <ac:spMk id="9" creationId="{3AAC4429-3C62-8310-BAC9-2B9EC0990B89}"/>
          </ac:spMkLst>
        </pc:spChg>
        <pc:spChg chg="add del mod">
          <ac:chgData name="Ahmed Sadri" userId="cf5a29eb-b638-43e3-8a2b-23c8752f1ffb" providerId="ADAL" clId="{1B58807B-3E36-468A-BB7A-25209018998A}" dt="2023-06-10T07:03:09.999" v="3859" actId="478"/>
          <ac:spMkLst>
            <pc:docMk/>
            <pc:sldMk cId="1322707970" sldId="340"/>
            <ac:spMk id="10" creationId="{F0EE75B2-28A6-1C5A-56A3-77C740C4B949}"/>
          </ac:spMkLst>
        </pc:spChg>
        <pc:spChg chg="del mod">
          <ac:chgData name="Ahmed Sadri" userId="cf5a29eb-b638-43e3-8a2b-23c8752f1ffb" providerId="ADAL" clId="{1B58807B-3E36-468A-BB7A-25209018998A}" dt="2023-06-10T07:03:09.999" v="3859" actId="478"/>
          <ac:spMkLst>
            <pc:docMk/>
            <pc:sldMk cId="1322707970" sldId="340"/>
            <ac:spMk id="11" creationId="{10C4E6A9-47AF-C006-CBC6-61CFDA5E22C3}"/>
          </ac:spMkLst>
        </pc:spChg>
        <pc:spChg chg="del">
          <ac:chgData name="Ahmed Sadri" userId="cf5a29eb-b638-43e3-8a2b-23c8752f1ffb" providerId="ADAL" clId="{1B58807B-3E36-468A-BB7A-25209018998A}" dt="2023-06-09T17:20:16.472" v="2170" actId="478"/>
          <ac:spMkLst>
            <pc:docMk/>
            <pc:sldMk cId="1322707970" sldId="340"/>
            <ac:spMk id="12" creationId="{717E55D5-640D-E741-B4E2-5FC62997C7C5}"/>
          </ac:spMkLst>
        </pc:spChg>
        <pc:spChg chg="add del mod">
          <ac:chgData name="Ahmed Sadri" userId="cf5a29eb-b638-43e3-8a2b-23c8752f1ffb" providerId="ADAL" clId="{1B58807B-3E36-468A-BB7A-25209018998A}" dt="2023-06-10T07:03:09.999" v="3859" actId="478"/>
          <ac:spMkLst>
            <pc:docMk/>
            <pc:sldMk cId="1322707970" sldId="340"/>
            <ac:spMk id="13" creationId="{1E4AEA70-412A-B56D-1467-7148BD94BC8A}"/>
          </ac:spMkLst>
        </pc:spChg>
        <pc:spChg chg="del">
          <ac:chgData name="Ahmed Sadri" userId="cf5a29eb-b638-43e3-8a2b-23c8752f1ffb" providerId="ADAL" clId="{1B58807B-3E36-468A-BB7A-25209018998A}" dt="2023-06-09T17:20:14.898" v="2169" actId="478"/>
          <ac:spMkLst>
            <pc:docMk/>
            <pc:sldMk cId="1322707970" sldId="340"/>
            <ac:spMk id="14" creationId="{112C4550-BE80-3967-35B3-0A6D566A3FEA}"/>
          </ac:spMkLst>
        </pc:spChg>
        <pc:spChg chg="add del mod">
          <ac:chgData name="Ahmed Sadri" userId="cf5a29eb-b638-43e3-8a2b-23c8752f1ffb" providerId="ADAL" clId="{1B58807B-3E36-468A-BB7A-25209018998A}" dt="2023-06-10T07:03:09.999" v="3859" actId="478"/>
          <ac:spMkLst>
            <pc:docMk/>
            <pc:sldMk cId="1322707970" sldId="340"/>
            <ac:spMk id="15" creationId="{056AF6BE-6640-F10C-68F6-FFD3F9CF608D}"/>
          </ac:spMkLst>
        </pc:spChg>
        <pc:spChg chg="add del mod">
          <ac:chgData name="Ahmed Sadri" userId="cf5a29eb-b638-43e3-8a2b-23c8752f1ffb" providerId="ADAL" clId="{1B58807B-3E36-468A-BB7A-25209018998A}" dt="2023-06-10T07:03:09.999" v="3859" actId="478"/>
          <ac:spMkLst>
            <pc:docMk/>
            <pc:sldMk cId="1322707970" sldId="340"/>
            <ac:spMk id="16" creationId="{293A5E3F-5AA6-C0BB-D734-9629056CCF5A}"/>
          </ac:spMkLst>
        </pc:spChg>
        <pc:spChg chg="add mod">
          <ac:chgData name="Ahmed Sadri" userId="cf5a29eb-b638-43e3-8a2b-23c8752f1ffb" providerId="ADAL" clId="{1B58807B-3E36-468A-BB7A-25209018998A}" dt="2023-06-10T07:16:47.700" v="4118" actId="207"/>
          <ac:spMkLst>
            <pc:docMk/>
            <pc:sldMk cId="1322707970" sldId="340"/>
            <ac:spMk id="17" creationId="{308205C6-61E0-A388-1B87-16BC4D97839F}"/>
          </ac:spMkLst>
        </pc:spChg>
        <pc:spChg chg="add mod">
          <ac:chgData name="Ahmed Sadri" userId="cf5a29eb-b638-43e3-8a2b-23c8752f1ffb" providerId="ADAL" clId="{1B58807B-3E36-468A-BB7A-25209018998A}" dt="2023-06-10T07:16:36.370" v="4114" actId="207"/>
          <ac:spMkLst>
            <pc:docMk/>
            <pc:sldMk cId="1322707970" sldId="340"/>
            <ac:spMk id="18" creationId="{B529051E-5417-3AE2-8E0E-AB3222FF7CF1}"/>
          </ac:spMkLst>
        </pc:spChg>
        <pc:spChg chg="add mod">
          <ac:chgData name="Ahmed Sadri" userId="cf5a29eb-b638-43e3-8a2b-23c8752f1ffb" providerId="ADAL" clId="{1B58807B-3E36-468A-BB7A-25209018998A}" dt="2023-06-10T07:16:43.547" v="4116" actId="113"/>
          <ac:spMkLst>
            <pc:docMk/>
            <pc:sldMk cId="1322707970" sldId="340"/>
            <ac:spMk id="19" creationId="{B437401E-4B42-9596-83C5-479F11BF5496}"/>
          </ac:spMkLst>
        </pc:spChg>
        <pc:spChg chg="mod">
          <ac:chgData name="Ahmed Sadri" userId="cf5a29eb-b638-43e3-8a2b-23c8752f1ffb" providerId="ADAL" clId="{1B58807B-3E36-468A-BB7A-25209018998A}" dt="2023-06-10T06:57:36.974" v="3829" actId="20577"/>
          <ac:spMkLst>
            <pc:docMk/>
            <pc:sldMk cId="1322707970" sldId="340"/>
            <ac:spMk id="6996" creationId="{00000000-0000-0000-0000-000000000000}"/>
          </ac:spMkLst>
        </pc:spChg>
        <pc:graphicFrameChg chg="add del mod">
          <ac:chgData name="Ahmed Sadri" userId="cf5a29eb-b638-43e3-8a2b-23c8752f1ffb" providerId="ADAL" clId="{1B58807B-3E36-468A-BB7A-25209018998A}" dt="2023-06-10T07:03:12.231" v="3860" actId="478"/>
          <ac:graphicFrameMkLst>
            <pc:docMk/>
            <pc:sldMk cId="1322707970" sldId="340"/>
            <ac:graphicFrameMk id="6" creationId="{F71A6AE2-909D-5829-3439-285931CEFFBE}"/>
          </ac:graphicFrameMkLst>
        </pc:graphicFrameChg>
        <pc:picChg chg="add mod">
          <ac:chgData name="Ahmed Sadri" userId="cf5a29eb-b638-43e3-8a2b-23c8752f1ffb" providerId="ADAL" clId="{1B58807B-3E36-468A-BB7A-25209018998A}" dt="2023-06-10T07:04:48.113" v="3891" actId="14100"/>
          <ac:picMkLst>
            <pc:docMk/>
            <pc:sldMk cId="1322707970" sldId="340"/>
            <ac:picMk id="3" creationId="{43B9C819-FBC1-7760-0672-CD5179D12004}"/>
          </ac:picMkLst>
        </pc:picChg>
        <pc:picChg chg="del">
          <ac:chgData name="Ahmed Sadri" userId="cf5a29eb-b638-43e3-8a2b-23c8752f1ffb" providerId="ADAL" clId="{1B58807B-3E36-468A-BB7A-25209018998A}" dt="2023-06-09T17:20:01.353" v="2161" actId="478"/>
          <ac:picMkLst>
            <pc:docMk/>
            <pc:sldMk cId="1322707970" sldId="340"/>
            <ac:picMk id="7" creationId="{42C49458-AD16-7B5A-269D-E601FD3AAC69}"/>
          </ac:picMkLst>
        </pc:picChg>
        <pc:picChg chg="del">
          <ac:chgData name="Ahmed Sadri" userId="cf5a29eb-b638-43e3-8a2b-23c8752f1ffb" providerId="ADAL" clId="{1B58807B-3E36-468A-BB7A-25209018998A}" dt="2023-06-09T17:20:00.995" v="2160" actId="478"/>
          <ac:picMkLst>
            <pc:docMk/>
            <pc:sldMk cId="1322707970" sldId="340"/>
            <ac:picMk id="8" creationId="{7B894C9C-683B-0F1A-302C-0A446B942537}"/>
          </ac:picMkLst>
        </pc:picChg>
      </pc:sldChg>
      <pc:sldChg chg="addSp delSp modSp add mod">
        <pc:chgData name="Ahmed Sadri" userId="cf5a29eb-b638-43e3-8a2b-23c8752f1ffb" providerId="ADAL" clId="{1B58807B-3E36-468A-BB7A-25209018998A}" dt="2023-06-10T07:16:12.725" v="4111" actId="403"/>
        <pc:sldMkLst>
          <pc:docMk/>
          <pc:sldMk cId="1638046755" sldId="341"/>
        </pc:sldMkLst>
        <pc:spChg chg="mod">
          <ac:chgData name="Ahmed Sadri" userId="cf5a29eb-b638-43e3-8a2b-23c8752f1ffb" providerId="ADAL" clId="{1B58807B-3E36-468A-BB7A-25209018998A}" dt="2023-06-09T17:26:58.362" v="2209" actId="20577"/>
          <ac:spMkLst>
            <pc:docMk/>
            <pc:sldMk cId="1638046755" sldId="341"/>
            <ac:spMk id="1548" creationId="{00000000-0000-0000-0000-000000000000}"/>
          </ac:spMkLst>
        </pc:spChg>
        <pc:spChg chg="mod">
          <ac:chgData name="Ahmed Sadri" userId="cf5a29eb-b638-43e3-8a2b-23c8752f1ffb" providerId="ADAL" clId="{1B58807B-3E36-468A-BB7A-25209018998A}" dt="2023-06-09T17:27:24.451" v="2256" actId="20577"/>
          <ac:spMkLst>
            <pc:docMk/>
            <pc:sldMk cId="1638046755" sldId="341"/>
            <ac:spMk id="1549" creationId="{00000000-0000-0000-0000-000000000000}"/>
          </ac:spMkLst>
        </pc:spChg>
        <pc:spChg chg="add del mod">
          <ac:chgData name="Ahmed Sadri" userId="cf5a29eb-b638-43e3-8a2b-23c8752f1ffb" providerId="ADAL" clId="{1B58807B-3E36-468A-BB7A-25209018998A}" dt="2023-06-10T07:14:52.858" v="4082" actId="478"/>
          <ac:spMkLst>
            <pc:docMk/>
            <pc:sldMk cId="1638046755" sldId="341"/>
            <ac:spMk id="1551" creationId="{00000000-0000-0000-0000-000000000000}"/>
          </ac:spMkLst>
        </pc:spChg>
        <pc:spChg chg="mod">
          <ac:chgData name="Ahmed Sadri" userId="cf5a29eb-b638-43e3-8a2b-23c8752f1ffb" providerId="ADAL" clId="{1B58807B-3E36-468A-BB7A-25209018998A}" dt="2023-06-10T07:15:24.617" v="4108" actId="14100"/>
          <ac:spMkLst>
            <pc:docMk/>
            <pc:sldMk cId="1638046755" sldId="341"/>
            <ac:spMk id="1552" creationId="{00000000-0000-0000-0000-000000000000}"/>
          </ac:spMkLst>
        </pc:spChg>
        <pc:graphicFrameChg chg="mod modGraphic">
          <ac:chgData name="Ahmed Sadri" userId="cf5a29eb-b638-43e3-8a2b-23c8752f1ffb" providerId="ADAL" clId="{1B58807B-3E36-468A-BB7A-25209018998A}" dt="2023-06-10T07:16:12.725" v="4111" actId="403"/>
          <ac:graphicFrameMkLst>
            <pc:docMk/>
            <pc:sldMk cId="1638046755" sldId="341"/>
            <ac:graphicFrameMk id="1550" creationId="{00000000-0000-0000-0000-000000000000}"/>
          </ac:graphicFrameMkLst>
        </pc:graphicFrameChg>
      </pc:sldChg>
      <pc:sldChg chg="addSp delSp modSp add mod ord">
        <pc:chgData name="Ahmed Sadri" userId="cf5a29eb-b638-43e3-8a2b-23c8752f1ffb" providerId="ADAL" clId="{1B58807B-3E36-468A-BB7A-25209018998A}" dt="2023-06-10T22:00:39.296" v="6939" actId="20577"/>
        <pc:sldMkLst>
          <pc:docMk/>
          <pc:sldMk cId="1584900818" sldId="342"/>
        </pc:sldMkLst>
        <pc:spChg chg="add del mod">
          <ac:chgData name="Ahmed Sadri" userId="cf5a29eb-b638-43e3-8a2b-23c8752f1ffb" providerId="ADAL" clId="{1B58807B-3E36-468A-BB7A-25209018998A}" dt="2023-06-09T18:23:52.912" v="2484" actId="478"/>
          <ac:spMkLst>
            <pc:docMk/>
            <pc:sldMk cId="1584900818" sldId="342"/>
            <ac:spMk id="3" creationId="{8827D5D0-0E09-8031-7418-34FC11D7F40C}"/>
          </ac:spMkLst>
        </pc:spChg>
        <pc:spChg chg="mod">
          <ac:chgData name="Ahmed Sadri" userId="cf5a29eb-b638-43e3-8a2b-23c8752f1ffb" providerId="ADAL" clId="{1B58807B-3E36-468A-BB7A-25209018998A}" dt="2023-06-10T21:28:59.966" v="6681"/>
          <ac:spMkLst>
            <pc:docMk/>
            <pc:sldMk cId="1584900818" sldId="342"/>
            <ac:spMk id="8658" creationId="{00000000-0000-0000-0000-000000000000}"/>
          </ac:spMkLst>
        </pc:spChg>
        <pc:spChg chg="del">
          <ac:chgData name="Ahmed Sadri" userId="cf5a29eb-b638-43e3-8a2b-23c8752f1ffb" providerId="ADAL" clId="{1B58807B-3E36-468A-BB7A-25209018998A}" dt="2023-06-09T18:23:46.197" v="2475" actId="478"/>
          <ac:spMkLst>
            <pc:docMk/>
            <pc:sldMk cId="1584900818" sldId="342"/>
            <ac:spMk id="8659" creationId="{00000000-0000-0000-0000-000000000000}"/>
          </ac:spMkLst>
        </pc:spChg>
        <pc:spChg chg="mod">
          <ac:chgData name="Ahmed Sadri" userId="cf5a29eb-b638-43e3-8a2b-23c8752f1ffb" providerId="ADAL" clId="{1B58807B-3E36-468A-BB7A-25209018998A}" dt="2023-06-10T22:00:39.296" v="6939" actId="20577"/>
          <ac:spMkLst>
            <pc:docMk/>
            <pc:sldMk cId="1584900818" sldId="342"/>
            <ac:spMk id="8660" creationId="{00000000-0000-0000-0000-000000000000}"/>
          </ac:spMkLst>
        </pc:spChg>
      </pc:sldChg>
      <pc:sldChg chg="delSp modSp add del mod">
        <pc:chgData name="Ahmed Sadri" userId="cf5a29eb-b638-43e3-8a2b-23c8752f1ffb" providerId="ADAL" clId="{1B58807B-3E36-468A-BB7A-25209018998A}" dt="2023-06-10T21:58:41.015" v="6924" actId="47"/>
        <pc:sldMkLst>
          <pc:docMk/>
          <pc:sldMk cId="1716934520" sldId="343"/>
        </pc:sldMkLst>
        <pc:spChg chg="mod">
          <ac:chgData name="Ahmed Sadri" userId="cf5a29eb-b638-43e3-8a2b-23c8752f1ffb" providerId="ADAL" clId="{1B58807B-3E36-468A-BB7A-25209018998A}" dt="2023-06-09T18:57:28.594" v="2607" actId="20577"/>
          <ac:spMkLst>
            <pc:docMk/>
            <pc:sldMk cId="1716934520" sldId="343"/>
            <ac:spMk id="7095" creationId="{00000000-0000-0000-0000-000000000000}"/>
          </ac:spMkLst>
        </pc:spChg>
        <pc:picChg chg="del">
          <ac:chgData name="Ahmed Sadri" userId="cf5a29eb-b638-43e3-8a2b-23c8752f1ffb" providerId="ADAL" clId="{1B58807B-3E36-468A-BB7A-25209018998A}" dt="2023-06-09T18:55:05.803" v="2506" actId="478"/>
          <ac:picMkLst>
            <pc:docMk/>
            <pc:sldMk cId="1716934520" sldId="343"/>
            <ac:picMk id="3" creationId="{D146F169-12B4-C619-FDA7-FFBE603C387C}"/>
          </ac:picMkLst>
        </pc:picChg>
      </pc:sldChg>
      <pc:sldChg chg="modSp add mod">
        <pc:chgData name="Ahmed Sadri" userId="cf5a29eb-b638-43e3-8a2b-23c8752f1ffb" providerId="ADAL" clId="{1B58807B-3E36-468A-BB7A-25209018998A}" dt="2023-06-09T18:56:42.363" v="2579" actId="20577"/>
        <pc:sldMkLst>
          <pc:docMk/>
          <pc:sldMk cId="3652071873" sldId="344"/>
        </pc:sldMkLst>
        <pc:spChg chg="mod">
          <ac:chgData name="Ahmed Sadri" userId="cf5a29eb-b638-43e3-8a2b-23c8752f1ffb" providerId="ADAL" clId="{1B58807B-3E36-468A-BB7A-25209018998A}" dt="2023-06-09T18:55:24.075" v="2517" actId="20577"/>
          <ac:spMkLst>
            <pc:docMk/>
            <pc:sldMk cId="3652071873" sldId="344"/>
            <ac:spMk id="1583" creationId="{00000000-0000-0000-0000-000000000000}"/>
          </ac:spMkLst>
        </pc:spChg>
        <pc:spChg chg="mod">
          <ac:chgData name="Ahmed Sadri" userId="cf5a29eb-b638-43e3-8a2b-23c8752f1ffb" providerId="ADAL" clId="{1B58807B-3E36-468A-BB7A-25209018998A}" dt="2023-06-09T18:56:42.363" v="2579" actId="20577"/>
          <ac:spMkLst>
            <pc:docMk/>
            <pc:sldMk cId="3652071873" sldId="344"/>
            <ac:spMk id="1584" creationId="{00000000-0000-0000-0000-000000000000}"/>
          </ac:spMkLst>
        </pc:spChg>
      </pc:sldChg>
      <pc:sldChg chg="modSp add del mod">
        <pc:chgData name="Ahmed Sadri" userId="cf5a29eb-b638-43e3-8a2b-23c8752f1ffb" providerId="ADAL" clId="{1B58807B-3E36-468A-BB7A-25209018998A}" dt="2023-06-10T21:58:43.344" v="6925" actId="47"/>
        <pc:sldMkLst>
          <pc:docMk/>
          <pc:sldMk cId="3267976608" sldId="345"/>
        </pc:sldMkLst>
        <pc:spChg chg="mod">
          <ac:chgData name="Ahmed Sadri" userId="cf5a29eb-b638-43e3-8a2b-23c8752f1ffb" providerId="ADAL" clId="{1B58807B-3E36-468A-BB7A-25209018998A}" dt="2023-06-09T18:57:35.367" v="2609" actId="20577"/>
          <ac:spMkLst>
            <pc:docMk/>
            <pc:sldMk cId="3267976608" sldId="345"/>
            <ac:spMk id="7095" creationId="{00000000-0000-0000-0000-000000000000}"/>
          </ac:spMkLst>
        </pc:spChg>
      </pc:sldChg>
      <pc:sldChg chg="modSp add del mod">
        <pc:chgData name="Ahmed Sadri" userId="cf5a29eb-b638-43e3-8a2b-23c8752f1ffb" providerId="ADAL" clId="{1B58807B-3E36-468A-BB7A-25209018998A}" dt="2023-06-10T21:58:45.278" v="6926" actId="47"/>
        <pc:sldMkLst>
          <pc:docMk/>
          <pc:sldMk cId="4110610769" sldId="346"/>
        </pc:sldMkLst>
        <pc:spChg chg="mod">
          <ac:chgData name="Ahmed Sadri" userId="cf5a29eb-b638-43e3-8a2b-23c8752f1ffb" providerId="ADAL" clId="{1B58807B-3E36-468A-BB7A-25209018998A}" dt="2023-06-09T18:57:40.911" v="2611" actId="20577"/>
          <ac:spMkLst>
            <pc:docMk/>
            <pc:sldMk cId="4110610769" sldId="346"/>
            <ac:spMk id="7095" creationId="{00000000-0000-0000-0000-000000000000}"/>
          </ac:spMkLst>
        </pc:spChg>
      </pc:sldChg>
      <pc:sldChg chg="delSp modSp add del mod">
        <pc:chgData name="Ahmed Sadri" userId="cf5a29eb-b638-43e3-8a2b-23c8752f1ffb" providerId="ADAL" clId="{1B58807B-3E36-468A-BB7A-25209018998A}" dt="2023-06-09T19:00:06.638" v="2682" actId="47"/>
        <pc:sldMkLst>
          <pc:docMk/>
          <pc:sldMk cId="361536155" sldId="347"/>
        </pc:sldMkLst>
        <pc:spChg chg="mod">
          <ac:chgData name="Ahmed Sadri" userId="cf5a29eb-b638-43e3-8a2b-23c8752f1ffb" providerId="ADAL" clId="{1B58807B-3E36-468A-BB7A-25209018998A}" dt="2023-06-09T18:59:44.812" v="2674" actId="20577"/>
          <ac:spMkLst>
            <pc:docMk/>
            <pc:sldMk cId="361536155" sldId="347"/>
            <ac:spMk id="7095" creationId="{00000000-0000-0000-0000-000000000000}"/>
          </ac:spMkLst>
        </pc:spChg>
        <pc:picChg chg="del">
          <ac:chgData name="Ahmed Sadri" userId="cf5a29eb-b638-43e3-8a2b-23c8752f1ffb" providerId="ADAL" clId="{1B58807B-3E36-468A-BB7A-25209018998A}" dt="2023-06-09T18:59:49.898" v="2675" actId="478"/>
          <ac:picMkLst>
            <pc:docMk/>
            <pc:sldMk cId="361536155" sldId="347"/>
            <ac:picMk id="3" creationId="{D146F169-12B4-C619-FDA7-FFBE603C387C}"/>
          </ac:picMkLst>
        </pc:picChg>
      </pc:sldChg>
      <pc:sldChg chg="addSp modSp add mod">
        <pc:chgData name="Ahmed Sadri" userId="cf5a29eb-b638-43e3-8a2b-23c8752f1ffb" providerId="ADAL" clId="{1B58807B-3E36-468A-BB7A-25209018998A}" dt="2023-06-10T22:02:50.290" v="7009" actId="1076"/>
        <pc:sldMkLst>
          <pc:docMk/>
          <pc:sldMk cId="3266727900" sldId="348"/>
        </pc:sldMkLst>
        <pc:spChg chg="mod">
          <ac:chgData name="Ahmed Sadri" userId="cf5a29eb-b638-43e3-8a2b-23c8752f1ffb" providerId="ADAL" clId="{1B58807B-3E36-468A-BB7A-25209018998A}" dt="2023-06-10T22:02:33.177" v="7002" actId="20577"/>
          <ac:spMkLst>
            <pc:docMk/>
            <pc:sldMk cId="3266727900" sldId="348"/>
            <ac:spMk id="7095" creationId="{00000000-0000-0000-0000-000000000000}"/>
          </ac:spMkLst>
        </pc:spChg>
        <pc:picChg chg="add mod modCrop">
          <ac:chgData name="Ahmed Sadri" userId="cf5a29eb-b638-43e3-8a2b-23c8752f1ffb" providerId="ADAL" clId="{1B58807B-3E36-468A-BB7A-25209018998A}" dt="2023-06-10T22:02:50.290" v="7009" actId="1076"/>
          <ac:picMkLst>
            <pc:docMk/>
            <pc:sldMk cId="3266727900" sldId="348"/>
            <ac:picMk id="3" creationId="{010E7FD5-78A4-50B2-19F0-D47A59603F98}"/>
          </ac:picMkLst>
        </pc:picChg>
      </pc:sldChg>
      <pc:sldChg chg="addSp modSp add mod">
        <pc:chgData name="Ahmed Sadri" userId="cf5a29eb-b638-43e3-8a2b-23c8752f1ffb" providerId="ADAL" clId="{1B58807B-3E36-468A-BB7A-25209018998A}" dt="2023-06-10T22:17:38.670" v="7070" actId="20577"/>
        <pc:sldMkLst>
          <pc:docMk/>
          <pc:sldMk cId="1859700875" sldId="349"/>
        </pc:sldMkLst>
        <pc:spChg chg="mod">
          <ac:chgData name="Ahmed Sadri" userId="cf5a29eb-b638-43e3-8a2b-23c8752f1ffb" providerId="ADAL" clId="{1B58807B-3E36-468A-BB7A-25209018998A}" dt="2023-06-10T22:17:38.670" v="7070" actId="20577"/>
          <ac:spMkLst>
            <pc:docMk/>
            <pc:sldMk cId="1859700875" sldId="349"/>
            <ac:spMk id="7095" creationId="{00000000-0000-0000-0000-000000000000}"/>
          </ac:spMkLst>
        </pc:spChg>
        <pc:picChg chg="add mod modCrop">
          <ac:chgData name="Ahmed Sadri" userId="cf5a29eb-b638-43e3-8a2b-23c8752f1ffb" providerId="ADAL" clId="{1B58807B-3E36-468A-BB7A-25209018998A}" dt="2023-06-10T22:06:49.857" v="7019" actId="732"/>
          <ac:picMkLst>
            <pc:docMk/>
            <pc:sldMk cId="1859700875" sldId="349"/>
            <ac:picMk id="3" creationId="{3BF85990-5180-EACD-3D1E-05FF2821AC51}"/>
          </ac:picMkLst>
        </pc:picChg>
        <pc:picChg chg="add mod modCrop">
          <ac:chgData name="Ahmed Sadri" userId="cf5a29eb-b638-43e3-8a2b-23c8752f1ffb" providerId="ADAL" clId="{1B58807B-3E36-468A-BB7A-25209018998A}" dt="2023-06-10T22:10:00.601" v="7043" actId="1076"/>
          <ac:picMkLst>
            <pc:docMk/>
            <pc:sldMk cId="1859700875" sldId="349"/>
            <ac:picMk id="5" creationId="{FC57F9CF-4C7E-B816-91E0-E89B5C27FED1}"/>
          </ac:picMkLst>
        </pc:picChg>
        <pc:picChg chg="add mod modCrop">
          <ac:chgData name="Ahmed Sadri" userId="cf5a29eb-b638-43e3-8a2b-23c8752f1ffb" providerId="ADAL" clId="{1B58807B-3E36-468A-BB7A-25209018998A}" dt="2023-06-10T22:10:04.416" v="7044" actId="1076"/>
          <ac:picMkLst>
            <pc:docMk/>
            <pc:sldMk cId="1859700875" sldId="349"/>
            <ac:picMk id="7" creationId="{32A9A448-79A7-CB30-C1E8-5B0DC3E06CAA}"/>
          </ac:picMkLst>
        </pc:picChg>
        <pc:picChg chg="add mod modCrop">
          <ac:chgData name="Ahmed Sadri" userId="cf5a29eb-b638-43e3-8a2b-23c8752f1ffb" providerId="ADAL" clId="{1B58807B-3E36-468A-BB7A-25209018998A}" dt="2023-06-10T22:10:05.816" v="7045" actId="1076"/>
          <ac:picMkLst>
            <pc:docMk/>
            <pc:sldMk cId="1859700875" sldId="349"/>
            <ac:picMk id="9" creationId="{F43E6ED8-7454-BF62-DBA2-A7280A08F80E}"/>
          </ac:picMkLst>
        </pc:picChg>
      </pc:sldChg>
      <pc:sldChg chg="addSp delSp modSp add mod">
        <pc:chgData name="Ahmed Sadri" userId="cf5a29eb-b638-43e3-8a2b-23c8752f1ffb" providerId="ADAL" clId="{1B58807B-3E36-468A-BB7A-25209018998A}" dt="2023-06-10T06:47:57.087" v="3763" actId="1037"/>
        <pc:sldMkLst>
          <pc:docMk/>
          <pc:sldMk cId="3911271074" sldId="350"/>
        </pc:sldMkLst>
        <pc:spChg chg="add del mod">
          <ac:chgData name="Ahmed Sadri" userId="cf5a29eb-b638-43e3-8a2b-23c8752f1ffb" providerId="ADAL" clId="{1B58807B-3E36-468A-BB7A-25209018998A}" dt="2023-06-09T23:11:55.679" v="3085" actId="478"/>
          <ac:spMkLst>
            <pc:docMk/>
            <pc:sldMk cId="3911271074" sldId="350"/>
            <ac:spMk id="3" creationId="{76CF6D4E-0891-46BF-35A5-EB141D5B8426}"/>
          </ac:spMkLst>
        </pc:spChg>
        <pc:spChg chg="add del mod">
          <ac:chgData name="Ahmed Sadri" userId="cf5a29eb-b638-43e3-8a2b-23c8752f1ffb" providerId="ADAL" clId="{1B58807B-3E36-468A-BB7A-25209018998A}" dt="2023-06-09T23:11:57.047" v="3086" actId="478"/>
          <ac:spMkLst>
            <pc:docMk/>
            <pc:sldMk cId="3911271074" sldId="350"/>
            <ac:spMk id="5" creationId="{B5C45701-E425-6B29-B3E6-870D1FE6F3EC}"/>
          </ac:spMkLst>
        </pc:spChg>
        <pc:spChg chg="add del mod">
          <ac:chgData name="Ahmed Sadri" userId="cf5a29eb-b638-43e3-8a2b-23c8752f1ffb" providerId="ADAL" clId="{1B58807B-3E36-468A-BB7A-25209018998A}" dt="2023-06-09T23:15:01.877" v="3146" actId="478"/>
          <ac:spMkLst>
            <pc:docMk/>
            <pc:sldMk cId="3911271074" sldId="350"/>
            <ac:spMk id="8" creationId="{AF0F376A-59E2-427F-C9D7-B6006B0E5616}"/>
          </ac:spMkLst>
        </pc:spChg>
        <pc:spChg chg="add del mod">
          <ac:chgData name="Ahmed Sadri" userId="cf5a29eb-b638-43e3-8a2b-23c8752f1ffb" providerId="ADAL" clId="{1B58807B-3E36-468A-BB7A-25209018998A}" dt="2023-06-09T23:22:56.717" v="3305" actId="478"/>
          <ac:spMkLst>
            <pc:docMk/>
            <pc:sldMk cId="3911271074" sldId="350"/>
            <ac:spMk id="9" creationId="{D8051C81-D365-FF43-C23B-E5F08E8D1C00}"/>
          </ac:spMkLst>
        </pc:spChg>
        <pc:spChg chg="add del mod">
          <ac:chgData name="Ahmed Sadri" userId="cf5a29eb-b638-43e3-8a2b-23c8752f1ffb" providerId="ADAL" clId="{1B58807B-3E36-468A-BB7A-25209018998A}" dt="2023-06-09T23:22:56.717" v="3305" actId="478"/>
          <ac:spMkLst>
            <pc:docMk/>
            <pc:sldMk cId="3911271074" sldId="350"/>
            <ac:spMk id="10" creationId="{472F166D-3BE7-CC6A-E464-9E58CE9BB998}"/>
          </ac:spMkLst>
        </pc:spChg>
        <pc:spChg chg="add del mod">
          <ac:chgData name="Ahmed Sadri" userId="cf5a29eb-b638-43e3-8a2b-23c8752f1ffb" providerId="ADAL" clId="{1B58807B-3E36-468A-BB7A-25209018998A}" dt="2023-06-09T23:23:03.021" v="3309" actId="478"/>
          <ac:spMkLst>
            <pc:docMk/>
            <pc:sldMk cId="3911271074" sldId="350"/>
            <ac:spMk id="11" creationId="{E735DEC2-2610-352D-B162-827AB0A400F3}"/>
          </ac:spMkLst>
        </pc:spChg>
        <pc:spChg chg="add del mod">
          <ac:chgData name="Ahmed Sadri" userId="cf5a29eb-b638-43e3-8a2b-23c8752f1ffb" providerId="ADAL" clId="{1B58807B-3E36-468A-BB7A-25209018998A}" dt="2023-06-09T23:23:01.857" v="3308" actId="478"/>
          <ac:spMkLst>
            <pc:docMk/>
            <pc:sldMk cId="3911271074" sldId="350"/>
            <ac:spMk id="12" creationId="{AA7EFD77-1E08-02B2-7E0F-8BCEDDBFB09E}"/>
          </ac:spMkLst>
        </pc:spChg>
        <pc:spChg chg="add del mod">
          <ac:chgData name="Ahmed Sadri" userId="cf5a29eb-b638-43e3-8a2b-23c8752f1ffb" providerId="ADAL" clId="{1B58807B-3E36-468A-BB7A-25209018998A}" dt="2023-06-09T23:22:56.717" v="3305" actId="478"/>
          <ac:spMkLst>
            <pc:docMk/>
            <pc:sldMk cId="3911271074" sldId="350"/>
            <ac:spMk id="13" creationId="{35BA93DD-0E4F-8DE8-D7BA-B7F7E68D8C84}"/>
          </ac:spMkLst>
        </pc:spChg>
        <pc:spChg chg="add del mod">
          <ac:chgData name="Ahmed Sadri" userId="cf5a29eb-b638-43e3-8a2b-23c8752f1ffb" providerId="ADAL" clId="{1B58807B-3E36-468A-BB7A-25209018998A}" dt="2023-06-09T23:22:56.717" v="3305" actId="478"/>
          <ac:spMkLst>
            <pc:docMk/>
            <pc:sldMk cId="3911271074" sldId="350"/>
            <ac:spMk id="14" creationId="{9808467E-F375-5B53-494B-68BE71A46D76}"/>
          </ac:spMkLst>
        </pc:spChg>
        <pc:spChg chg="add del mod">
          <ac:chgData name="Ahmed Sadri" userId="cf5a29eb-b638-43e3-8a2b-23c8752f1ffb" providerId="ADAL" clId="{1B58807B-3E36-468A-BB7A-25209018998A}" dt="2023-06-09T23:22:56.717" v="3305" actId="478"/>
          <ac:spMkLst>
            <pc:docMk/>
            <pc:sldMk cId="3911271074" sldId="350"/>
            <ac:spMk id="15" creationId="{B2D9124E-2193-14F7-23D4-F6511D2BF362}"/>
          </ac:spMkLst>
        </pc:spChg>
        <pc:spChg chg="add del mod">
          <ac:chgData name="Ahmed Sadri" userId="cf5a29eb-b638-43e3-8a2b-23c8752f1ffb" providerId="ADAL" clId="{1B58807B-3E36-468A-BB7A-25209018998A}" dt="2023-06-09T23:22:56.717" v="3305" actId="478"/>
          <ac:spMkLst>
            <pc:docMk/>
            <pc:sldMk cId="3911271074" sldId="350"/>
            <ac:spMk id="16" creationId="{B9660B1E-5CEE-47A1-A4F2-C5EBF3A25E7D}"/>
          </ac:spMkLst>
        </pc:spChg>
        <pc:spChg chg="add del mod">
          <ac:chgData name="Ahmed Sadri" userId="cf5a29eb-b638-43e3-8a2b-23c8752f1ffb" providerId="ADAL" clId="{1B58807B-3E36-468A-BB7A-25209018998A}" dt="2023-06-09T23:22:56.717" v="3305" actId="478"/>
          <ac:spMkLst>
            <pc:docMk/>
            <pc:sldMk cId="3911271074" sldId="350"/>
            <ac:spMk id="17" creationId="{C808FCE7-CE3E-BE92-E683-5C7EB26C905D}"/>
          </ac:spMkLst>
        </pc:spChg>
        <pc:spChg chg="add del mod">
          <ac:chgData name="Ahmed Sadri" userId="cf5a29eb-b638-43e3-8a2b-23c8752f1ffb" providerId="ADAL" clId="{1B58807B-3E36-468A-BB7A-25209018998A}" dt="2023-06-09T23:22:56.717" v="3305" actId="478"/>
          <ac:spMkLst>
            <pc:docMk/>
            <pc:sldMk cId="3911271074" sldId="350"/>
            <ac:spMk id="18" creationId="{CA148361-42C2-7A8E-8E08-46134FF750A2}"/>
          </ac:spMkLst>
        </pc:spChg>
        <pc:spChg chg="add del mod">
          <ac:chgData name="Ahmed Sadri" userId="cf5a29eb-b638-43e3-8a2b-23c8752f1ffb" providerId="ADAL" clId="{1B58807B-3E36-468A-BB7A-25209018998A}" dt="2023-06-09T23:22:56.717" v="3305" actId="478"/>
          <ac:spMkLst>
            <pc:docMk/>
            <pc:sldMk cId="3911271074" sldId="350"/>
            <ac:spMk id="19" creationId="{DCF3E153-BB51-C564-9EA2-1851A93D85B1}"/>
          </ac:spMkLst>
        </pc:spChg>
        <pc:spChg chg="add del mod">
          <ac:chgData name="Ahmed Sadri" userId="cf5a29eb-b638-43e3-8a2b-23c8752f1ffb" providerId="ADAL" clId="{1B58807B-3E36-468A-BB7A-25209018998A}" dt="2023-06-09T23:22:56.717" v="3305" actId="478"/>
          <ac:spMkLst>
            <pc:docMk/>
            <pc:sldMk cId="3911271074" sldId="350"/>
            <ac:spMk id="20" creationId="{6A30FCD3-1218-C026-DE4D-AD1561FD4375}"/>
          </ac:spMkLst>
        </pc:spChg>
        <pc:spChg chg="add del mod">
          <ac:chgData name="Ahmed Sadri" userId="cf5a29eb-b638-43e3-8a2b-23c8752f1ffb" providerId="ADAL" clId="{1B58807B-3E36-468A-BB7A-25209018998A}" dt="2023-06-09T23:21:41.473" v="3295" actId="478"/>
          <ac:spMkLst>
            <pc:docMk/>
            <pc:sldMk cId="3911271074" sldId="350"/>
            <ac:spMk id="21" creationId="{CC2CF417-A7A3-C728-F8A1-2F4FB3D995CB}"/>
          </ac:spMkLst>
        </pc:spChg>
        <pc:spChg chg="add del mod">
          <ac:chgData name="Ahmed Sadri" userId="cf5a29eb-b638-43e3-8a2b-23c8752f1ffb" providerId="ADAL" clId="{1B58807B-3E36-468A-BB7A-25209018998A}" dt="2023-06-09T23:20:38.820" v="3290" actId="478"/>
          <ac:spMkLst>
            <pc:docMk/>
            <pc:sldMk cId="3911271074" sldId="350"/>
            <ac:spMk id="22" creationId="{529C35A3-B501-6FFD-0323-28A1726F1CE5}"/>
          </ac:spMkLst>
        </pc:spChg>
        <pc:spChg chg="add del mod">
          <ac:chgData name="Ahmed Sadri" userId="cf5a29eb-b638-43e3-8a2b-23c8752f1ffb" providerId="ADAL" clId="{1B58807B-3E36-468A-BB7A-25209018998A}" dt="2023-06-09T23:21:41.473" v="3295" actId="478"/>
          <ac:spMkLst>
            <pc:docMk/>
            <pc:sldMk cId="3911271074" sldId="350"/>
            <ac:spMk id="23" creationId="{C892159E-8547-41CC-A763-936B86CC3158}"/>
          </ac:spMkLst>
        </pc:spChg>
        <pc:spChg chg="add del mod">
          <ac:chgData name="Ahmed Sadri" userId="cf5a29eb-b638-43e3-8a2b-23c8752f1ffb" providerId="ADAL" clId="{1B58807B-3E36-468A-BB7A-25209018998A}" dt="2023-06-09T23:20:38.820" v="3290" actId="478"/>
          <ac:spMkLst>
            <pc:docMk/>
            <pc:sldMk cId="3911271074" sldId="350"/>
            <ac:spMk id="24" creationId="{C83B5D5D-0E28-93F1-F3DC-05CB5F6D92DC}"/>
          </ac:spMkLst>
        </pc:spChg>
        <pc:spChg chg="add del mod">
          <ac:chgData name="Ahmed Sadri" userId="cf5a29eb-b638-43e3-8a2b-23c8752f1ffb" providerId="ADAL" clId="{1B58807B-3E36-468A-BB7A-25209018998A}" dt="2023-06-09T23:21:41.473" v="3295" actId="478"/>
          <ac:spMkLst>
            <pc:docMk/>
            <pc:sldMk cId="3911271074" sldId="350"/>
            <ac:spMk id="25" creationId="{997A5C6B-2033-0738-ECED-C2C8CC585493}"/>
          </ac:spMkLst>
        </pc:spChg>
        <pc:spChg chg="add del mod">
          <ac:chgData name="Ahmed Sadri" userId="cf5a29eb-b638-43e3-8a2b-23c8752f1ffb" providerId="ADAL" clId="{1B58807B-3E36-468A-BB7A-25209018998A}" dt="2023-06-09T23:20:38.820" v="3290" actId="478"/>
          <ac:spMkLst>
            <pc:docMk/>
            <pc:sldMk cId="3911271074" sldId="350"/>
            <ac:spMk id="26" creationId="{E4297FD5-23F6-DBBE-DF6E-1C5A9E0B23BA}"/>
          </ac:spMkLst>
        </pc:spChg>
        <pc:spChg chg="add del mod">
          <ac:chgData name="Ahmed Sadri" userId="cf5a29eb-b638-43e3-8a2b-23c8752f1ffb" providerId="ADAL" clId="{1B58807B-3E36-468A-BB7A-25209018998A}" dt="2023-06-09T23:21:41.473" v="3295" actId="478"/>
          <ac:spMkLst>
            <pc:docMk/>
            <pc:sldMk cId="3911271074" sldId="350"/>
            <ac:spMk id="27" creationId="{9FF750C5-5EC0-0165-19C2-509A0D04B72D}"/>
          </ac:spMkLst>
        </pc:spChg>
        <pc:spChg chg="add del mod">
          <ac:chgData name="Ahmed Sadri" userId="cf5a29eb-b638-43e3-8a2b-23c8752f1ffb" providerId="ADAL" clId="{1B58807B-3E36-468A-BB7A-25209018998A}" dt="2023-06-09T23:20:38.820" v="3290" actId="478"/>
          <ac:spMkLst>
            <pc:docMk/>
            <pc:sldMk cId="3911271074" sldId="350"/>
            <ac:spMk id="28" creationId="{A2235F61-1CDF-3F6A-EB11-C6485DC2580D}"/>
          </ac:spMkLst>
        </pc:spChg>
        <pc:spChg chg="add del mod">
          <ac:chgData name="Ahmed Sadri" userId="cf5a29eb-b638-43e3-8a2b-23c8752f1ffb" providerId="ADAL" clId="{1B58807B-3E36-468A-BB7A-25209018998A}" dt="2023-06-09T23:21:41.473" v="3295" actId="478"/>
          <ac:spMkLst>
            <pc:docMk/>
            <pc:sldMk cId="3911271074" sldId="350"/>
            <ac:spMk id="29" creationId="{2C872714-9559-093E-9D2B-0A8EC3FB4DA5}"/>
          </ac:spMkLst>
        </pc:spChg>
        <pc:spChg chg="add del mod">
          <ac:chgData name="Ahmed Sadri" userId="cf5a29eb-b638-43e3-8a2b-23c8752f1ffb" providerId="ADAL" clId="{1B58807B-3E36-468A-BB7A-25209018998A}" dt="2023-06-09T23:20:38.820" v="3290" actId="478"/>
          <ac:spMkLst>
            <pc:docMk/>
            <pc:sldMk cId="3911271074" sldId="350"/>
            <ac:spMk id="30" creationId="{FE423CE3-530A-203B-6636-444578C48A81}"/>
          </ac:spMkLst>
        </pc:spChg>
        <pc:spChg chg="add del mod">
          <ac:chgData name="Ahmed Sadri" userId="cf5a29eb-b638-43e3-8a2b-23c8752f1ffb" providerId="ADAL" clId="{1B58807B-3E36-468A-BB7A-25209018998A}" dt="2023-06-09T23:21:41.473" v="3295" actId="478"/>
          <ac:spMkLst>
            <pc:docMk/>
            <pc:sldMk cId="3911271074" sldId="350"/>
            <ac:spMk id="31" creationId="{F62C095B-486A-E40E-82AA-99F19432D84B}"/>
          </ac:spMkLst>
        </pc:spChg>
        <pc:spChg chg="add del mod">
          <ac:chgData name="Ahmed Sadri" userId="cf5a29eb-b638-43e3-8a2b-23c8752f1ffb" providerId="ADAL" clId="{1B58807B-3E36-468A-BB7A-25209018998A}" dt="2023-06-09T23:20:38.820" v="3290" actId="478"/>
          <ac:spMkLst>
            <pc:docMk/>
            <pc:sldMk cId="3911271074" sldId="350"/>
            <ac:spMk id="32" creationId="{931954BC-6780-5072-DD55-F8CBF76E19CC}"/>
          </ac:spMkLst>
        </pc:spChg>
        <pc:spChg chg="add del mod">
          <ac:chgData name="Ahmed Sadri" userId="cf5a29eb-b638-43e3-8a2b-23c8752f1ffb" providerId="ADAL" clId="{1B58807B-3E36-468A-BB7A-25209018998A}" dt="2023-06-09T23:22:52.175" v="3304" actId="478"/>
          <ac:spMkLst>
            <pc:docMk/>
            <pc:sldMk cId="3911271074" sldId="350"/>
            <ac:spMk id="37" creationId="{0DEB1D4C-FC24-95A5-33DE-1709D95BD1DF}"/>
          </ac:spMkLst>
        </pc:spChg>
        <pc:spChg chg="add del mod">
          <ac:chgData name="Ahmed Sadri" userId="cf5a29eb-b638-43e3-8a2b-23c8752f1ffb" providerId="ADAL" clId="{1B58807B-3E36-468A-BB7A-25209018998A}" dt="2023-06-09T23:22:52.175" v="3304" actId="478"/>
          <ac:spMkLst>
            <pc:docMk/>
            <pc:sldMk cId="3911271074" sldId="350"/>
            <ac:spMk id="38" creationId="{4DE2D92F-67C4-D955-67B2-B26183077759}"/>
          </ac:spMkLst>
        </pc:spChg>
        <pc:spChg chg="add del mod">
          <ac:chgData name="Ahmed Sadri" userId="cf5a29eb-b638-43e3-8a2b-23c8752f1ffb" providerId="ADAL" clId="{1B58807B-3E36-468A-BB7A-25209018998A}" dt="2023-06-09T23:22:52.175" v="3304" actId="478"/>
          <ac:spMkLst>
            <pc:docMk/>
            <pc:sldMk cId="3911271074" sldId="350"/>
            <ac:spMk id="39" creationId="{D5DE8633-D9B5-AAA3-82B4-8E9EBEE773DC}"/>
          </ac:spMkLst>
        </pc:spChg>
        <pc:spChg chg="add del mod">
          <ac:chgData name="Ahmed Sadri" userId="cf5a29eb-b638-43e3-8a2b-23c8752f1ffb" providerId="ADAL" clId="{1B58807B-3E36-468A-BB7A-25209018998A}" dt="2023-06-09T23:22:52.175" v="3304" actId="478"/>
          <ac:spMkLst>
            <pc:docMk/>
            <pc:sldMk cId="3911271074" sldId="350"/>
            <ac:spMk id="40" creationId="{D4BF8F5D-38B7-0869-03A1-DC8A17BB7BF4}"/>
          </ac:spMkLst>
        </pc:spChg>
        <pc:spChg chg="add del mod">
          <ac:chgData name="Ahmed Sadri" userId="cf5a29eb-b638-43e3-8a2b-23c8752f1ffb" providerId="ADAL" clId="{1B58807B-3E36-468A-BB7A-25209018998A}" dt="2023-06-09T23:22:52.175" v="3304" actId="478"/>
          <ac:spMkLst>
            <pc:docMk/>
            <pc:sldMk cId="3911271074" sldId="350"/>
            <ac:spMk id="41" creationId="{23F7C387-C1B6-C4B5-6D52-A496E103B0F1}"/>
          </ac:spMkLst>
        </pc:spChg>
        <pc:spChg chg="add del mod">
          <ac:chgData name="Ahmed Sadri" userId="cf5a29eb-b638-43e3-8a2b-23c8752f1ffb" providerId="ADAL" clId="{1B58807B-3E36-468A-BB7A-25209018998A}" dt="2023-06-09T23:22:52.175" v="3304" actId="478"/>
          <ac:spMkLst>
            <pc:docMk/>
            <pc:sldMk cId="3911271074" sldId="350"/>
            <ac:spMk id="42" creationId="{955B05E2-F125-EB59-6B0F-67AC333B5425}"/>
          </ac:spMkLst>
        </pc:spChg>
        <pc:spChg chg="add del mod">
          <ac:chgData name="Ahmed Sadri" userId="cf5a29eb-b638-43e3-8a2b-23c8752f1ffb" providerId="ADAL" clId="{1B58807B-3E36-468A-BB7A-25209018998A}" dt="2023-06-09T23:22:52.175" v="3304" actId="478"/>
          <ac:spMkLst>
            <pc:docMk/>
            <pc:sldMk cId="3911271074" sldId="350"/>
            <ac:spMk id="43" creationId="{A6585974-045C-7CDA-3E5A-3E16517AD3AB}"/>
          </ac:spMkLst>
        </pc:spChg>
        <pc:spChg chg="add del mod">
          <ac:chgData name="Ahmed Sadri" userId="cf5a29eb-b638-43e3-8a2b-23c8752f1ffb" providerId="ADAL" clId="{1B58807B-3E36-468A-BB7A-25209018998A}" dt="2023-06-09T23:22:52.175" v="3304" actId="478"/>
          <ac:spMkLst>
            <pc:docMk/>
            <pc:sldMk cId="3911271074" sldId="350"/>
            <ac:spMk id="44" creationId="{5E3C1BEF-89B5-6931-4EE1-5431887C9844}"/>
          </ac:spMkLst>
        </pc:spChg>
        <pc:spChg chg="add del mod">
          <ac:chgData name="Ahmed Sadri" userId="cf5a29eb-b638-43e3-8a2b-23c8752f1ffb" providerId="ADAL" clId="{1B58807B-3E36-468A-BB7A-25209018998A}" dt="2023-06-09T23:22:52.175" v="3304" actId="478"/>
          <ac:spMkLst>
            <pc:docMk/>
            <pc:sldMk cId="3911271074" sldId="350"/>
            <ac:spMk id="45" creationId="{4FA28421-DC7F-7AD3-3ED9-E4F707BE459A}"/>
          </ac:spMkLst>
        </pc:spChg>
        <pc:spChg chg="add del mod">
          <ac:chgData name="Ahmed Sadri" userId="cf5a29eb-b638-43e3-8a2b-23c8752f1ffb" providerId="ADAL" clId="{1B58807B-3E36-468A-BB7A-25209018998A}" dt="2023-06-09T23:22:52.175" v="3304" actId="478"/>
          <ac:spMkLst>
            <pc:docMk/>
            <pc:sldMk cId="3911271074" sldId="350"/>
            <ac:spMk id="46" creationId="{551D5566-DFDA-9D94-FEB4-546BC161602D}"/>
          </ac:spMkLst>
        </pc:spChg>
        <pc:spChg chg="add del mod">
          <ac:chgData name="Ahmed Sadri" userId="cf5a29eb-b638-43e3-8a2b-23c8752f1ffb" providerId="ADAL" clId="{1B58807B-3E36-468A-BB7A-25209018998A}" dt="2023-06-09T23:22:52.175" v="3304" actId="478"/>
          <ac:spMkLst>
            <pc:docMk/>
            <pc:sldMk cId="3911271074" sldId="350"/>
            <ac:spMk id="47" creationId="{3449CFEC-FE40-B281-E255-F8FA371B1177}"/>
          </ac:spMkLst>
        </pc:spChg>
        <pc:spChg chg="add del mod">
          <ac:chgData name="Ahmed Sadri" userId="cf5a29eb-b638-43e3-8a2b-23c8752f1ffb" providerId="ADAL" clId="{1B58807B-3E36-468A-BB7A-25209018998A}" dt="2023-06-09T23:22:52.175" v="3304" actId="478"/>
          <ac:spMkLst>
            <pc:docMk/>
            <pc:sldMk cId="3911271074" sldId="350"/>
            <ac:spMk id="48" creationId="{55320617-9AEA-432F-A78D-3C059D0572E6}"/>
          </ac:spMkLst>
        </pc:spChg>
        <pc:spChg chg="add del mod">
          <ac:chgData name="Ahmed Sadri" userId="cf5a29eb-b638-43e3-8a2b-23c8752f1ffb" providerId="ADAL" clId="{1B58807B-3E36-468A-BB7A-25209018998A}" dt="2023-06-09T23:22:52.175" v="3304" actId="478"/>
          <ac:spMkLst>
            <pc:docMk/>
            <pc:sldMk cId="3911271074" sldId="350"/>
            <ac:spMk id="49" creationId="{5D3D953E-923A-0A85-E7DB-E334465ECB51}"/>
          </ac:spMkLst>
        </pc:spChg>
        <pc:spChg chg="add del mod">
          <ac:chgData name="Ahmed Sadri" userId="cf5a29eb-b638-43e3-8a2b-23c8752f1ffb" providerId="ADAL" clId="{1B58807B-3E36-468A-BB7A-25209018998A}" dt="2023-06-09T23:22:52.175" v="3304" actId="478"/>
          <ac:spMkLst>
            <pc:docMk/>
            <pc:sldMk cId="3911271074" sldId="350"/>
            <ac:spMk id="50" creationId="{312AD7BD-4C7E-0482-D764-B5FCC5685EBE}"/>
          </ac:spMkLst>
        </pc:spChg>
        <pc:spChg chg="add del mod">
          <ac:chgData name="Ahmed Sadri" userId="cf5a29eb-b638-43e3-8a2b-23c8752f1ffb" providerId="ADAL" clId="{1B58807B-3E36-468A-BB7A-25209018998A}" dt="2023-06-09T23:22:52.175" v="3304" actId="478"/>
          <ac:spMkLst>
            <pc:docMk/>
            <pc:sldMk cId="3911271074" sldId="350"/>
            <ac:spMk id="51" creationId="{F75BA94A-AB21-1B8E-296A-0662BF00F6D9}"/>
          </ac:spMkLst>
        </pc:spChg>
        <pc:spChg chg="add del mod">
          <ac:chgData name="Ahmed Sadri" userId="cf5a29eb-b638-43e3-8a2b-23c8752f1ffb" providerId="ADAL" clId="{1B58807B-3E36-468A-BB7A-25209018998A}" dt="2023-06-09T23:22:52.175" v="3304" actId="478"/>
          <ac:spMkLst>
            <pc:docMk/>
            <pc:sldMk cId="3911271074" sldId="350"/>
            <ac:spMk id="52" creationId="{B9564D85-C5CE-0936-80E5-3F2FCAAA1768}"/>
          </ac:spMkLst>
        </pc:spChg>
        <pc:spChg chg="add mod topLvl">
          <ac:chgData name="Ahmed Sadri" userId="cf5a29eb-b638-43e3-8a2b-23c8752f1ffb" providerId="ADAL" clId="{1B58807B-3E36-468A-BB7A-25209018998A}" dt="2023-06-09T23:27:04.556" v="3378" actId="20577"/>
          <ac:spMkLst>
            <pc:docMk/>
            <pc:sldMk cId="3911271074" sldId="350"/>
            <ac:spMk id="53" creationId="{CE116424-3146-E747-36B8-7EFAE16056AE}"/>
          </ac:spMkLst>
        </pc:spChg>
        <pc:spChg chg="add mod topLvl">
          <ac:chgData name="Ahmed Sadri" userId="cf5a29eb-b638-43e3-8a2b-23c8752f1ffb" providerId="ADAL" clId="{1B58807B-3E36-468A-BB7A-25209018998A}" dt="2023-06-09T23:26:10.273" v="3368" actId="165"/>
          <ac:spMkLst>
            <pc:docMk/>
            <pc:sldMk cId="3911271074" sldId="350"/>
            <ac:spMk id="54" creationId="{75CF1D41-48FE-05F3-43DA-D87E18FC8D1B}"/>
          </ac:spMkLst>
        </pc:spChg>
        <pc:spChg chg="add mod topLvl">
          <ac:chgData name="Ahmed Sadri" userId="cf5a29eb-b638-43e3-8a2b-23c8752f1ffb" providerId="ADAL" clId="{1B58807B-3E36-468A-BB7A-25209018998A}" dt="2023-06-09T23:27:07.920" v="3380" actId="20577"/>
          <ac:spMkLst>
            <pc:docMk/>
            <pc:sldMk cId="3911271074" sldId="350"/>
            <ac:spMk id="55" creationId="{447B5E2C-0ADF-6600-AC70-1C9C663894BB}"/>
          </ac:spMkLst>
        </pc:spChg>
        <pc:spChg chg="add mod topLvl">
          <ac:chgData name="Ahmed Sadri" userId="cf5a29eb-b638-43e3-8a2b-23c8752f1ffb" providerId="ADAL" clId="{1B58807B-3E36-468A-BB7A-25209018998A}" dt="2023-06-09T23:26:10.273" v="3368" actId="165"/>
          <ac:spMkLst>
            <pc:docMk/>
            <pc:sldMk cId="3911271074" sldId="350"/>
            <ac:spMk id="56" creationId="{64E32CB6-1E3D-998D-C1D6-5D47ABE43A80}"/>
          </ac:spMkLst>
        </pc:spChg>
        <pc:spChg chg="add mod topLvl">
          <ac:chgData name="Ahmed Sadri" userId="cf5a29eb-b638-43e3-8a2b-23c8752f1ffb" providerId="ADAL" clId="{1B58807B-3E36-468A-BB7A-25209018998A}" dt="2023-06-09T23:27:15.879" v="3382" actId="20577"/>
          <ac:spMkLst>
            <pc:docMk/>
            <pc:sldMk cId="3911271074" sldId="350"/>
            <ac:spMk id="57" creationId="{BFEF2C76-988F-11E4-27AA-8B06E39A38BD}"/>
          </ac:spMkLst>
        </pc:spChg>
        <pc:spChg chg="add mod topLvl">
          <ac:chgData name="Ahmed Sadri" userId="cf5a29eb-b638-43e3-8a2b-23c8752f1ffb" providerId="ADAL" clId="{1B58807B-3E36-468A-BB7A-25209018998A}" dt="2023-06-09T23:26:10.273" v="3368" actId="165"/>
          <ac:spMkLst>
            <pc:docMk/>
            <pc:sldMk cId="3911271074" sldId="350"/>
            <ac:spMk id="58" creationId="{4E9C7F11-DB42-FA08-6205-E2013E442344}"/>
          </ac:spMkLst>
        </pc:spChg>
        <pc:spChg chg="add mod topLvl">
          <ac:chgData name="Ahmed Sadri" userId="cf5a29eb-b638-43e3-8a2b-23c8752f1ffb" providerId="ADAL" clId="{1B58807B-3E36-468A-BB7A-25209018998A}" dt="2023-06-09T23:27:19.703" v="3384" actId="20577"/>
          <ac:spMkLst>
            <pc:docMk/>
            <pc:sldMk cId="3911271074" sldId="350"/>
            <ac:spMk id="59" creationId="{6831F76C-7FC2-8739-DF86-66F757542AA4}"/>
          </ac:spMkLst>
        </pc:spChg>
        <pc:spChg chg="add mod topLvl">
          <ac:chgData name="Ahmed Sadri" userId="cf5a29eb-b638-43e3-8a2b-23c8752f1ffb" providerId="ADAL" clId="{1B58807B-3E36-468A-BB7A-25209018998A}" dt="2023-06-09T23:26:10.273" v="3368" actId="165"/>
          <ac:spMkLst>
            <pc:docMk/>
            <pc:sldMk cId="3911271074" sldId="350"/>
            <ac:spMk id="60" creationId="{D0B65249-2807-D683-0F76-C6906A43467D}"/>
          </ac:spMkLst>
        </pc:spChg>
        <pc:spChg chg="add mod topLvl">
          <ac:chgData name="Ahmed Sadri" userId="cf5a29eb-b638-43e3-8a2b-23c8752f1ffb" providerId="ADAL" clId="{1B58807B-3E36-468A-BB7A-25209018998A}" dt="2023-06-09T23:27:23.431" v="3386" actId="20577"/>
          <ac:spMkLst>
            <pc:docMk/>
            <pc:sldMk cId="3911271074" sldId="350"/>
            <ac:spMk id="61" creationId="{CE036804-E709-D354-95BA-C43E72C25170}"/>
          </ac:spMkLst>
        </pc:spChg>
        <pc:spChg chg="add mod topLvl">
          <ac:chgData name="Ahmed Sadri" userId="cf5a29eb-b638-43e3-8a2b-23c8752f1ffb" providerId="ADAL" clId="{1B58807B-3E36-468A-BB7A-25209018998A}" dt="2023-06-09T23:26:10.273" v="3368" actId="165"/>
          <ac:spMkLst>
            <pc:docMk/>
            <pc:sldMk cId="3911271074" sldId="350"/>
            <ac:spMk id="62" creationId="{D9BE942B-A713-2901-7A54-45B8626923FF}"/>
          </ac:spMkLst>
        </pc:spChg>
        <pc:spChg chg="add mod topLvl">
          <ac:chgData name="Ahmed Sadri" userId="cf5a29eb-b638-43e3-8a2b-23c8752f1ffb" providerId="ADAL" clId="{1B58807B-3E36-468A-BB7A-25209018998A}" dt="2023-06-09T23:27:26.295" v="3388" actId="20577"/>
          <ac:spMkLst>
            <pc:docMk/>
            <pc:sldMk cId="3911271074" sldId="350"/>
            <ac:spMk id="63" creationId="{D2C96756-D990-06FE-CE93-E02DD41DE375}"/>
          </ac:spMkLst>
        </pc:spChg>
        <pc:spChg chg="add mod topLvl">
          <ac:chgData name="Ahmed Sadri" userId="cf5a29eb-b638-43e3-8a2b-23c8752f1ffb" providerId="ADAL" clId="{1B58807B-3E36-468A-BB7A-25209018998A}" dt="2023-06-09T23:26:10.273" v="3368" actId="165"/>
          <ac:spMkLst>
            <pc:docMk/>
            <pc:sldMk cId="3911271074" sldId="350"/>
            <ac:spMk id="3456" creationId="{E04D2E99-24CA-E3B4-E603-27CEA2CCBD20}"/>
          </ac:spMkLst>
        </pc:spChg>
        <pc:spChg chg="add mod topLvl">
          <ac:chgData name="Ahmed Sadri" userId="cf5a29eb-b638-43e3-8a2b-23c8752f1ffb" providerId="ADAL" clId="{1B58807B-3E36-468A-BB7A-25209018998A}" dt="2023-06-09T23:27:30.511" v="3391" actId="20577"/>
          <ac:spMkLst>
            <pc:docMk/>
            <pc:sldMk cId="3911271074" sldId="350"/>
            <ac:spMk id="3457" creationId="{9C867522-FD77-AB8F-E362-7D8537B2F011}"/>
          </ac:spMkLst>
        </pc:spChg>
        <pc:spChg chg="add mod topLvl">
          <ac:chgData name="Ahmed Sadri" userId="cf5a29eb-b638-43e3-8a2b-23c8752f1ffb" providerId="ADAL" clId="{1B58807B-3E36-468A-BB7A-25209018998A}" dt="2023-06-09T23:26:10.273" v="3368" actId="165"/>
          <ac:spMkLst>
            <pc:docMk/>
            <pc:sldMk cId="3911271074" sldId="350"/>
            <ac:spMk id="3458" creationId="{779B130B-CBFF-6EF0-61D0-00ABDA9FC3FB}"/>
          </ac:spMkLst>
        </pc:spChg>
        <pc:spChg chg="add del mod">
          <ac:chgData name="Ahmed Sadri" userId="cf5a29eb-b638-43e3-8a2b-23c8752f1ffb" providerId="ADAL" clId="{1B58807B-3E36-468A-BB7A-25209018998A}" dt="2023-06-09T23:23:56.625" v="3323" actId="478"/>
          <ac:spMkLst>
            <pc:docMk/>
            <pc:sldMk cId="3911271074" sldId="350"/>
            <ac:spMk id="3459" creationId="{A4359E25-4455-C47A-DB39-F4EE1A01367F}"/>
          </ac:spMkLst>
        </pc:spChg>
        <pc:spChg chg="add del mod">
          <ac:chgData name="Ahmed Sadri" userId="cf5a29eb-b638-43e3-8a2b-23c8752f1ffb" providerId="ADAL" clId="{1B58807B-3E36-468A-BB7A-25209018998A}" dt="2023-06-09T23:23:56.625" v="3323" actId="478"/>
          <ac:spMkLst>
            <pc:docMk/>
            <pc:sldMk cId="3911271074" sldId="350"/>
            <ac:spMk id="3460" creationId="{664AD8A7-7326-B323-2825-2C98AAC19EFE}"/>
          </ac:spMkLst>
        </pc:spChg>
        <pc:spChg chg="add mod topLvl">
          <ac:chgData name="Ahmed Sadri" userId="cf5a29eb-b638-43e3-8a2b-23c8752f1ffb" providerId="ADAL" clId="{1B58807B-3E36-468A-BB7A-25209018998A}" dt="2023-06-09T23:28:49.344" v="3463" actId="20577"/>
          <ac:spMkLst>
            <pc:docMk/>
            <pc:sldMk cId="3911271074" sldId="350"/>
            <ac:spMk id="3461" creationId="{2F992E13-FFD5-C08C-F289-D9515A678266}"/>
          </ac:spMkLst>
        </pc:spChg>
        <pc:spChg chg="add mod topLvl">
          <ac:chgData name="Ahmed Sadri" userId="cf5a29eb-b638-43e3-8a2b-23c8752f1ffb" providerId="ADAL" clId="{1B58807B-3E36-468A-BB7A-25209018998A}" dt="2023-06-09T23:26:13.118" v="3369" actId="165"/>
          <ac:spMkLst>
            <pc:docMk/>
            <pc:sldMk cId="3911271074" sldId="350"/>
            <ac:spMk id="3462" creationId="{579A8AA8-9429-9DD0-5082-CFC95D575E29}"/>
          </ac:spMkLst>
        </pc:spChg>
        <pc:spChg chg="add mod topLvl">
          <ac:chgData name="Ahmed Sadri" userId="cf5a29eb-b638-43e3-8a2b-23c8752f1ffb" providerId="ADAL" clId="{1B58807B-3E36-468A-BB7A-25209018998A}" dt="2023-06-09T23:28:44.513" v="3459" actId="404"/>
          <ac:spMkLst>
            <pc:docMk/>
            <pc:sldMk cId="3911271074" sldId="350"/>
            <ac:spMk id="3463" creationId="{771B2922-0BA1-F06C-1834-49DCAF86BBBF}"/>
          </ac:spMkLst>
        </pc:spChg>
        <pc:spChg chg="add mod topLvl">
          <ac:chgData name="Ahmed Sadri" userId="cf5a29eb-b638-43e3-8a2b-23c8752f1ffb" providerId="ADAL" clId="{1B58807B-3E36-468A-BB7A-25209018998A}" dt="2023-06-09T23:26:13.118" v="3369" actId="165"/>
          <ac:spMkLst>
            <pc:docMk/>
            <pc:sldMk cId="3911271074" sldId="350"/>
            <ac:spMk id="3464" creationId="{09E4B800-2060-4710-37CA-E4E5EF71A1A1}"/>
          </ac:spMkLst>
        </pc:spChg>
        <pc:spChg chg="add mod topLvl">
          <ac:chgData name="Ahmed Sadri" userId="cf5a29eb-b638-43e3-8a2b-23c8752f1ffb" providerId="ADAL" clId="{1B58807B-3E36-468A-BB7A-25209018998A}" dt="2023-06-09T23:28:19.368" v="3439" actId="20577"/>
          <ac:spMkLst>
            <pc:docMk/>
            <pc:sldMk cId="3911271074" sldId="350"/>
            <ac:spMk id="3465" creationId="{E480CA57-37AB-7DFB-A22A-3A175530802B}"/>
          </ac:spMkLst>
        </pc:spChg>
        <pc:spChg chg="add mod topLvl">
          <ac:chgData name="Ahmed Sadri" userId="cf5a29eb-b638-43e3-8a2b-23c8752f1ffb" providerId="ADAL" clId="{1B58807B-3E36-468A-BB7A-25209018998A}" dt="2023-06-09T23:26:13.118" v="3369" actId="165"/>
          <ac:spMkLst>
            <pc:docMk/>
            <pc:sldMk cId="3911271074" sldId="350"/>
            <ac:spMk id="3466" creationId="{DB0319DA-7CF3-B10D-AF13-88D35C991B62}"/>
          </ac:spMkLst>
        </pc:spChg>
        <pc:spChg chg="add mod topLvl">
          <ac:chgData name="Ahmed Sadri" userId="cf5a29eb-b638-43e3-8a2b-23c8752f1ffb" providerId="ADAL" clId="{1B58807B-3E36-468A-BB7A-25209018998A}" dt="2023-06-09T23:28:11.422" v="3430" actId="20577"/>
          <ac:spMkLst>
            <pc:docMk/>
            <pc:sldMk cId="3911271074" sldId="350"/>
            <ac:spMk id="3467" creationId="{D9C299BC-2F89-DE81-B0C7-B656E863E8B9}"/>
          </ac:spMkLst>
        </pc:spChg>
        <pc:spChg chg="add mod topLvl">
          <ac:chgData name="Ahmed Sadri" userId="cf5a29eb-b638-43e3-8a2b-23c8752f1ffb" providerId="ADAL" clId="{1B58807B-3E36-468A-BB7A-25209018998A}" dt="2023-06-09T23:26:13.118" v="3369" actId="165"/>
          <ac:spMkLst>
            <pc:docMk/>
            <pc:sldMk cId="3911271074" sldId="350"/>
            <ac:spMk id="3468" creationId="{014955F1-192F-F551-7BAE-740C0525ACCE}"/>
          </ac:spMkLst>
        </pc:spChg>
        <pc:spChg chg="add mod topLvl">
          <ac:chgData name="Ahmed Sadri" userId="cf5a29eb-b638-43e3-8a2b-23c8752f1ffb" providerId="ADAL" clId="{1B58807B-3E36-468A-BB7A-25209018998A}" dt="2023-06-09T23:27:55.601" v="3420" actId="20577"/>
          <ac:spMkLst>
            <pc:docMk/>
            <pc:sldMk cId="3911271074" sldId="350"/>
            <ac:spMk id="3469" creationId="{73FE5D01-F925-BAFC-5342-C92CBB8FB9ED}"/>
          </ac:spMkLst>
        </pc:spChg>
        <pc:spChg chg="add mod topLvl">
          <ac:chgData name="Ahmed Sadri" userId="cf5a29eb-b638-43e3-8a2b-23c8752f1ffb" providerId="ADAL" clId="{1B58807B-3E36-468A-BB7A-25209018998A}" dt="2023-06-09T23:26:13.118" v="3369" actId="165"/>
          <ac:spMkLst>
            <pc:docMk/>
            <pc:sldMk cId="3911271074" sldId="350"/>
            <ac:spMk id="3470" creationId="{9C26BF87-7F74-5A7D-0827-99D8B11DA5E1}"/>
          </ac:spMkLst>
        </pc:spChg>
        <pc:spChg chg="add mod topLvl">
          <ac:chgData name="Ahmed Sadri" userId="cf5a29eb-b638-43e3-8a2b-23c8752f1ffb" providerId="ADAL" clId="{1B58807B-3E36-468A-BB7A-25209018998A}" dt="2023-06-09T23:27:44.455" v="3402" actId="20577"/>
          <ac:spMkLst>
            <pc:docMk/>
            <pc:sldMk cId="3911271074" sldId="350"/>
            <ac:spMk id="3471" creationId="{2B264D34-3EAD-DF28-014D-A89B87337FA6}"/>
          </ac:spMkLst>
        </pc:spChg>
        <pc:spChg chg="add mod topLvl">
          <ac:chgData name="Ahmed Sadri" userId="cf5a29eb-b638-43e3-8a2b-23c8752f1ffb" providerId="ADAL" clId="{1B58807B-3E36-468A-BB7A-25209018998A}" dt="2023-06-09T23:26:13.118" v="3369" actId="165"/>
          <ac:spMkLst>
            <pc:docMk/>
            <pc:sldMk cId="3911271074" sldId="350"/>
            <ac:spMk id="3472" creationId="{1EA2C33A-2E27-B403-9AB4-BE5C38A98188}"/>
          </ac:spMkLst>
        </pc:spChg>
        <pc:spChg chg="add mod topLvl">
          <ac:chgData name="Ahmed Sadri" userId="cf5a29eb-b638-43e3-8a2b-23c8752f1ffb" providerId="ADAL" clId="{1B58807B-3E36-468A-BB7A-25209018998A}" dt="2023-06-09T23:27:35.079" v="3392" actId="20577"/>
          <ac:spMkLst>
            <pc:docMk/>
            <pc:sldMk cId="3911271074" sldId="350"/>
            <ac:spMk id="3473" creationId="{717FF25E-32B5-1CF9-60F5-BC1A5ECAADD8}"/>
          </ac:spMkLst>
        </pc:spChg>
        <pc:spChg chg="add mod topLvl">
          <ac:chgData name="Ahmed Sadri" userId="cf5a29eb-b638-43e3-8a2b-23c8752f1ffb" providerId="ADAL" clId="{1B58807B-3E36-468A-BB7A-25209018998A}" dt="2023-06-09T23:26:13.118" v="3369" actId="165"/>
          <ac:spMkLst>
            <pc:docMk/>
            <pc:sldMk cId="3911271074" sldId="350"/>
            <ac:spMk id="3474" creationId="{AFED764E-9A51-2D36-4D08-643403D89F00}"/>
          </ac:spMkLst>
        </pc:spChg>
        <pc:spChg chg="del">
          <ac:chgData name="Ahmed Sadri" userId="cf5a29eb-b638-43e3-8a2b-23c8752f1ffb" providerId="ADAL" clId="{1B58807B-3E36-468A-BB7A-25209018998A}" dt="2023-06-09T23:14:58.428" v="3144" actId="478"/>
          <ac:spMkLst>
            <pc:docMk/>
            <pc:sldMk cId="3911271074" sldId="350"/>
            <ac:spMk id="3487" creationId="{00000000-0000-0000-0000-000000000000}"/>
          </ac:spMkLst>
        </pc:spChg>
        <pc:spChg chg="mod">
          <ac:chgData name="Ahmed Sadri" userId="cf5a29eb-b638-43e3-8a2b-23c8752f1ffb" providerId="ADAL" clId="{1B58807B-3E36-468A-BB7A-25209018998A}" dt="2023-06-09T23:22:33.060" v="3302" actId="1076"/>
          <ac:spMkLst>
            <pc:docMk/>
            <pc:sldMk cId="3911271074" sldId="350"/>
            <ac:spMk id="3488" creationId="{00000000-0000-0000-0000-000000000000}"/>
          </ac:spMkLst>
        </pc:spChg>
        <pc:spChg chg="del">
          <ac:chgData name="Ahmed Sadri" userId="cf5a29eb-b638-43e3-8a2b-23c8752f1ffb" providerId="ADAL" clId="{1B58807B-3E36-468A-BB7A-25209018998A}" dt="2023-06-09T23:11:54.961" v="3084" actId="478"/>
          <ac:spMkLst>
            <pc:docMk/>
            <pc:sldMk cId="3911271074" sldId="350"/>
            <ac:spMk id="3489" creationId="{00000000-0000-0000-0000-000000000000}"/>
          </ac:spMkLst>
        </pc:spChg>
        <pc:spChg chg="del">
          <ac:chgData name="Ahmed Sadri" userId="cf5a29eb-b638-43e3-8a2b-23c8752f1ffb" providerId="ADAL" clId="{1B58807B-3E36-468A-BB7A-25209018998A}" dt="2023-06-09T23:11:51.065" v="3083" actId="478"/>
          <ac:spMkLst>
            <pc:docMk/>
            <pc:sldMk cId="3911271074" sldId="350"/>
            <ac:spMk id="3490" creationId="{00000000-0000-0000-0000-000000000000}"/>
          </ac:spMkLst>
        </pc:spChg>
        <pc:spChg chg="mod">
          <ac:chgData name="Ahmed Sadri" userId="cf5a29eb-b638-43e3-8a2b-23c8752f1ffb" providerId="ADAL" clId="{1B58807B-3E36-468A-BB7A-25209018998A}" dt="2023-06-09T23:27:00.230" v="3376" actId="14100"/>
          <ac:spMkLst>
            <pc:docMk/>
            <pc:sldMk cId="3911271074" sldId="350"/>
            <ac:spMk id="3491" creationId="{00000000-0000-0000-0000-000000000000}"/>
          </ac:spMkLst>
        </pc:spChg>
        <pc:spChg chg="del">
          <ac:chgData name="Ahmed Sadri" userId="cf5a29eb-b638-43e3-8a2b-23c8752f1ffb" providerId="ADAL" clId="{1B58807B-3E36-468A-BB7A-25209018998A}" dt="2023-06-09T23:15:00.854" v="3145" actId="478"/>
          <ac:spMkLst>
            <pc:docMk/>
            <pc:sldMk cId="3911271074" sldId="350"/>
            <ac:spMk id="3492" creationId="{00000000-0000-0000-0000-000000000000}"/>
          </ac:spMkLst>
        </pc:spChg>
        <pc:spChg chg="mod topLvl">
          <ac:chgData name="Ahmed Sadri" userId="cf5a29eb-b638-43e3-8a2b-23c8752f1ffb" providerId="ADAL" clId="{1B58807B-3E36-468A-BB7A-25209018998A}" dt="2023-06-09T23:26:10.273" v="3368" actId="165"/>
          <ac:spMkLst>
            <pc:docMk/>
            <pc:sldMk cId="3911271074" sldId="350"/>
            <ac:spMk id="3493" creationId="{00000000-0000-0000-0000-000000000000}"/>
          </ac:spMkLst>
        </pc:spChg>
        <pc:spChg chg="del">
          <ac:chgData name="Ahmed Sadri" userId="cf5a29eb-b638-43e3-8a2b-23c8752f1ffb" providerId="ADAL" clId="{1B58807B-3E36-468A-BB7A-25209018998A}" dt="2023-06-09T23:14:58.428" v="3144" actId="478"/>
          <ac:spMkLst>
            <pc:docMk/>
            <pc:sldMk cId="3911271074" sldId="350"/>
            <ac:spMk id="3500" creationId="{00000000-0000-0000-0000-000000000000}"/>
          </ac:spMkLst>
        </pc:spChg>
        <pc:grpChg chg="add del mod">
          <ac:chgData name="Ahmed Sadri" userId="cf5a29eb-b638-43e3-8a2b-23c8752f1ffb" providerId="ADAL" clId="{1B58807B-3E36-468A-BB7A-25209018998A}" dt="2023-06-09T23:26:13.118" v="3369" actId="165"/>
          <ac:grpSpMkLst>
            <pc:docMk/>
            <pc:sldMk cId="3911271074" sldId="350"/>
            <ac:grpSpMk id="3477" creationId="{243707C8-B57A-34C8-46F3-CA3FA5F4303F}"/>
          </ac:grpSpMkLst>
        </pc:grpChg>
        <pc:grpChg chg="add del mod">
          <ac:chgData name="Ahmed Sadri" userId="cf5a29eb-b638-43e3-8a2b-23c8752f1ffb" providerId="ADAL" clId="{1B58807B-3E36-468A-BB7A-25209018998A}" dt="2023-06-09T23:26:10.273" v="3368" actId="165"/>
          <ac:grpSpMkLst>
            <pc:docMk/>
            <pc:sldMk cId="3911271074" sldId="350"/>
            <ac:grpSpMk id="3478" creationId="{50A83D93-629A-821E-10B0-3AE69AD443AB}"/>
          </ac:grpSpMkLst>
        </pc:grpChg>
        <pc:grpChg chg="del">
          <ac:chgData name="Ahmed Sadri" userId="cf5a29eb-b638-43e3-8a2b-23c8752f1ffb" providerId="ADAL" clId="{1B58807B-3E36-468A-BB7A-25209018998A}" dt="2023-06-09T23:13:16.190" v="3091" actId="478"/>
          <ac:grpSpMkLst>
            <pc:docMk/>
            <pc:sldMk cId="3911271074" sldId="350"/>
            <ac:grpSpMk id="3494" creationId="{00000000-0000-0000-0000-000000000000}"/>
          </ac:grpSpMkLst>
        </pc:grpChg>
        <pc:picChg chg="add del mod">
          <ac:chgData name="Ahmed Sadri" userId="cf5a29eb-b638-43e3-8a2b-23c8752f1ffb" providerId="ADAL" clId="{1B58807B-3E36-468A-BB7A-25209018998A}" dt="2023-06-09T23:22:57.270" v="3306" actId="478"/>
          <ac:picMkLst>
            <pc:docMk/>
            <pc:sldMk cId="3911271074" sldId="350"/>
            <ac:picMk id="6" creationId="{67E66106-E89B-CC8D-1D24-7D79A65B7A65}"/>
          </ac:picMkLst>
        </pc:picChg>
        <pc:picChg chg="add mod modCrop">
          <ac:chgData name="Ahmed Sadri" userId="cf5a29eb-b638-43e3-8a2b-23c8752f1ffb" providerId="ADAL" clId="{1B58807B-3E36-468A-BB7A-25209018998A}" dt="2023-06-09T23:30:06.787" v="3484" actId="1037"/>
          <ac:picMkLst>
            <pc:docMk/>
            <pc:sldMk cId="3911271074" sldId="350"/>
            <ac:picMk id="3479" creationId="{08B8B78E-D2D2-459E-0D67-2713969B760F}"/>
          </ac:picMkLst>
        </pc:picChg>
        <pc:picChg chg="add mod">
          <ac:chgData name="Ahmed Sadri" userId="cf5a29eb-b638-43e3-8a2b-23c8752f1ffb" providerId="ADAL" clId="{1B58807B-3E36-468A-BB7A-25209018998A}" dt="2023-06-09T23:30:25.339" v="3488" actId="1038"/>
          <ac:picMkLst>
            <pc:docMk/>
            <pc:sldMk cId="3911271074" sldId="350"/>
            <ac:picMk id="3480" creationId="{EA6217AB-691B-BD30-03C0-CB584B111332}"/>
          </ac:picMkLst>
        </pc:picChg>
        <pc:picChg chg="add mod">
          <ac:chgData name="Ahmed Sadri" userId="cf5a29eb-b638-43e3-8a2b-23c8752f1ffb" providerId="ADAL" clId="{1B58807B-3E36-468A-BB7A-25209018998A}" dt="2023-06-09T23:30:50.713" v="3496" actId="1038"/>
          <ac:picMkLst>
            <pc:docMk/>
            <pc:sldMk cId="3911271074" sldId="350"/>
            <ac:picMk id="3481" creationId="{092CA312-2D30-F4E3-89A3-C80D26A11955}"/>
          </ac:picMkLst>
        </pc:picChg>
        <pc:picChg chg="add mod">
          <ac:chgData name="Ahmed Sadri" userId="cf5a29eb-b638-43e3-8a2b-23c8752f1ffb" providerId="ADAL" clId="{1B58807B-3E36-468A-BB7A-25209018998A}" dt="2023-06-09T23:31:24.802" v="3504" actId="1076"/>
          <ac:picMkLst>
            <pc:docMk/>
            <pc:sldMk cId="3911271074" sldId="350"/>
            <ac:picMk id="3482" creationId="{24CC1444-C85E-690B-79DF-E3827CE59315}"/>
          </ac:picMkLst>
        </pc:picChg>
        <pc:picChg chg="add mod">
          <ac:chgData name="Ahmed Sadri" userId="cf5a29eb-b638-43e3-8a2b-23c8752f1ffb" providerId="ADAL" clId="{1B58807B-3E36-468A-BB7A-25209018998A}" dt="2023-06-09T23:32:07.822" v="3512" actId="1035"/>
          <ac:picMkLst>
            <pc:docMk/>
            <pc:sldMk cId="3911271074" sldId="350"/>
            <ac:picMk id="3483" creationId="{787E572C-0305-CCC6-16E6-A0879C4B0C91}"/>
          </ac:picMkLst>
        </pc:picChg>
        <pc:picChg chg="add mod">
          <ac:chgData name="Ahmed Sadri" userId="cf5a29eb-b638-43e3-8a2b-23c8752f1ffb" providerId="ADAL" clId="{1B58807B-3E36-468A-BB7A-25209018998A}" dt="2023-06-09T23:34:40.410" v="3620" actId="1038"/>
          <ac:picMkLst>
            <pc:docMk/>
            <pc:sldMk cId="3911271074" sldId="350"/>
            <ac:picMk id="3484" creationId="{78AAAFB7-4976-DF6D-3669-BA47F0E4D137}"/>
          </ac:picMkLst>
        </pc:picChg>
        <pc:picChg chg="add mod">
          <ac:chgData name="Ahmed Sadri" userId="cf5a29eb-b638-43e3-8a2b-23c8752f1ffb" providerId="ADAL" clId="{1B58807B-3E36-468A-BB7A-25209018998A}" dt="2023-06-09T23:35:46.163" v="3646" actId="1076"/>
          <ac:picMkLst>
            <pc:docMk/>
            <pc:sldMk cId="3911271074" sldId="350"/>
            <ac:picMk id="3485" creationId="{36FF66FA-D750-5C3E-B03A-039A98537F41}"/>
          </ac:picMkLst>
        </pc:picChg>
        <pc:picChg chg="add mod">
          <ac:chgData name="Ahmed Sadri" userId="cf5a29eb-b638-43e3-8a2b-23c8752f1ffb" providerId="ADAL" clId="{1B58807B-3E36-468A-BB7A-25209018998A}" dt="2023-06-09T23:36:07.258" v="3652" actId="14100"/>
          <ac:picMkLst>
            <pc:docMk/>
            <pc:sldMk cId="3911271074" sldId="350"/>
            <ac:picMk id="3486" creationId="{347507E1-EFC3-C8D7-E4CD-6B5A9C23E94D}"/>
          </ac:picMkLst>
        </pc:picChg>
        <pc:picChg chg="add mod">
          <ac:chgData name="Ahmed Sadri" userId="cf5a29eb-b638-43e3-8a2b-23c8752f1ffb" providerId="ADAL" clId="{1B58807B-3E36-468A-BB7A-25209018998A}" dt="2023-06-09T23:37:07.910" v="3667" actId="1038"/>
          <ac:picMkLst>
            <pc:docMk/>
            <pc:sldMk cId="3911271074" sldId="350"/>
            <ac:picMk id="3501" creationId="{EBD91F5F-32A5-48E3-7C45-FC37C886E786}"/>
          </ac:picMkLst>
        </pc:picChg>
        <pc:picChg chg="add mod">
          <ac:chgData name="Ahmed Sadri" userId="cf5a29eb-b638-43e3-8a2b-23c8752f1ffb" providerId="ADAL" clId="{1B58807B-3E36-468A-BB7A-25209018998A}" dt="2023-06-09T23:37:43.468" v="3673" actId="1036"/>
          <ac:picMkLst>
            <pc:docMk/>
            <pc:sldMk cId="3911271074" sldId="350"/>
            <ac:picMk id="3502" creationId="{DE53FA44-45EC-FCED-65AE-BE2A41B4E9F4}"/>
          </ac:picMkLst>
        </pc:picChg>
        <pc:picChg chg="add mod">
          <ac:chgData name="Ahmed Sadri" userId="cf5a29eb-b638-43e3-8a2b-23c8752f1ffb" providerId="ADAL" clId="{1B58807B-3E36-468A-BB7A-25209018998A}" dt="2023-06-09T23:38:05.205" v="3678" actId="1076"/>
          <ac:picMkLst>
            <pc:docMk/>
            <pc:sldMk cId="3911271074" sldId="350"/>
            <ac:picMk id="3503" creationId="{570DCD13-77AB-9B6E-02B5-C01EF2D98321}"/>
          </ac:picMkLst>
        </pc:picChg>
        <pc:picChg chg="add mod modCrop">
          <ac:chgData name="Ahmed Sadri" userId="cf5a29eb-b638-43e3-8a2b-23c8752f1ffb" providerId="ADAL" clId="{1B58807B-3E36-468A-BB7A-25209018998A}" dt="2023-06-10T06:45:17.134" v="3703" actId="1076"/>
          <ac:picMkLst>
            <pc:docMk/>
            <pc:sldMk cId="3911271074" sldId="350"/>
            <ac:picMk id="3505" creationId="{62D3EBF3-4480-E91E-8BD5-0C062CD32D77}"/>
          </ac:picMkLst>
        </pc:picChg>
        <pc:picChg chg="add mod">
          <ac:chgData name="Ahmed Sadri" userId="cf5a29eb-b638-43e3-8a2b-23c8752f1ffb" providerId="ADAL" clId="{1B58807B-3E36-468A-BB7A-25209018998A}" dt="2023-06-10T06:46:43.525" v="3735" actId="1036"/>
          <ac:picMkLst>
            <pc:docMk/>
            <pc:sldMk cId="3911271074" sldId="350"/>
            <ac:picMk id="3507" creationId="{553BA693-BAA4-77DA-1329-320E322AD939}"/>
          </ac:picMkLst>
        </pc:picChg>
        <pc:picChg chg="add mod">
          <ac:chgData name="Ahmed Sadri" userId="cf5a29eb-b638-43e3-8a2b-23c8752f1ffb" providerId="ADAL" clId="{1B58807B-3E36-468A-BB7A-25209018998A}" dt="2023-06-10T06:47:16.589" v="3749" actId="1035"/>
          <ac:picMkLst>
            <pc:docMk/>
            <pc:sldMk cId="3911271074" sldId="350"/>
            <ac:picMk id="3509" creationId="{8970A9D2-7BB2-E482-88AA-ECD2E69C5C12}"/>
          </ac:picMkLst>
        </pc:picChg>
        <pc:picChg chg="add mod">
          <ac:chgData name="Ahmed Sadri" userId="cf5a29eb-b638-43e3-8a2b-23c8752f1ffb" providerId="ADAL" clId="{1B58807B-3E36-468A-BB7A-25209018998A}" dt="2023-06-10T06:47:57.087" v="3763" actId="1037"/>
          <ac:picMkLst>
            <pc:docMk/>
            <pc:sldMk cId="3911271074" sldId="350"/>
            <ac:picMk id="3511" creationId="{524FC9FB-C696-4B8F-4C12-5CEB6362BB33}"/>
          </ac:picMkLst>
        </pc:picChg>
        <pc:cxnChg chg="add del">
          <ac:chgData name="Ahmed Sadri" userId="cf5a29eb-b638-43e3-8a2b-23c8752f1ffb" providerId="ADAL" clId="{1B58807B-3E36-468A-BB7A-25209018998A}" dt="2023-06-09T23:17:15.713" v="3182" actId="478"/>
          <ac:cxnSpMkLst>
            <pc:docMk/>
            <pc:sldMk cId="3911271074" sldId="350"/>
            <ac:cxnSpMk id="34" creationId="{1DF20D7E-D992-F8AC-C6AD-AF18D8A5DEF5}"/>
          </ac:cxnSpMkLst>
        </pc:cxnChg>
        <pc:cxnChg chg="add del mod">
          <ac:chgData name="Ahmed Sadri" userId="cf5a29eb-b638-43e3-8a2b-23c8752f1ffb" providerId="ADAL" clId="{1B58807B-3E36-468A-BB7A-25209018998A}" dt="2023-06-09T23:18:28.901" v="3196" actId="478"/>
          <ac:cxnSpMkLst>
            <pc:docMk/>
            <pc:sldMk cId="3911271074" sldId="350"/>
            <ac:cxnSpMk id="36" creationId="{9101E477-EABD-53F2-888E-CF0A67F26B96}"/>
          </ac:cxnSpMkLst>
        </pc:cxnChg>
        <pc:cxnChg chg="add del mod">
          <ac:chgData name="Ahmed Sadri" userId="cf5a29eb-b638-43e3-8a2b-23c8752f1ffb" providerId="ADAL" clId="{1B58807B-3E36-468A-BB7A-25209018998A}" dt="2023-06-09T23:24:56.940" v="3333" actId="478"/>
          <ac:cxnSpMkLst>
            <pc:docMk/>
            <pc:sldMk cId="3911271074" sldId="350"/>
            <ac:cxnSpMk id="3476" creationId="{ACA7EBDF-2BAE-A132-8E5C-48BC5AE0624D}"/>
          </ac:cxnSpMkLst>
        </pc:cxnChg>
      </pc:sldChg>
      <pc:sldChg chg="addSp delSp modSp add del mod ord">
        <pc:chgData name="Ahmed Sadri" userId="cf5a29eb-b638-43e3-8a2b-23c8752f1ffb" providerId="ADAL" clId="{1B58807B-3E36-468A-BB7A-25209018998A}" dt="2023-06-10T22:22:51.910" v="7140" actId="47"/>
        <pc:sldMkLst>
          <pc:docMk/>
          <pc:sldMk cId="1554526260" sldId="351"/>
        </pc:sldMkLst>
        <pc:spChg chg="add mod">
          <ac:chgData name="Ahmed Sadri" userId="cf5a29eb-b638-43e3-8a2b-23c8752f1ffb" providerId="ADAL" clId="{1B58807B-3E36-468A-BB7A-25209018998A}" dt="2023-06-10T08:10:51.189" v="4279" actId="1076"/>
          <ac:spMkLst>
            <pc:docMk/>
            <pc:sldMk cId="1554526260" sldId="351"/>
            <ac:spMk id="22" creationId="{752379F4-1AFD-58B4-DA36-31979F5CFD8C}"/>
          </ac:spMkLst>
        </pc:spChg>
        <pc:spChg chg="add mod">
          <ac:chgData name="Ahmed Sadri" userId="cf5a29eb-b638-43e3-8a2b-23c8752f1ffb" providerId="ADAL" clId="{1B58807B-3E36-468A-BB7A-25209018998A}" dt="2023-06-10T08:11:31.038" v="4327" actId="14100"/>
          <ac:spMkLst>
            <pc:docMk/>
            <pc:sldMk cId="1554526260" sldId="351"/>
            <ac:spMk id="23" creationId="{ADF33C80-73D2-DFD6-D9FA-C88C7FD4077D}"/>
          </ac:spMkLst>
        </pc:spChg>
        <pc:spChg chg="add del mod">
          <ac:chgData name="Ahmed Sadri" userId="cf5a29eb-b638-43e3-8a2b-23c8752f1ffb" providerId="ADAL" clId="{1B58807B-3E36-468A-BB7A-25209018998A}" dt="2023-06-10T22:18:02.134" v="7071" actId="478"/>
          <ac:spMkLst>
            <pc:docMk/>
            <pc:sldMk cId="1554526260" sldId="351"/>
            <ac:spMk id="24" creationId="{A6B8D4BA-A01D-5C2D-506F-4DBEE9F07B25}"/>
          </ac:spMkLst>
        </pc:spChg>
        <pc:spChg chg="add del mod">
          <ac:chgData name="Ahmed Sadri" userId="cf5a29eb-b638-43e3-8a2b-23c8752f1ffb" providerId="ADAL" clId="{1B58807B-3E36-468A-BB7A-25209018998A}" dt="2023-06-10T08:22:33.131" v="4468" actId="478"/>
          <ac:spMkLst>
            <pc:docMk/>
            <pc:sldMk cId="1554526260" sldId="351"/>
            <ac:spMk id="25" creationId="{6D3C3EB0-C200-946F-1D91-1E98CCA813F8}"/>
          </ac:spMkLst>
        </pc:spChg>
        <pc:spChg chg="add mod">
          <ac:chgData name="Ahmed Sadri" userId="cf5a29eb-b638-43e3-8a2b-23c8752f1ffb" providerId="ADAL" clId="{1B58807B-3E36-468A-BB7A-25209018998A}" dt="2023-06-10T08:38:57.153" v="4575" actId="20577"/>
          <ac:spMkLst>
            <pc:docMk/>
            <pc:sldMk cId="1554526260" sldId="351"/>
            <ac:spMk id="26" creationId="{C89607DF-5FB3-B43E-9EB4-26EF58768806}"/>
          </ac:spMkLst>
        </pc:spChg>
        <pc:spChg chg="mod">
          <ac:chgData name="Ahmed Sadri" userId="cf5a29eb-b638-43e3-8a2b-23c8752f1ffb" providerId="ADAL" clId="{1B58807B-3E36-468A-BB7A-25209018998A}" dt="2023-06-10T08:29:27.153" v="4481" actId="20577"/>
          <ac:spMkLst>
            <pc:docMk/>
            <pc:sldMk cId="1554526260" sldId="351"/>
            <ac:spMk id="7095" creationId="{00000000-0000-0000-0000-000000000000}"/>
          </ac:spMkLst>
        </pc:spChg>
        <pc:grpChg chg="add del mod">
          <ac:chgData name="Ahmed Sadri" userId="cf5a29eb-b638-43e3-8a2b-23c8752f1ffb" providerId="ADAL" clId="{1B58807B-3E36-468A-BB7A-25209018998A}" dt="2023-06-10T08:22:34.511" v="4469" actId="478"/>
          <ac:grpSpMkLst>
            <pc:docMk/>
            <pc:sldMk cId="1554526260" sldId="351"/>
            <ac:grpSpMk id="21" creationId="{B3AC14D3-3FA3-CAC4-9811-3C3355BC0055}"/>
          </ac:grpSpMkLst>
        </pc:grpChg>
        <pc:picChg chg="add del mod">
          <ac:chgData name="Ahmed Sadri" userId="cf5a29eb-b638-43e3-8a2b-23c8752f1ffb" providerId="ADAL" clId="{1B58807B-3E36-468A-BB7A-25209018998A}" dt="2023-06-10T08:08:14.033" v="4215" actId="478"/>
          <ac:picMkLst>
            <pc:docMk/>
            <pc:sldMk cId="1554526260" sldId="351"/>
            <ac:picMk id="3" creationId="{81DE4A4A-77A4-433D-43F7-9086CA2AFDA1}"/>
          </ac:picMkLst>
        </pc:picChg>
        <pc:picChg chg="del">
          <ac:chgData name="Ahmed Sadri" userId="cf5a29eb-b638-43e3-8a2b-23c8752f1ffb" providerId="ADAL" clId="{1B58807B-3E36-468A-BB7A-25209018998A}" dt="2023-06-10T08:07:51.755" v="4205" actId="478"/>
          <ac:picMkLst>
            <pc:docMk/>
            <pc:sldMk cId="1554526260" sldId="351"/>
            <ac:picMk id="5" creationId="{F33E1368-1D82-E8C4-EF3F-59D94FD8829E}"/>
          </ac:picMkLst>
        </pc:picChg>
        <pc:picChg chg="add del mod">
          <ac:chgData name="Ahmed Sadri" userId="cf5a29eb-b638-43e3-8a2b-23c8752f1ffb" providerId="ADAL" clId="{1B58807B-3E36-468A-BB7A-25209018998A}" dt="2023-06-10T08:08:12.402" v="4214" actId="478"/>
          <ac:picMkLst>
            <pc:docMk/>
            <pc:sldMk cId="1554526260" sldId="351"/>
            <ac:picMk id="6" creationId="{823E99A3-D750-5CA2-063C-56904EB4382B}"/>
          </ac:picMkLst>
        </pc:picChg>
        <pc:picChg chg="add del mod">
          <ac:chgData name="Ahmed Sadri" userId="cf5a29eb-b638-43e3-8a2b-23c8752f1ffb" providerId="ADAL" clId="{1B58807B-3E36-468A-BB7A-25209018998A}" dt="2023-06-10T08:08:11.836" v="4213" actId="478"/>
          <ac:picMkLst>
            <pc:docMk/>
            <pc:sldMk cId="1554526260" sldId="351"/>
            <ac:picMk id="8" creationId="{C50B0C34-AD7C-6BEA-BC38-9A990E63D90D}"/>
          </ac:picMkLst>
        </pc:picChg>
        <pc:picChg chg="add del mod">
          <ac:chgData name="Ahmed Sadri" userId="cf5a29eb-b638-43e3-8a2b-23c8752f1ffb" providerId="ADAL" clId="{1B58807B-3E36-468A-BB7A-25209018998A}" dt="2023-06-10T08:08:23.371" v="4225" actId="478"/>
          <ac:picMkLst>
            <pc:docMk/>
            <pc:sldMk cId="1554526260" sldId="351"/>
            <ac:picMk id="10" creationId="{CCE72F96-1762-265B-EB85-5664E119A68E}"/>
          </ac:picMkLst>
        </pc:picChg>
        <pc:picChg chg="add del mod">
          <ac:chgData name="Ahmed Sadri" userId="cf5a29eb-b638-43e3-8a2b-23c8752f1ffb" providerId="ADAL" clId="{1B58807B-3E36-468A-BB7A-25209018998A}" dt="2023-06-10T08:08:22.731" v="4224" actId="478"/>
          <ac:picMkLst>
            <pc:docMk/>
            <pc:sldMk cId="1554526260" sldId="351"/>
            <ac:picMk id="12" creationId="{1FC3B23C-5D31-3D6A-A6D5-DC87CDFD6C8E}"/>
          </ac:picMkLst>
        </pc:picChg>
        <pc:picChg chg="add del mod">
          <ac:chgData name="Ahmed Sadri" userId="cf5a29eb-b638-43e3-8a2b-23c8752f1ffb" providerId="ADAL" clId="{1B58807B-3E36-468A-BB7A-25209018998A}" dt="2023-06-10T08:08:24.158" v="4226" actId="478"/>
          <ac:picMkLst>
            <pc:docMk/>
            <pc:sldMk cId="1554526260" sldId="351"/>
            <ac:picMk id="14" creationId="{C3F90CCB-8CE6-F293-E0AE-83474D6DDE66}"/>
          </ac:picMkLst>
        </pc:picChg>
        <pc:picChg chg="add mod modCrop">
          <ac:chgData name="Ahmed Sadri" userId="cf5a29eb-b638-43e3-8a2b-23c8752f1ffb" providerId="ADAL" clId="{1B58807B-3E36-468A-BB7A-25209018998A}" dt="2023-06-10T08:10:10.020" v="4263" actId="164"/>
          <ac:picMkLst>
            <pc:docMk/>
            <pc:sldMk cId="1554526260" sldId="351"/>
            <ac:picMk id="16" creationId="{FF6BE0E6-2B59-AA0B-FF45-B6713E70B4FE}"/>
          </ac:picMkLst>
        </pc:picChg>
        <pc:picChg chg="add mod">
          <ac:chgData name="Ahmed Sadri" userId="cf5a29eb-b638-43e3-8a2b-23c8752f1ffb" providerId="ADAL" clId="{1B58807B-3E36-468A-BB7A-25209018998A}" dt="2023-06-10T08:10:10.020" v="4263" actId="164"/>
          <ac:picMkLst>
            <pc:docMk/>
            <pc:sldMk cId="1554526260" sldId="351"/>
            <ac:picMk id="18" creationId="{87A1DE24-89D1-ACC3-AD1B-333D89BFE2BE}"/>
          </ac:picMkLst>
        </pc:picChg>
        <pc:picChg chg="add mod modCrop">
          <ac:chgData name="Ahmed Sadri" userId="cf5a29eb-b638-43e3-8a2b-23c8752f1ffb" providerId="ADAL" clId="{1B58807B-3E36-468A-BB7A-25209018998A}" dt="2023-06-10T08:10:10.020" v="4263" actId="164"/>
          <ac:picMkLst>
            <pc:docMk/>
            <pc:sldMk cId="1554526260" sldId="351"/>
            <ac:picMk id="20" creationId="{DC050F16-CBEE-CA77-BF46-183DE130E258}"/>
          </ac:picMkLst>
        </pc:picChg>
      </pc:sldChg>
      <pc:sldChg chg="addSp delSp modSp add mod ord">
        <pc:chgData name="Ahmed Sadri" userId="cf5a29eb-b638-43e3-8a2b-23c8752f1ffb" providerId="ADAL" clId="{1B58807B-3E36-468A-BB7A-25209018998A}" dt="2023-06-10T22:20:57.647" v="7115" actId="14100"/>
        <pc:sldMkLst>
          <pc:docMk/>
          <pc:sldMk cId="1604939127" sldId="352"/>
        </pc:sldMkLst>
        <pc:spChg chg="mod">
          <ac:chgData name="Ahmed Sadri" userId="cf5a29eb-b638-43e3-8a2b-23c8752f1ffb" providerId="ADAL" clId="{1B58807B-3E36-468A-BB7A-25209018998A}" dt="2023-06-10T22:19:03.127" v="7082" actId="14100"/>
          <ac:spMkLst>
            <pc:docMk/>
            <pc:sldMk cId="1604939127" sldId="352"/>
            <ac:spMk id="22" creationId="{752379F4-1AFD-58B4-DA36-31979F5CFD8C}"/>
          </ac:spMkLst>
        </pc:spChg>
        <pc:spChg chg="mod">
          <ac:chgData name="Ahmed Sadri" userId="cf5a29eb-b638-43e3-8a2b-23c8752f1ffb" providerId="ADAL" clId="{1B58807B-3E36-468A-BB7A-25209018998A}" dt="2023-06-10T22:19:12.223" v="7083" actId="1076"/>
          <ac:spMkLst>
            <pc:docMk/>
            <pc:sldMk cId="1604939127" sldId="352"/>
            <ac:spMk id="23" creationId="{ADF33C80-73D2-DFD6-D9FA-C88C7FD4077D}"/>
          </ac:spMkLst>
        </pc:spChg>
        <pc:spChg chg="del mod">
          <ac:chgData name="Ahmed Sadri" userId="cf5a29eb-b638-43e3-8a2b-23c8752f1ffb" providerId="ADAL" clId="{1B58807B-3E36-468A-BB7A-25209018998A}" dt="2023-06-10T22:18:16.574" v="7076" actId="478"/>
          <ac:spMkLst>
            <pc:docMk/>
            <pc:sldMk cId="1604939127" sldId="352"/>
            <ac:spMk id="24" creationId="{A6B8D4BA-A01D-5C2D-506F-4DBEE9F07B25}"/>
          </ac:spMkLst>
        </pc:spChg>
        <pc:spChg chg="del">
          <ac:chgData name="Ahmed Sadri" userId="cf5a29eb-b638-43e3-8a2b-23c8752f1ffb" providerId="ADAL" clId="{1B58807B-3E36-468A-BB7A-25209018998A}" dt="2023-06-10T08:18:37.444" v="4414" actId="478"/>
          <ac:spMkLst>
            <pc:docMk/>
            <pc:sldMk cId="1604939127" sldId="352"/>
            <ac:spMk id="25" creationId="{6D3C3EB0-C200-946F-1D91-1E98CCA813F8}"/>
          </ac:spMkLst>
        </pc:spChg>
        <pc:spChg chg="mod">
          <ac:chgData name="Ahmed Sadri" userId="cf5a29eb-b638-43e3-8a2b-23c8752f1ffb" providerId="ADAL" clId="{1B58807B-3E36-468A-BB7A-25209018998A}" dt="2023-06-10T08:18:31.264" v="4412" actId="20577"/>
          <ac:spMkLst>
            <pc:docMk/>
            <pc:sldMk cId="1604939127" sldId="352"/>
            <ac:spMk id="7095" creationId="{00000000-0000-0000-0000-000000000000}"/>
          </ac:spMkLst>
        </pc:spChg>
        <pc:grpChg chg="del">
          <ac:chgData name="Ahmed Sadri" userId="cf5a29eb-b638-43e3-8a2b-23c8752f1ffb" providerId="ADAL" clId="{1B58807B-3E36-468A-BB7A-25209018998A}" dt="2023-06-10T08:18:35.361" v="4413" actId="478"/>
          <ac:grpSpMkLst>
            <pc:docMk/>
            <pc:sldMk cId="1604939127" sldId="352"/>
            <ac:grpSpMk id="21" creationId="{B3AC14D3-3FA3-CAC4-9811-3C3355BC0055}"/>
          </ac:grpSpMkLst>
        </pc:grpChg>
        <pc:picChg chg="add del mod modCrop">
          <ac:chgData name="Ahmed Sadri" userId="cf5a29eb-b638-43e3-8a2b-23c8752f1ffb" providerId="ADAL" clId="{1B58807B-3E36-468A-BB7A-25209018998A}" dt="2023-06-10T22:18:18.574" v="7078" actId="478"/>
          <ac:picMkLst>
            <pc:docMk/>
            <pc:sldMk cId="1604939127" sldId="352"/>
            <ac:picMk id="3" creationId="{3754608B-C0F8-D242-C524-EAC92AEC891C}"/>
          </ac:picMkLst>
        </pc:picChg>
        <pc:picChg chg="add mod modCrop">
          <ac:chgData name="Ahmed Sadri" userId="cf5a29eb-b638-43e3-8a2b-23c8752f1ffb" providerId="ADAL" clId="{1B58807B-3E36-468A-BB7A-25209018998A}" dt="2023-06-10T22:20:07.919" v="7104" actId="1076"/>
          <ac:picMkLst>
            <pc:docMk/>
            <pc:sldMk cId="1604939127" sldId="352"/>
            <ac:picMk id="4" creationId="{BFB64BA8-CD53-5ABB-84FE-A82881BCA172}"/>
          </ac:picMkLst>
        </pc:picChg>
        <pc:picChg chg="add del mod modCrop">
          <ac:chgData name="Ahmed Sadri" userId="cf5a29eb-b638-43e3-8a2b-23c8752f1ffb" providerId="ADAL" clId="{1B58807B-3E36-468A-BB7A-25209018998A}" dt="2023-06-10T22:18:17.908" v="7077" actId="478"/>
          <ac:picMkLst>
            <pc:docMk/>
            <pc:sldMk cId="1604939127" sldId="352"/>
            <ac:picMk id="5" creationId="{15127DCE-2035-4F16-D77A-C146A5D73F97}"/>
          </ac:picMkLst>
        </pc:picChg>
        <pc:picChg chg="add del mod modCrop">
          <ac:chgData name="Ahmed Sadri" userId="cf5a29eb-b638-43e3-8a2b-23c8752f1ffb" providerId="ADAL" clId="{1B58807B-3E36-468A-BB7A-25209018998A}" dt="2023-06-10T22:18:19.092" v="7079" actId="478"/>
          <ac:picMkLst>
            <pc:docMk/>
            <pc:sldMk cId="1604939127" sldId="352"/>
            <ac:picMk id="7" creationId="{17C7A393-0AC0-F2B5-AFB0-C010E6292AE5}"/>
          </ac:picMkLst>
        </pc:picChg>
        <pc:picChg chg="add del mod">
          <ac:chgData name="Ahmed Sadri" userId="cf5a29eb-b638-43e3-8a2b-23c8752f1ffb" providerId="ADAL" clId="{1B58807B-3E36-468A-BB7A-25209018998A}" dt="2023-06-10T22:19:41.437" v="7098" actId="478"/>
          <ac:picMkLst>
            <pc:docMk/>
            <pc:sldMk cId="1604939127" sldId="352"/>
            <ac:picMk id="8" creationId="{A66E944A-7A3A-F231-8F85-7DEC610122D7}"/>
          </ac:picMkLst>
        </pc:picChg>
        <pc:picChg chg="add del mod">
          <ac:chgData name="Ahmed Sadri" userId="cf5a29eb-b638-43e3-8a2b-23c8752f1ffb" providerId="ADAL" clId="{1B58807B-3E36-468A-BB7A-25209018998A}" dt="2023-06-10T22:19:40.151" v="7097" actId="478"/>
          <ac:picMkLst>
            <pc:docMk/>
            <pc:sldMk cId="1604939127" sldId="352"/>
            <ac:picMk id="10" creationId="{44F454EE-4568-1ED4-F4D9-38B4B563A004}"/>
          </ac:picMkLst>
        </pc:picChg>
        <pc:picChg chg="add del mod">
          <ac:chgData name="Ahmed Sadri" userId="cf5a29eb-b638-43e3-8a2b-23c8752f1ffb" providerId="ADAL" clId="{1B58807B-3E36-468A-BB7A-25209018998A}" dt="2023-06-10T22:19:36.341" v="7096" actId="478"/>
          <ac:picMkLst>
            <pc:docMk/>
            <pc:sldMk cId="1604939127" sldId="352"/>
            <ac:picMk id="12" creationId="{1BCD9B2E-778D-B4D6-8550-2F639B214022}"/>
          </ac:picMkLst>
        </pc:picChg>
        <pc:picChg chg="add del mod">
          <ac:chgData name="Ahmed Sadri" userId="cf5a29eb-b638-43e3-8a2b-23c8752f1ffb" providerId="ADAL" clId="{1B58807B-3E36-468A-BB7A-25209018998A}" dt="2023-06-10T22:19:34.597" v="7095" actId="478"/>
          <ac:picMkLst>
            <pc:docMk/>
            <pc:sldMk cId="1604939127" sldId="352"/>
            <ac:picMk id="14" creationId="{8233CD17-7754-0EEE-436D-BFD9B7119AB3}"/>
          </ac:picMkLst>
        </pc:picChg>
        <pc:picChg chg="add mod modCrop">
          <ac:chgData name="Ahmed Sadri" userId="cf5a29eb-b638-43e3-8a2b-23c8752f1ffb" providerId="ADAL" clId="{1B58807B-3E36-468A-BB7A-25209018998A}" dt="2023-06-10T22:20:57.647" v="7115" actId="14100"/>
          <ac:picMkLst>
            <pc:docMk/>
            <pc:sldMk cId="1604939127" sldId="352"/>
            <ac:picMk id="16" creationId="{4DB80DE9-4959-859E-2C8A-1AB1811A3991}"/>
          </ac:picMkLst>
        </pc:picChg>
      </pc:sldChg>
      <pc:sldChg chg="delSp add del mod">
        <pc:chgData name="Ahmed Sadri" userId="cf5a29eb-b638-43e3-8a2b-23c8752f1ffb" providerId="ADAL" clId="{1B58807B-3E36-468A-BB7A-25209018998A}" dt="2023-06-10T22:23:27.975" v="7151" actId="47"/>
        <pc:sldMkLst>
          <pc:docMk/>
          <pc:sldMk cId="124370856" sldId="353"/>
        </pc:sldMkLst>
        <pc:spChg chg="del">
          <ac:chgData name="Ahmed Sadri" userId="cf5a29eb-b638-43e3-8a2b-23c8752f1ffb" providerId="ADAL" clId="{1B58807B-3E36-468A-BB7A-25209018998A}" dt="2023-06-10T22:18:09.918" v="7073" actId="478"/>
          <ac:spMkLst>
            <pc:docMk/>
            <pc:sldMk cId="124370856" sldId="353"/>
            <ac:spMk id="24" creationId="{A6B8D4BA-A01D-5C2D-506F-4DBEE9F07B25}"/>
          </ac:spMkLst>
        </pc:spChg>
      </pc:sldChg>
      <pc:sldChg chg="addSp delSp modSp add del mod">
        <pc:chgData name="Ahmed Sadri" userId="cf5a29eb-b638-43e3-8a2b-23c8752f1ffb" providerId="ADAL" clId="{1B58807B-3E36-468A-BB7A-25209018998A}" dt="2023-06-10T22:21:57.449" v="7129" actId="47"/>
        <pc:sldMkLst>
          <pc:docMk/>
          <pc:sldMk cId="201628584" sldId="354"/>
        </pc:sldMkLst>
        <pc:spChg chg="add del">
          <ac:chgData name="Ahmed Sadri" userId="cf5a29eb-b638-43e3-8a2b-23c8752f1ffb" providerId="ADAL" clId="{1B58807B-3E36-468A-BB7A-25209018998A}" dt="2023-06-10T08:39:04.317" v="4577" actId="22"/>
          <ac:spMkLst>
            <pc:docMk/>
            <pc:sldMk cId="201628584" sldId="354"/>
            <ac:spMk id="3" creationId="{353607C9-08FD-3910-E5F0-446123A0702E}"/>
          </ac:spMkLst>
        </pc:spChg>
        <pc:spChg chg="add mod">
          <ac:chgData name="Ahmed Sadri" userId="cf5a29eb-b638-43e3-8a2b-23c8752f1ffb" providerId="ADAL" clId="{1B58807B-3E36-468A-BB7A-25209018998A}" dt="2023-06-10T08:42:15.858" v="4594" actId="20577"/>
          <ac:spMkLst>
            <pc:docMk/>
            <pc:sldMk cId="201628584" sldId="354"/>
            <ac:spMk id="4" creationId="{79E5BC8C-3EDE-6FD1-9BBA-6929158B4912}"/>
          </ac:spMkLst>
        </pc:spChg>
        <pc:spChg chg="del">
          <ac:chgData name="Ahmed Sadri" userId="cf5a29eb-b638-43e3-8a2b-23c8752f1ffb" providerId="ADAL" clId="{1B58807B-3E36-468A-BB7A-25209018998A}" dt="2023-06-10T22:18:06.900" v="7072" actId="478"/>
          <ac:spMkLst>
            <pc:docMk/>
            <pc:sldMk cId="201628584" sldId="354"/>
            <ac:spMk id="24" creationId="{A6B8D4BA-A01D-5C2D-506F-4DBEE9F07B25}"/>
          </ac:spMkLst>
        </pc:spChg>
        <pc:spChg chg="del">
          <ac:chgData name="Ahmed Sadri" userId="cf5a29eb-b638-43e3-8a2b-23c8752f1ffb" providerId="ADAL" clId="{1B58807B-3E36-468A-BB7A-25209018998A}" dt="2023-06-10T08:22:29.468" v="4467" actId="478"/>
          <ac:spMkLst>
            <pc:docMk/>
            <pc:sldMk cId="201628584" sldId="354"/>
            <ac:spMk id="25" creationId="{6D3C3EB0-C200-946F-1D91-1E98CCA813F8}"/>
          </ac:spMkLst>
        </pc:spChg>
        <pc:spChg chg="mod">
          <ac:chgData name="Ahmed Sadri" userId="cf5a29eb-b638-43e3-8a2b-23c8752f1ffb" providerId="ADAL" clId="{1B58807B-3E36-468A-BB7A-25209018998A}" dt="2023-06-10T08:29:34.524" v="4489" actId="20577"/>
          <ac:spMkLst>
            <pc:docMk/>
            <pc:sldMk cId="201628584" sldId="354"/>
            <ac:spMk id="7095" creationId="{00000000-0000-0000-0000-000000000000}"/>
          </ac:spMkLst>
        </pc:spChg>
        <pc:grpChg chg="del">
          <ac:chgData name="Ahmed Sadri" userId="cf5a29eb-b638-43e3-8a2b-23c8752f1ffb" providerId="ADAL" clId="{1B58807B-3E36-468A-BB7A-25209018998A}" dt="2023-06-10T08:22:28.055" v="4466" actId="478"/>
          <ac:grpSpMkLst>
            <pc:docMk/>
            <pc:sldMk cId="201628584" sldId="354"/>
            <ac:grpSpMk id="21" creationId="{B3AC14D3-3FA3-CAC4-9811-3C3355BC0055}"/>
          </ac:grpSpMkLst>
        </pc:grpChg>
      </pc:sldChg>
      <pc:sldChg chg="addSp delSp modSp add mod">
        <pc:chgData name="Ahmed Sadri" userId="cf5a29eb-b638-43e3-8a2b-23c8752f1ffb" providerId="ADAL" clId="{1B58807B-3E36-468A-BB7A-25209018998A}" dt="2023-06-10T21:29:05.735" v="6682"/>
        <pc:sldMkLst>
          <pc:docMk/>
          <pc:sldMk cId="798754590" sldId="355"/>
        </pc:sldMkLst>
        <pc:spChg chg="add del mod">
          <ac:chgData name="Ahmed Sadri" userId="cf5a29eb-b638-43e3-8a2b-23c8752f1ffb" providerId="ADAL" clId="{1B58807B-3E36-468A-BB7A-25209018998A}" dt="2023-06-10T12:06:49.420" v="4602" actId="478"/>
          <ac:spMkLst>
            <pc:docMk/>
            <pc:sldMk cId="798754590" sldId="355"/>
            <ac:spMk id="3" creationId="{E1BA0B8D-AC60-BC46-EB57-10DF84545EEF}"/>
          </ac:spMkLst>
        </pc:spChg>
        <pc:spChg chg="add del mod">
          <ac:chgData name="Ahmed Sadri" userId="cf5a29eb-b638-43e3-8a2b-23c8752f1ffb" providerId="ADAL" clId="{1B58807B-3E36-468A-BB7A-25209018998A}" dt="2023-06-10T12:06:57.452" v="4606" actId="478"/>
          <ac:spMkLst>
            <pc:docMk/>
            <pc:sldMk cId="798754590" sldId="355"/>
            <ac:spMk id="5" creationId="{95734F1C-27D6-AC40-4664-6DBD769D3CAD}"/>
          </ac:spMkLst>
        </pc:spChg>
        <pc:spChg chg="add del mod">
          <ac:chgData name="Ahmed Sadri" userId="cf5a29eb-b638-43e3-8a2b-23c8752f1ffb" providerId="ADAL" clId="{1B58807B-3E36-468A-BB7A-25209018998A}" dt="2023-06-10T12:06:56.228" v="4605" actId="478"/>
          <ac:spMkLst>
            <pc:docMk/>
            <pc:sldMk cId="798754590" sldId="355"/>
            <ac:spMk id="7" creationId="{402609BE-3B44-7729-6741-CD608F629EBC}"/>
          </ac:spMkLst>
        </pc:spChg>
        <pc:spChg chg="add del mod">
          <ac:chgData name="Ahmed Sadri" userId="cf5a29eb-b638-43e3-8a2b-23c8752f1ffb" providerId="ADAL" clId="{1B58807B-3E36-468A-BB7A-25209018998A}" dt="2023-06-10T12:07:21.271" v="4612" actId="478"/>
          <ac:spMkLst>
            <pc:docMk/>
            <pc:sldMk cId="798754590" sldId="355"/>
            <ac:spMk id="9" creationId="{71EF0908-770F-ABEA-F23F-FE0DA1BF0473}"/>
          </ac:spMkLst>
        </pc:spChg>
        <pc:spChg chg="mod">
          <ac:chgData name="Ahmed Sadri" userId="cf5a29eb-b638-43e3-8a2b-23c8752f1ffb" providerId="ADAL" clId="{1B58807B-3E36-468A-BB7A-25209018998A}" dt="2023-06-10T12:07:31.847" v="4623" actId="14100"/>
          <ac:spMkLst>
            <pc:docMk/>
            <pc:sldMk cId="798754590" sldId="355"/>
            <ac:spMk id="5749" creationId="{00000000-0000-0000-0000-000000000000}"/>
          </ac:spMkLst>
        </pc:spChg>
        <pc:spChg chg="mod">
          <ac:chgData name="Ahmed Sadri" userId="cf5a29eb-b638-43e3-8a2b-23c8752f1ffb" providerId="ADAL" clId="{1B58807B-3E36-468A-BB7A-25209018998A}" dt="2023-06-10T21:29:05.735" v="6682"/>
          <ac:spMkLst>
            <pc:docMk/>
            <pc:sldMk cId="798754590" sldId="355"/>
            <ac:spMk id="5750" creationId="{00000000-0000-0000-0000-000000000000}"/>
          </ac:spMkLst>
        </pc:spChg>
        <pc:spChg chg="del">
          <ac:chgData name="Ahmed Sadri" userId="cf5a29eb-b638-43e3-8a2b-23c8752f1ffb" providerId="ADAL" clId="{1B58807B-3E36-468A-BB7A-25209018998A}" dt="2023-06-10T12:06:54.438" v="4604" actId="478"/>
          <ac:spMkLst>
            <pc:docMk/>
            <pc:sldMk cId="798754590" sldId="355"/>
            <ac:spMk id="5751" creationId="{00000000-0000-0000-0000-000000000000}"/>
          </ac:spMkLst>
        </pc:spChg>
        <pc:spChg chg="del">
          <ac:chgData name="Ahmed Sadri" userId="cf5a29eb-b638-43e3-8a2b-23c8752f1ffb" providerId="ADAL" clId="{1B58807B-3E36-468A-BB7A-25209018998A}" dt="2023-06-10T12:06:51.960" v="4603" actId="478"/>
          <ac:spMkLst>
            <pc:docMk/>
            <pc:sldMk cId="798754590" sldId="355"/>
            <ac:spMk id="5752" creationId="{00000000-0000-0000-0000-000000000000}"/>
          </ac:spMkLst>
        </pc:spChg>
        <pc:spChg chg="del">
          <ac:chgData name="Ahmed Sadri" userId="cf5a29eb-b638-43e3-8a2b-23c8752f1ffb" providerId="ADAL" clId="{1B58807B-3E36-468A-BB7A-25209018998A}" dt="2023-06-10T12:06:48.243" v="4601" actId="478"/>
          <ac:spMkLst>
            <pc:docMk/>
            <pc:sldMk cId="798754590" sldId="355"/>
            <ac:spMk id="5753" creationId="{00000000-0000-0000-0000-000000000000}"/>
          </ac:spMkLst>
        </pc:spChg>
        <pc:spChg chg="del">
          <ac:chgData name="Ahmed Sadri" userId="cf5a29eb-b638-43e3-8a2b-23c8752f1ffb" providerId="ADAL" clId="{1B58807B-3E36-468A-BB7A-25209018998A}" dt="2023-06-10T12:07:03.066" v="4607" actId="478"/>
          <ac:spMkLst>
            <pc:docMk/>
            <pc:sldMk cId="798754590" sldId="355"/>
            <ac:spMk id="5754" creationId="{00000000-0000-0000-0000-000000000000}"/>
          </ac:spMkLst>
        </pc:spChg>
      </pc:sldChg>
      <pc:sldChg chg="delSp modSp add del mod">
        <pc:chgData name="Ahmed Sadri" userId="cf5a29eb-b638-43e3-8a2b-23c8752f1ffb" providerId="ADAL" clId="{1B58807B-3E36-468A-BB7A-25209018998A}" dt="2023-06-10T12:09:09.753" v="4689" actId="2696"/>
        <pc:sldMkLst>
          <pc:docMk/>
          <pc:sldMk cId="492377888" sldId="356"/>
        </pc:sldMkLst>
        <pc:spChg chg="mod">
          <ac:chgData name="Ahmed Sadri" userId="cf5a29eb-b638-43e3-8a2b-23c8752f1ffb" providerId="ADAL" clId="{1B58807B-3E36-468A-BB7A-25209018998A}" dt="2023-06-10T12:08:39.917" v="4681" actId="20577"/>
          <ac:spMkLst>
            <pc:docMk/>
            <pc:sldMk cId="492377888" sldId="356"/>
            <ac:spMk id="7211" creationId="{00000000-0000-0000-0000-000000000000}"/>
          </ac:spMkLst>
        </pc:spChg>
        <pc:spChg chg="del">
          <ac:chgData name="Ahmed Sadri" userId="cf5a29eb-b638-43e3-8a2b-23c8752f1ffb" providerId="ADAL" clId="{1B58807B-3E36-468A-BB7A-25209018998A}" dt="2023-06-10T12:08:59.290" v="4688" actId="478"/>
          <ac:spMkLst>
            <pc:docMk/>
            <pc:sldMk cId="492377888" sldId="356"/>
            <ac:spMk id="7212" creationId="{00000000-0000-0000-0000-000000000000}"/>
          </ac:spMkLst>
        </pc:spChg>
        <pc:spChg chg="del">
          <ac:chgData name="Ahmed Sadri" userId="cf5a29eb-b638-43e3-8a2b-23c8752f1ffb" providerId="ADAL" clId="{1B58807B-3E36-468A-BB7A-25209018998A}" dt="2023-06-10T12:08:53.667" v="4682" actId="478"/>
          <ac:spMkLst>
            <pc:docMk/>
            <pc:sldMk cId="492377888" sldId="356"/>
            <ac:spMk id="7680" creationId="{00000000-0000-0000-0000-000000000000}"/>
          </ac:spMkLst>
        </pc:spChg>
        <pc:spChg chg="del">
          <ac:chgData name="Ahmed Sadri" userId="cf5a29eb-b638-43e3-8a2b-23c8752f1ffb" providerId="ADAL" clId="{1B58807B-3E36-468A-BB7A-25209018998A}" dt="2023-06-10T12:08:54.305" v="4683" actId="478"/>
          <ac:spMkLst>
            <pc:docMk/>
            <pc:sldMk cId="492377888" sldId="356"/>
            <ac:spMk id="7681" creationId="{00000000-0000-0000-0000-000000000000}"/>
          </ac:spMkLst>
        </pc:spChg>
        <pc:spChg chg="del">
          <ac:chgData name="Ahmed Sadri" userId="cf5a29eb-b638-43e3-8a2b-23c8752f1ffb" providerId="ADAL" clId="{1B58807B-3E36-468A-BB7A-25209018998A}" dt="2023-06-10T12:08:55.284" v="4684" actId="478"/>
          <ac:spMkLst>
            <pc:docMk/>
            <pc:sldMk cId="492377888" sldId="356"/>
            <ac:spMk id="7682" creationId="{00000000-0000-0000-0000-000000000000}"/>
          </ac:spMkLst>
        </pc:spChg>
        <pc:spChg chg="del">
          <ac:chgData name="Ahmed Sadri" userId="cf5a29eb-b638-43e3-8a2b-23c8752f1ffb" providerId="ADAL" clId="{1B58807B-3E36-468A-BB7A-25209018998A}" dt="2023-06-10T12:08:56.489" v="4685" actId="478"/>
          <ac:spMkLst>
            <pc:docMk/>
            <pc:sldMk cId="492377888" sldId="356"/>
            <ac:spMk id="7683" creationId="{00000000-0000-0000-0000-000000000000}"/>
          </ac:spMkLst>
        </pc:spChg>
        <pc:grpChg chg="del">
          <ac:chgData name="Ahmed Sadri" userId="cf5a29eb-b638-43e3-8a2b-23c8752f1ffb" providerId="ADAL" clId="{1B58807B-3E36-468A-BB7A-25209018998A}" dt="2023-06-10T12:08:57.470" v="4686" actId="478"/>
          <ac:grpSpMkLst>
            <pc:docMk/>
            <pc:sldMk cId="492377888" sldId="356"/>
            <ac:grpSpMk id="7684" creationId="{00000000-0000-0000-0000-000000000000}"/>
          </ac:grpSpMkLst>
        </pc:grpChg>
        <pc:grpChg chg="del">
          <ac:chgData name="Ahmed Sadri" userId="cf5a29eb-b638-43e3-8a2b-23c8752f1ffb" providerId="ADAL" clId="{1B58807B-3E36-468A-BB7A-25209018998A}" dt="2023-06-10T12:08:57.946" v="4687" actId="478"/>
          <ac:grpSpMkLst>
            <pc:docMk/>
            <pc:sldMk cId="492377888" sldId="356"/>
            <ac:grpSpMk id="7688" creationId="{00000000-0000-0000-0000-000000000000}"/>
          </ac:grpSpMkLst>
        </pc:grpChg>
      </pc:sldChg>
      <pc:sldChg chg="add">
        <pc:chgData name="Ahmed Sadri" userId="cf5a29eb-b638-43e3-8a2b-23c8752f1ffb" providerId="ADAL" clId="{1B58807B-3E36-468A-BB7A-25209018998A}" dt="2023-06-10T12:09:19.076" v="4690"/>
        <pc:sldMkLst>
          <pc:docMk/>
          <pc:sldMk cId="814429383" sldId="356"/>
        </pc:sldMkLst>
      </pc:sldChg>
      <pc:sldChg chg="add del">
        <pc:chgData name="Ahmed Sadri" userId="cf5a29eb-b638-43e3-8a2b-23c8752f1ffb" providerId="ADAL" clId="{1B58807B-3E36-468A-BB7A-25209018998A}" dt="2023-06-10T12:07:06.821" v="4609"/>
        <pc:sldMkLst>
          <pc:docMk/>
          <pc:sldMk cId="1542729829" sldId="356"/>
        </pc:sldMkLst>
      </pc:sldChg>
      <pc:sldChg chg="addSp delSp modSp add mod">
        <pc:chgData name="Ahmed Sadri" userId="cf5a29eb-b638-43e3-8a2b-23c8752f1ffb" providerId="ADAL" clId="{1B58807B-3E36-468A-BB7A-25209018998A}" dt="2023-06-10T19:32:31.886" v="5221" actId="1076"/>
        <pc:sldMkLst>
          <pc:docMk/>
          <pc:sldMk cId="4216027411" sldId="357"/>
        </pc:sldMkLst>
        <pc:spChg chg="add mod">
          <ac:chgData name="Ahmed Sadri" userId="cf5a29eb-b638-43e3-8a2b-23c8752f1ffb" providerId="ADAL" clId="{1B58807B-3E36-468A-BB7A-25209018998A}" dt="2023-06-10T18:35:29.941" v="4814" actId="1076"/>
          <ac:spMkLst>
            <pc:docMk/>
            <pc:sldMk cId="4216027411" sldId="357"/>
            <ac:spMk id="5" creationId="{8CFD5411-2FE3-9CD7-5572-00130D16E826}"/>
          </ac:spMkLst>
        </pc:spChg>
        <pc:spChg chg="add mod">
          <ac:chgData name="Ahmed Sadri" userId="cf5a29eb-b638-43e3-8a2b-23c8752f1ffb" providerId="ADAL" clId="{1B58807B-3E36-468A-BB7A-25209018998A}" dt="2023-06-10T19:32:22.799" v="5220" actId="1076"/>
          <ac:spMkLst>
            <pc:docMk/>
            <pc:sldMk cId="4216027411" sldId="357"/>
            <ac:spMk id="6" creationId="{BA7BC9AE-A527-9332-9487-32581BD4581F}"/>
          </ac:spMkLst>
        </pc:spChg>
        <pc:spChg chg="add mod">
          <ac:chgData name="Ahmed Sadri" userId="cf5a29eb-b638-43e3-8a2b-23c8752f1ffb" providerId="ADAL" clId="{1B58807B-3E36-468A-BB7A-25209018998A}" dt="2023-06-10T19:32:31.886" v="5221" actId="1076"/>
          <ac:spMkLst>
            <pc:docMk/>
            <pc:sldMk cId="4216027411" sldId="357"/>
            <ac:spMk id="7" creationId="{3799C559-D9BD-60E4-D7C7-2B545C2E11CD}"/>
          </ac:spMkLst>
        </pc:spChg>
        <pc:spChg chg="mod">
          <ac:chgData name="Ahmed Sadri" userId="cf5a29eb-b638-43e3-8a2b-23c8752f1ffb" providerId="ADAL" clId="{1B58807B-3E36-468A-BB7A-25209018998A}" dt="2023-06-10T19:16:53.667" v="5160" actId="6549"/>
          <ac:spMkLst>
            <pc:docMk/>
            <pc:sldMk cId="4216027411" sldId="357"/>
            <ac:spMk id="6996" creationId="{00000000-0000-0000-0000-000000000000}"/>
          </ac:spMkLst>
        </pc:spChg>
        <pc:spChg chg="del">
          <ac:chgData name="Ahmed Sadri" userId="cf5a29eb-b638-43e3-8a2b-23c8752f1ffb" providerId="ADAL" clId="{1B58807B-3E36-468A-BB7A-25209018998A}" dt="2023-06-10T18:27:32.395" v="4763" actId="478"/>
          <ac:spMkLst>
            <pc:docMk/>
            <pc:sldMk cId="4216027411" sldId="357"/>
            <ac:spMk id="7003" creationId="{00000000-0000-0000-0000-000000000000}"/>
          </ac:spMkLst>
        </pc:spChg>
        <pc:spChg chg="del">
          <ac:chgData name="Ahmed Sadri" userId="cf5a29eb-b638-43e3-8a2b-23c8752f1ffb" providerId="ADAL" clId="{1B58807B-3E36-468A-BB7A-25209018998A}" dt="2023-06-10T18:27:30.147" v="4762" actId="478"/>
          <ac:spMkLst>
            <pc:docMk/>
            <pc:sldMk cId="4216027411" sldId="357"/>
            <ac:spMk id="7007" creationId="{00000000-0000-0000-0000-000000000000}"/>
          </ac:spMkLst>
        </pc:spChg>
        <pc:picChg chg="del">
          <ac:chgData name="Ahmed Sadri" userId="cf5a29eb-b638-43e3-8a2b-23c8752f1ffb" providerId="ADAL" clId="{1B58807B-3E36-468A-BB7A-25209018998A}" dt="2023-06-10T18:27:28.084" v="4761" actId="478"/>
          <ac:picMkLst>
            <pc:docMk/>
            <pc:sldMk cId="4216027411" sldId="357"/>
            <ac:picMk id="3" creationId="{7F5DD000-BF1F-9D3F-76B6-D45745562A3D}"/>
          </ac:picMkLst>
        </pc:picChg>
        <pc:picChg chg="add mod">
          <ac:chgData name="Ahmed Sadri" userId="cf5a29eb-b638-43e3-8a2b-23c8752f1ffb" providerId="ADAL" clId="{1B58807B-3E36-468A-BB7A-25209018998A}" dt="2023-06-10T18:41:24.317" v="5028" actId="14100"/>
          <ac:picMkLst>
            <pc:docMk/>
            <pc:sldMk cId="4216027411" sldId="357"/>
            <ac:picMk id="4" creationId="{52E7719F-0540-9771-79C4-5BAAF4F1DECA}"/>
          </ac:picMkLst>
        </pc:picChg>
      </pc:sldChg>
      <pc:sldChg chg="addSp delSp modSp add mod">
        <pc:chgData name="Ahmed Sadri" userId="cf5a29eb-b638-43e3-8a2b-23c8752f1ffb" providerId="ADAL" clId="{1B58807B-3E36-468A-BB7A-25209018998A}" dt="2023-06-10T19:01:00.313" v="5127" actId="20577"/>
        <pc:sldMkLst>
          <pc:docMk/>
          <pc:sldMk cId="3984861775" sldId="358"/>
        </pc:sldMkLst>
        <pc:spChg chg="add mod">
          <ac:chgData name="Ahmed Sadri" userId="cf5a29eb-b638-43e3-8a2b-23c8752f1ffb" providerId="ADAL" clId="{1B58807B-3E36-468A-BB7A-25209018998A}" dt="2023-06-10T19:00:07.004" v="5117" actId="403"/>
          <ac:spMkLst>
            <pc:docMk/>
            <pc:sldMk cId="3984861775" sldId="358"/>
            <ac:spMk id="2" creationId="{FDF04083-DD94-7408-B71D-12FD0658BEBF}"/>
          </ac:spMkLst>
        </pc:spChg>
        <pc:spChg chg="add mod">
          <ac:chgData name="Ahmed Sadri" userId="cf5a29eb-b638-43e3-8a2b-23c8752f1ffb" providerId="ADAL" clId="{1B58807B-3E36-468A-BB7A-25209018998A}" dt="2023-06-10T19:00:53.024" v="5123" actId="207"/>
          <ac:spMkLst>
            <pc:docMk/>
            <pc:sldMk cId="3984861775" sldId="358"/>
            <ac:spMk id="3" creationId="{A5E2F2FD-B36E-5F97-F627-43F9F8A090B6}"/>
          </ac:spMkLst>
        </pc:spChg>
        <pc:spChg chg="mod">
          <ac:chgData name="Ahmed Sadri" userId="cf5a29eb-b638-43e3-8a2b-23c8752f1ffb" providerId="ADAL" clId="{1B58807B-3E36-468A-BB7A-25209018998A}" dt="2023-06-10T19:00:53.024" v="5123" actId="207"/>
          <ac:spMkLst>
            <pc:docMk/>
            <pc:sldMk cId="3984861775" sldId="358"/>
            <ac:spMk id="5" creationId="{49871ECC-F923-0B26-1126-64898D1E0205}"/>
          </ac:spMkLst>
        </pc:spChg>
        <pc:spChg chg="mod">
          <ac:chgData name="Ahmed Sadri" userId="cf5a29eb-b638-43e3-8a2b-23c8752f1ffb" providerId="ADAL" clId="{1B58807B-3E36-468A-BB7A-25209018998A}" dt="2023-06-10T19:00:53.024" v="5123" actId="207"/>
          <ac:spMkLst>
            <pc:docMk/>
            <pc:sldMk cId="3984861775" sldId="358"/>
            <ac:spMk id="6" creationId="{5ACAF3CD-CCF8-90DD-519D-9DD7F6210E93}"/>
          </ac:spMkLst>
        </pc:spChg>
        <pc:spChg chg="mod">
          <ac:chgData name="Ahmed Sadri" userId="cf5a29eb-b638-43e3-8a2b-23c8752f1ffb" providerId="ADAL" clId="{1B58807B-3E36-468A-BB7A-25209018998A}" dt="2023-06-10T19:00:53.024" v="5123" actId="207"/>
          <ac:spMkLst>
            <pc:docMk/>
            <pc:sldMk cId="3984861775" sldId="358"/>
            <ac:spMk id="7" creationId="{55225478-FEF1-2E8D-392E-7FC2961ECE86}"/>
          </ac:spMkLst>
        </pc:spChg>
        <pc:spChg chg="mod">
          <ac:chgData name="Ahmed Sadri" userId="cf5a29eb-b638-43e3-8a2b-23c8752f1ffb" providerId="ADAL" clId="{1B58807B-3E36-468A-BB7A-25209018998A}" dt="2023-06-10T19:00:53.024" v="5123" actId="207"/>
          <ac:spMkLst>
            <pc:docMk/>
            <pc:sldMk cId="3984861775" sldId="358"/>
            <ac:spMk id="8" creationId="{3FE273E8-E1AB-9962-834B-2A6E2CD2CBF3}"/>
          </ac:spMkLst>
        </pc:spChg>
        <pc:spChg chg="mod">
          <ac:chgData name="Ahmed Sadri" userId="cf5a29eb-b638-43e3-8a2b-23c8752f1ffb" providerId="ADAL" clId="{1B58807B-3E36-468A-BB7A-25209018998A}" dt="2023-06-10T19:00:53.024" v="5123" actId="207"/>
          <ac:spMkLst>
            <pc:docMk/>
            <pc:sldMk cId="3984861775" sldId="358"/>
            <ac:spMk id="9" creationId="{43D40F06-FF14-E2D4-4498-352A21FD128D}"/>
          </ac:spMkLst>
        </pc:spChg>
        <pc:spChg chg="del">
          <ac:chgData name="Ahmed Sadri" userId="cf5a29eb-b638-43e3-8a2b-23c8752f1ffb" providerId="ADAL" clId="{1B58807B-3E36-468A-BB7A-25209018998A}" dt="2023-06-10T18:44:21.029" v="5055" actId="478"/>
          <ac:spMkLst>
            <pc:docMk/>
            <pc:sldMk cId="3984861775" sldId="358"/>
            <ac:spMk id="7181" creationId="{00000000-0000-0000-0000-000000000000}"/>
          </ac:spMkLst>
        </pc:spChg>
        <pc:spChg chg="del">
          <ac:chgData name="Ahmed Sadri" userId="cf5a29eb-b638-43e3-8a2b-23c8752f1ffb" providerId="ADAL" clId="{1B58807B-3E36-468A-BB7A-25209018998A}" dt="2023-06-10T18:44:17.807" v="5051" actId="478"/>
          <ac:spMkLst>
            <pc:docMk/>
            <pc:sldMk cId="3984861775" sldId="358"/>
            <ac:spMk id="7182" creationId="{00000000-0000-0000-0000-000000000000}"/>
          </ac:spMkLst>
        </pc:spChg>
        <pc:spChg chg="del">
          <ac:chgData name="Ahmed Sadri" userId="cf5a29eb-b638-43e3-8a2b-23c8752f1ffb" providerId="ADAL" clId="{1B58807B-3E36-468A-BB7A-25209018998A}" dt="2023-06-10T18:44:17.025" v="5050" actId="478"/>
          <ac:spMkLst>
            <pc:docMk/>
            <pc:sldMk cId="3984861775" sldId="358"/>
            <ac:spMk id="7183" creationId="{00000000-0000-0000-0000-000000000000}"/>
          </ac:spMkLst>
        </pc:spChg>
        <pc:spChg chg="del">
          <ac:chgData name="Ahmed Sadri" userId="cf5a29eb-b638-43e3-8a2b-23c8752f1ffb" providerId="ADAL" clId="{1B58807B-3E36-468A-BB7A-25209018998A}" dt="2023-06-10T18:44:19.319" v="5053" actId="478"/>
          <ac:spMkLst>
            <pc:docMk/>
            <pc:sldMk cId="3984861775" sldId="358"/>
            <ac:spMk id="7184" creationId="{00000000-0000-0000-0000-000000000000}"/>
          </ac:spMkLst>
        </pc:spChg>
        <pc:spChg chg="del">
          <ac:chgData name="Ahmed Sadri" userId="cf5a29eb-b638-43e3-8a2b-23c8752f1ffb" providerId="ADAL" clId="{1B58807B-3E36-468A-BB7A-25209018998A}" dt="2023-06-10T18:44:18.551" v="5052" actId="478"/>
          <ac:spMkLst>
            <pc:docMk/>
            <pc:sldMk cId="3984861775" sldId="358"/>
            <ac:spMk id="7185" creationId="{00000000-0000-0000-0000-000000000000}"/>
          </ac:spMkLst>
        </pc:spChg>
        <pc:spChg chg="mod">
          <ac:chgData name="Ahmed Sadri" userId="cf5a29eb-b638-43e3-8a2b-23c8752f1ffb" providerId="ADAL" clId="{1B58807B-3E36-468A-BB7A-25209018998A}" dt="2023-06-10T19:01:00.313" v="5127" actId="20577"/>
          <ac:spMkLst>
            <pc:docMk/>
            <pc:sldMk cId="3984861775" sldId="358"/>
            <ac:spMk id="7186" creationId="{00000000-0000-0000-0000-000000000000}"/>
          </ac:spMkLst>
        </pc:spChg>
        <pc:spChg chg="del">
          <ac:chgData name="Ahmed Sadri" userId="cf5a29eb-b638-43e3-8a2b-23c8752f1ffb" providerId="ADAL" clId="{1B58807B-3E36-468A-BB7A-25209018998A}" dt="2023-06-10T18:44:20.365" v="5054" actId="478"/>
          <ac:spMkLst>
            <pc:docMk/>
            <pc:sldMk cId="3984861775" sldId="358"/>
            <ac:spMk id="7187" creationId="{00000000-0000-0000-0000-000000000000}"/>
          </ac:spMkLst>
        </pc:spChg>
        <pc:spChg chg="del mod">
          <ac:chgData name="Ahmed Sadri" userId="cf5a29eb-b638-43e3-8a2b-23c8752f1ffb" providerId="ADAL" clId="{1B58807B-3E36-468A-BB7A-25209018998A}" dt="2023-06-10T18:57:59.307" v="5085" actId="478"/>
          <ac:spMkLst>
            <pc:docMk/>
            <pc:sldMk cId="3984861775" sldId="358"/>
            <ac:spMk id="7188" creationId="{00000000-0000-0000-0000-000000000000}"/>
          </ac:spMkLst>
        </pc:spChg>
        <pc:spChg chg="del mod">
          <ac:chgData name="Ahmed Sadri" userId="cf5a29eb-b638-43e3-8a2b-23c8752f1ffb" providerId="ADAL" clId="{1B58807B-3E36-468A-BB7A-25209018998A}" dt="2023-06-10T18:57:57.878" v="5084" actId="478"/>
          <ac:spMkLst>
            <pc:docMk/>
            <pc:sldMk cId="3984861775" sldId="358"/>
            <ac:spMk id="7189" creationId="{00000000-0000-0000-0000-000000000000}"/>
          </ac:spMkLst>
        </pc:spChg>
        <pc:spChg chg="del mod">
          <ac:chgData name="Ahmed Sadri" userId="cf5a29eb-b638-43e3-8a2b-23c8752f1ffb" providerId="ADAL" clId="{1B58807B-3E36-468A-BB7A-25209018998A}" dt="2023-06-10T18:57:56.108" v="5083" actId="478"/>
          <ac:spMkLst>
            <pc:docMk/>
            <pc:sldMk cId="3984861775" sldId="358"/>
            <ac:spMk id="7190" creationId="{00000000-0000-0000-0000-000000000000}"/>
          </ac:spMkLst>
        </pc:spChg>
        <pc:spChg chg="add del mod">
          <ac:chgData name="Ahmed Sadri" userId="cf5a29eb-b638-43e3-8a2b-23c8752f1ffb" providerId="ADAL" clId="{1B58807B-3E36-468A-BB7A-25209018998A}" dt="2023-06-10T18:59:56.996" v="5113" actId="1076"/>
          <ac:spMkLst>
            <pc:docMk/>
            <pc:sldMk cId="3984861775" sldId="358"/>
            <ac:spMk id="7191" creationId="{00000000-0000-0000-0000-000000000000}"/>
          </ac:spMkLst>
        </pc:spChg>
        <pc:spChg chg="del">
          <ac:chgData name="Ahmed Sadri" userId="cf5a29eb-b638-43e3-8a2b-23c8752f1ffb" providerId="ADAL" clId="{1B58807B-3E36-468A-BB7A-25209018998A}" dt="2023-06-10T18:44:29.381" v="5058" actId="478"/>
          <ac:spMkLst>
            <pc:docMk/>
            <pc:sldMk cId="3984861775" sldId="358"/>
            <ac:spMk id="7192" creationId="{00000000-0000-0000-0000-000000000000}"/>
          </ac:spMkLst>
        </pc:spChg>
        <pc:spChg chg="mod">
          <ac:chgData name="Ahmed Sadri" userId="cf5a29eb-b638-43e3-8a2b-23c8752f1ffb" providerId="ADAL" clId="{1B58807B-3E36-468A-BB7A-25209018998A}" dt="2023-06-10T19:00:07.004" v="5117" actId="403"/>
          <ac:spMkLst>
            <pc:docMk/>
            <pc:sldMk cId="3984861775" sldId="358"/>
            <ac:spMk id="7193" creationId="{00000000-0000-0000-0000-000000000000}"/>
          </ac:spMkLst>
        </pc:spChg>
        <pc:spChg chg="del mod">
          <ac:chgData name="Ahmed Sadri" userId="cf5a29eb-b638-43e3-8a2b-23c8752f1ffb" providerId="ADAL" clId="{1B58807B-3E36-468A-BB7A-25209018998A}" dt="2023-06-10T18:58:42.987" v="5104" actId="478"/>
          <ac:spMkLst>
            <pc:docMk/>
            <pc:sldMk cId="3984861775" sldId="358"/>
            <ac:spMk id="7194" creationId="{00000000-0000-0000-0000-000000000000}"/>
          </ac:spMkLst>
        </pc:spChg>
        <pc:spChg chg="del mod">
          <ac:chgData name="Ahmed Sadri" userId="cf5a29eb-b638-43e3-8a2b-23c8752f1ffb" providerId="ADAL" clId="{1B58807B-3E36-468A-BB7A-25209018998A}" dt="2023-06-10T18:57:56.108" v="5083" actId="478"/>
          <ac:spMkLst>
            <pc:docMk/>
            <pc:sldMk cId="3984861775" sldId="358"/>
            <ac:spMk id="7195" creationId="{00000000-0000-0000-0000-000000000000}"/>
          </ac:spMkLst>
        </pc:spChg>
        <pc:spChg chg="mod">
          <ac:chgData name="Ahmed Sadri" userId="cf5a29eb-b638-43e3-8a2b-23c8752f1ffb" providerId="ADAL" clId="{1B58807B-3E36-468A-BB7A-25209018998A}" dt="2023-06-10T18:58:34.875" v="5099" actId="1076"/>
          <ac:spMkLst>
            <pc:docMk/>
            <pc:sldMk cId="3984861775" sldId="358"/>
            <ac:spMk id="7196" creationId="{00000000-0000-0000-0000-000000000000}"/>
          </ac:spMkLst>
        </pc:spChg>
        <pc:spChg chg="del mod">
          <ac:chgData name="Ahmed Sadri" userId="cf5a29eb-b638-43e3-8a2b-23c8752f1ffb" providerId="ADAL" clId="{1B58807B-3E36-468A-BB7A-25209018998A}" dt="2023-06-10T18:57:56.108" v="5083" actId="478"/>
          <ac:spMkLst>
            <pc:docMk/>
            <pc:sldMk cId="3984861775" sldId="358"/>
            <ac:spMk id="7197" creationId="{00000000-0000-0000-0000-000000000000}"/>
          </ac:spMkLst>
        </pc:spChg>
        <pc:spChg chg="del">
          <ac:chgData name="Ahmed Sadri" userId="cf5a29eb-b638-43e3-8a2b-23c8752f1ffb" providerId="ADAL" clId="{1B58807B-3E36-468A-BB7A-25209018998A}" dt="2023-06-10T18:44:31.019" v="5059" actId="478"/>
          <ac:spMkLst>
            <pc:docMk/>
            <pc:sldMk cId="3984861775" sldId="358"/>
            <ac:spMk id="7198" creationId="{00000000-0000-0000-0000-000000000000}"/>
          </ac:spMkLst>
        </pc:spChg>
        <pc:spChg chg="del">
          <ac:chgData name="Ahmed Sadri" userId="cf5a29eb-b638-43e3-8a2b-23c8752f1ffb" providerId="ADAL" clId="{1B58807B-3E36-468A-BB7A-25209018998A}" dt="2023-06-10T18:44:33.310" v="5060" actId="478"/>
          <ac:spMkLst>
            <pc:docMk/>
            <pc:sldMk cId="3984861775" sldId="358"/>
            <ac:spMk id="7199" creationId="{00000000-0000-0000-0000-000000000000}"/>
          </ac:spMkLst>
        </pc:spChg>
        <pc:grpChg chg="add mod">
          <ac:chgData name="Ahmed Sadri" userId="cf5a29eb-b638-43e3-8a2b-23c8752f1ffb" providerId="ADAL" clId="{1B58807B-3E36-468A-BB7A-25209018998A}" dt="2023-06-10T19:00:53.024" v="5123" actId="207"/>
          <ac:grpSpMkLst>
            <pc:docMk/>
            <pc:sldMk cId="3984861775" sldId="358"/>
            <ac:grpSpMk id="4" creationId="{57A9A510-3FC7-4606-1A82-C4223347E16B}"/>
          </ac:grpSpMkLst>
        </pc:grpChg>
      </pc:sldChg>
      <pc:sldChg chg="modSp add mod">
        <pc:chgData name="Ahmed Sadri" userId="cf5a29eb-b638-43e3-8a2b-23c8752f1ffb" providerId="ADAL" clId="{1B58807B-3E36-468A-BB7A-25209018998A}" dt="2023-06-10T20:59:46.369" v="6510" actId="14100"/>
        <pc:sldMkLst>
          <pc:docMk/>
          <pc:sldMk cId="2221807755" sldId="359"/>
        </pc:sldMkLst>
        <pc:spChg chg="mod">
          <ac:chgData name="Ahmed Sadri" userId="cf5a29eb-b638-43e3-8a2b-23c8752f1ffb" providerId="ADAL" clId="{1B58807B-3E36-468A-BB7A-25209018998A}" dt="2023-06-10T19:15:56.427" v="5141"/>
          <ac:spMkLst>
            <pc:docMk/>
            <pc:sldMk cId="2221807755" sldId="359"/>
            <ac:spMk id="2772" creationId="{00000000-0000-0000-0000-000000000000}"/>
          </ac:spMkLst>
        </pc:spChg>
        <pc:spChg chg="mod">
          <ac:chgData name="Ahmed Sadri" userId="cf5a29eb-b638-43e3-8a2b-23c8752f1ffb" providerId="ADAL" clId="{1B58807B-3E36-468A-BB7A-25209018998A}" dt="2023-06-10T20:59:46.369" v="6510" actId="14100"/>
          <ac:spMkLst>
            <pc:docMk/>
            <pc:sldMk cId="2221807755" sldId="359"/>
            <ac:spMk id="2773" creationId="{00000000-0000-0000-0000-000000000000}"/>
          </ac:spMkLst>
        </pc:spChg>
      </pc:sldChg>
      <pc:sldChg chg="modSp add mod">
        <pc:chgData name="Ahmed Sadri" userId="cf5a29eb-b638-43e3-8a2b-23c8752f1ffb" providerId="ADAL" clId="{1B58807B-3E36-468A-BB7A-25209018998A}" dt="2023-06-10T19:45:53.281" v="5257" actId="6549"/>
        <pc:sldMkLst>
          <pc:docMk/>
          <pc:sldMk cId="933421224" sldId="360"/>
        </pc:sldMkLst>
        <pc:spChg chg="mod">
          <ac:chgData name="Ahmed Sadri" userId="cf5a29eb-b638-43e3-8a2b-23c8752f1ffb" providerId="ADAL" clId="{1B58807B-3E36-468A-BB7A-25209018998A}" dt="2023-06-10T19:45:53.281" v="5257" actId="6549"/>
          <ac:spMkLst>
            <pc:docMk/>
            <pc:sldMk cId="933421224" sldId="360"/>
            <ac:spMk id="2306" creationId="{00000000-0000-0000-0000-000000000000}"/>
          </ac:spMkLst>
        </pc:spChg>
        <pc:spChg chg="mod">
          <ac:chgData name="Ahmed Sadri" userId="cf5a29eb-b638-43e3-8a2b-23c8752f1ffb" providerId="ADAL" clId="{1B58807B-3E36-468A-BB7A-25209018998A}" dt="2023-06-10T19:45:36.885" v="5242" actId="20577"/>
          <ac:spMkLst>
            <pc:docMk/>
            <pc:sldMk cId="933421224" sldId="360"/>
            <ac:spMk id="2307" creationId="{00000000-0000-0000-0000-000000000000}"/>
          </ac:spMkLst>
        </pc:spChg>
      </pc:sldChg>
      <pc:sldChg chg="addSp delSp modSp add mod">
        <pc:chgData name="Ahmed Sadri" userId="cf5a29eb-b638-43e3-8a2b-23c8752f1ffb" providerId="ADAL" clId="{1B58807B-3E36-468A-BB7A-25209018998A}" dt="2023-06-10T20:15:24.705" v="5915" actId="20577"/>
        <pc:sldMkLst>
          <pc:docMk/>
          <pc:sldMk cId="2315997686" sldId="361"/>
        </pc:sldMkLst>
        <pc:spChg chg="del mod">
          <ac:chgData name="Ahmed Sadri" userId="cf5a29eb-b638-43e3-8a2b-23c8752f1ffb" providerId="ADAL" clId="{1B58807B-3E36-468A-BB7A-25209018998A}" dt="2023-06-10T19:59:36.499" v="5510" actId="478"/>
          <ac:spMkLst>
            <pc:docMk/>
            <pc:sldMk cId="2315997686" sldId="361"/>
            <ac:spMk id="5" creationId="{7439A345-15C6-8F78-B99C-34F661D3D9F8}"/>
          </ac:spMkLst>
        </pc:spChg>
        <pc:spChg chg="del">
          <ac:chgData name="Ahmed Sadri" userId="cf5a29eb-b638-43e3-8a2b-23c8752f1ffb" providerId="ADAL" clId="{1B58807B-3E36-468A-BB7A-25209018998A}" dt="2023-06-10T19:59:34.273" v="5507" actId="478"/>
          <ac:spMkLst>
            <pc:docMk/>
            <pc:sldMk cId="2315997686" sldId="361"/>
            <ac:spMk id="6" creationId="{7C36CAE5-89AC-B297-9986-8199B185C07A}"/>
          </ac:spMkLst>
        </pc:spChg>
        <pc:spChg chg="del">
          <ac:chgData name="Ahmed Sadri" userId="cf5a29eb-b638-43e3-8a2b-23c8752f1ffb" providerId="ADAL" clId="{1B58807B-3E36-468A-BB7A-25209018998A}" dt="2023-06-10T19:59:38.305" v="5511" actId="478"/>
          <ac:spMkLst>
            <pc:docMk/>
            <pc:sldMk cId="2315997686" sldId="361"/>
            <ac:spMk id="8" creationId="{7D909CD6-F4BA-3DA4-13AA-227D41E9ADF3}"/>
          </ac:spMkLst>
        </pc:spChg>
        <pc:spChg chg="del">
          <ac:chgData name="Ahmed Sadri" userId="cf5a29eb-b638-43e3-8a2b-23c8752f1ffb" providerId="ADAL" clId="{1B58807B-3E36-468A-BB7A-25209018998A}" dt="2023-06-10T19:59:40.067" v="5512" actId="478"/>
          <ac:spMkLst>
            <pc:docMk/>
            <pc:sldMk cId="2315997686" sldId="361"/>
            <ac:spMk id="9" creationId="{553B1847-65CC-0768-4338-642382CBC487}"/>
          </ac:spMkLst>
        </pc:spChg>
        <pc:spChg chg="add mod">
          <ac:chgData name="Ahmed Sadri" userId="cf5a29eb-b638-43e3-8a2b-23c8752f1ffb" providerId="ADAL" clId="{1B58807B-3E36-468A-BB7A-25209018998A}" dt="2023-06-10T20:06:55.606" v="5674" actId="554"/>
          <ac:spMkLst>
            <pc:docMk/>
            <pc:sldMk cId="2315997686" sldId="361"/>
            <ac:spMk id="12" creationId="{CC58BF25-8FD3-5C9A-116D-3BA3EB819CC6}"/>
          </ac:spMkLst>
        </pc:spChg>
        <pc:spChg chg="add mod">
          <ac:chgData name="Ahmed Sadri" userId="cf5a29eb-b638-43e3-8a2b-23c8752f1ffb" providerId="ADAL" clId="{1B58807B-3E36-468A-BB7A-25209018998A}" dt="2023-06-10T20:07:00.565" v="5675" actId="408"/>
          <ac:spMkLst>
            <pc:docMk/>
            <pc:sldMk cId="2315997686" sldId="361"/>
            <ac:spMk id="13" creationId="{01F1D0DF-BE96-355A-9350-9B2230084B77}"/>
          </ac:spMkLst>
        </pc:spChg>
        <pc:spChg chg="del">
          <ac:chgData name="Ahmed Sadri" userId="cf5a29eb-b638-43e3-8a2b-23c8752f1ffb" providerId="ADAL" clId="{1B58807B-3E36-468A-BB7A-25209018998A}" dt="2023-06-10T19:59:38.305" v="5511" actId="478"/>
          <ac:spMkLst>
            <pc:docMk/>
            <pc:sldMk cId="2315997686" sldId="361"/>
            <ac:spMk id="14" creationId="{C8BE8E4D-F0DA-5289-CDA8-D56B9EC607F6}"/>
          </ac:spMkLst>
        </pc:spChg>
        <pc:spChg chg="del">
          <ac:chgData name="Ahmed Sadri" userId="cf5a29eb-b638-43e3-8a2b-23c8752f1ffb" providerId="ADAL" clId="{1B58807B-3E36-468A-BB7A-25209018998A}" dt="2023-06-10T19:59:40.067" v="5512" actId="478"/>
          <ac:spMkLst>
            <pc:docMk/>
            <pc:sldMk cId="2315997686" sldId="361"/>
            <ac:spMk id="15" creationId="{717DDBD4-4F82-9302-EE8F-7517719CA917}"/>
          </ac:spMkLst>
        </pc:spChg>
        <pc:spChg chg="del">
          <ac:chgData name="Ahmed Sadri" userId="cf5a29eb-b638-43e3-8a2b-23c8752f1ffb" providerId="ADAL" clId="{1B58807B-3E36-468A-BB7A-25209018998A}" dt="2023-06-10T19:59:14.547" v="5491" actId="478"/>
          <ac:spMkLst>
            <pc:docMk/>
            <pc:sldMk cId="2315997686" sldId="361"/>
            <ac:spMk id="17" creationId="{A6B2984B-D786-6ACE-4DEB-0E9BA1A47C51}"/>
          </ac:spMkLst>
        </pc:spChg>
        <pc:spChg chg="del">
          <ac:chgData name="Ahmed Sadri" userId="cf5a29eb-b638-43e3-8a2b-23c8752f1ffb" providerId="ADAL" clId="{1B58807B-3E36-468A-BB7A-25209018998A}" dt="2023-06-10T19:59:15.361" v="5492" actId="478"/>
          <ac:spMkLst>
            <pc:docMk/>
            <pc:sldMk cId="2315997686" sldId="361"/>
            <ac:spMk id="18" creationId="{30D40863-37C5-EA50-94AB-2356A690ECB0}"/>
          </ac:spMkLst>
        </pc:spChg>
        <pc:spChg chg="del">
          <ac:chgData name="Ahmed Sadri" userId="cf5a29eb-b638-43e3-8a2b-23c8752f1ffb" providerId="ADAL" clId="{1B58807B-3E36-468A-BB7A-25209018998A}" dt="2023-06-10T19:59:23.449" v="5496" actId="478"/>
          <ac:spMkLst>
            <pc:docMk/>
            <pc:sldMk cId="2315997686" sldId="361"/>
            <ac:spMk id="19" creationId="{FC1F8219-6B81-A22E-175A-03CF1AAF00E0}"/>
          </ac:spMkLst>
        </pc:spChg>
        <pc:spChg chg="del">
          <ac:chgData name="Ahmed Sadri" userId="cf5a29eb-b638-43e3-8a2b-23c8752f1ffb" providerId="ADAL" clId="{1B58807B-3E36-468A-BB7A-25209018998A}" dt="2023-06-10T19:59:21.778" v="5495" actId="478"/>
          <ac:spMkLst>
            <pc:docMk/>
            <pc:sldMk cId="2315997686" sldId="361"/>
            <ac:spMk id="20" creationId="{9C263175-EBA0-CAA5-D126-E659C09AF6FF}"/>
          </ac:spMkLst>
        </pc:spChg>
        <pc:spChg chg="del">
          <ac:chgData name="Ahmed Sadri" userId="cf5a29eb-b638-43e3-8a2b-23c8752f1ffb" providerId="ADAL" clId="{1B58807B-3E36-468A-BB7A-25209018998A}" dt="2023-06-10T19:59:21.778" v="5495" actId="478"/>
          <ac:spMkLst>
            <pc:docMk/>
            <pc:sldMk cId="2315997686" sldId="361"/>
            <ac:spMk id="21" creationId="{C520C11E-7DA2-D5C6-5415-C63361D561BD}"/>
          </ac:spMkLst>
        </pc:spChg>
        <pc:spChg chg="add mod">
          <ac:chgData name="Ahmed Sadri" userId="cf5a29eb-b638-43e3-8a2b-23c8752f1ffb" providerId="ADAL" clId="{1B58807B-3E36-468A-BB7A-25209018998A}" dt="2023-06-10T20:07:00.565" v="5675" actId="408"/>
          <ac:spMkLst>
            <pc:docMk/>
            <pc:sldMk cId="2315997686" sldId="361"/>
            <ac:spMk id="24" creationId="{3776CE16-F095-FD2A-EC5F-1C926A3220C0}"/>
          </ac:spMkLst>
        </pc:spChg>
        <pc:spChg chg="del">
          <ac:chgData name="Ahmed Sadri" userId="cf5a29eb-b638-43e3-8a2b-23c8752f1ffb" providerId="ADAL" clId="{1B58807B-3E36-468A-BB7A-25209018998A}" dt="2023-06-10T19:59:21.778" v="5495" actId="478"/>
          <ac:spMkLst>
            <pc:docMk/>
            <pc:sldMk cId="2315997686" sldId="361"/>
            <ac:spMk id="25" creationId="{6011ADEF-93CD-BE50-F4F4-C21422C8F19B}"/>
          </ac:spMkLst>
        </pc:spChg>
        <pc:spChg chg="add mod">
          <ac:chgData name="Ahmed Sadri" userId="cf5a29eb-b638-43e3-8a2b-23c8752f1ffb" providerId="ADAL" clId="{1B58807B-3E36-468A-BB7A-25209018998A}" dt="2023-06-10T20:09:06.119" v="5702" actId="207"/>
          <ac:spMkLst>
            <pc:docMk/>
            <pc:sldMk cId="2315997686" sldId="361"/>
            <ac:spMk id="26" creationId="{17936E62-CA07-7642-FE77-3E976D4E1D05}"/>
          </ac:spMkLst>
        </pc:spChg>
        <pc:spChg chg="add mod">
          <ac:chgData name="Ahmed Sadri" userId="cf5a29eb-b638-43e3-8a2b-23c8752f1ffb" providerId="ADAL" clId="{1B58807B-3E36-468A-BB7A-25209018998A}" dt="2023-06-10T20:08:44.787" v="5700" actId="207"/>
          <ac:spMkLst>
            <pc:docMk/>
            <pc:sldMk cId="2315997686" sldId="361"/>
            <ac:spMk id="27" creationId="{BBF506CF-73F3-1EE7-D863-67242D2C15D4}"/>
          </ac:spMkLst>
        </pc:spChg>
        <pc:spChg chg="add mod">
          <ac:chgData name="Ahmed Sadri" userId="cf5a29eb-b638-43e3-8a2b-23c8752f1ffb" providerId="ADAL" clId="{1B58807B-3E36-468A-BB7A-25209018998A}" dt="2023-06-10T20:08:51.264" v="5701" actId="108"/>
          <ac:spMkLst>
            <pc:docMk/>
            <pc:sldMk cId="2315997686" sldId="361"/>
            <ac:spMk id="28" creationId="{091A7237-0BD2-5356-354B-5D6AF1FA21AB}"/>
          </ac:spMkLst>
        </pc:spChg>
        <pc:spChg chg="add mod">
          <ac:chgData name="Ahmed Sadri" userId="cf5a29eb-b638-43e3-8a2b-23c8752f1ffb" providerId="ADAL" clId="{1B58807B-3E36-468A-BB7A-25209018998A}" dt="2023-06-10T20:10:28.588" v="5724" actId="1076"/>
          <ac:spMkLst>
            <pc:docMk/>
            <pc:sldMk cId="2315997686" sldId="361"/>
            <ac:spMk id="47" creationId="{4E6448C4-2AC0-031B-37B4-595B896B7745}"/>
          </ac:spMkLst>
        </pc:spChg>
        <pc:spChg chg="add mod">
          <ac:chgData name="Ahmed Sadri" userId="cf5a29eb-b638-43e3-8a2b-23c8752f1ffb" providerId="ADAL" clId="{1B58807B-3E36-468A-BB7A-25209018998A}" dt="2023-06-10T20:10:33.877" v="5725" actId="571"/>
          <ac:spMkLst>
            <pc:docMk/>
            <pc:sldMk cId="2315997686" sldId="361"/>
            <ac:spMk id="48" creationId="{4F0ED7EF-A7F1-AD00-B99E-75C167BFB609}"/>
          </ac:spMkLst>
        </pc:spChg>
        <pc:spChg chg="add mod">
          <ac:chgData name="Ahmed Sadri" userId="cf5a29eb-b638-43e3-8a2b-23c8752f1ffb" providerId="ADAL" clId="{1B58807B-3E36-468A-BB7A-25209018998A}" dt="2023-06-10T20:11:29.052" v="5734" actId="1076"/>
          <ac:spMkLst>
            <pc:docMk/>
            <pc:sldMk cId="2315997686" sldId="361"/>
            <ac:spMk id="49" creationId="{12C2CEC3-1F21-237D-E228-D68A3067B0B4}"/>
          </ac:spMkLst>
        </pc:spChg>
        <pc:spChg chg="add mod">
          <ac:chgData name="Ahmed Sadri" userId="cf5a29eb-b638-43e3-8a2b-23c8752f1ffb" providerId="ADAL" clId="{1B58807B-3E36-468A-BB7A-25209018998A}" dt="2023-06-10T20:11:19.509" v="5732" actId="14100"/>
          <ac:spMkLst>
            <pc:docMk/>
            <pc:sldMk cId="2315997686" sldId="361"/>
            <ac:spMk id="50" creationId="{820FCCBC-A695-A1BE-935D-8596C4241832}"/>
          </ac:spMkLst>
        </pc:spChg>
        <pc:spChg chg="add mod">
          <ac:chgData name="Ahmed Sadri" userId="cf5a29eb-b638-43e3-8a2b-23c8752f1ffb" providerId="ADAL" clId="{1B58807B-3E36-468A-BB7A-25209018998A}" dt="2023-06-10T20:13:26.900" v="5839" actId="33524"/>
          <ac:spMkLst>
            <pc:docMk/>
            <pc:sldMk cId="2315997686" sldId="361"/>
            <ac:spMk id="51" creationId="{47A57717-4EB9-B2A4-9EFF-3E2B14A2124F}"/>
          </ac:spMkLst>
        </pc:spChg>
        <pc:spChg chg="add mod">
          <ac:chgData name="Ahmed Sadri" userId="cf5a29eb-b638-43e3-8a2b-23c8752f1ffb" providerId="ADAL" clId="{1B58807B-3E36-468A-BB7A-25209018998A}" dt="2023-06-10T20:12:06.419" v="5750" actId="1076"/>
          <ac:spMkLst>
            <pc:docMk/>
            <pc:sldMk cId="2315997686" sldId="361"/>
            <ac:spMk id="52" creationId="{201142FF-6CD8-E4B2-FEC1-E4FACC282DE9}"/>
          </ac:spMkLst>
        </pc:spChg>
        <pc:spChg chg="mod">
          <ac:chgData name="Ahmed Sadri" userId="cf5a29eb-b638-43e3-8a2b-23c8752f1ffb" providerId="ADAL" clId="{1B58807B-3E36-468A-BB7A-25209018998A}" dt="2023-06-10T20:15:24.705" v="5915" actId="20577"/>
          <ac:spMkLst>
            <pc:docMk/>
            <pc:sldMk cId="2315997686" sldId="361"/>
            <ac:spMk id="6996" creationId="{00000000-0000-0000-0000-000000000000}"/>
          </ac:spMkLst>
        </pc:spChg>
        <pc:graphicFrameChg chg="add del mod">
          <ac:chgData name="Ahmed Sadri" userId="cf5a29eb-b638-43e3-8a2b-23c8752f1ffb" providerId="ADAL" clId="{1B58807B-3E36-468A-BB7A-25209018998A}" dt="2023-06-10T20:01:15.240" v="5577" actId="478"/>
          <ac:graphicFrameMkLst>
            <pc:docMk/>
            <pc:sldMk cId="2315997686" sldId="361"/>
            <ac:graphicFrameMk id="2" creationId="{E9D91B0D-F20A-A2C8-00AF-779B9C1961B0}"/>
          </ac:graphicFrameMkLst>
        </pc:graphicFrameChg>
        <pc:graphicFrameChg chg="del mod">
          <ac:chgData name="Ahmed Sadri" userId="cf5a29eb-b638-43e3-8a2b-23c8752f1ffb" providerId="ADAL" clId="{1B58807B-3E36-468A-BB7A-25209018998A}" dt="2023-06-10T20:03:05.893" v="5615" actId="478"/>
          <ac:graphicFrameMkLst>
            <pc:docMk/>
            <pc:sldMk cId="2315997686" sldId="361"/>
            <ac:graphicFrameMk id="4" creationId="{0DCC4C39-4904-E3D5-FF82-BC90E4D4478A}"/>
          </ac:graphicFrameMkLst>
        </pc:graphicFrameChg>
        <pc:picChg chg="del">
          <ac:chgData name="Ahmed Sadri" userId="cf5a29eb-b638-43e3-8a2b-23c8752f1ffb" providerId="ADAL" clId="{1B58807B-3E36-468A-BB7A-25209018998A}" dt="2023-06-10T19:59:34.833" v="5508" actId="478"/>
          <ac:picMkLst>
            <pc:docMk/>
            <pc:sldMk cId="2315997686" sldId="361"/>
            <ac:picMk id="7" creationId="{FA101E5B-A67E-8399-88EB-FFD0E92373ED}"/>
          </ac:picMkLst>
        </pc:picChg>
        <pc:picChg chg="del">
          <ac:chgData name="Ahmed Sadri" userId="cf5a29eb-b638-43e3-8a2b-23c8752f1ffb" providerId="ADAL" clId="{1B58807B-3E36-468A-BB7A-25209018998A}" dt="2023-06-10T19:59:40.067" v="5512" actId="478"/>
          <ac:picMkLst>
            <pc:docMk/>
            <pc:sldMk cId="2315997686" sldId="361"/>
            <ac:picMk id="10" creationId="{D9402175-D155-9A21-EE78-55E9648AA863}"/>
          </ac:picMkLst>
        </pc:picChg>
        <pc:picChg chg="del">
          <ac:chgData name="Ahmed Sadri" userId="cf5a29eb-b638-43e3-8a2b-23c8752f1ffb" providerId="ADAL" clId="{1B58807B-3E36-468A-BB7A-25209018998A}" dt="2023-06-10T19:59:40.067" v="5512" actId="478"/>
          <ac:picMkLst>
            <pc:docMk/>
            <pc:sldMk cId="2315997686" sldId="361"/>
            <ac:picMk id="16" creationId="{153F6425-3948-30F3-595A-4DE1A98687A0}"/>
          </ac:picMkLst>
        </pc:picChg>
        <pc:picChg chg="del">
          <ac:chgData name="Ahmed Sadri" userId="cf5a29eb-b638-43e3-8a2b-23c8752f1ffb" providerId="ADAL" clId="{1B58807B-3E36-468A-BB7A-25209018998A}" dt="2023-06-10T19:59:21.778" v="5495" actId="478"/>
          <ac:picMkLst>
            <pc:docMk/>
            <pc:sldMk cId="2315997686" sldId="361"/>
            <ac:picMk id="22" creationId="{8B709EC1-92BE-05D2-FBD6-9A07CD78F306}"/>
          </ac:picMkLst>
        </pc:picChg>
        <pc:picChg chg="del">
          <ac:chgData name="Ahmed Sadri" userId="cf5a29eb-b638-43e3-8a2b-23c8752f1ffb" providerId="ADAL" clId="{1B58807B-3E36-468A-BB7A-25209018998A}" dt="2023-06-10T19:59:21.778" v="5495" actId="478"/>
          <ac:picMkLst>
            <pc:docMk/>
            <pc:sldMk cId="2315997686" sldId="361"/>
            <ac:picMk id="23" creationId="{48F89F36-954F-1A09-8D11-4F1341BDD5FF}"/>
          </ac:picMkLst>
        </pc:picChg>
        <pc:cxnChg chg="add mod">
          <ac:chgData name="Ahmed Sadri" userId="cf5a29eb-b638-43e3-8a2b-23c8752f1ffb" providerId="ADAL" clId="{1B58807B-3E36-468A-BB7A-25209018998A}" dt="2023-06-10T20:07:34.908" v="5680" actId="208"/>
          <ac:cxnSpMkLst>
            <pc:docMk/>
            <pc:sldMk cId="2315997686" sldId="361"/>
            <ac:cxnSpMk id="30" creationId="{FB865124-0554-7D30-0DAE-BA65474F8860}"/>
          </ac:cxnSpMkLst>
        </pc:cxnChg>
        <pc:cxnChg chg="add mod">
          <ac:chgData name="Ahmed Sadri" userId="cf5a29eb-b638-43e3-8a2b-23c8752f1ffb" providerId="ADAL" clId="{1B58807B-3E36-468A-BB7A-25209018998A}" dt="2023-06-10T20:07:38.966" v="5681" actId="571"/>
          <ac:cxnSpMkLst>
            <pc:docMk/>
            <pc:sldMk cId="2315997686" sldId="361"/>
            <ac:cxnSpMk id="31" creationId="{7282485D-F2CF-6E2E-025B-1EEB56F17250}"/>
          </ac:cxnSpMkLst>
        </pc:cxnChg>
        <pc:cxnChg chg="add mod">
          <ac:chgData name="Ahmed Sadri" userId="cf5a29eb-b638-43e3-8a2b-23c8752f1ffb" providerId="ADAL" clId="{1B58807B-3E36-468A-BB7A-25209018998A}" dt="2023-06-10T20:07:41.854" v="5682" actId="571"/>
          <ac:cxnSpMkLst>
            <pc:docMk/>
            <pc:sldMk cId="2315997686" sldId="361"/>
            <ac:cxnSpMk id="32" creationId="{A409021F-CCCD-0950-4996-1E15F5FF0BDC}"/>
          </ac:cxnSpMkLst>
        </pc:cxnChg>
        <pc:cxnChg chg="add mod">
          <ac:chgData name="Ahmed Sadri" userId="cf5a29eb-b638-43e3-8a2b-23c8752f1ffb" providerId="ADAL" clId="{1B58807B-3E36-468A-BB7A-25209018998A}" dt="2023-06-10T20:07:55.743" v="5687" actId="14100"/>
          <ac:cxnSpMkLst>
            <pc:docMk/>
            <pc:sldMk cId="2315997686" sldId="361"/>
            <ac:cxnSpMk id="33" creationId="{C21AC9A1-4ED7-F722-10BD-7D66030C77F9}"/>
          </ac:cxnSpMkLst>
        </pc:cxnChg>
        <pc:cxnChg chg="add mod">
          <ac:chgData name="Ahmed Sadri" userId="cf5a29eb-b638-43e3-8a2b-23c8752f1ffb" providerId="ADAL" clId="{1B58807B-3E36-468A-BB7A-25209018998A}" dt="2023-06-10T20:08:00.558" v="5690" actId="14100"/>
          <ac:cxnSpMkLst>
            <pc:docMk/>
            <pc:sldMk cId="2315997686" sldId="361"/>
            <ac:cxnSpMk id="36" creationId="{FFDB83E4-CF36-25F2-9A3D-3651A1B58D50}"/>
          </ac:cxnSpMkLst>
        </pc:cxnChg>
        <pc:cxnChg chg="add mod">
          <ac:chgData name="Ahmed Sadri" userId="cf5a29eb-b638-43e3-8a2b-23c8752f1ffb" providerId="ADAL" clId="{1B58807B-3E36-468A-BB7A-25209018998A}" dt="2023-06-10T20:08:24.269" v="5698" actId="108"/>
          <ac:cxnSpMkLst>
            <pc:docMk/>
            <pc:sldMk cId="2315997686" sldId="361"/>
            <ac:cxnSpMk id="40" creationId="{83332827-5118-1BCE-6706-FEC851850468}"/>
          </ac:cxnSpMkLst>
        </pc:cxnChg>
        <pc:cxnChg chg="add mod">
          <ac:chgData name="Ahmed Sadri" userId="cf5a29eb-b638-43e3-8a2b-23c8752f1ffb" providerId="ADAL" clId="{1B58807B-3E36-468A-BB7A-25209018998A}" dt="2023-06-10T20:08:21.661" v="5697" actId="108"/>
          <ac:cxnSpMkLst>
            <pc:docMk/>
            <pc:sldMk cId="2315997686" sldId="361"/>
            <ac:cxnSpMk id="43" creationId="{DACE66E1-D8DB-3677-02EB-E961945010F9}"/>
          </ac:cxnSpMkLst>
        </pc:cxnChg>
      </pc:sldChg>
      <pc:sldChg chg="addSp delSp modSp add mod">
        <pc:chgData name="Ahmed Sadri" userId="cf5a29eb-b638-43e3-8a2b-23c8752f1ffb" providerId="ADAL" clId="{1B58807B-3E36-468A-BB7A-25209018998A}" dt="2023-06-10T21:55:18.266" v="6889" actId="20577"/>
        <pc:sldMkLst>
          <pc:docMk/>
          <pc:sldMk cId="1081600583" sldId="362"/>
        </pc:sldMkLst>
        <pc:spChg chg="add mod">
          <ac:chgData name="Ahmed Sadri" userId="cf5a29eb-b638-43e3-8a2b-23c8752f1ffb" providerId="ADAL" clId="{1B58807B-3E36-468A-BB7A-25209018998A}" dt="2023-06-10T20:32:56.842" v="6087" actId="408"/>
          <ac:spMkLst>
            <pc:docMk/>
            <pc:sldMk cId="1081600583" sldId="362"/>
            <ac:spMk id="2" creationId="{63A0E8D5-6C32-A018-7ED7-5C4E31D2A215}"/>
          </ac:spMkLst>
        </pc:spChg>
        <pc:spChg chg="add mod">
          <ac:chgData name="Ahmed Sadri" userId="cf5a29eb-b638-43e3-8a2b-23c8752f1ffb" providerId="ADAL" clId="{1B58807B-3E36-468A-BB7A-25209018998A}" dt="2023-06-10T20:32:56.842" v="6087" actId="408"/>
          <ac:spMkLst>
            <pc:docMk/>
            <pc:sldMk cId="1081600583" sldId="362"/>
            <ac:spMk id="3" creationId="{B582773F-6D4A-F943-DB9C-C33D13669A12}"/>
          </ac:spMkLst>
        </pc:spChg>
        <pc:spChg chg="add mod">
          <ac:chgData name="Ahmed Sadri" userId="cf5a29eb-b638-43e3-8a2b-23c8752f1ffb" providerId="ADAL" clId="{1B58807B-3E36-468A-BB7A-25209018998A}" dt="2023-06-10T20:53:04.047" v="6300" actId="20577"/>
          <ac:spMkLst>
            <pc:docMk/>
            <pc:sldMk cId="1081600583" sldId="362"/>
            <ac:spMk id="4" creationId="{20382FA5-0D1C-C209-8F9B-F16CD33E0537}"/>
          </ac:spMkLst>
        </pc:spChg>
        <pc:spChg chg="add mod">
          <ac:chgData name="Ahmed Sadri" userId="cf5a29eb-b638-43e3-8a2b-23c8752f1ffb" providerId="ADAL" clId="{1B58807B-3E36-468A-BB7A-25209018998A}" dt="2023-06-10T20:53:34.547" v="6311" actId="255"/>
          <ac:spMkLst>
            <pc:docMk/>
            <pc:sldMk cId="1081600583" sldId="362"/>
            <ac:spMk id="5" creationId="{EE2E3057-DCC9-9224-45F1-98E3F738C46D}"/>
          </ac:spMkLst>
        </pc:spChg>
        <pc:spChg chg="mod">
          <ac:chgData name="Ahmed Sadri" userId="cf5a29eb-b638-43e3-8a2b-23c8752f1ffb" providerId="ADAL" clId="{1B58807B-3E36-468A-BB7A-25209018998A}" dt="2023-06-10T20:32:32.474" v="6082" actId="1076"/>
          <ac:spMkLst>
            <pc:docMk/>
            <pc:sldMk cId="1081600583" sldId="362"/>
            <ac:spMk id="12" creationId="{CC58BF25-8FD3-5C9A-116D-3BA3EB819CC6}"/>
          </ac:spMkLst>
        </pc:spChg>
        <pc:spChg chg="mod">
          <ac:chgData name="Ahmed Sadri" userId="cf5a29eb-b638-43e3-8a2b-23c8752f1ffb" providerId="ADAL" clId="{1B58807B-3E36-468A-BB7A-25209018998A}" dt="2023-06-10T20:32:56.842" v="6087" actId="408"/>
          <ac:spMkLst>
            <pc:docMk/>
            <pc:sldMk cId="1081600583" sldId="362"/>
            <ac:spMk id="13" creationId="{01F1D0DF-BE96-355A-9350-9B2230084B77}"/>
          </ac:spMkLst>
        </pc:spChg>
        <pc:spChg chg="add del mod">
          <ac:chgData name="Ahmed Sadri" userId="cf5a29eb-b638-43e3-8a2b-23c8752f1ffb" providerId="ADAL" clId="{1B58807B-3E36-468A-BB7A-25209018998A}" dt="2023-06-10T20:28:38.282" v="6053" actId="478"/>
          <ac:spMkLst>
            <pc:docMk/>
            <pc:sldMk cId="1081600583" sldId="362"/>
            <ac:spMk id="15" creationId="{451DB55E-9519-3ED2-F84A-5A981E655C3F}"/>
          </ac:spMkLst>
        </pc:spChg>
        <pc:spChg chg="add del mod">
          <ac:chgData name="Ahmed Sadri" userId="cf5a29eb-b638-43e3-8a2b-23c8752f1ffb" providerId="ADAL" clId="{1B58807B-3E36-468A-BB7A-25209018998A}" dt="2023-06-10T20:33:34.127" v="6093" actId="478"/>
          <ac:spMkLst>
            <pc:docMk/>
            <pc:sldMk cId="1081600583" sldId="362"/>
            <ac:spMk id="21" creationId="{6BBC9368-D05F-A98C-71A5-1C26B52E5C42}"/>
          </ac:spMkLst>
        </pc:spChg>
        <pc:spChg chg="del">
          <ac:chgData name="Ahmed Sadri" userId="cf5a29eb-b638-43e3-8a2b-23c8752f1ffb" providerId="ADAL" clId="{1B58807B-3E36-468A-BB7A-25209018998A}" dt="2023-06-10T20:23:21.822" v="5962" actId="478"/>
          <ac:spMkLst>
            <pc:docMk/>
            <pc:sldMk cId="1081600583" sldId="362"/>
            <ac:spMk id="24" creationId="{3776CE16-F095-FD2A-EC5F-1C926A3220C0}"/>
          </ac:spMkLst>
        </pc:spChg>
        <pc:spChg chg="del">
          <ac:chgData name="Ahmed Sadri" userId="cf5a29eb-b638-43e3-8a2b-23c8752f1ffb" providerId="ADAL" clId="{1B58807B-3E36-468A-BB7A-25209018998A}" dt="2023-06-10T20:23:24.254" v="5963" actId="478"/>
          <ac:spMkLst>
            <pc:docMk/>
            <pc:sldMk cId="1081600583" sldId="362"/>
            <ac:spMk id="26" creationId="{17936E62-CA07-7642-FE77-3E976D4E1D05}"/>
          </ac:spMkLst>
        </pc:spChg>
        <pc:spChg chg="del">
          <ac:chgData name="Ahmed Sadri" userId="cf5a29eb-b638-43e3-8a2b-23c8752f1ffb" providerId="ADAL" clId="{1B58807B-3E36-468A-BB7A-25209018998A}" dt="2023-06-10T20:15:42.305" v="5924" actId="478"/>
          <ac:spMkLst>
            <pc:docMk/>
            <pc:sldMk cId="1081600583" sldId="362"/>
            <ac:spMk id="27" creationId="{BBF506CF-73F3-1EE7-D863-67242D2C15D4}"/>
          </ac:spMkLst>
        </pc:spChg>
        <pc:spChg chg="del">
          <ac:chgData name="Ahmed Sadri" userId="cf5a29eb-b638-43e3-8a2b-23c8752f1ffb" providerId="ADAL" clId="{1B58807B-3E36-468A-BB7A-25209018998A}" dt="2023-06-10T20:15:48.257" v="5929" actId="478"/>
          <ac:spMkLst>
            <pc:docMk/>
            <pc:sldMk cId="1081600583" sldId="362"/>
            <ac:spMk id="28" creationId="{091A7237-0BD2-5356-354B-5D6AF1FA21AB}"/>
          </ac:spMkLst>
        </pc:spChg>
        <pc:spChg chg="add mod">
          <ac:chgData name="Ahmed Sadri" userId="cf5a29eb-b638-43e3-8a2b-23c8752f1ffb" providerId="ADAL" clId="{1B58807B-3E36-468A-BB7A-25209018998A}" dt="2023-06-10T21:04:11.852" v="6626" actId="120"/>
          <ac:spMkLst>
            <pc:docMk/>
            <pc:sldMk cId="1081600583" sldId="362"/>
            <ac:spMk id="42" creationId="{E51040A2-8B7F-B78A-6485-3027E3F8B81C}"/>
          </ac:spMkLst>
        </pc:spChg>
        <pc:spChg chg="add mod">
          <ac:chgData name="Ahmed Sadri" userId="cf5a29eb-b638-43e3-8a2b-23c8752f1ffb" providerId="ADAL" clId="{1B58807B-3E36-468A-BB7A-25209018998A}" dt="2023-06-10T21:04:11.852" v="6626" actId="120"/>
          <ac:spMkLst>
            <pc:docMk/>
            <pc:sldMk cId="1081600583" sldId="362"/>
            <ac:spMk id="44" creationId="{79E207D8-859F-5CB7-883F-66DE8FE5E7D6}"/>
          </ac:spMkLst>
        </pc:spChg>
        <pc:spChg chg="add mod">
          <ac:chgData name="Ahmed Sadri" userId="cf5a29eb-b638-43e3-8a2b-23c8752f1ffb" providerId="ADAL" clId="{1B58807B-3E36-468A-BB7A-25209018998A}" dt="2023-06-10T21:04:11.852" v="6626" actId="120"/>
          <ac:spMkLst>
            <pc:docMk/>
            <pc:sldMk cId="1081600583" sldId="362"/>
            <ac:spMk id="45" creationId="{438856D6-EF9B-D6F5-89FE-0A422ECE8652}"/>
          </ac:spMkLst>
        </pc:spChg>
        <pc:spChg chg="add mod">
          <ac:chgData name="Ahmed Sadri" userId="cf5a29eb-b638-43e3-8a2b-23c8752f1ffb" providerId="ADAL" clId="{1B58807B-3E36-468A-BB7A-25209018998A}" dt="2023-06-10T21:04:11.852" v="6626" actId="120"/>
          <ac:spMkLst>
            <pc:docMk/>
            <pc:sldMk cId="1081600583" sldId="362"/>
            <ac:spMk id="46" creationId="{7EE1F119-52AF-6B2C-21CD-91886B8DC6A7}"/>
          </ac:spMkLst>
        </pc:spChg>
        <pc:spChg chg="del">
          <ac:chgData name="Ahmed Sadri" userId="cf5a29eb-b638-43e3-8a2b-23c8752f1ffb" providerId="ADAL" clId="{1B58807B-3E36-468A-BB7A-25209018998A}" dt="2023-06-10T20:15:54.263" v="5932" actId="478"/>
          <ac:spMkLst>
            <pc:docMk/>
            <pc:sldMk cId="1081600583" sldId="362"/>
            <ac:spMk id="47" creationId="{4E6448C4-2AC0-031B-37B4-595B896B7745}"/>
          </ac:spMkLst>
        </pc:spChg>
        <pc:spChg chg="del">
          <ac:chgData name="Ahmed Sadri" userId="cf5a29eb-b638-43e3-8a2b-23c8752f1ffb" providerId="ADAL" clId="{1B58807B-3E36-468A-BB7A-25209018998A}" dt="2023-06-10T20:15:45.633" v="5926" actId="478"/>
          <ac:spMkLst>
            <pc:docMk/>
            <pc:sldMk cId="1081600583" sldId="362"/>
            <ac:spMk id="48" creationId="{4F0ED7EF-A7F1-AD00-B99E-75C167BFB609}"/>
          </ac:spMkLst>
        </pc:spChg>
        <pc:spChg chg="mod">
          <ac:chgData name="Ahmed Sadri" userId="cf5a29eb-b638-43e3-8a2b-23c8752f1ffb" providerId="ADAL" clId="{1B58807B-3E36-468A-BB7A-25209018998A}" dt="2023-06-10T21:04:11.852" v="6626" actId="120"/>
          <ac:spMkLst>
            <pc:docMk/>
            <pc:sldMk cId="1081600583" sldId="362"/>
            <ac:spMk id="49" creationId="{12C2CEC3-1F21-237D-E228-D68A3067B0B4}"/>
          </ac:spMkLst>
        </pc:spChg>
        <pc:spChg chg="del">
          <ac:chgData name="Ahmed Sadri" userId="cf5a29eb-b638-43e3-8a2b-23c8752f1ffb" providerId="ADAL" clId="{1B58807B-3E36-468A-BB7A-25209018998A}" dt="2023-06-10T20:15:55.504" v="5933" actId="478"/>
          <ac:spMkLst>
            <pc:docMk/>
            <pc:sldMk cId="1081600583" sldId="362"/>
            <ac:spMk id="50" creationId="{820FCCBC-A695-A1BE-935D-8596C4241832}"/>
          </ac:spMkLst>
        </pc:spChg>
        <pc:spChg chg="del">
          <ac:chgData name="Ahmed Sadri" userId="cf5a29eb-b638-43e3-8a2b-23c8752f1ffb" providerId="ADAL" clId="{1B58807B-3E36-468A-BB7A-25209018998A}" dt="2023-06-10T20:16:00.160" v="5935" actId="478"/>
          <ac:spMkLst>
            <pc:docMk/>
            <pc:sldMk cId="1081600583" sldId="362"/>
            <ac:spMk id="51" creationId="{47A57717-4EB9-B2A4-9EFF-3E2B14A2124F}"/>
          </ac:spMkLst>
        </pc:spChg>
        <pc:spChg chg="del">
          <ac:chgData name="Ahmed Sadri" userId="cf5a29eb-b638-43e3-8a2b-23c8752f1ffb" providerId="ADAL" clId="{1B58807B-3E36-468A-BB7A-25209018998A}" dt="2023-06-10T20:15:59.004" v="5934" actId="478"/>
          <ac:spMkLst>
            <pc:docMk/>
            <pc:sldMk cId="1081600583" sldId="362"/>
            <ac:spMk id="52" creationId="{201142FF-6CD8-E4B2-FEC1-E4FACC282DE9}"/>
          </ac:spMkLst>
        </pc:spChg>
        <pc:spChg chg="add mod">
          <ac:chgData name="Ahmed Sadri" userId="cf5a29eb-b638-43e3-8a2b-23c8752f1ffb" providerId="ADAL" clId="{1B58807B-3E36-468A-BB7A-25209018998A}" dt="2023-06-10T21:04:11.852" v="6626" actId="120"/>
          <ac:spMkLst>
            <pc:docMk/>
            <pc:sldMk cId="1081600583" sldId="362"/>
            <ac:spMk id="53" creationId="{728D5C2E-3F36-3521-5ED1-080441901183}"/>
          </ac:spMkLst>
        </pc:spChg>
        <pc:spChg chg="add mod">
          <ac:chgData name="Ahmed Sadri" userId="cf5a29eb-b638-43e3-8a2b-23c8752f1ffb" providerId="ADAL" clId="{1B58807B-3E36-468A-BB7A-25209018998A}" dt="2023-06-10T21:55:07.707" v="6871" actId="1037"/>
          <ac:spMkLst>
            <pc:docMk/>
            <pc:sldMk cId="1081600583" sldId="362"/>
            <ac:spMk id="54" creationId="{331FD03A-3D34-90EC-3C0D-73DC1082B848}"/>
          </ac:spMkLst>
        </pc:spChg>
        <pc:spChg chg="add mod">
          <ac:chgData name="Ahmed Sadri" userId="cf5a29eb-b638-43e3-8a2b-23c8752f1ffb" providerId="ADAL" clId="{1B58807B-3E36-468A-BB7A-25209018998A}" dt="2023-06-10T21:55:01.189" v="6860" actId="121"/>
          <ac:spMkLst>
            <pc:docMk/>
            <pc:sldMk cId="1081600583" sldId="362"/>
            <ac:spMk id="55" creationId="{65CB2C3E-A046-FA50-41A7-AA93CA4E3B5B}"/>
          </ac:spMkLst>
        </pc:spChg>
        <pc:spChg chg="add mod">
          <ac:chgData name="Ahmed Sadri" userId="cf5a29eb-b638-43e3-8a2b-23c8752f1ffb" providerId="ADAL" clId="{1B58807B-3E36-468A-BB7A-25209018998A}" dt="2023-06-10T21:53:35.062" v="6811" actId="571"/>
          <ac:spMkLst>
            <pc:docMk/>
            <pc:sldMk cId="1081600583" sldId="362"/>
            <ac:spMk id="56" creationId="{CD736BA7-A421-034C-19CB-188EA05E407D}"/>
          </ac:spMkLst>
        </pc:spChg>
        <pc:spChg chg="add mod">
          <ac:chgData name="Ahmed Sadri" userId="cf5a29eb-b638-43e3-8a2b-23c8752f1ffb" providerId="ADAL" clId="{1B58807B-3E36-468A-BB7A-25209018998A}" dt="2023-06-10T21:53:42.227" v="6813" actId="571"/>
          <ac:spMkLst>
            <pc:docMk/>
            <pc:sldMk cId="1081600583" sldId="362"/>
            <ac:spMk id="57" creationId="{46F18BDE-E617-599C-5759-B95F5DE59C6C}"/>
          </ac:spMkLst>
        </pc:spChg>
        <pc:spChg chg="add mod">
          <ac:chgData name="Ahmed Sadri" userId="cf5a29eb-b638-43e3-8a2b-23c8752f1ffb" providerId="ADAL" clId="{1B58807B-3E36-468A-BB7A-25209018998A}" dt="2023-06-10T21:55:18.266" v="6889" actId="20577"/>
          <ac:spMkLst>
            <pc:docMk/>
            <pc:sldMk cId="1081600583" sldId="362"/>
            <ac:spMk id="58" creationId="{772A5005-AFCC-C404-9A5E-A304B0754A98}"/>
          </ac:spMkLst>
        </pc:spChg>
        <pc:spChg chg="add mod">
          <ac:chgData name="Ahmed Sadri" userId="cf5a29eb-b638-43e3-8a2b-23c8752f1ffb" providerId="ADAL" clId="{1B58807B-3E36-468A-BB7A-25209018998A}" dt="2023-06-10T21:55:01.189" v="6860" actId="121"/>
          <ac:spMkLst>
            <pc:docMk/>
            <pc:sldMk cId="1081600583" sldId="362"/>
            <ac:spMk id="59" creationId="{CA264ECB-355D-8AAE-7B20-03EF56568B0F}"/>
          </ac:spMkLst>
        </pc:spChg>
        <pc:spChg chg="mod">
          <ac:chgData name="Ahmed Sadri" userId="cf5a29eb-b638-43e3-8a2b-23c8752f1ffb" providerId="ADAL" clId="{1B58807B-3E36-468A-BB7A-25209018998A}" dt="2023-06-10T20:16:22.576" v="5955" actId="20577"/>
          <ac:spMkLst>
            <pc:docMk/>
            <pc:sldMk cId="1081600583" sldId="362"/>
            <ac:spMk id="6996" creationId="{00000000-0000-0000-0000-000000000000}"/>
          </ac:spMkLst>
        </pc:spChg>
        <pc:cxnChg chg="add mod">
          <ac:chgData name="Ahmed Sadri" userId="cf5a29eb-b638-43e3-8a2b-23c8752f1ffb" providerId="ADAL" clId="{1B58807B-3E36-468A-BB7A-25209018998A}" dt="2023-06-10T20:34:22.369" v="6096" actId="14100"/>
          <ac:cxnSpMkLst>
            <pc:docMk/>
            <pc:sldMk cId="1081600583" sldId="362"/>
            <ac:cxnSpMk id="6" creationId="{CE4ECE6E-15B5-411B-1766-0D53359DAD1B}"/>
          </ac:cxnSpMkLst>
        </pc:cxnChg>
        <pc:cxnChg chg="add del mod">
          <ac:chgData name="Ahmed Sadri" userId="cf5a29eb-b638-43e3-8a2b-23c8752f1ffb" providerId="ADAL" clId="{1B58807B-3E36-468A-BB7A-25209018998A}" dt="2023-06-10T20:28:39.882" v="6054" actId="478"/>
          <ac:cxnSpMkLst>
            <pc:docMk/>
            <pc:sldMk cId="1081600583" sldId="362"/>
            <ac:cxnSpMk id="8" creationId="{32381B64-46EC-52FE-4BE3-FB95ABAA4979}"/>
          </ac:cxnSpMkLst>
        </pc:cxnChg>
        <pc:cxnChg chg="add del mod">
          <ac:chgData name="Ahmed Sadri" userId="cf5a29eb-b638-43e3-8a2b-23c8752f1ffb" providerId="ADAL" clId="{1B58807B-3E36-468A-BB7A-25209018998A}" dt="2023-06-10T20:28:42.022" v="6055" actId="478"/>
          <ac:cxnSpMkLst>
            <pc:docMk/>
            <pc:sldMk cId="1081600583" sldId="362"/>
            <ac:cxnSpMk id="14" creationId="{3FBA60A3-E7A7-4AE4-79A7-B03D05BAAEF7}"/>
          </ac:cxnSpMkLst>
        </pc:cxnChg>
        <pc:cxnChg chg="add mod">
          <ac:chgData name="Ahmed Sadri" userId="cf5a29eb-b638-43e3-8a2b-23c8752f1ffb" providerId="ADAL" clId="{1B58807B-3E36-468A-BB7A-25209018998A}" dt="2023-06-10T20:34:35.016" v="6103" actId="108"/>
          <ac:cxnSpMkLst>
            <pc:docMk/>
            <pc:sldMk cId="1081600583" sldId="362"/>
            <ac:cxnSpMk id="18" creationId="{2F57A72B-6404-FBE4-5293-049FD6FFBF3D}"/>
          </ac:cxnSpMkLst>
        </pc:cxnChg>
        <pc:cxnChg chg="add mod">
          <ac:chgData name="Ahmed Sadri" userId="cf5a29eb-b638-43e3-8a2b-23c8752f1ffb" providerId="ADAL" clId="{1B58807B-3E36-468A-BB7A-25209018998A}" dt="2023-06-10T20:34:32.416" v="6102" actId="14100"/>
          <ac:cxnSpMkLst>
            <pc:docMk/>
            <pc:sldMk cId="1081600583" sldId="362"/>
            <ac:cxnSpMk id="25" creationId="{ADD0C855-B9EB-8332-84E5-60D49F622BF5}"/>
          </ac:cxnSpMkLst>
        </pc:cxnChg>
        <pc:cxnChg chg="add mod">
          <ac:chgData name="Ahmed Sadri" userId="cf5a29eb-b638-43e3-8a2b-23c8752f1ffb" providerId="ADAL" clId="{1B58807B-3E36-468A-BB7A-25209018998A}" dt="2023-06-10T20:34:28.652" v="6100" actId="14100"/>
          <ac:cxnSpMkLst>
            <pc:docMk/>
            <pc:sldMk cId="1081600583" sldId="362"/>
            <ac:cxnSpMk id="29" creationId="{9291F4B4-8C1D-A31C-8B6D-76FC862F1B2E}"/>
          </ac:cxnSpMkLst>
        </pc:cxnChg>
        <pc:cxnChg chg="del mod">
          <ac:chgData name="Ahmed Sadri" userId="cf5a29eb-b638-43e3-8a2b-23c8752f1ffb" providerId="ADAL" clId="{1B58807B-3E36-468A-BB7A-25209018998A}" dt="2023-06-10T20:23:26.213" v="5964" actId="478"/>
          <ac:cxnSpMkLst>
            <pc:docMk/>
            <pc:sldMk cId="1081600583" sldId="362"/>
            <ac:cxnSpMk id="30" creationId="{FB865124-0554-7D30-0DAE-BA65474F8860}"/>
          </ac:cxnSpMkLst>
        </pc:cxnChg>
        <pc:cxnChg chg="del">
          <ac:chgData name="Ahmed Sadri" userId="cf5a29eb-b638-43e3-8a2b-23c8752f1ffb" providerId="ADAL" clId="{1B58807B-3E36-468A-BB7A-25209018998A}" dt="2023-06-10T20:23:24.254" v="5963" actId="478"/>
          <ac:cxnSpMkLst>
            <pc:docMk/>
            <pc:sldMk cId="1081600583" sldId="362"/>
            <ac:cxnSpMk id="31" creationId="{7282485D-F2CF-6E2E-025B-1EEB56F17250}"/>
          </ac:cxnSpMkLst>
        </pc:cxnChg>
        <pc:cxnChg chg="del">
          <ac:chgData name="Ahmed Sadri" userId="cf5a29eb-b638-43e3-8a2b-23c8752f1ffb" providerId="ADAL" clId="{1B58807B-3E36-468A-BB7A-25209018998A}" dt="2023-06-10T20:23:24.254" v="5963" actId="478"/>
          <ac:cxnSpMkLst>
            <pc:docMk/>
            <pc:sldMk cId="1081600583" sldId="362"/>
            <ac:cxnSpMk id="32" creationId="{A409021F-CCCD-0950-4996-1E15F5FF0BDC}"/>
          </ac:cxnSpMkLst>
        </pc:cxnChg>
        <pc:cxnChg chg="del mod">
          <ac:chgData name="Ahmed Sadri" userId="cf5a29eb-b638-43e3-8a2b-23c8752f1ffb" providerId="ADAL" clId="{1B58807B-3E36-468A-BB7A-25209018998A}" dt="2023-06-10T20:15:44.360" v="5925" actId="478"/>
          <ac:cxnSpMkLst>
            <pc:docMk/>
            <pc:sldMk cId="1081600583" sldId="362"/>
            <ac:cxnSpMk id="33" creationId="{C21AC9A1-4ED7-F722-10BD-7D66030C77F9}"/>
          </ac:cxnSpMkLst>
        </pc:cxnChg>
        <pc:cxnChg chg="del mod">
          <ac:chgData name="Ahmed Sadri" userId="cf5a29eb-b638-43e3-8a2b-23c8752f1ffb" providerId="ADAL" clId="{1B58807B-3E36-468A-BB7A-25209018998A}" dt="2023-06-10T20:15:49.223" v="5930" actId="478"/>
          <ac:cxnSpMkLst>
            <pc:docMk/>
            <pc:sldMk cId="1081600583" sldId="362"/>
            <ac:cxnSpMk id="36" creationId="{FFDB83E4-CF36-25F2-9A3D-3651A1B58D50}"/>
          </ac:cxnSpMkLst>
        </pc:cxnChg>
        <pc:cxnChg chg="del mod">
          <ac:chgData name="Ahmed Sadri" userId="cf5a29eb-b638-43e3-8a2b-23c8752f1ffb" providerId="ADAL" clId="{1B58807B-3E36-468A-BB7A-25209018998A}" dt="2023-06-10T20:15:47.241" v="5928" actId="478"/>
          <ac:cxnSpMkLst>
            <pc:docMk/>
            <pc:sldMk cId="1081600583" sldId="362"/>
            <ac:cxnSpMk id="40" creationId="{83332827-5118-1BCE-6706-FEC851850468}"/>
          </ac:cxnSpMkLst>
        </pc:cxnChg>
        <pc:cxnChg chg="add mod">
          <ac:chgData name="Ahmed Sadri" userId="cf5a29eb-b638-43e3-8a2b-23c8752f1ffb" providerId="ADAL" clId="{1B58807B-3E36-468A-BB7A-25209018998A}" dt="2023-06-10T20:34:53.915" v="6105" actId="108"/>
          <ac:cxnSpMkLst>
            <pc:docMk/>
            <pc:sldMk cId="1081600583" sldId="362"/>
            <ac:cxnSpMk id="41" creationId="{45BBEC5B-8A91-4346-D1B5-8C252674ACDA}"/>
          </ac:cxnSpMkLst>
        </pc:cxnChg>
        <pc:cxnChg chg="del mod">
          <ac:chgData name="Ahmed Sadri" userId="cf5a29eb-b638-43e3-8a2b-23c8752f1ffb" providerId="ADAL" clId="{1B58807B-3E36-468A-BB7A-25209018998A}" dt="2023-06-10T20:15:46.144" v="5927" actId="478"/>
          <ac:cxnSpMkLst>
            <pc:docMk/>
            <pc:sldMk cId="1081600583" sldId="362"/>
            <ac:cxnSpMk id="43" creationId="{DACE66E1-D8DB-3677-02EB-E961945010F9}"/>
          </ac:cxnSpMkLst>
        </pc:cxnChg>
      </pc:sldChg>
      <pc:sldChg chg="addSp delSp modSp add mod">
        <pc:chgData name="Ahmed Sadri" userId="cf5a29eb-b638-43e3-8a2b-23c8752f1ffb" providerId="ADAL" clId="{1B58807B-3E36-468A-BB7A-25209018998A}" dt="2023-06-10T21:04:00.869" v="6625" actId="120"/>
        <pc:sldMkLst>
          <pc:docMk/>
          <pc:sldMk cId="4041865181" sldId="363"/>
        </pc:sldMkLst>
        <pc:spChg chg="mod">
          <ac:chgData name="Ahmed Sadri" userId="cf5a29eb-b638-43e3-8a2b-23c8752f1ffb" providerId="ADAL" clId="{1B58807B-3E36-468A-BB7A-25209018998A}" dt="2023-06-10T21:03:48.823" v="6624" actId="1076"/>
          <ac:spMkLst>
            <pc:docMk/>
            <pc:sldMk cId="4041865181" sldId="363"/>
            <ac:spMk id="2" creationId="{63A0E8D5-6C32-A018-7ED7-5C4E31D2A215}"/>
          </ac:spMkLst>
        </pc:spChg>
        <pc:spChg chg="mod">
          <ac:chgData name="Ahmed Sadri" userId="cf5a29eb-b638-43e3-8a2b-23c8752f1ffb" providerId="ADAL" clId="{1B58807B-3E36-468A-BB7A-25209018998A}" dt="2023-06-10T21:03:48.823" v="6624" actId="1076"/>
          <ac:spMkLst>
            <pc:docMk/>
            <pc:sldMk cId="4041865181" sldId="363"/>
            <ac:spMk id="3" creationId="{B582773F-6D4A-F943-DB9C-C33D13669A12}"/>
          </ac:spMkLst>
        </pc:spChg>
        <pc:spChg chg="del">
          <ac:chgData name="Ahmed Sadri" userId="cf5a29eb-b638-43e3-8a2b-23c8752f1ffb" providerId="ADAL" clId="{1B58807B-3E36-468A-BB7A-25209018998A}" dt="2023-06-10T20:58:40.919" v="6500" actId="478"/>
          <ac:spMkLst>
            <pc:docMk/>
            <pc:sldMk cId="4041865181" sldId="363"/>
            <ac:spMk id="4" creationId="{20382FA5-0D1C-C209-8F9B-F16CD33E0537}"/>
          </ac:spMkLst>
        </pc:spChg>
        <pc:spChg chg="del">
          <ac:chgData name="Ahmed Sadri" userId="cf5a29eb-b638-43e3-8a2b-23c8752f1ffb" providerId="ADAL" clId="{1B58807B-3E36-468A-BB7A-25209018998A}" dt="2023-06-10T20:58:36.550" v="6497" actId="478"/>
          <ac:spMkLst>
            <pc:docMk/>
            <pc:sldMk cId="4041865181" sldId="363"/>
            <ac:spMk id="5" creationId="{EE2E3057-DCC9-9224-45F1-98E3F738C46D}"/>
          </ac:spMkLst>
        </pc:spChg>
        <pc:spChg chg="add mod">
          <ac:chgData name="Ahmed Sadri" userId="cf5a29eb-b638-43e3-8a2b-23c8752f1ffb" providerId="ADAL" clId="{1B58807B-3E36-468A-BB7A-25209018998A}" dt="2023-06-10T21:03:38.415" v="6622" actId="1076"/>
          <ac:spMkLst>
            <pc:docMk/>
            <pc:sldMk cId="4041865181" sldId="363"/>
            <ac:spMk id="9" creationId="{1123EE89-C19E-1BC7-FA06-62B62B90C2DA}"/>
          </ac:spMkLst>
        </pc:spChg>
        <pc:spChg chg="del">
          <ac:chgData name="Ahmed Sadri" userId="cf5a29eb-b638-43e3-8a2b-23c8752f1ffb" providerId="ADAL" clId="{1B58807B-3E36-468A-BB7A-25209018998A}" dt="2023-06-10T20:56:45.864" v="6451" actId="478"/>
          <ac:spMkLst>
            <pc:docMk/>
            <pc:sldMk cId="4041865181" sldId="363"/>
            <ac:spMk id="12" creationId="{CC58BF25-8FD3-5C9A-116D-3BA3EB819CC6}"/>
          </ac:spMkLst>
        </pc:spChg>
        <pc:spChg chg="mod">
          <ac:chgData name="Ahmed Sadri" userId="cf5a29eb-b638-43e3-8a2b-23c8752f1ffb" providerId="ADAL" clId="{1B58807B-3E36-468A-BB7A-25209018998A}" dt="2023-06-10T21:03:48.823" v="6624" actId="1076"/>
          <ac:spMkLst>
            <pc:docMk/>
            <pc:sldMk cId="4041865181" sldId="363"/>
            <ac:spMk id="13" creationId="{01F1D0DF-BE96-355A-9350-9B2230084B77}"/>
          </ac:spMkLst>
        </pc:spChg>
        <pc:spChg chg="mod">
          <ac:chgData name="Ahmed Sadri" userId="cf5a29eb-b638-43e3-8a2b-23c8752f1ffb" providerId="ADAL" clId="{1B58807B-3E36-468A-BB7A-25209018998A}" dt="2023-06-10T21:04:00.869" v="6625" actId="120"/>
          <ac:spMkLst>
            <pc:docMk/>
            <pc:sldMk cId="4041865181" sldId="363"/>
            <ac:spMk id="42" creationId="{E51040A2-8B7F-B78A-6485-3027E3F8B81C}"/>
          </ac:spMkLst>
        </pc:spChg>
        <pc:spChg chg="mod">
          <ac:chgData name="Ahmed Sadri" userId="cf5a29eb-b638-43e3-8a2b-23c8752f1ffb" providerId="ADAL" clId="{1B58807B-3E36-468A-BB7A-25209018998A}" dt="2023-06-10T21:04:00.869" v="6625" actId="120"/>
          <ac:spMkLst>
            <pc:docMk/>
            <pc:sldMk cId="4041865181" sldId="363"/>
            <ac:spMk id="44" creationId="{79E207D8-859F-5CB7-883F-66DE8FE5E7D6}"/>
          </ac:spMkLst>
        </pc:spChg>
        <pc:spChg chg="del">
          <ac:chgData name="Ahmed Sadri" userId="cf5a29eb-b638-43e3-8a2b-23c8752f1ffb" providerId="ADAL" clId="{1B58807B-3E36-468A-BB7A-25209018998A}" dt="2023-06-10T20:58:47.270" v="6503" actId="478"/>
          <ac:spMkLst>
            <pc:docMk/>
            <pc:sldMk cId="4041865181" sldId="363"/>
            <ac:spMk id="45" creationId="{438856D6-EF9B-D6F5-89FE-0A422ECE8652}"/>
          </ac:spMkLst>
        </pc:spChg>
        <pc:spChg chg="del mod">
          <ac:chgData name="Ahmed Sadri" userId="cf5a29eb-b638-43e3-8a2b-23c8752f1ffb" providerId="ADAL" clId="{1B58807B-3E36-468A-BB7A-25209018998A}" dt="2023-06-10T20:58:40.352" v="6499" actId="478"/>
          <ac:spMkLst>
            <pc:docMk/>
            <pc:sldMk cId="4041865181" sldId="363"/>
            <ac:spMk id="46" creationId="{7EE1F119-52AF-6B2C-21CD-91886B8DC6A7}"/>
          </ac:spMkLst>
        </pc:spChg>
        <pc:spChg chg="del">
          <ac:chgData name="Ahmed Sadri" userId="cf5a29eb-b638-43e3-8a2b-23c8752f1ffb" providerId="ADAL" clId="{1B58807B-3E36-468A-BB7A-25209018998A}" dt="2023-06-10T20:56:47.105" v="6452" actId="478"/>
          <ac:spMkLst>
            <pc:docMk/>
            <pc:sldMk cId="4041865181" sldId="363"/>
            <ac:spMk id="49" creationId="{12C2CEC3-1F21-237D-E228-D68A3067B0B4}"/>
          </ac:spMkLst>
        </pc:spChg>
        <pc:spChg chg="del">
          <ac:chgData name="Ahmed Sadri" userId="cf5a29eb-b638-43e3-8a2b-23c8752f1ffb" providerId="ADAL" clId="{1B58807B-3E36-468A-BB7A-25209018998A}" dt="2023-06-10T20:58:43.022" v="6502" actId="478"/>
          <ac:spMkLst>
            <pc:docMk/>
            <pc:sldMk cId="4041865181" sldId="363"/>
            <ac:spMk id="53" creationId="{728D5C2E-3F36-3521-5ED1-080441901183}"/>
          </ac:spMkLst>
        </pc:spChg>
        <pc:spChg chg="mod">
          <ac:chgData name="Ahmed Sadri" userId="cf5a29eb-b638-43e3-8a2b-23c8752f1ffb" providerId="ADAL" clId="{1B58807B-3E36-468A-BB7A-25209018998A}" dt="2023-06-10T20:56:32.513" v="6450" actId="20577"/>
          <ac:spMkLst>
            <pc:docMk/>
            <pc:sldMk cId="4041865181" sldId="363"/>
            <ac:spMk id="6996" creationId="{00000000-0000-0000-0000-000000000000}"/>
          </ac:spMkLst>
        </pc:spChg>
        <pc:picChg chg="add mod">
          <ac:chgData name="Ahmed Sadri" userId="cf5a29eb-b638-43e3-8a2b-23c8752f1ffb" providerId="ADAL" clId="{1B58807B-3E36-468A-BB7A-25209018998A}" dt="2023-06-10T21:03:36.751" v="6621" actId="1076"/>
          <ac:picMkLst>
            <pc:docMk/>
            <pc:sldMk cId="4041865181" sldId="363"/>
            <ac:picMk id="8" creationId="{533A65A0-B558-6115-83CC-7DA811E7FDF5}"/>
          </ac:picMkLst>
        </pc:picChg>
        <pc:picChg chg="add mod">
          <ac:chgData name="Ahmed Sadri" userId="cf5a29eb-b638-43e3-8a2b-23c8752f1ffb" providerId="ADAL" clId="{1B58807B-3E36-468A-BB7A-25209018998A}" dt="2023-06-10T21:03:24.689" v="6618" actId="571"/>
          <ac:picMkLst>
            <pc:docMk/>
            <pc:sldMk cId="4041865181" sldId="363"/>
            <ac:picMk id="10" creationId="{C164C9CA-3C4B-DB04-B617-835FAA75014F}"/>
          </ac:picMkLst>
        </pc:picChg>
        <pc:cxnChg chg="del mod">
          <ac:chgData name="Ahmed Sadri" userId="cf5a29eb-b638-43e3-8a2b-23c8752f1ffb" providerId="ADAL" clId="{1B58807B-3E36-468A-BB7A-25209018998A}" dt="2023-06-10T20:56:47.993" v="6453" actId="478"/>
          <ac:cxnSpMkLst>
            <pc:docMk/>
            <pc:sldMk cId="4041865181" sldId="363"/>
            <ac:cxnSpMk id="6" creationId="{CE4ECE6E-15B5-411B-1766-0D53359DAD1B}"/>
          </ac:cxnSpMkLst>
        </pc:cxnChg>
        <pc:cxnChg chg="del mod">
          <ac:chgData name="Ahmed Sadri" userId="cf5a29eb-b638-43e3-8a2b-23c8752f1ffb" providerId="ADAL" clId="{1B58807B-3E36-468A-BB7A-25209018998A}" dt="2023-06-10T20:58:41.672" v="6501" actId="478"/>
          <ac:cxnSpMkLst>
            <pc:docMk/>
            <pc:sldMk cId="4041865181" sldId="363"/>
            <ac:cxnSpMk id="18" creationId="{2F57A72B-6404-FBE4-5293-049FD6FFBF3D}"/>
          </ac:cxnSpMkLst>
        </pc:cxnChg>
        <pc:cxnChg chg="mod">
          <ac:chgData name="Ahmed Sadri" userId="cf5a29eb-b638-43e3-8a2b-23c8752f1ffb" providerId="ADAL" clId="{1B58807B-3E36-468A-BB7A-25209018998A}" dt="2023-06-10T21:03:48.823" v="6624" actId="1076"/>
          <ac:cxnSpMkLst>
            <pc:docMk/>
            <pc:sldMk cId="4041865181" sldId="363"/>
            <ac:cxnSpMk id="25" creationId="{ADD0C855-B9EB-8332-84E5-60D49F622BF5}"/>
          </ac:cxnSpMkLst>
        </pc:cxnChg>
        <pc:cxnChg chg="mod">
          <ac:chgData name="Ahmed Sadri" userId="cf5a29eb-b638-43e3-8a2b-23c8752f1ffb" providerId="ADAL" clId="{1B58807B-3E36-468A-BB7A-25209018998A}" dt="2023-06-10T21:03:48.823" v="6624" actId="1076"/>
          <ac:cxnSpMkLst>
            <pc:docMk/>
            <pc:sldMk cId="4041865181" sldId="363"/>
            <ac:cxnSpMk id="29" creationId="{9291F4B4-8C1D-A31C-8B6D-76FC862F1B2E}"/>
          </ac:cxnSpMkLst>
        </pc:cxnChg>
        <pc:cxnChg chg="del mod">
          <ac:chgData name="Ahmed Sadri" userId="cf5a29eb-b638-43e3-8a2b-23c8752f1ffb" providerId="ADAL" clId="{1B58807B-3E36-468A-BB7A-25209018998A}" dt="2023-06-10T20:58:35.272" v="6496" actId="478"/>
          <ac:cxnSpMkLst>
            <pc:docMk/>
            <pc:sldMk cId="4041865181" sldId="363"/>
            <ac:cxnSpMk id="41" creationId="{45BBEC5B-8A91-4346-D1B5-8C252674ACDA}"/>
          </ac:cxnSpMkLst>
        </pc:cxnChg>
      </pc:sldChg>
      <pc:sldChg chg="addSp delSp modSp add mod ord">
        <pc:chgData name="Ahmed Sadri" userId="cf5a29eb-b638-43e3-8a2b-23c8752f1ffb" providerId="ADAL" clId="{1B58807B-3E36-468A-BB7A-25209018998A}" dt="2023-06-10T22:27:00.423" v="7205" actId="1076"/>
        <pc:sldMkLst>
          <pc:docMk/>
          <pc:sldMk cId="519441451" sldId="364"/>
        </pc:sldMkLst>
        <pc:spChg chg="add mod">
          <ac:chgData name="Ahmed Sadri" userId="cf5a29eb-b638-43e3-8a2b-23c8752f1ffb" providerId="ADAL" clId="{1B58807B-3E36-468A-BB7A-25209018998A}" dt="2023-06-10T22:23:20.967" v="7150" actId="1076"/>
          <ac:spMkLst>
            <pc:docMk/>
            <pc:sldMk cId="519441451" sldId="364"/>
            <ac:spMk id="2" creationId="{6BC50EAD-2AC8-D563-69B2-00CEE8636A4D}"/>
          </ac:spMkLst>
        </pc:spChg>
        <pc:spChg chg="mod">
          <ac:chgData name="Ahmed Sadri" userId="cf5a29eb-b638-43e3-8a2b-23c8752f1ffb" providerId="ADAL" clId="{1B58807B-3E36-468A-BB7A-25209018998A}" dt="2023-06-10T22:23:03.256" v="7143"/>
          <ac:spMkLst>
            <pc:docMk/>
            <pc:sldMk cId="519441451" sldId="364"/>
            <ac:spMk id="7095" creationId="{00000000-0000-0000-0000-000000000000}"/>
          </ac:spMkLst>
        </pc:spChg>
        <pc:picChg chg="del">
          <ac:chgData name="Ahmed Sadri" userId="cf5a29eb-b638-43e3-8a2b-23c8752f1ffb" providerId="ADAL" clId="{1B58807B-3E36-468A-BB7A-25209018998A}" dt="2023-06-10T22:23:05.700" v="7145" actId="478"/>
          <ac:picMkLst>
            <pc:docMk/>
            <pc:sldMk cId="519441451" sldId="364"/>
            <ac:picMk id="4" creationId="{BFB64BA8-CD53-5ABB-84FE-A82881BCA172}"/>
          </ac:picMkLst>
        </pc:picChg>
        <pc:picChg chg="add mod">
          <ac:chgData name="Ahmed Sadri" userId="cf5a29eb-b638-43e3-8a2b-23c8752f1ffb" providerId="ADAL" clId="{1B58807B-3E36-468A-BB7A-25209018998A}" dt="2023-06-10T22:25:19.581" v="7184" actId="14100"/>
          <ac:picMkLst>
            <pc:docMk/>
            <pc:sldMk cId="519441451" sldId="364"/>
            <ac:picMk id="5" creationId="{43B4F04A-77B6-A40E-05C0-A07067BEB2ED}"/>
          </ac:picMkLst>
        </pc:picChg>
        <pc:picChg chg="add mod">
          <ac:chgData name="Ahmed Sadri" userId="cf5a29eb-b638-43e3-8a2b-23c8752f1ffb" providerId="ADAL" clId="{1B58807B-3E36-468A-BB7A-25209018998A}" dt="2023-06-10T22:27:00.423" v="7205" actId="1076"/>
          <ac:picMkLst>
            <pc:docMk/>
            <pc:sldMk cId="519441451" sldId="364"/>
            <ac:picMk id="7" creationId="{7854978C-1813-2C4E-5F65-FE7402D5039B}"/>
          </ac:picMkLst>
        </pc:picChg>
        <pc:picChg chg="add del mod">
          <ac:chgData name="Ahmed Sadri" userId="cf5a29eb-b638-43e3-8a2b-23c8752f1ffb" providerId="ADAL" clId="{1B58807B-3E36-468A-BB7A-25209018998A}" dt="2023-06-10T22:25:58.082" v="7191" actId="21"/>
          <ac:picMkLst>
            <pc:docMk/>
            <pc:sldMk cId="519441451" sldId="364"/>
            <ac:picMk id="8" creationId="{B0380594-A0DD-4DFA-9C84-1F707CBDC985}"/>
          </ac:picMkLst>
        </pc:picChg>
        <pc:picChg chg="del">
          <ac:chgData name="Ahmed Sadri" userId="cf5a29eb-b638-43e3-8a2b-23c8752f1ffb" providerId="ADAL" clId="{1B58807B-3E36-468A-BB7A-25209018998A}" dt="2023-06-10T22:23:04.870" v="7144" actId="478"/>
          <ac:picMkLst>
            <pc:docMk/>
            <pc:sldMk cId="519441451" sldId="364"/>
            <ac:picMk id="16" creationId="{4DB80DE9-4959-859E-2C8A-1AB1811A3991}"/>
          </ac:picMkLst>
        </pc:picChg>
      </pc:sldChg>
      <pc:sldChg chg="addSp delSp modSp add mod">
        <pc:chgData name="Ahmed Sadri" userId="cf5a29eb-b638-43e3-8a2b-23c8752f1ffb" providerId="ADAL" clId="{1B58807B-3E36-468A-BB7A-25209018998A}" dt="2023-06-10T22:26:32.387" v="7200" actId="21"/>
        <pc:sldMkLst>
          <pc:docMk/>
          <pc:sldMk cId="3741569284" sldId="365"/>
        </pc:sldMkLst>
        <pc:spChg chg="add mod">
          <ac:chgData name="Ahmed Sadri" userId="cf5a29eb-b638-43e3-8a2b-23c8752f1ffb" providerId="ADAL" clId="{1B58807B-3E36-468A-BB7A-25209018998A}" dt="2023-06-10T22:22:31.534" v="7138" actId="1076"/>
          <ac:spMkLst>
            <pc:docMk/>
            <pc:sldMk cId="3741569284" sldId="365"/>
            <ac:spMk id="2" creationId="{A5DFAA22-50ED-1756-D304-1BAE081BAD2E}"/>
          </ac:spMkLst>
        </pc:spChg>
        <pc:spChg chg="mod">
          <ac:chgData name="Ahmed Sadri" userId="cf5a29eb-b638-43e3-8a2b-23c8752f1ffb" providerId="ADAL" clId="{1B58807B-3E36-468A-BB7A-25209018998A}" dt="2023-06-10T22:22:05.239" v="7130"/>
          <ac:spMkLst>
            <pc:docMk/>
            <pc:sldMk cId="3741569284" sldId="365"/>
            <ac:spMk id="7095" creationId="{00000000-0000-0000-0000-000000000000}"/>
          </ac:spMkLst>
        </pc:spChg>
        <pc:picChg chg="del">
          <ac:chgData name="Ahmed Sadri" userId="cf5a29eb-b638-43e3-8a2b-23c8752f1ffb" providerId="ADAL" clId="{1B58807B-3E36-468A-BB7A-25209018998A}" dt="2023-06-10T22:22:09.117" v="7132" actId="478"/>
          <ac:picMkLst>
            <pc:docMk/>
            <pc:sldMk cId="3741569284" sldId="365"/>
            <ac:picMk id="4" creationId="{BFB64BA8-CD53-5ABB-84FE-A82881BCA172}"/>
          </ac:picMkLst>
        </pc:picChg>
        <pc:picChg chg="add del mod">
          <ac:chgData name="Ahmed Sadri" userId="cf5a29eb-b638-43e3-8a2b-23c8752f1ffb" providerId="ADAL" clId="{1B58807B-3E36-468A-BB7A-25209018998A}" dt="2023-06-10T22:26:01.077" v="7192" actId="478"/>
          <ac:picMkLst>
            <pc:docMk/>
            <pc:sldMk cId="3741569284" sldId="365"/>
            <ac:picMk id="5" creationId="{CED5184B-CF7E-0BF9-0F41-7E81A835C4DA}"/>
          </ac:picMkLst>
        </pc:picChg>
        <pc:picChg chg="add mod">
          <ac:chgData name="Ahmed Sadri" userId="cf5a29eb-b638-43e3-8a2b-23c8752f1ffb" providerId="ADAL" clId="{1B58807B-3E36-468A-BB7A-25209018998A}" dt="2023-06-10T22:26:11.254" v="7196" actId="1076"/>
          <ac:picMkLst>
            <pc:docMk/>
            <pc:sldMk cId="3741569284" sldId="365"/>
            <ac:picMk id="7" creationId="{B1057BAD-6F13-5E6B-60AC-C713DF8D0782}"/>
          </ac:picMkLst>
        </pc:picChg>
        <pc:picChg chg="add mod">
          <ac:chgData name="Ahmed Sadri" userId="cf5a29eb-b638-43e3-8a2b-23c8752f1ffb" providerId="ADAL" clId="{1B58807B-3E36-468A-BB7A-25209018998A}" dt="2023-06-10T22:26:02.064" v="7193"/>
          <ac:picMkLst>
            <pc:docMk/>
            <pc:sldMk cId="3741569284" sldId="365"/>
            <ac:picMk id="8" creationId="{FCB80A55-1B30-8543-6F7D-85076E3EDF81}"/>
          </ac:picMkLst>
        </pc:picChg>
        <pc:picChg chg="add del mod">
          <ac:chgData name="Ahmed Sadri" userId="cf5a29eb-b638-43e3-8a2b-23c8752f1ffb" providerId="ADAL" clId="{1B58807B-3E36-468A-BB7A-25209018998A}" dt="2023-06-10T22:26:32.387" v="7200" actId="21"/>
          <ac:picMkLst>
            <pc:docMk/>
            <pc:sldMk cId="3741569284" sldId="365"/>
            <ac:picMk id="9" creationId="{2A986962-B9C8-C19D-5027-1735E67A4239}"/>
          </ac:picMkLst>
        </pc:picChg>
        <pc:picChg chg="del">
          <ac:chgData name="Ahmed Sadri" userId="cf5a29eb-b638-43e3-8a2b-23c8752f1ffb" providerId="ADAL" clId="{1B58807B-3E36-468A-BB7A-25209018998A}" dt="2023-06-10T22:22:08.566" v="7131" actId="478"/>
          <ac:picMkLst>
            <pc:docMk/>
            <pc:sldMk cId="3741569284" sldId="365"/>
            <ac:picMk id="16" creationId="{4DB80DE9-4959-859E-2C8A-1AB1811A3991}"/>
          </ac:picMkLst>
        </pc:picChg>
      </pc:sldChg>
      <pc:sldChg chg="addSp delSp modSp add mod">
        <pc:chgData name="Ahmed Sadri" userId="cf5a29eb-b638-43e3-8a2b-23c8752f1ffb" providerId="ADAL" clId="{1B58807B-3E36-468A-BB7A-25209018998A}" dt="2023-06-10T22:26:47.958" v="7204" actId="1076"/>
        <pc:sldMkLst>
          <pc:docMk/>
          <pc:sldMk cId="1774881397" sldId="366"/>
        </pc:sldMkLst>
        <pc:spChg chg="add mod">
          <ac:chgData name="Ahmed Sadri" userId="cf5a29eb-b638-43e3-8a2b-23c8752f1ffb" providerId="ADAL" clId="{1B58807B-3E36-468A-BB7A-25209018998A}" dt="2023-06-10T22:22:42.861" v="7139" actId="1076"/>
          <ac:spMkLst>
            <pc:docMk/>
            <pc:sldMk cId="1774881397" sldId="366"/>
            <ac:spMk id="2" creationId="{CFFBF2DB-E5E7-EC75-75EB-05DEF424C96A}"/>
          </ac:spMkLst>
        </pc:spChg>
        <pc:spChg chg="mod">
          <ac:chgData name="Ahmed Sadri" userId="cf5a29eb-b638-43e3-8a2b-23c8752f1ffb" providerId="ADAL" clId="{1B58807B-3E36-468A-BB7A-25209018998A}" dt="2023-06-10T22:21:26.076" v="7121"/>
          <ac:spMkLst>
            <pc:docMk/>
            <pc:sldMk cId="1774881397" sldId="366"/>
            <ac:spMk id="7095" creationId="{00000000-0000-0000-0000-000000000000}"/>
          </ac:spMkLst>
        </pc:spChg>
        <pc:picChg chg="del">
          <ac:chgData name="Ahmed Sadri" userId="cf5a29eb-b638-43e3-8a2b-23c8752f1ffb" providerId="ADAL" clId="{1B58807B-3E36-468A-BB7A-25209018998A}" dt="2023-06-10T22:21:20.461" v="7119" actId="478"/>
          <ac:picMkLst>
            <pc:docMk/>
            <pc:sldMk cId="1774881397" sldId="366"/>
            <ac:picMk id="4" creationId="{BFB64BA8-CD53-5ABB-84FE-A82881BCA172}"/>
          </ac:picMkLst>
        </pc:picChg>
        <pc:picChg chg="add del mod">
          <ac:chgData name="Ahmed Sadri" userId="cf5a29eb-b638-43e3-8a2b-23c8752f1ffb" providerId="ADAL" clId="{1B58807B-3E36-468A-BB7A-25209018998A}" dt="2023-06-10T22:26:34.842" v="7201" actId="478"/>
          <ac:picMkLst>
            <pc:docMk/>
            <pc:sldMk cId="1774881397" sldId="366"/>
            <ac:picMk id="5" creationId="{7967E2DA-8373-B74A-440A-FED05606C5F4}"/>
          </ac:picMkLst>
        </pc:picChg>
        <pc:picChg chg="add mod">
          <ac:chgData name="Ahmed Sadri" userId="cf5a29eb-b638-43e3-8a2b-23c8752f1ffb" providerId="ADAL" clId="{1B58807B-3E36-468A-BB7A-25209018998A}" dt="2023-06-10T22:26:47.958" v="7204" actId="1076"/>
          <ac:picMkLst>
            <pc:docMk/>
            <pc:sldMk cId="1774881397" sldId="366"/>
            <ac:picMk id="7" creationId="{DEFBC3EC-8BF2-4154-A883-0ED86A25E4C4}"/>
          </ac:picMkLst>
        </pc:picChg>
        <pc:picChg chg="add mod">
          <ac:chgData name="Ahmed Sadri" userId="cf5a29eb-b638-43e3-8a2b-23c8752f1ffb" providerId="ADAL" clId="{1B58807B-3E36-468A-BB7A-25209018998A}" dt="2023-06-10T22:26:35.330" v="7202"/>
          <ac:picMkLst>
            <pc:docMk/>
            <pc:sldMk cId="1774881397" sldId="366"/>
            <ac:picMk id="8" creationId="{F2DA52D1-80A6-E0A6-9C43-869805A4AFB6}"/>
          </ac:picMkLst>
        </pc:picChg>
        <pc:picChg chg="del">
          <ac:chgData name="Ahmed Sadri" userId="cf5a29eb-b638-43e3-8a2b-23c8752f1ffb" providerId="ADAL" clId="{1B58807B-3E36-468A-BB7A-25209018998A}" dt="2023-06-10T22:21:21.112" v="7120" actId="478"/>
          <ac:picMkLst>
            <pc:docMk/>
            <pc:sldMk cId="1774881397" sldId="366"/>
            <ac:picMk id="16" creationId="{4DB80DE9-4959-859E-2C8A-1AB1811A3991}"/>
          </ac:picMkLst>
        </pc:picChg>
      </pc:sldChg>
      <pc:sldMasterChg chg="delSldLayout modSldLayout">
        <pc:chgData name="Ahmed Sadri" userId="cf5a29eb-b638-43e3-8a2b-23c8752f1ffb" providerId="ADAL" clId="{1B58807B-3E36-468A-BB7A-25209018998A}" dt="2023-06-10T21:28:28.518" v="6664" actId="18676"/>
        <pc:sldMasterMkLst>
          <pc:docMk/>
          <pc:sldMasterMk cId="0" sldId="2147483682"/>
        </pc:sldMasterMkLst>
        <pc:sldLayoutChg chg="del">
          <pc:chgData name="Ahmed Sadri" userId="cf5a29eb-b638-43e3-8a2b-23c8752f1ffb" providerId="ADAL" clId="{1B58807B-3E36-468A-BB7A-25209018998A}" dt="2023-06-10T21:28:28.518" v="6664" actId="18676"/>
          <pc:sldLayoutMkLst>
            <pc:docMk/>
            <pc:sldMasterMk cId="0" sldId="2147483682"/>
            <pc:sldLayoutMk cId="0" sldId="2147483651"/>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54"/>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56"/>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57"/>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60"/>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61"/>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62"/>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64"/>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65"/>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67"/>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70"/>
          </pc:sldLayoutMkLst>
        </pc:sldLayoutChg>
        <pc:sldLayoutChg chg="del">
          <pc:chgData name="Ahmed Sadri" userId="cf5a29eb-b638-43e3-8a2b-23c8752f1ffb" providerId="ADAL" clId="{1B58807B-3E36-468A-BB7A-25209018998A}" dt="2023-06-10T21:28:28.518" v="6664" actId="18676"/>
          <pc:sldLayoutMkLst>
            <pc:docMk/>
            <pc:sldMasterMk cId="0" sldId="2147483682"/>
            <pc:sldLayoutMk cId="0" sldId="2147483673"/>
          </pc:sldLayoutMkLst>
        </pc:sldLayoutChg>
        <pc:sldLayoutChg chg="delSp mod">
          <pc:chgData name="Ahmed Sadri" userId="cf5a29eb-b638-43e3-8a2b-23c8752f1ffb" providerId="ADAL" clId="{1B58807B-3E36-468A-BB7A-25209018998A}" dt="2023-05-30T00:00:45.123" v="28" actId="478"/>
          <pc:sldLayoutMkLst>
            <pc:docMk/>
            <pc:sldMasterMk cId="0" sldId="2147483682"/>
            <pc:sldLayoutMk cId="0" sldId="2147483677"/>
          </pc:sldLayoutMkLst>
          <pc:spChg chg="del">
            <ac:chgData name="Ahmed Sadri" userId="cf5a29eb-b638-43e3-8a2b-23c8752f1ffb" providerId="ADAL" clId="{1B58807B-3E36-468A-BB7A-25209018998A}" dt="2023-05-30T00:00:45.123" v="28" actId="478"/>
            <ac:spMkLst>
              <pc:docMk/>
              <pc:sldMasterMk cId="0" sldId="2147483682"/>
              <pc:sldLayoutMk cId="0" sldId="2147483677"/>
              <ac:spMk id="947" creationId="{00000000-0000-0000-0000-000000000000}"/>
            </ac:spMkLst>
          </pc:spChg>
        </pc:sldLayoutChg>
      </pc:sldMasterChg>
      <pc:sldMasterChg chg="del delSldLayout">
        <pc:chgData name="Ahmed Sadri" userId="cf5a29eb-b638-43e3-8a2b-23c8752f1ffb" providerId="ADAL" clId="{1B58807B-3E36-468A-BB7A-25209018998A}" dt="2023-06-10T21:28:34.904" v="6665" actId="18676"/>
        <pc:sldMasterMkLst>
          <pc:docMk/>
          <pc:sldMasterMk cId="0" sldId="2147483683"/>
        </pc:sldMasterMkLst>
        <pc:sldLayoutChg chg="del">
          <pc:chgData name="Ahmed Sadri" userId="cf5a29eb-b638-43e3-8a2b-23c8752f1ffb" providerId="ADAL" clId="{1B58807B-3E36-468A-BB7A-25209018998A}" dt="2023-06-10T21:28:34.904" v="6665" actId="18676"/>
          <pc:sldLayoutMkLst>
            <pc:docMk/>
            <pc:sldMasterMk cId="0" sldId="2147483683"/>
            <pc:sldLayoutMk cId="0" sldId="2147483680"/>
          </pc:sldLayoutMkLst>
        </pc:sldLayoutChg>
        <pc:sldLayoutChg chg="del">
          <pc:chgData name="Ahmed Sadri" userId="cf5a29eb-b638-43e3-8a2b-23c8752f1ffb" providerId="ADAL" clId="{1B58807B-3E36-468A-BB7A-25209018998A}" dt="2023-06-10T21:28:34.904" v="6665" actId="18676"/>
          <pc:sldLayoutMkLst>
            <pc:docMk/>
            <pc:sldMasterMk cId="0" sldId="2147483683"/>
            <pc:sldLayoutMk cId="0" sldId="214748368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CF641-0347-408C-B4AE-AFF462D0919B}" type="doc">
      <dgm:prSet loTypeId="urn:microsoft.com/office/officeart/2005/8/layout/process1" loCatId="process" qsTypeId="urn:microsoft.com/office/officeart/2005/8/quickstyle/simple3" qsCatId="simple" csTypeId="urn:microsoft.com/office/officeart/2005/8/colors/accent0_1" csCatId="mainScheme" phldr="1"/>
      <dgm:spPr/>
    </dgm:pt>
    <dgm:pt modelId="{F1333156-56AD-4356-8E63-A742E463B2EF}">
      <dgm:prSet phldrT="[Text]"/>
      <dgm:spPr/>
      <dgm:t>
        <a:bodyPr/>
        <a:lstStyle/>
        <a:p>
          <a:r>
            <a:rPr lang="en-US" dirty="0"/>
            <a:t>Preprocessing</a:t>
          </a:r>
        </a:p>
      </dgm:t>
    </dgm:pt>
    <dgm:pt modelId="{3387C21C-40BE-4D0A-AF14-4A62BAF8093C}" type="parTrans" cxnId="{A75837D1-C88B-4B64-974D-F06FB88801FC}">
      <dgm:prSet/>
      <dgm:spPr/>
      <dgm:t>
        <a:bodyPr/>
        <a:lstStyle/>
        <a:p>
          <a:endParaRPr lang="en-US"/>
        </a:p>
      </dgm:t>
    </dgm:pt>
    <dgm:pt modelId="{FC7DDDB8-E8B2-43E7-9487-48FEF67B168F}" type="sibTrans" cxnId="{A75837D1-C88B-4B64-974D-F06FB88801FC}">
      <dgm:prSet/>
      <dgm:spPr/>
      <dgm:t>
        <a:bodyPr/>
        <a:lstStyle/>
        <a:p>
          <a:endParaRPr lang="en-US"/>
        </a:p>
      </dgm:t>
    </dgm:pt>
    <dgm:pt modelId="{13576DAE-0763-479D-B7CE-023851449B68}">
      <dgm:prSet phldrT="[Text]"/>
      <dgm:spPr/>
      <dgm:t>
        <a:bodyPr/>
        <a:lstStyle/>
        <a:p>
          <a:r>
            <a:rPr lang="en-US" dirty="0"/>
            <a:t>Train</a:t>
          </a:r>
        </a:p>
      </dgm:t>
    </dgm:pt>
    <dgm:pt modelId="{68444184-0027-4A03-84DD-87090348DFCF}" type="parTrans" cxnId="{E6C8E38F-3064-4C6A-B85E-1FD06831E85B}">
      <dgm:prSet/>
      <dgm:spPr/>
      <dgm:t>
        <a:bodyPr/>
        <a:lstStyle/>
        <a:p>
          <a:endParaRPr lang="en-US"/>
        </a:p>
      </dgm:t>
    </dgm:pt>
    <dgm:pt modelId="{EE61C7E1-2A8E-4E91-B3CB-FEDFB8A489C4}" type="sibTrans" cxnId="{E6C8E38F-3064-4C6A-B85E-1FD06831E85B}">
      <dgm:prSet/>
      <dgm:spPr/>
      <dgm:t>
        <a:bodyPr/>
        <a:lstStyle/>
        <a:p>
          <a:endParaRPr lang="en-US"/>
        </a:p>
      </dgm:t>
    </dgm:pt>
    <dgm:pt modelId="{05CB0046-C0C9-446E-9953-FEF9FABB1236}">
      <dgm:prSet phldrT="[Text]"/>
      <dgm:spPr/>
      <dgm:t>
        <a:bodyPr/>
        <a:lstStyle/>
        <a:p>
          <a:r>
            <a:rPr lang="en-US" dirty="0"/>
            <a:t>Deploy</a:t>
          </a:r>
        </a:p>
      </dgm:t>
    </dgm:pt>
    <dgm:pt modelId="{CCED44CF-CC58-478C-9B83-C884238C157E}" type="parTrans" cxnId="{2C13FE91-CB5F-4DDB-B9A2-3FD6DB09B968}">
      <dgm:prSet/>
      <dgm:spPr/>
      <dgm:t>
        <a:bodyPr/>
        <a:lstStyle/>
        <a:p>
          <a:endParaRPr lang="en-US"/>
        </a:p>
      </dgm:t>
    </dgm:pt>
    <dgm:pt modelId="{8A734E08-E176-4738-ADB6-9E6C363FD89B}" type="sibTrans" cxnId="{2C13FE91-CB5F-4DDB-B9A2-3FD6DB09B968}">
      <dgm:prSet/>
      <dgm:spPr/>
      <dgm:t>
        <a:bodyPr/>
        <a:lstStyle/>
        <a:p>
          <a:endParaRPr lang="en-US"/>
        </a:p>
      </dgm:t>
    </dgm:pt>
    <dgm:pt modelId="{684D5EA0-7A45-494D-B2D6-4F3B01118720}" type="pres">
      <dgm:prSet presAssocID="{DBECF641-0347-408C-B4AE-AFF462D0919B}" presName="Name0" presStyleCnt="0">
        <dgm:presLayoutVars>
          <dgm:dir/>
          <dgm:resizeHandles val="exact"/>
        </dgm:presLayoutVars>
      </dgm:prSet>
      <dgm:spPr/>
    </dgm:pt>
    <dgm:pt modelId="{D9789664-8DB4-4186-99A7-797DE2A79108}" type="pres">
      <dgm:prSet presAssocID="{F1333156-56AD-4356-8E63-A742E463B2EF}" presName="node" presStyleLbl="node1" presStyleIdx="0" presStyleCnt="3">
        <dgm:presLayoutVars>
          <dgm:bulletEnabled val="1"/>
        </dgm:presLayoutVars>
      </dgm:prSet>
      <dgm:spPr/>
    </dgm:pt>
    <dgm:pt modelId="{05E5E370-2CF7-4D06-A2C8-C71084392FD2}" type="pres">
      <dgm:prSet presAssocID="{FC7DDDB8-E8B2-43E7-9487-48FEF67B168F}" presName="sibTrans" presStyleLbl="sibTrans2D1" presStyleIdx="0" presStyleCnt="2"/>
      <dgm:spPr/>
    </dgm:pt>
    <dgm:pt modelId="{81816DB0-A168-4418-8D82-516E7FF0139E}" type="pres">
      <dgm:prSet presAssocID="{FC7DDDB8-E8B2-43E7-9487-48FEF67B168F}" presName="connectorText" presStyleLbl="sibTrans2D1" presStyleIdx="0" presStyleCnt="2"/>
      <dgm:spPr/>
    </dgm:pt>
    <dgm:pt modelId="{5157F900-2E61-4A43-BD86-8B743078230C}" type="pres">
      <dgm:prSet presAssocID="{13576DAE-0763-479D-B7CE-023851449B68}" presName="node" presStyleLbl="node1" presStyleIdx="1" presStyleCnt="3">
        <dgm:presLayoutVars>
          <dgm:bulletEnabled val="1"/>
        </dgm:presLayoutVars>
      </dgm:prSet>
      <dgm:spPr/>
    </dgm:pt>
    <dgm:pt modelId="{9A0F0B66-ADC2-4957-A2A7-1CEF30FB0CFE}" type="pres">
      <dgm:prSet presAssocID="{EE61C7E1-2A8E-4E91-B3CB-FEDFB8A489C4}" presName="sibTrans" presStyleLbl="sibTrans2D1" presStyleIdx="1" presStyleCnt="2"/>
      <dgm:spPr/>
    </dgm:pt>
    <dgm:pt modelId="{AFC75B6A-9AA6-4EEC-AA71-2406FE538680}" type="pres">
      <dgm:prSet presAssocID="{EE61C7E1-2A8E-4E91-B3CB-FEDFB8A489C4}" presName="connectorText" presStyleLbl="sibTrans2D1" presStyleIdx="1" presStyleCnt="2"/>
      <dgm:spPr/>
    </dgm:pt>
    <dgm:pt modelId="{D402D018-BB31-4B38-B628-81C92DC9684C}" type="pres">
      <dgm:prSet presAssocID="{05CB0046-C0C9-446E-9953-FEF9FABB1236}" presName="node" presStyleLbl="node1" presStyleIdx="2" presStyleCnt="3">
        <dgm:presLayoutVars>
          <dgm:bulletEnabled val="1"/>
        </dgm:presLayoutVars>
      </dgm:prSet>
      <dgm:spPr/>
    </dgm:pt>
  </dgm:ptLst>
  <dgm:cxnLst>
    <dgm:cxn modelId="{4AF17F00-0666-4E4E-A20B-B2BAC31C751D}" type="presOf" srcId="{DBECF641-0347-408C-B4AE-AFF462D0919B}" destId="{684D5EA0-7A45-494D-B2D6-4F3B01118720}" srcOrd="0" destOrd="0" presId="urn:microsoft.com/office/officeart/2005/8/layout/process1"/>
    <dgm:cxn modelId="{EBC8A42F-9B27-49F5-9D3A-9EB48742C24A}" type="presOf" srcId="{FC7DDDB8-E8B2-43E7-9487-48FEF67B168F}" destId="{05E5E370-2CF7-4D06-A2C8-C71084392FD2}" srcOrd="0" destOrd="0" presId="urn:microsoft.com/office/officeart/2005/8/layout/process1"/>
    <dgm:cxn modelId="{2D221F3A-96C7-430D-9840-081AFAAFC8F4}" type="presOf" srcId="{13576DAE-0763-479D-B7CE-023851449B68}" destId="{5157F900-2E61-4A43-BD86-8B743078230C}" srcOrd="0" destOrd="0" presId="urn:microsoft.com/office/officeart/2005/8/layout/process1"/>
    <dgm:cxn modelId="{551D976F-A88F-4450-B00C-2AA4573FD543}" type="presOf" srcId="{EE61C7E1-2A8E-4E91-B3CB-FEDFB8A489C4}" destId="{9A0F0B66-ADC2-4957-A2A7-1CEF30FB0CFE}" srcOrd="0" destOrd="0" presId="urn:microsoft.com/office/officeart/2005/8/layout/process1"/>
    <dgm:cxn modelId="{C224638E-2CE0-4BD5-9B1E-DF6ED6BAF0C6}" type="presOf" srcId="{FC7DDDB8-E8B2-43E7-9487-48FEF67B168F}" destId="{81816DB0-A168-4418-8D82-516E7FF0139E}" srcOrd="1" destOrd="0" presId="urn:microsoft.com/office/officeart/2005/8/layout/process1"/>
    <dgm:cxn modelId="{E6C8E38F-3064-4C6A-B85E-1FD06831E85B}" srcId="{DBECF641-0347-408C-B4AE-AFF462D0919B}" destId="{13576DAE-0763-479D-B7CE-023851449B68}" srcOrd="1" destOrd="0" parTransId="{68444184-0027-4A03-84DD-87090348DFCF}" sibTransId="{EE61C7E1-2A8E-4E91-B3CB-FEDFB8A489C4}"/>
    <dgm:cxn modelId="{2C13FE91-CB5F-4DDB-B9A2-3FD6DB09B968}" srcId="{DBECF641-0347-408C-B4AE-AFF462D0919B}" destId="{05CB0046-C0C9-446E-9953-FEF9FABB1236}" srcOrd="2" destOrd="0" parTransId="{CCED44CF-CC58-478C-9B83-C884238C157E}" sibTransId="{8A734E08-E176-4738-ADB6-9E6C363FD89B}"/>
    <dgm:cxn modelId="{A75837D1-C88B-4B64-974D-F06FB88801FC}" srcId="{DBECF641-0347-408C-B4AE-AFF462D0919B}" destId="{F1333156-56AD-4356-8E63-A742E463B2EF}" srcOrd="0" destOrd="0" parTransId="{3387C21C-40BE-4D0A-AF14-4A62BAF8093C}" sibTransId="{FC7DDDB8-E8B2-43E7-9487-48FEF67B168F}"/>
    <dgm:cxn modelId="{7ED0E2D2-DCF8-4374-9BD4-E66C703FE425}" type="presOf" srcId="{F1333156-56AD-4356-8E63-A742E463B2EF}" destId="{D9789664-8DB4-4186-99A7-797DE2A79108}" srcOrd="0" destOrd="0" presId="urn:microsoft.com/office/officeart/2005/8/layout/process1"/>
    <dgm:cxn modelId="{105F87E0-CC2D-49A4-94A4-F355F437A227}" type="presOf" srcId="{05CB0046-C0C9-446E-9953-FEF9FABB1236}" destId="{D402D018-BB31-4B38-B628-81C92DC9684C}" srcOrd="0" destOrd="0" presId="urn:microsoft.com/office/officeart/2005/8/layout/process1"/>
    <dgm:cxn modelId="{437263F9-7796-4FCC-82D0-06AD7A4AFABD}" type="presOf" srcId="{EE61C7E1-2A8E-4E91-B3CB-FEDFB8A489C4}" destId="{AFC75B6A-9AA6-4EEC-AA71-2406FE538680}" srcOrd="1" destOrd="0" presId="urn:microsoft.com/office/officeart/2005/8/layout/process1"/>
    <dgm:cxn modelId="{D4FA4BB8-C31E-40DE-A70A-37572B215455}" type="presParOf" srcId="{684D5EA0-7A45-494D-B2D6-4F3B01118720}" destId="{D9789664-8DB4-4186-99A7-797DE2A79108}" srcOrd="0" destOrd="0" presId="urn:microsoft.com/office/officeart/2005/8/layout/process1"/>
    <dgm:cxn modelId="{7993F96A-591D-498C-B855-2D96D52E10CB}" type="presParOf" srcId="{684D5EA0-7A45-494D-B2D6-4F3B01118720}" destId="{05E5E370-2CF7-4D06-A2C8-C71084392FD2}" srcOrd="1" destOrd="0" presId="urn:microsoft.com/office/officeart/2005/8/layout/process1"/>
    <dgm:cxn modelId="{A5C60B57-2FDD-4C9D-8598-52F93CDFB02B}" type="presParOf" srcId="{05E5E370-2CF7-4D06-A2C8-C71084392FD2}" destId="{81816DB0-A168-4418-8D82-516E7FF0139E}" srcOrd="0" destOrd="0" presId="urn:microsoft.com/office/officeart/2005/8/layout/process1"/>
    <dgm:cxn modelId="{6AB8C47B-C4C8-4121-98AB-961A9BA6E8BC}" type="presParOf" srcId="{684D5EA0-7A45-494D-B2D6-4F3B01118720}" destId="{5157F900-2E61-4A43-BD86-8B743078230C}" srcOrd="2" destOrd="0" presId="urn:microsoft.com/office/officeart/2005/8/layout/process1"/>
    <dgm:cxn modelId="{8303DB65-784D-48C2-987D-3BA7F48C3271}" type="presParOf" srcId="{684D5EA0-7A45-494D-B2D6-4F3B01118720}" destId="{9A0F0B66-ADC2-4957-A2A7-1CEF30FB0CFE}" srcOrd="3" destOrd="0" presId="urn:microsoft.com/office/officeart/2005/8/layout/process1"/>
    <dgm:cxn modelId="{116F311C-771A-474F-8741-AB2EDF254347}" type="presParOf" srcId="{9A0F0B66-ADC2-4957-A2A7-1CEF30FB0CFE}" destId="{AFC75B6A-9AA6-4EEC-AA71-2406FE538680}" srcOrd="0" destOrd="0" presId="urn:microsoft.com/office/officeart/2005/8/layout/process1"/>
    <dgm:cxn modelId="{8C774E56-4940-49AE-AF35-75F6F08A25F7}" type="presParOf" srcId="{684D5EA0-7A45-494D-B2D6-4F3B01118720}" destId="{D402D018-BB31-4B38-B628-81C92DC9684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89664-8DB4-4186-99A7-797DE2A79108}">
      <dsp:nvSpPr>
        <dsp:cNvPr id="0" name=""/>
        <dsp:cNvSpPr/>
      </dsp:nvSpPr>
      <dsp:spPr>
        <a:xfrm>
          <a:off x="5357" y="0"/>
          <a:ext cx="1601390" cy="59409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Preprocessing</a:t>
          </a:r>
        </a:p>
      </dsp:txBody>
      <dsp:txXfrm>
        <a:off x="22758" y="17401"/>
        <a:ext cx="1566588" cy="559297"/>
      </dsp:txXfrm>
    </dsp:sp>
    <dsp:sp modelId="{05E5E370-2CF7-4D06-A2C8-C71084392FD2}">
      <dsp:nvSpPr>
        <dsp:cNvPr id="0" name=""/>
        <dsp:cNvSpPr/>
      </dsp:nvSpPr>
      <dsp:spPr>
        <a:xfrm>
          <a:off x="1766887" y="98477"/>
          <a:ext cx="339494" cy="397144"/>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87" y="177906"/>
        <a:ext cx="237646" cy="238286"/>
      </dsp:txXfrm>
    </dsp:sp>
    <dsp:sp modelId="{5157F900-2E61-4A43-BD86-8B743078230C}">
      <dsp:nvSpPr>
        <dsp:cNvPr id="0" name=""/>
        <dsp:cNvSpPr/>
      </dsp:nvSpPr>
      <dsp:spPr>
        <a:xfrm>
          <a:off x="2247304" y="0"/>
          <a:ext cx="1601390" cy="59409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Train</a:t>
          </a:r>
        </a:p>
      </dsp:txBody>
      <dsp:txXfrm>
        <a:off x="2264705" y="17401"/>
        <a:ext cx="1566588" cy="559297"/>
      </dsp:txXfrm>
    </dsp:sp>
    <dsp:sp modelId="{9A0F0B66-ADC2-4957-A2A7-1CEF30FB0CFE}">
      <dsp:nvSpPr>
        <dsp:cNvPr id="0" name=""/>
        <dsp:cNvSpPr/>
      </dsp:nvSpPr>
      <dsp:spPr>
        <a:xfrm>
          <a:off x="4008834" y="98477"/>
          <a:ext cx="339494" cy="397144"/>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834" y="177906"/>
        <a:ext cx="237646" cy="238286"/>
      </dsp:txXfrm>
    </dsp:sp>
    <dsp:sp modelId="{D402D018-BB31-4B38-B628-81C92DC9684C}">
      <dsp:nvSpPr>
        <dsp:cNvPr id="0" name=""/>
        <dsp:cNvSpPr/>
      </dsp:nvSpPr>
      <dsp:spPr>
        <a:xfrm>
          <a:off x="4489251" y="0"/>
          <a:ext cx="1601390" cy="59409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Deploy</a:t>
          </a:r>
        </a:p>
      </dsp:txBody>
      <dsp:txXfrm>
        <a:off x="4506652" y="17401"/>
        <a:ext cx="1566588" cy="559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1"/>
        <p:cNvGrpSpPr/>
        <p:nvPr/>
      </p:nvGrpSpPr>
      <p:grpSpPr>
        <a:xfrm>
          <a:off x="0" y="0"/>
          <a:ext cx="0" cy="0"/>
          <a:chOff x="0" y="0"/>
          <a:chExt cx="0" cy="0"/>
        </a:xfrm>
      </p:grpSpPr>
      <p:sp>
        <p:nvSpPr>
          <p:cNvPr id="3502" name="Google Shape;350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3" name="Google Shape;350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87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691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22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8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3"/>
        <p:cNvGrpSpPr/>
        <p:nvPr/>
      </p:nvGrpSpPr>
      <p:grpSpPr>
        <a:xfrm>
          <a:off x="0" y="0"/>
          <a:ext cx="0" cy="0"/>
          <a:chOff x="0" y="0"/>
          <a:chExt cx="0" cy="0"/>
        </a:xfrm>
      </p:grpSpPr>
      <p:sp>
        <p:nvSpPr>
          <p:cNvPr id="3484" name="Google Shape;348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5" name="Google Shape;348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67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23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66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328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1"/>
        <p:cNvGrpSpPr/>
        <p:nvPr/>
      </p:nvGrpSpPr>
      <p:grpSpPr>
        <a:xfrm>
          <a:off x="0" y="0"/>
          <a:ext cx="0" cy="0"/>
          <a:chOff x="0" y="0"/>
          <a:chExt cx="0" cy="0"/>
        </a:xfrm>
      </p:grpSpPr>
      <p:sp>
        <p:nvSpPr>
          <p:cNvPr id="3562" name="Google Shape;356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3" name="Google Shape;356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25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36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8607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28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077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972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215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272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444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97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547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30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67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406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416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230c19515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230c19515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091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41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350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5"/>
        <p:cNvGrpSpPr/>
        <p:nvPr/>
      </p:nvGrpSpPr>
      <p:grpSpPr>
        <a:xfrm>
          <a:off x="0" y="0"/>
          <a:ext cx="0" cy="0"/>
          <a:chOff x="0" y="0"/>
          <a:chExt cx="0" cy="0"/>
        </a:xfrm>
      </p:grpSpPr>
      <p:sp>
        <p:nvSpPr>
          <p:cNvPr id="5746" name="Google Shape;574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7" name="Google Shape;574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169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6"/>
        <p:cNvGrpSpPr/>
        <p:nvPr/>
      </p:nvGrpSpPr>
      <p:grpSpPr>
        <a:xfrm>
          <a:off x="0" y="0"/>
          <a:ext cx="0" cy="0"/>
          <a:chOff x="0" y="0"/>
          <a:chExt cx="0" cy="0"/>
        </a:xfrm>
      </p:grpSpPr>
      <p:sp>
        <p:nvSpPr>
          <p:cNvPr id="7207" name="Google Shape;720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8" name="Google Shape;720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250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4"/>
        <p:cNvGrpSpPr/>
        <p:nvPr/>
      </p:nvGrpSpPr>
      <p:grpSpPr>
        <a:xfrm>
          <a:off x="0" y="0"/>
          <a:ext cx="0" cy="0"/>
          <a:chOff x="0" y="0"/>
          <a:chExt cx="0" cy="0"/>
        </a:xfrm>
      </p:grpSpPr>
      <p:sp>
        <p:nvSpPr>
          <p:cNvPr id="8655" name="Google Shape;865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6" name="Google Shape;865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727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4"/>
        <p:cNvGrpSpPr/>
        <p:nvPr/>
      </p:nvGrpSpPr>
      <p:grpSpPr>
        <a:xfrm>
          <a:off x="0" y="0"/>
          <a:ext cx="0" cy="0"/>
          <a:chOff x="0" y="0"/>
          <a:chExt cx="0" cy="0"/>
        </a:xfrm>
      </p:grpSpPr>
      <p:sp>
        <p:nvSpPr>
          <p:cNvPr id="8655" name="Google Shape;865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6" name="Google Shape;865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66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Google Shape;276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97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7"/>
        <p:cNvGrpSpPr/>
        <p:nvPr/>
      </p:nvGrpSpPr>
      <p:grpSpPr>
        <a:xfrm>
          <a:off x="0" y="0"/>
          <a:ext cx="0" cy="0"/>
          <a:chOff x="0" y="0"/>
          <a:chExt cx="0" cy="0"/>
        </a:xfrm>
      </p:grpSpPr>
      <p:sp>
        <p:nvSpPr>
          <p:cNvPr id="7178" name="Google Shape;7178;g230c19515d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9" name="Google Shape;7179;g230c19515d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07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00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Google Shape;276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73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9"/>
        <p:cNvGrpSpPr/>
        <p:nvPr/>
      </p:nvGrpSpPr>
      <p:grpSpPr>
        <a:xfrm>
          <a:off x="0" y="0"/>
          <a:ext cx="0" cy="0"/>
          <a:chOff x="0" y="0"/>
          <a:chExt cx="0" cy="0"/>
        </a:xfrm>
      </p:grpSpPr>
      <p:sp>
        <p:nvSpPr>
          <p:cNvPr id="6410" name="Google Shape;6410;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1" name="Google Shape;6411;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13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7"/>
        <p:cNvGrpSpPr/>
        <p:nvPr/>
      </p:nvGrpSpPr>
      <p:grpSpPr>
        <a:xfrm>
          <a:off x="0" y="0"/>
          <a:ext cx="0" cy="0"/>
          <a:chOff x="0" y="0"/>
          <a:chExt cx="0" cy="0"/>
        </a:xfrm>
      </p:grpSpPr>
      <p:sp>
        <p:nvSpPr>
          <p:cNvPr id="6278" name="Google Shape;627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9" name="Google Shape;627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0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1825" y="283100"/>
            <a:ext cx="4734300" cy="31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292200" y="0"/>
            <a:ext cx="3886800" cy="5143500"/>
          </a:xfrm>
          <a:prstGeom prst="roundRect">
            <a:avLst>
              <a:gd name="adj" fmla="val 0"/>
            </a:avLst>
          </a:prstGeom>
          <a:solidFill>
            <a:srgbClr val="5BADFB">
              <a:alpha val="62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09325" y="2041200"/>
            <a:ext cx="4403700" cy="21909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400">
                <a:latin typeface="Lexend Black"/>
                <a:ea typeface="Lexend Black"/>
                <a:cs typeface="Lexend Black"/>
                <a:sym typeface="Lexend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609325" y="4128200"/>
            <a:ext cx="44037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solidFill>
                  <a:schemeClr val="dk1"/>
                </a:solidFill>
                <a:latin typeface="Lexend Light"/>
                <a:ea typeface="Lexend Light"/>
                <a:cs typeface="Lexend Light"/>
                <a:sym typeface="Lexe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 name="Google Shape;13;p2"/>
          <p:cNvSpPr/>
          <p:nvPr/>
        </p:nvSpPr>
        <p:spPr>
          <a:xfrm>
            <a:off x="281825" y="283100"/>
            <a:ext cx="47343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24"/>
        <p:cNvGrpSpPr/>
        <p:nvPr/>
      </p:nvGrpSpPr>
      <p:grpSpPr>
        <a:xfrm>
          <a:off x="0" y="0"/>
          <a:ext cx="0" cy="0"/>
          <a:chOff x="0" y="0"/>
          <a:chExt cx="0" cy="0"/>
        </a:xfrm>
      </p:grpSpPr>
      <p:sp>
        <p:nvSpPr>
          <p:cNvPr id="425" name="Google Shape;425;p20"/>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20"/>
          <p:cNvSpPr txBox="1">
            <a:spLocks noGrp="1"/>
          </p:cNvSpPr>
          <p:nvPr>
            <p:ph type="subTitle" idx="1"/>
          </p:nvPr>
        </p:nvSpPr>
        <p:spPr>
          <a:xfrm>
            <a:off x="4786603" y="2854150"/>
            <a:ext cx="2778900" cy="11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 name="Google Shape;427;p20"/>
          <p:cNvSpPr txBox="1">
            <a:spLocks noGrp="1"/>
          </p:cNvSpPr>
          <p:nvPr>
            <p:ph type="subTitle" idx="2"/>
          </p:nvPr>
        </p:nvSpPr>
        <p:spPr>
          <a:xfrm>
            <a:off x="1578725" y="2854150"/>
            <a:ext cx="2778900" cy="11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8" name="Google Shape;428;p20"/>
          <p:cNvSpPr txBox="1">
            <a:spLocks noGrp="1"/>
          </p:cNvSpPr>
          <p:nvPr>
            <p:ph type="subTitle" idx="3"/>
          </p:nvPr>
        </p:nvSpPr>
        <p:spPr>
          <a:xfrm>
            <a:off x="1578725" y="2484025"/>
            <a:ext cx="2778900" cy="44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9" name="Google Shape;429;p20"/>
          <p:cNvSpPr txBox="1">
            <a:spLocks noGrp="1"/>
          </p:cNvSpPr>
          <p:nvPr>
            <p:ph type="subTitle" idx="4"/>
          </p:nvPr>
        </p:nvSpPr>
        <p:spPr>
          <a:xfrm>
            <a:off x="4786608" y="2484025"/>
            <a:ext cx="2778900" cy="44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0" name="Google Shape;430;p20"/>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281825" y="47022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20"/>
          <p:cNvGrpSpPr/>
          <p:nvPr/>
        </p:nvGrpSpPr>
        <p:grpSpPr>
          <a:xfrm>
            <a:off x="57543" y="539493"/>
            <a:ext cx="662463" cy="775160"/>
            <a:chOff x="5424136" y="1294946"/>
            <a:chExt cx="1748846" cy="2046356"/>
          </a:xfrm>
        </p:grpSpPr>
        <p:grpSp>
          <p:nvGrpSpPr>
            <p:cNvPr id="433" name="Google Shape;433;p20"/>
            <p:cNvGrpSpPr/>
            <p:nvPr/>
          </p:nvGrpSpPr>
          <p:grpSpPr>
            <a:xfrm>
              <a:off x="5424136" y="2234050"/>
              <a:ext cx="1184145" cy="1107253"/>
              <a:chOff x="5424136" y="2234050"/>
              <a:chExt cx="1184145" cy="1107253"/>
            </a:xfrm>
          </p:grpSpPr>
          <p:sp>
            <p:nvSpPr>
              <p:cNvPr id="434" name="Google Shape;434;p20"/>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20"/>
            <p:cNvGrpSpPr/>
            <p:nvPr/>
          </p:nvGrpSpPr>
          <p:grpSpPr>
            <a:xfrm>
              <a:off x="6319687" y="1294946"/>
              <a:ext cx="853295" cy="797776"/>
              <a:chOff x="5424136" y="2234050"/>
              <a:chExt cx="1184145" cy="1107253"/>
            </a:xfrm>
          </p:grpSpPr>
          <p:sp>
            <p:nvSpPr>
              <p:cNvPr id="443" name="Google Shape;443;p20"/>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1" name="Google Shape;451;p20"/>
          <p:cNvGrpSpPr/>
          <p:nvPr/>
        </p:nvGrpSpPr>
        <p:grpSpPr>
          <a:xfrm>
            <a:off x="8356124" y="3566907"/>
            <a:ext cx="314144" cy="1183135"/>
            <a:chOff x="8297005" y="513279"/>
            <a:chExt cx="159084" cy="599177"/>
          </a:xfrm>
        </p:grpSpPr>
        <p:sp>
          <p:nvSpPr>
            <p:cNvPr id="452" name="Google Shape;452;p20"/>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0"/>
          <p:cNvGrpSpPr/>
          <p:nvPr/>
        </p:nvGrpSpPr>
        <p:grpSpPr>
          <a:xfrm>
            <a:off x="7965485" y="4583681"/>
            <a:ext cx="390638" cy="461685"/>
            <a:chOff x="6819875" y="4319550"/>
            <a:chExt cx="399875" cy="472650"/>
          </a:xfrm>
        </p:grpSpPr>
        <p:sp>
          <p:nvSpPr>
            <p:cNvPr id="466" name="Google Shape;466;p20"/>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522"/>
        <p:cNvGrpSpPr/>
        <p:nvPr/>
      </p:nvGrpSpPr>
      <p:grpSpPr>
        <a:xfrm>
          <a:off x="0" y="0"/>
          <a:ext cx="0" cy="0"/>
          <a:chOff x="0" y="0"/>
          <a:chExt cx="0" cy="0"/>
        </a:xfrm>
      </p:grpSpPr>
      <p:sp>
        <p:nvSpPr>
          <p:cNvPr id="523" name="Google Shape;523;p2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4" name="Google Shape;524;p22"/>
          <p:cNvSpPr txBox="1">
            <a:spLocks noGrp="1"/>
          </p:cNvSpPr>
          <p:nvPr>
            <p:ph type="subTitle" idx="1"/>
          </p:nvPr>
        </p:nvSpPr>
        <p:spPr>
          <a:xfrm>
            <a:off x="4613149" y="1075375"/>
            <a:ext cx="3652200" cy="30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sz="1300"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25" name="Google Shape;525;p22"/>
          <p:cNvSpPr txBox="1">
            <a:spLocks noGrp="1"/>
          </p:cNvSpPr>
          <p:nvPr>
            <p:ph type="subTitle" idx="2"/>
          </p:nvPr>
        </p:nvSpPr>
        <p:spPr>
          <a:xfrm>
            <a:off x="878650" y="1075375"/>
            <a:ext cx="3652200" cy="30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sz="1300"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26" name="Google Shape;526;p22"/>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281825" y="47022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22"/>
          <p:cNvGrpSpPr/>
          <p:nvPr/>
        </p:nvGrpSpPr>
        <p:grpSpPr>
          <a:xfrm>
            <a:off x="8346068" y="539493"/>
            <a:ext cx="662463" cy="775160"/>
            <a:chOff x="5424136" y="1294946"/>
            <a:chExt cx="1748846" cy="2046356"/>
          </a:xfrm>
        </p:grpSpPr>
        <p:grpSp>
          <p:nvGrpSpPr>
            <p:cNvPr id="529" name="Google Shape;529;p22"/>
            <p:cNvGrpSpPr/>
            <p:nvPr/>
          </p:nvGrpSpPr>
          <p:grpSpPr>
            <a:xfrm>
              <a:off x="5424136" y="2234050"/>
              <a:ext cx="1184145" cy="1107253"/>
              <a:chOff x="5424136" y="2234050"/>
              <a:chExt cx="1184145" cy="1107253"/>
            </a:xfrm>
          </p:grpSpPr>
          <p:sp>
            <p:nvSpPr>
              <p:cNvPr id="530" name="Google Shape;530;p22"/>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22"/>
            <p:cNvGrpSpPr/>
            <p:nvPr/>
          </p:nvGrpSpPr>
          <p:grpSpPr>
            <a:xfrm>
              <a:off x="6319687" y="1294946"/>
              <a:ext cx="853295" cy="797776"/>
              <a:chOff x="5424136" y="2234050"/>
              <a:chExt cx="1184145" cy="1107253"/>
            </a:xfrm>
          </p:grpSpPr>
          <p:sp>
            <p:nvSpPr>
              <p:cNvPr id="539" name="Google Shape;539;p22"/>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7" name="Google Shape;547;p22"/>
          <p:cNvGrpSpPr/>
          <p:nvPr/>
        </p:nvGrpSpPr>
        <p:grpSpPr>
          <a:xfrm>
            <a:off x="399074" y="3862232"/>
            <a:ext cx="314144" cy="1183135"/>
            <a:chOff x="8297005" y="513279"/>
            <a:chExt cx="159084" cy="599177"/>
          </a:xfrm>
        </p:grpSpPr>
        <p:sp>
          <p:nvSpPr>
            <p:cNvPr id="548" name="Google Shape;548;p22"/>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2"/>
          <p:cNvGrpSpPr/>
          <p:nvPr/>
        </p:nvGrpSpPr>
        <p:grpSpPr>
          <a:xfrm>
            <a:off x="878660" y="4583681"/>
            <a:ext cx="390638" cy="461685"/>
            <a:chOff x="6819875" y="4319550"/>
            <a:chExt cx="399875" cy="472650"/>
          </a:xfrm>
        </p:grpSpPr>
        <p:sp>
          <p:nvSpPr>
            <p:cNvPr id="562" name="Google Shape;562;p22"/>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69"/>
        <p:cNvGrpSpPr/>
        <p:nvPr/>
      </p:nvGrpSpPr>
      <p:grpSpPr>
        <a:xfrm>
          <a:off x="0" y="0"/>
          <a:ext cx="0" cy="0"/>
          <a:chOff x="0" y="0"/>
          <a:chExt cx="0" cy="0"/>
        </a:xfrm>
      </p:grpSpPr>
      <p:sp>
        <p:nvSpPr>
          <p:cNvPr id="570" name="Google Shape;570;p23"/>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23"/>
          <p:cNvGrpSpPr/>
          <p:nvPr/>
        </p:nvGrpSpPr>
        <p:grpSpPr>
          <a:xfrm>
            <a:off x="8346068" y="598301"/>
            <a:ext cx="662705" cy="669955"/>
            <a:chOff x="8346068" y="598301"/>
            <a:chExt cx="662705" cy="669955"/>
          </a:xfrm>
        </p:grpSpPr>
        <p:grpSp>
          <p:nvGrpSpPr>
            <p:cNvPr id="573" name="Google Shape;573;p23"/>
            <p:cNvGrpSpPr/>
            <p:nvPr/>
          </p:nvGrpSpPr>
          <p:grpSpPr>
            <a:xfrm>
              <a:off x="8346068" y="598301"/>
              <a:ext cx="448554" cy="419427"/>
              <a:chOff x="5424136" y="2234050"/>
              <a:chExt cx="1184145" cy="1107253"/>
            </a:xfrm>
          </p:grpSpPr>
          <p:sp>
            <p:nvSpPr>
              <p:cNvPr id="574" name="Google Shape;574;p23"/>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23"/>
            <p:cNvGrpSpPr/>
            <p:nvPr/>
          </p:nvGrpSpPr>
          <p:grpSpPr>
            <a:xfrm>
              <a:off x="8685502" y="966086"/>
              <a:ext cx="323272" cy="302169"/>
              <a:chOff x="5424136" y="2234050"/>
              <a:chExt cx="1184145" cy="1107253"/>
            </a:xfrm>
          </p:grpSpPr>
          <p:sp>
            <p:nvSpPr>
              <p:cNvPr id="583" name="Google Shape;583;p23"/>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1" name="Google Shape;591;p23"/>
          <p:cNvGrpSpPr/>
          <p:nvPr/>
        </p:nvGrpSpPr>
        <p:grpSpPr>
          <a:xfrm>
            <a:off x="399074" y="3748082"/>
            <a:ext cx="645240" cy="1329311"/>
            <a:chOff x="399074" y="3748082"/>
            <a:chExt cx="645240" cy="1329311"/>
          </a:xfrm>
        </p:grpSpPr>
        <p:grpSp>
          <p:nvGrpSpPr>
            <p:cNvPr id="592" name="Google Shape;592;p23"/>
            <p:cNvGrpSpPr/>
            <p:nvPr/>
          </p:nvGrpSpPr>
          <p:grpSpPr>
            <a:xfrm>
              <a:off x="399074" y="3748082"/>
              <a:ext cx="314144" cy="1183135"/>
              <a:chOff x="8297005" y="513279"/>
              <a:chExt cx="159084" cy="599177"/>
            </a:xfrm>
          </p:grpSpPr>
          <p:sp>
            <p:nvSpPr>
              <p:cNvPr id="593" name="Google Shape;593;p23"/>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3"/>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3"/>
            <p:cNvGrpSpPr/>
            <p:nvPr/>
          </p:nvGrpSpPr>
          <p:grpSpPr>
            <a:xfrm>
              <a:off x="760362" y="4673056"/>
              <a:ext cx="283952" cy="404337"/>
              <a:chOff x="6191950" y="4314625"/>
              <a:chExt cx="330100" cy="470050"/>
            </a:xfrm>
          </p:grpSpPr>
          <p:sp>
            <p:nvSpPr>
              <p:cNvPr id="607" name="Google Shape;607;p23"/>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6" name="Google Shape;616;p2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7" name="Google Shape;617;p23"/>
          <p:cNvSpPr txBox="1">
            <a:spLocks noGrp="1"/>
          </p:cNvSpPr>
          <p:nvPr>
            <p:ph type="subTitle" idx="1"/>
          </p:nvPr>
        </p:nvSpPr>
        <p:spPr>
          <a:xfrm>
            <a:off x="720045" y="2839089"/>
            <a:ext cx="2305500" cy="8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23"/>
          <p:cNvSpPr txBox="1">
            <a:spLocks noGrp="1"/>
          </p:cNvSpPr>
          <p:nvPr>
            <p:ph type="subTitle" idx="2"/>
          </p:nvPr>
        </p:nvSpPr>
        <p:spPr>
          <a:xfrm>
            <a:off x="3419247" y="2839089"/>
            <a:ext cx="2305500" cy="8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9" name="Google Shape;619;p23"/>
          <p:cNvSpPr txBox="1">
            <a:spLocks noGrp="1"/>
          </p:cNvSpPr>
          <p:nvPr>
            <p:ph type="subTitle" idx="3"/>
          </p:nvPr>
        </p:nvSpPr>
        <p:spPr>
          <a:xfrm>
            <a:off x="6118456" y="2839089"/>
            <a:ext cx="2305500" cy="8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0" name="Google Shape;620;p23"/>
          <p:cNvSpPr txBox="1">
            <a:spLocks noGrp="1"/>
          </p:cNvSpPr>
          <p:nvPr>
            <p:ph type="subTitle" idx="4"/>
          </p:nvPr>
        </p:nvSpPr>
        <p:spPr>
          <a:xfrm>
            <a:off x="720044" y="2384513"/>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21" name="Google Shape;621;p23"/>
          <p:cNvSpPr txBox="1">
            <a:spLocks noGrp="1"/>
          </p:cNvSpPr>
          <p:nvPr>
            <p:ph type="subTitle" idx="5"/>
          </p:nvPr>
        </p:nvSpPr>
        <p:spPr>
          <a:xfrm>
            <a:off x="3419250" y="2384513"/>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22" name="Google Shape;622;p23"/>
          <p:cNvSpPr txBox="1">
            <a:spLocks noGrp="1"/>
          </p:cNvSpPr>
          <p:nvPr>
            <p:ph type="subTitle" idx="6"/>
          </p:nvPr>
        </p:nvSpPr>
        <p:spPr>
          <a:xfrm>
            <a:off x="6118456" y="2384513"/>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77"/>
        <p:cNvGrpSpPr/>
        <p:nvPr/>
      </p:nvGrpSpPr>
      <p:grpSpPr>
        <a:xfrm>
          <a:off x="0" y="0"/>
          <a:ext cx="0" cy="0"/>
          <a:chOff x="0" y="0"/>
          <a:chExt cx="0" cy="0"/>
        </a:xfrm>
      </p:grpSpPr>
      <p:sp>
        <p:nvSpPr>
          <p:cNvPr id="678" name="Google Shape;678;p2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9" name="Google Shape;679;p25"/>
          <p:cNvSpPr txBox="1">
            <a:spLocks noGrp="1"/>
          </p:cNvSpPr>
          <p:nvPr>
            <p:ph type="subTitle" idx="1"/>
          </p:nvPr>
        </p:nvSpPr>
        <p:spPr>
          <a:xfrm>
            <a:off x="1173457" y="2247292"/>
            <a:ext cx="20286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0" name="Google Shape;680;p25"/>
          <p:cNvSpPr txBox="1">
            <a:spLocks noGrp="1"/>
          </p:cNvSpPr>
          <p:nvPr>
            <p:ph type="subTitle" idx="2"/>
          </p:nvPr>
        </p:nvSpPr>
        <p:spPr>
          <a:xfrm>
            <a:off x="3557700" y="2247292"/>
            <a:ext cx="20286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1" name="Google Shape;681;p25"/>
          <p:cNvSpPr txBox="1">
            <a:spLocks noGrp="1"/>
          </p:cNvSpPr>
          <p:nvPr>
            <p:ph type="subTitle" idx="3"/>
          </p:nvPr>
        </p:nvSpPr>
        <p:spPr>
          <a:xfrm>
            <a:off x="1173457" y="3966804"/>
            <a:ext cx="20286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2" name="Google Shape;682;p25"/>
          <p:cNvSpPr txBox="1">
            <a:spLocks noGrp="1"/>
          </p:cNvSpPr>
          <p:nvPr>
            <p:ph type="subTitle" idx="4"/>
          </p:nvPr>
        </p:nvSpPr>
        <p:spPr>
          <a:xfrm>
            <a:off x="3557700" y="3966804"/>
            <a:ext cx="20286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3" name="Google Shape;683;p25"/>
          <p:cNvSpPr txBox="1">
            <a:spLocks noGrp="1"/>
          </p:cNvSpPr>
          <p:nvPr>
            <p:ph type="subTitle" idx="5"/>
          </p:nvPr>
        </p:nvSpPr>
        <p:spPr>
          <a:xfrm>
            <a:off x="5941983" y="2247292"/>
            <a:ext cx="20286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4" name="Google Shape;684;p25"/>
          <p:cNvSpPr txBox="1">
            <a:spLocks noGrp="1"/>
          </p:cNvSpPr>
          <p:nvPr>
            <p:ph type="subTitle" idx="6"/>
          </p:nvPr>
        </p:nvSpPr>
        <p:spPr>
          <a:xfrm>
            <a:off x="5941983" y="3966804"/>
            <a:ext cx="20286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5" name="Google Shape;685;p25"/>
          <p:cNvSpPr txBox="1">
            <a:spLocks noGrp="1"/>
          </p:cNvSpPr>
          <p:nvPr>
            <p:ph type="subTitle" idx="7"/>
          </p:nvPr>
        </p:nvSpPr>
        <p:spPr>
          <a:xfrm>
            <a:off x="1171917" y="1985800"/>
            <a:ext cx="20316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6" name="Google Shape;686;p25"/>
          <p:cNvSpPr txBox="1">
            <a:spLocks noGrp="1"/>
          </p:cNvSpPr>
          <p:nvPr>
            <p:ph type="subTitle" idx="8"/>
          </p:nvPr>
        </p:nvSpPr>
        <p:spPr>
          <a:xfrm>
            <a:off x="3556200" y="1985800"/>
            <a:ext cx="20316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7" name="Google Shape;687;p25"/>
          <p:cNvSpPr txBox="1">
            <a:spLocks noGrp="1"/>
          </p:cNvSpPr>
          <p:nvPr>
            <p:ph type="subTitle" idx="9"/>
          </p:nvPr>
        </p:nvSpPr>
        <p:spPr>
          <a:xfrm>
            <a:off x="5940483" y="1985800"/>
            <a:ext cx="20316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8" name="Google Shape;688;p25"/>
          <p:cNvSpPr txBox="1">
            <a:spLocks noGrp="1"/>
          </p:cNvSpPr>
          <p:nvPr>
            <p:ph type="subTitle" idx="13"/>
          </p:nvPr>
        </p:nvSpPr>
        <p:spPr>
          <a:xfrm>
            <a:off x="1171917" y="3704175"/>
            <a:ext cx="20316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9" name="Google Shape;689;p25"/>
          <p:cNvSpPr txBox="1">
            <a:spLocks noGrp="1"/>
          </p:cNvSpPr>
          <p:nvPr>
            <p:ph type="subTitle" idx="14"/>
          </p:nvPr>
        </p:nvSpPr>
        <p:spPr>
          <a:xfrm>
            <a:off x="3556200" y="3704175"/>
            <a:ext cx="20316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90" name="Google Shape;690;p25"/>
          <p:cNvSpPr txBox="1">
            <a:spLocks noGrp="1"/>
          </p:cNvSpPr>
          <p:nvPr>
            <p:ph type="subTitle" idx="15"/>
          </p:nvPr>
        </p:nvSpPr>
        <p:spPr>
          <a:xfrm>
            <a:off x="5940483" y="3704175"/>
            <a:ext cx="20316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91" name="Google Shape;691;p25"/>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25"/>
          <p:cNvGrpSpPr/>
          <p:nvPr/>
        </p:nvGrpSpPr>
        <p:grpSpPr>
          <a:xfrm>
            <a:off x="8346068" y="539493"/>
            <a:ext cx="662463" cy="775160"/>
            <a:chOff x="5424136" y="1294946"/>
            <a:chExt cx="1748846" cy="2046356"/>
          </a:xfrm>
        </p:grpSpPr>
        <p:grpSp>
          <p:nvGrpSpPr>
            <p:cNvPr id="694" name="Google Shape;694;p25"/>
            <p:cNvGrpSpPr/>
            <p:nvPr/>
          </p:nvGrpSpPr>
          <p:grpSpPr>
            <a:xfrm>
              <a:off x="5424136" y="2234050"/>
              <a:ext cx="1184145" cy="1107253"/>
              <a:chOff x="5424136" y="2234050"/>
              <a:chExt cx="1184145" cy="1107253"/>
            </a:xfrm>
          </p:grpSpPr>
          <p:sp>
            <p:nvSpPr>
              <p:cNvPr id="695" name="Google Shape;695;p25"/>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5"/>
            <p:cNvGrpSpPr/>
            <p:nvPr/>
          </p:nvGrpSpPr>
          <p:grpSpPr>
            <a:xfrm>
              <a:off x="6319687" y="1294946"/>
              <a:ext cx="853295" cy="797776"/>
              <a:chOff x="5424136" y="2234050"/>
              <a:chExt cx="1184145" cy="1107253"/>
            </a:xfrm>
          </p:grpSpPr>
          <p:sp>
            <p:nvSpPr>
              <p:cNvPr id="704" name="Google Shape;704;p25"/>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2" name="Google Shape;712;p25"/>
          <p:cNvGrpSpPr/>
          <p:nvPr/>
        </p:nvGrpSpPr>
        <p:grpSpPr>
          <a:xfrm>
            <a:off x="399074" y="3862232"/>
            <a:ext cx="724515" cy="1183135"/>
            <a:chOff x="399074" y="3862232"/>
            <a:chExt cx="724515" cy="1183135"/>
          </a:xfrm>
        </p:grpSpPr>
        <p:grpSp>
          <p:nvGrpSpPr>
            <p:cNvPr id="713" name="Google Shape;713;p25"/>
            <p:cNvGrpSpPr/>
            <p:nvPr/>
          </p:nvGrpSpPr>
          <p:grpSpPr>
            <a:xfrm>
              <a:off x="399074" y="3862232"/>
              <a:ext cx="314144" cy="1183135"/>
              <a:chOff x="8297005" y="513279"/>
              <a:chExt cx="159084" cy="599177"/>
            </a:xfrm>
          </p:grpSpPr>
          <p:sp>
            <p:nvSpPr>
              <p:cNvPr id="714" name="Google Shape;714;p25"/>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5"/>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5"/>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5"/>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5"/>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5"/>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5"/>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5"/>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5"/>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25"/>
            <p:cNvGrpSpPr/>
            <p:nvPr/>
          </p:nvGrpSpPr>
          <p:grpSpPr>
            <a:xfrm>
              <a:off x="839637" y="4612356"/>
              <a:ext cx="283952" cy="404337"/>
              <a:chOff x="6191950" y="4314625"/>
              <a:chExt cx="330100" cy="470050"/>
            </a:xfrm>
          </p:grpSpPr>
          <p:sp>
            <p:nvSpPr>
              <p:cNvPr id="728" name="Google Shape;728;p25"/>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5"/>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5"/>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5"/>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37"/>
        <p:cNvGrpSpPr/>
        <p:nvPr/>
      </p:nvGrpSpPr>
      <p:grpSpPr>
        <a:xfrm>
          <a:off x="0" y="0"/>
          <a:ext cx="0" cy="0"/>
          <a:chOff x="0" y="0"/>
          <a:chExt cx="0" cy="0"/>
        </a:xfrm>
      </p:grpSpPr>
      <p:sp>
        <p:nvSpPr>
          <p:cNvPr id="738" name="Google Shape;738;p26"/>
          <p:cNvSpPr/>
          <p:nvPr/>
        </p:nvSpPr>
        <p:spPr>
          <a:xfrm>
            <a:off x="3928900" y="4552200"/>
            <a:ext cx="4941600" cy="31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3928900" y="279300"/>
            <a:ext cx="49416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
        <p:nvSpPr>
          <p:cNvPr id="740" name="Google Shape;740;p26"/>
          <p:cNvSpPr/>
          <p:nvPr/>
        </p:nvSpPr>
        <p:spPr>
          <a:xfrm>
            <a:off x="0" y="0"/>
            <a:ext cx="3649500" cy="5143500"/>
          </a:xfrm>
          <a:prstGeom prst="roundRect">
            <a:avLst>
              <a:gd name="adj" fmla="val 0"/>
            </a:avLst>
          </a:prstGeom>
          <a:solidFill>
            <a:srgbClr val="5BADFB">
              <a:alpha val="62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txBox="1">
            <a:spLocks noGrp="1"/>
          </p:cNvSpPr>
          <p:nvPr>
            <p:ph type="title" hasCustomPrompt="1"/>
          </p:nvPr>
        </p:nvSpPr>
        <p:spPr>
          <a:xfrm>
            <a:off x="4396075" y="670225"/>
            <a:ext cx="4034700" cy="7689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200">
                <a:latin typeface="Lexend ExtraBold"/>
                <a:ea typeface="Lexend ExtraBold"/>
                <a:cs typeface="Lexend ExtraBold"/>
                <a:sym typeface="Lexend Extra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42" name="Google Shape;742;p26"/>
          <p:cNvSpPr txBox="1">
            <a:spLocks noGrp="1"/>
          </p:cNvSpPr>
          <p:nvPr>
            <p:ph type="subTitle" idx="1"/>
          </p:nvPr>
        </p:nvSpPr>
        <p:spPr>
          <a:xfrm>
            <a:off x="4396075" y="1428225"/>
            <a:ext cx="4034700" cy="37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T Sans"/>
              <a:buNone/>
              <a:defRPr>
                <a:solidFill>
                  <a:schemeClr val="dk1"/>
                </a:solidFill>
                <a:latin typeface="Lexend Light"/>
                <a:ea typeface="Lexend Light"/>
                <a:cs typeface="Lexend Light"/>
                <a:sym typeface="Lexend 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43" name="Google Shape;743;p26"/>
          <p:cNvSpPr txBox="1">
            <a:spLocks noGrp="1"/>
          </p:cNvSpPr>
          <p:nvPr>
            <p:ph type="title" idx="2" hasCustomPrompt="1"/>
          </p:nvPr>
        </p:nvSpPr>
        <p:spPr>
          <a:xfrm>
            <a:off x="4396075" y="1967929"/>
            <a:ext cx="4034700" cy="7689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200">
                <a:latin typeface="Lexend ExtraBold"/>
                <a:ea typeface="Lexend ExtraBold"/>
                <a:cs typeface="Lexend ExtraBold"/>
                <a:sym typeface="Lexend Extra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44" name="Google Shape;744;p26"/>
          <p:cNvSpPr txBox="1">
            <a:spLocks noGrp="1"/>
          </p:cNvSpPr>
          <p:nvPr>
            <p:ph type="subTitle" idx="3"/>
          </p:nvPr>
        </p:nvSpPr>
        <p:spPr>
          <a:xfrm>
            <a:off x="4396075" y="2728500"/>
            <a:ext cx="4034700" cy="37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T Sans"/>
              <a:buNone/>
              <a:defRPr>
                <a:solidFill>
                  <a:schemeClr val="dk1"/>
                </a:solidFill>
                <a:latin typeface="Lexend Light"/>
                <a:ea typeface="Lexend Light"/>
                <a:cs typeface="Lexend Light"/>
                <a:sym typeface="Lexend 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45" name="Google Shape;745;p26"/>
          <p:cNvSpPr txBox="1">
            <a:spLocks noGrp="1"/>
          </p:cNvSpPr>
          <p:nvPr>
            <p:ph type="title" idx="4" hasCustomPrompt="1"/>
          </p:nvPr>
        </p:nvSpPr>
        <p:spPr>
          <a:xfrm>
            <a:off x="4396075" y="3265634"/>
            <a:ext cx="4034700" cy="7689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200">
                <a:latin typeface="Lexend ExtraBold"/>
                <a:ea typeface="Lexend ExtraBold"/>
                <a:cs typeface="Lexend ExtraBold"/>
                <a:sym typeface="Lexend Extra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46" name="Google Shape;746;p26"/>
          <p:cNvSpPr txBox="1">
            <a:spLocks noGrp="1"/>
          </p:cNvSpPr>
          <p:nvPr>
            <p:ph type="subTitle" idx="5"/>
          </p:nvPr>
        </p:nvSpPr>
        <p:spPr>
          <a:xfrm>
            <a:off x="4396075" y="4028776"/>
            <a:ext cx="4034700" cy="37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PT Sans"/>
              <a:buNone/>
              <a:defRPr>
                <a:solidFill>
                  <a:schemeClr val="dk1"/>
                </a:solidFill>
                <a:latin typeface="Lexend Light"/>
                <a:ea typeface="Lexend Light"/>
                <a:cs typeface="Lexend Light"/>
                <a:sym typeface="Lexend 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04"/>
        <p:cNvGrpSpPr/>
        <p:nvPr/>
      </p:nvGrpSpPr>
      <p:grpSpPr>
        <a:xfrm>
          <a:off x="0" y="0"/>
          <a:ext cx="0" cy="0"/>
          <a:chOff x="0" y="0"/>
          <a:chExt cx="0" cy="0"/>
        </a:xfrm>
      </p:grpSpPr>
      <p:sp>
        <p:nvSpPr>
          <p:cNvPr id="805" name="Google Shape;805;p2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6" name="Google Shape;806;p28"/>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281825" y="47022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28"/>
          <p:cNvGrpSpPr/>
          <p:nvPr/>
        </p:nvGrpSpPr>
        <p:grpSpPr>
          <a:xfrm>
            <a:off x="90018" y="539493"/>
            <a:ext cx="662463" cy="775160"/>
            <a:chOff x="5424136" y="1294946"/>
            <a:chExt cx="1748846" cy="2046356"/>
          </a:xfrm>
        </p:grpSpPr>
        <p:grpSp>
          <p:nvGrpSpPr>
            <p:cNvPr id="809" name="Google Shape;809;p28"/>
            <p:cNvGrpSpPr/>
            <p:nvPr/>
          </p:nvGrpSpPr>
          <p:grpSpPr>
            <a:xfrm>
              <a:off x="5424136" y="2234050"/>
              <a:ext cx="1184145" cy="1107253"/>
              <a:chOff x="5424136" y="2234050"/>
              <a:chExt cx="1184145" cy="1107253"/>
            </a:xfrm>
          </p:grpSpPr>
          <p:sp>
            <p:nvSpPr>
              <p:cNvPr id="810" name="Google Shape;810;p28"/>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28"/>
            <p:cNvGrpSpPr/>
            <p:nvPr/>
          </p:nvGrpSpPr>
          <p:grpSpPr>
            <a:xfrm>
              <a:off x="6319687" y="1294946"/>
              <a:ext cx="853295" cy="797776"/>
              <a:chOff x="5424136" y="2234050"/>
              <a:chExt cx="1184145" cy="1107253"/>
            </a:xfrm>
          </p:grpSpPr>
          <p:sp>
            <p:nvSpPr>
              <p:cNvPr id="819" name="Google Shape;819;p28"/>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7" name="Google Shape;827;p28"/>
          <p:cNvGrpSpPr/>
          <p:nvPr/>
        </p:nvGrpSpPr>
        <p:grpSpPr>
          <a:xfrm>
            <a:off x="8396724" y="3862232"/>
            <a:ext cx="314144" cy="1183135"/>
            <a:chOff x="8297005" y="513279"/>
            <a:chExt cx="159084" cy="599177"/>
          </a:xfrm>
        </p:grpSpPr>
        <p:sp>
          <p:nvSpPr>
            <p:cNvPr id="828" name="Google Shape;828;p28"/>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28"/>
          <p:cNvGrpSpPr/>
          <p:nvPr/>
        </p:nvGrpSpPr>
        <p:grpSpPr>
          <a:xfrm flipH="1">
            <a:off x="7899410" y="4583681"/>
            <a:ext cx="390638" cy="461685"/>
            <a:chOff x="6819875" y="4319550"/>
            <a:chExt cx="399875" cy="472650"/>
          </a:xfrm>
        </p:grpSpPr>
        <p:sp>
          <p:nvSpPr>
            <p:cNvPr id="842" name="Google Shape;842;p28"/>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849"/>
        <p:cNvGrpSpPr/>
        <p:nvPr/>
      </p:nvGrpSpPr>
      <p:grpSpPr>
        <a:xfrm>
          <a:off x="0" y="0"/>
          <a:ext cx="0" cy="0"/>
          <a:chOff x="0" y="0"/>
          <a:chExt cx="0" cy="0"/>
        </a:xfrm>
      </p:grpSpPr>
      <p:sp>
        <p:nvSpPr>
          <p:cNvPr id="850" name="Google Shape;850;p29"/>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51" name="Google Shape;851;p29"/>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29"/>
          <p:cNvGrpSpPr/>
          <p:nvPr/>
        </p:nvGrpSpPr>
        <p:grpSpPr>
          <a:xfrm>
            <a:off x="8392389" y="539436"/>
            <a:ext cx="672771" cy="775216"/>
            <a:chOff x="8392389" y="539436"/>
            <a:chExt cx="672771" cy="775216"/>
          </a:xfrm>
        </p:grpSpPr>
        <p:grpSp>
          <p:nvGrpSpPr>
            <p:cNvPr id="854" name="Google Shape;854;p29"/>
            <p:cNvGrpSpPr/>
            <p:nvPr/>
          </p:nvGrpSpPr>
          <p:grpSpPr>
            <a:xfrm>
              <a:off x="8616606" y="895226"/>
              <a:ext cx="448554" cy="419427"/>
              <a:chOff x="5424136" y="2234050"/>
              <a:chExt cx="1184145" cy="1107253"/>
            </a:xfrm>
          </p:grpSpPr>
          <p:sp>
            <p:nvSpPr>
              <p:cNvPr id="855" name="Google Shape;855;p29"/>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9"/>
            <p:cNvGrpSpPr/>
            <p:nvPr/>
          </p:nvGrpSpPr>
          <p:grpSpPr>
            <a:xfrm>
              <a:off x="8392389" y="539436"/>
              <a:ext cx="323272" cy="302169"/>
              <a:chOff x="5424136" y="2234050"/>
              <a:chExt cx="1184145" cy="1107253"/>
            </a:xfrm>
          </p:grpSpPr>
          <p:sp>
            <p:nvSpPr>
              <p:cNvPr id="864" name="Google Shape;864;p29"/>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 name="Google Shape;872;p29"/>
          <p:cNvGrpSpPr/>
          <p:nvPr/>
        </p:nvGrpSpPr>
        <p:grpSpPr>
          <a:xfrm>
            <a:off x="405849" y="3862232"/>
            <a:ext cx="314144" cy="1183135"/>
            <a:chOff x="8297005" y="513279"/>
            <a:chExt cx="159084" cy="599177"/>
          </a:xfrm>
        </p:grpSpPr>
        <p:sp>
          <p:nvSpPr>
            <p:cNvPr id="873" name="Google Shape;873;p29"/>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9"/>
          <p:cNvGrpSpPr/>
          <p:nvPr/>
        </p:nvGrpSpPr>
        <p:grpSpPr>
          <a:xfrm>
            <a:off x="773010" y="4637781"/>
            <a:ext cx="390638" cy="461685"/>
            <a:chOff x="6819875" y="4319550"/>
            <a:chExt cx="399875" cy="472650"/>
          </a:xfrm>
        </p:grpSpPr>
        <p:sp>
          <p:nvSpPr>
            <p:cNvPr id="887" name="Google Shape;887;p29"/>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894"/>
        <p:cNvGrpSpPr/>
        <p:nvPr/>
      </p:nvGrpSpPr>
      <p:grpSpPr>
        <a:xfrm>
          <a:off x="0" y="0"/>
          <a:ext cx="0" cy="0"/>
          <a:chOff x="0" y="0"/>
          <a:chExt cx="0" cy="0"/>
        </a:xfrm>
      </p:grpSpPr>
      <p:sp>
        <p:nvSpPr>
          <p:cNvPr id="895" name="Google Shape;895;p30"/>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6" name="Google Shape;896;p30"/>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30"/>
          <p:cNvGrpSpPr/>
          <p:nvPr/>
        </p:nvGrpSpPr>
        <p:grpSpPr>
          <a:xfrm>
            <a:off x="115231" y="539436"/>
            <a:ext cx="604780" cy="775216"/>
            <a:chOff x="170131" y="539436"/>
            <a:chExt cx="604780" cy="775216"/>
          </a:xfrm>
        </p:grpSpPr>
        <p:grpSp>
          <p:nvGrpSpPr>
            <p:cNvPr id="899" name="Google Shape;899;p30"/>
            <p:cNvGrpSpPr/>
            <p:nvPr/>
          </p:nvGrpSpPr>
          <p:grpSpPr>
            <a:xfrm>
              <a:off x="170131" y="895226"/>
              <a:ext cx="448554" cy="419427"/>
              <a:chOff x="5424136" y="2234050"/>
              <a:chExt cx="1184145" cy="1107253"/>
            </a:xfrm>
          </p:grpSpPr>
          <p:sp>
            <p:nvSpPr>
              <p:cNvPr id="900" name="Google Shape;900;p30"/>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0"/>
            <p:cNvGrpSpPr/>
            <p:nvPr/>
          </p:nvGrpSpPr>
          <p:grpSpPr>
            <a:xfrm>
              <a:off x="451639" y="539436"/>
              <a:ext cx="323272" cy="302169"/>
              <a:chOff x="5424136" y="2234050"/>
              <a:chExt cx="1184145" cy="1107253"/>
            </a:xfrm>
          </p:grpSpPr>
          <p:sp>
            <p:nvSpPr>
              <p:cNvPr id="909" name="Google Shape;909;p30"/>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7" name="Google Shape;917;p30"/>
          <p:cNvGrpSpPr/>
          <p:nvPr/>
        </p:nvGrpSpPr>
        <p:grpSpPr>
          <a:xfrm>
            <a:off x="8493624" y="3862232"/>
            <a:ext cx="314144" cy="1183135"/>
            <a:chOff x="8297005" y="513279"/>
            <a:chExt cx="159084" cy="599177"/>
          </a:xfrm>
        </p:grpSpPr>
        <p:sp>
          <p:nvSpPr>
            <p:cNvPr id="918" name="Google Shape;918;p30"/>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0"/>
          <p:cNvGrpSpPr/>
          <p:nvPr/>
        </p:nvGrpSpPr>
        <p:grpSpPr>
          <a:xfrm>
            <a:off x="8173612" y="4641031"/>
            <a:ext cx="283952" cy="404337"/>
            <a:chOff x="6191950" y="4314625"/>
            <a:chExt cx="330100" cy="470050"/>
          </a:xfrm>
        </p:grpSpPr>
        <p:sp>
          <p:nvSpPr>
            <p:cNvPr id="932" name="Google Shape;932;p30"/>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941"/>
        <p:cNvGrpSpPr/>
        <p:nvPr/>
      </p:nvGrpSpPr>
      <p:grpSpPr>
        <a:xfrm>
          <a:off x="0" y="0"/>
          <a:ext cx="0" cy="0"/>
          <a:chOff x="0" y="0"/>
          <a:chExt cx="0" cy="0"/>
        </a:xfrm>
      </p:grpSpPr>
      <p:sp>
        <p:nvSpPr>
          <p:cNvPr id="942" name="Google Shape;942;p31"/>
          <p:cNvSpPr/>
          <p:nvPr/>
        </p:nvSpPr>
        <p:spPr>
          <a:xfrm>
            <a:off x="281825" y="279300"/>
            <a:ext cx="5511600" cy="31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281825" y="279300"/>
            <a:ext cx="55116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
        <p:nvSpPr>
          <p:cNvPr id="944" name="Google Shape;944;p31"/>
          <p:cNvSpPr/>
          <p:nvPr/>
        </p:nvSpPr>
        <p:spPr>
          <a:xfrm>
            <a:off x="6072750" y="0"/>
            <a:ext cx="3071400" cy="5143500"/>
          </a:xfrm>
          <a:prstGeom prst="roundRect">
            <a:avLst>
              <a:gd name="adj" fmla="val 0"/>
            </a:avLst>
          </a:prstGeom>
          <a:solidFill>
            <a:srgbClr val="5BADFB">
              <a:alpha val="62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txBox="1">
            <a:spLocks noGrp="1"/>
          </p:cNvSpPr>
          <p:nvPr>
            <p:ph type="title"/>
          </p:nvPr>
        </p:nvSpPr>
        <p:spPr>
          <a:xfrm>
            <a:off x="713263" y="768600"/>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6400">
                <a:latin typeface="Lexend Black"/>
                <a:ea typeface="Lexend Black"/>
                <a:cs typeface="Lexend Black"/>
                <a:sym typeface="Lexend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6" name="Google Shape;946;p31"/>
          <p:cNvSpPr txBox="1">
            <a:spLocks noGrp="1"/>
          </p:cNvSpPr>
          <p:nvPr>
            <p:ph type="subTitle" idx="1"/>
          </p:nvPr>
        </p:nvSpPr>
        <p:spPr>
          <a:xfrm>
            <a:off x="713225" y="1841450"/>
            <a:ext cx="4448100" cy="105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48"/>
        <p:cNvGrpSpPr/>
        <p:nvPr/>
      </p:nvGrpSpPr>
      <p:grpSpPr>
        <a:xfrm>
          <a:off x="0" y="0"/>
          <a:ext cx="0" cy="0"/>
          <a:chOff x="0" y="0"/>
          <a:chExt cx="0" cy="0"/>
        </a:xfrm>
      </p:grpSpPr>
      <p:sp>
        <p:nvSpPr>
          <p:cNvPr id="949" name="Google Shape;949;p32"/>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32"/>
          <p:cNvGrpSpPr/>
          <p:nvPr/>
        </p:nvGrpSpPr>
        <p:grpSpPr>
          <a:xfrm>
            <a:off x="367825" y="3862232"/>
            <a:ext cx="690806" cy="1183135"/>
            <a:chOff x="367825" y="3862232"/>
            <a:chExt cx="690806" cy="1183135"/>
          </a:xfrm>
        </p:grpSpPr>
        <p:grpSp>
          <p:nvGrpSpPr>
            <p:cNvPr id="952" name="Google Shape;952;p32"/>
            <p:cNvGrpSpPr/>
            <p:nvPr/>
          </p:nvGrpSpPr>
          <p:grpSpPr>
            <a:xfrm>
              <a:off x="744487" y="3862232"/>
              <a:ext cx="314144" cy="1183135"/>
              <a:chOff x="8297005" y="513279"/>
              <a:chExt cx="159084" cy="599177"/>
            </a:xfrm>
          </p:grpSpPr>
          <p:sp>
            <p:nvSpPr>
              <p:cNvPr id="953" name="Google Shape;953;p32"/>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2"/>
            <p:cNvGrpSpPr/>
            <p:nvPr/>
          </p:nvGrpSpPr>
          <p:grpSpPr>
            <a:xfrm>
              <a:off x="367825" y="4612356"/>
              <a:ext cx="283952" cy="404337"/>
              <a:chOff x="6191950" y="4314625"/>
              <a:chExt cx="330100" cy="470050"/>
            </a:xfrm>
          </p:grpSpPr>
          <p:sp>
            <p:nvSpPr>
              <p:cNvPr id="967" name="Google Shape;967;p32"/>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32"/>
          <p:cNvGrpSpPr/>
          <p:nvPr/>
        </p:nvGrpSpPr>
        <p:grpSpPr>
          <a:xfrm>
            <a:off x="8346068" y="539493"/>
            <a:ext cx="662463" cy="775160"/>
            <a:chOff x="5424136" y="1294946"/>
            <a:chExt cx="1748846" cy="2046356"/>
          </a:xfrm>
        </p:grpSpPr>
        <p:grpSp>
          <p:nvGrpSpPr>
            <p:cNvPr id="977" name="Google Shape;977;p32"/>
            <p:cNvGrpSpPr/>
            <p:nvPr/>
          </p:nvGrpSpPr>
          <p:grpSpPr>
            <a:xfrm>
              <a:off x="5424136" y="2234050"/>
              <a:ext cx="1184145" cy="1107253"/>
              <a:chOff x="5424136" y="2234050"/>
              <a:chExt cx="1184145" cy="1107253"/>
            </a:xfrm>
          </p:grpSpPr>
          <p:sp>
            <p:nvSpPr>
              <p:cNvPr id="978" name="Google Shape;978;p32"/>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2"/>
            <p:cNvGrpSpPr/>
            <p:nvPr/>
          </p:nvGrpSpPr>
          <p:grpSpPr>
            <a:xfrm>
              <a:off x="6319687" y="1294946"/>
              <a:ext cx="853295" cy="797776"/>
              <a:chOff x="5424136" y="2234050"/>
              <a:chExt cx="1184145" cy="1107253"/>
            </a:xfrm>
          </p:grpSpPr>
          <p:sp>
            <p:nvSpPr>
              <p:cNvPr id="987" name="Google Shape;987;p32"/>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3928900" y="279300"/>
            <a:ext cx="49416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
        <p:nvSpPr>
          <p:cNvPr id="16" name="Google Shape;16;p3"/>
          <p:cNvSpPr/>
          <p:nvPr/>
        </p:nvSpPr>
        <p:spPr>
          <a:xfrm>
            <a:off x="3931207" y="4547575"/>
            <a:ext cx="4937100" cy="31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0" y="0"/>
            <a:ext cx="3685800" cy="5143500"/>
          </a:xfrm>
          <a:prstGeom prst="roundRect">
            <a:avLst>
              <a:gd name="adj" fmla="val 0"/>
            </a:avLst>
          </a:prstGeom>
          <a:solidFill>
            <a:srgbClr val="5BADFB">
              <a:alpha val="62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300">
                <a:latin typeface="Lexend Black"/>
                <a:ea typeface="Lexend Black"/>
                <a:cs typeface="Lexend Black"/>
                <a:sym typeface="Lexend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933455" y="284447"/>
            <a:ext cx="1367400" cy="8298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900">
                <a:solidFill>
                  <a:schemeClr val="dk2"/>
                </a:solidFill>
                <a:latin typeface="Lexend Black"/>
                <a:ea typeface="Lexend Black"/>
                <a:cs typeface="Lexend Black"/>
                <a:sym typeface="Lexend Black"/>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95"/>
        <p:cNvGrpSpPr/>
        <p:nvPr/>
      </p:nvGrpSpPr>
      <p:grpSpPr>
        <a:xfrm>
          <a:off x="0" y="0"/>
          <a:ext cx="0" cy="0"/>
          <a:chOff x="0" y="0"/>
          <a:chExt cx="0" cy="0"/>
        </a:xfrm>
      </p:grpSpPr>
      <p:sp>
        <p:nvSpPr>
          <p:cNvPr id="996" name="Google Shape;996;p33"/>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281825" y="47022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33"/>
          <p:cNvGrpSpPr/>
          <p:nvPr/>
        </p:nvGrpSpPr>
        <p:grpSpPr>
          <a:xfrm>
            <a:off x="8052625" y="3862232"/>
            <a:ext cx="690806" cy="1183135"/>
            <a:chOff x="367825" y="3862232"/>
            <a:chExt cx="690806" cy="1183135"/>
          </a:xfrm>
        </p:grpSpPr>
        <p:grpSp>
          <p:nvGrpSpPr>
            <p:cNvPr id="999" name="Google Shape;999;p33"/>
            <p:cNvGrpSpPr/>
            <p:nvPr/>
          </p:nvGrpSpPr>
          <p:grpSpPr>
            <a:xfrm>
              <a:off x="744487" y="3862232"/>
              <a:ext cx="314144" cy="1183135"/>
              <a:chOff x="8297005" y="513279"/>
              <a:chExt cx="159084" cy="599177"/>
            </a:xfrm>
          </p:grpSpPr>
          <p:sp>
            <p:nvSpPr>
              <p:cNvPr id="1000" name="Google Shape;1000;p33"/>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3"/>
            <p:cNvGrpSpPr/>
            <p:nvPr/>
          </p:nvGrpSpPr>
          <p:grpSpPr>
            <a:xfrm>
              <a:off x="367825" y="4612356"/>
              <a:ext cx="283952" cy="404337"/>
              <a:chOff x="6191950" y="4314625"/>
              <a:chExt cx="330100" cy="470050"/>
            </a:xfrm>
          </p:grpSpPr>
          <p:sp>
            <p:nvSpPr>
              <p:cNvPr id="1014" name="Google Shape;1014;p33"/>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3" name="Google Shape;1023;p33"/>
          <p:cNvGrpSpPr/>
          <p:nvPr/>
        </p:nvGrpSpPr>
        <p:grpSpPr>
          <a:xfrm>
            <a:off x="50768" y="539493"/>
            <a:ext cx="662463" cy="775160"/>
            <a:chOff x="5424136" y="1294946"/>
            <a:chExt cx="1748846" cy="2046356"/>
          </a:xfrm>
        </p:grpSpPr>
        <p:grpSp>
          <p:nvGrpSpPr>
            <p:cNvPr id="1024" name="Google Shape;1024;p33"/>
            <p:cNvGrpSpPr/>
            <p:nvPr/>
          </p:nvGrpSpPr>
          <p:grpSpPr>
            <a:xfrm>
              <a:off x="5424136" y="2234050"/>
              <a:ext cx="1184145" cy="1107253"/>
              <a:chOff x="5424136" y="2234050"/>
              <a:chExt cx="1184145" cy="1107253"/>
            </a:xfrm>
          </p:grpSpPr>
          <p:sp>
            <p:nvSpPr>
              <p:cNvPr id="1025" name="Google Shape;1025;p33"/>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33"/>
            <p:cNvGrpSpPr/>
            <p:nvPr/>
          </p:nvGrpSpPr>
          <p:grpSpPr>
            <a:xfrm>
              <a:off x="6319687" y="1294946"/>
              <a:ext cx="853295" cy="797776"/>
              <a:chOff x="5424136" y="2234050"/>
              <a:chExt cx="1184145" cy="1107253"/>
            </a:xfrm>
          </p:grpSpPr>
          <p:sp>
            <p:nvSpPr>
              <p:cNvPr id="1034" name="Google Shape;1034;p33"/>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281825" y="2831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20000" y="1106489"/>
            <a:ext cx="7704000" cy="470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atin typeface="Lexend Light"/>
                <a:ea typeface="Lexend Light"/>
                <a:cs typeface="Lexend Light"/>
                <a:sym typeface="Lexend Light"/>
              </a:defRPr>
            </a:lvl1pPr>
            <a:lvl2pPr marL="914400" lvl="1" indent="-317500" rtl="0">
              <a:lnSpc>
                <a:spcPct val="100000"/>
              </a:lnSpc>
              <a:spcBef>
                <a:spcPts val="100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26" name="Google Shape;26;p4"/>
          <p:cNvGrpSpPr/>
          <p:nvPr/>
        </p:nvGrpSpPr>
        <p:grpSpPr>
          <a:xfrm>
            <a:off x="8346068" y="539493"/>
            <a:ext cx="662463" cy="775160"/>
            <a:chOff x="5424136" y="1294946"/>
            <a:chExt cx="1748846" cy="2046356"/>
          </a:xfrm>
        </p:grpSpPr>
        <p:grpSp>
          <p:nvGrpSpPr>
            <p:cNvPr id="27" name="Google Shape;27;p4"/>
            <p:cNvGrpSpPr/>
            <p:nvPr/>
          </p:nvGrpSpPr>
          <p:grpSpPr>
            <a:xfrm>
              <a:off x="5424136" y="2234050"/>
              <a:ext cx="1184145" cy="1107253"/>
              <a:chOff x="5424136" y="2234050"/>
              <a:chExt cx="1184145" cy="1107253"/>
            </a:xfrm>
          </p:grpSpPr>
          <p:sp>
            <p:nvSpPr>
              <p:cNvPr id="28" name="Google Shape;28;p4"/>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6319687" y="1294946"/>
              <a:ext cx="853295" cy="797776"/>
              <a:chOff x="5424136" y="2234050"/>
              <a:chExt cx="1184145" cy="1107253"/>
            </a:xfrm>
          </p:grpSpPr>
          <p:sp>
            <p:nvSpPr>
              <p:cNvPr id="37" name="Google Shape;37;p4"/>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oogle Shape;45;p4"/>
          <p:cNvGrpSpPr/>
          <p:nvPr/>
        </p:nvGrpSpPr>
        <p:grpSpPr>
          <a:xfrm>
            <a:off x="399074" y="3862232"/>
            <a:ext cx="314144" cy="1183135"/>
            <a:chOff x="8297005" y="513279"/>
            <a:chExt cx="159084" cy="599177"/>
          </a:xfrm>
        </p:grpSpPr>
        <p:sp>
          <p:nvSpPr>
            <p:cNvPr id="46" name="Google Shape;46;p4"/>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4"/>
          <p:cNvGrpSpPr/>
          <p:nvPr/>
        </p:nvGrpSpPr>
        <p:grpSpPr>
          <a:xfrm>
            <a:off x="839637" y="4612356"/>
            <a:ext cx="283952" cy="404337"/>
            <a:chOff x="6191950" y="4314625"/>
            <a:chExt cx="330100" cy="470050"/>
          </a:xfrm>
        </p:grpSpPr>
        <p:sp>
          <p:nvSpPr>
            <p:cNvPr id="60" name="Google Shape;60;p4"/>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6"/>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4" name="Google Shape;124;p6"/>
          <p:cNvGrpSpPr/>
          <p:nvPr/>
        </p:nvGrpSpPr>
        <p:grpSpPr>
          <a:xfrm>
            <a:off x="8346068" y="539493"/>
            <a:ext cx="662463" cy="775160"/>
            <a:chOff x="5424136" y="1294946"/>
            <a:chExt cx="1748846" cy="2046356"/>
          </a:xfrm>
        </p:grpSpPr>
        <p:grpSp>
          <p:nvGrpSpPr>
            <p:cNvPr id="125" name="Google Shape;125;p6"/>
            <p:cNvGrpSpPr/>
            <p:nvPr/>
          </p:nvGrpSpPr>
          <p:grpSpPr>
            <a:xfrm>
              <a:off x="5424136" y="2234050"/>
              <a:ext cx="1184145" cy="1107253"/>
              <a:chOff x="5424136" y="2234050"/>
              <a:chExt cx="1184145" cy="1107253"/>
            </a:xfrm>
          </p:grpSpPr>
          <p:sp>
            <p:nvSpPr>
              <p:cNvPr id="126" name="Google Shape;126;p6"/>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6319687" y="1294946"/>
              <a:ext cx="853295" cy="797776"/>
              <a:chOff x="5424136" y="2234050"/>
              <a:chExt cx="1184145" cy="1107253"/>
            </a:xfrm>
          </p:grpSpPr>
          <p:sp>
            <p:nvSpPr>
              <p:cNvPr id="135" name="Google Shape;135;p6"/>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 name="Google Shape;143;p6"/>
          <p:cNvGrpSpPr/>
          <p:nvPr/>
        </p:nvGrpSpPr>
        <p:grpSpPr>
          <a:xfrm>
            <a:off x="399074" y="3862232"/>
            <a:ext cx="314144" cy="1183135"/>
            <a:chOff x="8297005" y="513279"/>
            <a:chExt cx="159084" cy="599177"/>
          </a:xfrm>
        </p:grpSpPr>
        <p:sp>
          <p:nvSpPr>
            <p:cNvPr id="144" name="Google Shape;144;p6"/>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6"/>
          <p:cNvGrpSpPr/>
          <p:nvPr/>
        </p:nvGrpSpPr>
        <p:grpSpPr>
          <a:xfrm>
            <a:off x="839637" y="4612356"/>
            <a:ext cx="283952" cy="404337"/>
            <a:chOff x="6191950" y="4314625"/>
            <a:chExt cx="330100" cy="470050"/>
          </a:xfrm>
        </p:grpSpPr>
        <p:sp>
          <p:nvSpPr>
            <p:cNvPr id="158" name="Google Shape;158;p6"/>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7"/>
        <p:cNvGrpSpPr/>
        <p:nvPr/>
      </p:nvGrpSpPr>
      <p:grpSpPr>
        <a:xfrm>
          <a:off x="0" y="0"/>
          <a:ext cx="0" cy="0"/>
          <a:chOff x="0" y="0"/>
          <a:chExt cx="0" cy="0"/>
        </a:xfrm>
      </p:grpSpPr>
      <p:sp>
        <p:nvSpPr>
          <p:cNvPr id="168" name="Google Shape;168;p7"/>
          <p:cNvSpPr/>
          <p:nvPr/>
        </p:nvSpPr>
        <p:spPr>
          <a:xfrm>
            <a:off x="5492825" y="1139175"/>
            <a:ext cx="3370500" cy="3733200"/>
          </a:xfrm>
          <a:prstGeom prst="roundRect">
            <a:avLst>
              <a:gd name="adj" fmla="val 0"/>
            </a:avLst>
          </a:prstGeom>
          <a:solidFill>
            <a:srgbClr val="5BADFB">
              <a:alpha val="62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txBox="1">
            <a:spLocks noGrp="1"/>
          </p:cNvSpPr>
          <p:nvPr>
            <p:ph type="title"/>
          </p:nvPr>
        </p:nvSpPr>
        <p:spPr>
          <a:xfrm>
            <a:off x="720000" y="5212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7"/>
          <p:cNvSpPr txBox="1">
            <a:spLocks noGrp="1"/>
          </p:cNvSpPr>
          <p:nvPr>
            <p:ph type="subTitle" idx="1"/>
          </p:nvPr>
        </p:nvSpPr>
        <p:spPr>
          <a:xfrm>
            <a:off x="720000" y="15419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Light"/>
              <a:buChar char="●"/>
              <a:defRPr>
                <a:latin typeface="Lexend Light"/>
                <a:ea typeface="Lexend Light"/>
                <a:cs typeface="Lexend Light"/>
                <a:sym typeface="Lexend Light"/>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71" name="Google Shape;171;p7"/>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281825" y="2793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797587" y="4468006"/>
            <a:ext cx="283952" cy="404337"/>
            <a:chOff x="6191950" y="4314625"/>
            <a:chExt cx="330100" cy="470050"/>
          </a:xfrm>
        </p:grpSpPr>
        <p:sp>
          <p:nvSpPr>
            <p:cNvPr id="174" name="Google Shape;174;p7"/>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7"/>
          <p:cNvGrpSpPr/>
          <p:nvPr/>
        </p:nvGrpSpPr>
        <p:grpSpPr>
          <a:xfrm>
            <a:off x="405849" y="3840257"/>
            <a:ext cx="314144" cy="1183135"/>
            <a:chOff x="8297005" y="513279"/>
            <a:chExt cx="159084" cy="599177"/>
          </a:xfrm>
        </p:grpSpPr>
        <p:sp>
          <p:nvSpPr>
            <p:cNvPr id="184" name="Google Shape;184;p7"/>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2"/>
        <p:cNvGrpSpPr/>
        <p:nvPr/>
      </p:nvGrpSpPr>
      <p:grpSpPr>
        <a:xfrm>
          <a:off x="0" y="0"/>
          <a:ext cx="0" cy="0"/>
          <a:chOff x="0" y="0"/>
          <a:chExt cx="0" cy="0"/>
        </a:xfrm>
      </p:grpSpPr>
      <p:sp>
        <p:nvSpPr>
          <p:cNvPr id="203" name="Google Shape;203;p9"/>
          <p:cNvSpPr/>
          <p:nvPr/>
        </p:nvSpPr>
        <p:spPr>
          <a:xfrm>
            <a:off x="281825" y="279300"/>
            <a:ext cx="4941600" cy="31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281825" y="279300"/>
            <a:ext cx="49416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
        <p:nvSpPr>
          <p:cNvPr id="205" name="Google Shape;205;p9"/>
          <p:cNvSpPr txBox="1">
            <a:spLocks noGrp="1"/>
          </p:cNvSpPr>
          <p:nvPr>
            <p:ph type="title"/>
          </p:nvPr>
        </p:nvSpPr>
        <p:spPr>
          <a:xfrm>
            <a:off x="713225" y="2608020"/>
            <a:ext cx="3429600" cy="10623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6800">
                <a:latin typeface="Lexend Black"/>
                <a:ea typeface="Lexend Black"/>
                <a:cs typeface="Lexend Black"/>
                <a:sym typeface="Lexend Black"/>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6" name="Google Shape;206;p9"/>
          <p:cNvSpPr txBox="1">
            <a:spLocks noGrp="1"/>
          </p:cNvSpPr>
          <p:nvPr>
            <p:ph type="subTitle" idx="1"/>
          </p:nvPr>
        </p:nvSpPr>
        <p:spPr>
          <a:xfrm>
            <a:off x="713225" y="3477063"/>
            <a:ext cx="3429600" cy="9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7" name="Google Shape;207;p9"/>
          <p:cNvSpPr/>
          <p:nvPr/>
        </p:nvSpPr>
        <p:spPr>
          <a:xfrm>
            <a:off x="5492825" y="0"/>
            <a:ext cx="3651300" cy="5143500"/>
          </a:xfrm>
          <a:prstGeom prst="roundRect">
            <a:avLst>
              <a:gd name="adj" fmla="val 0"/>
            </a:avLst>
          </a:prstGeom>
          <a:solidFill>
            <a:srgbClr val="5BADFB">
              <a:alpha val="62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18"/>
        <p:cNvGrpSpPr/>
        <p:nvPr/>
      </p:nvGrpSpPr>
      <p:grpSpPr>
        <a:xfrm>
          <a:off x="0" y="0"/>
          <a:ext cx="0" cy="0"/>
          <a:chOff x="0" y="0"/>
          <a:chExt cx="0" cy="0"/>
        </a:xfrm>
      </p:grpSpPr>
      <p:sp>
        <p:nvSpPr>
          <p:cNvPr id="219" name="Google Shape;219;p13"/>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281825" y="47022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13"/>
          <p:cNvSpPr txBox="1">
            <a:spLocks noGrp="1"/>
          </p:cNvSpPr>
          <p:nvPr>
            <p:ph type="subTitle" idx="1"/>
          </p:nvPr>
        </p:nvSpPr>
        <p:spPr>
          <a:xfrm>
            <a:off x="1395990" y="2101200"/>
            <a:ext cx="2979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13"/>
          <p:cNvSpPr txBox="1">
            <a:spLocks noGrp="1"/>
          </p:cNvSpPr>
          <p:nvPr>
            <p:ph type="subTitle" idx="2"/>
          </p:nvPr>
        </p:nvSpPr>
        <p:spPr>
          <a:xfrm>
            <a:off x="4768702" y="2101200"/>
            <a:ext cx="2979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 name="Google Shape;224;p13"/>
          <p:cNvSpPr txBox="1">
            <a:spLocks noGrp="1"/>
          </p:cNvSpPr>
          <p:nvPr>
            <p:ph type="subTitle" idx="3"/>
          </p:nvPr>
        </p:nvSpPr>
        <p:spPr>
          <a:xfrm>
            <a:off x="1395990" y="3733450"/>
            <a:ext cx="2979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13"/>
          <p:cNvSpPr txBox="1">
            <a:spLocks noGrp="1"/>
          </p:cNvSpPr>
          <p:nvPr>
            <p:ph type="subTitle" idx="4"/>
          </p:nvPr>
        </p:nvSpPr>
        <p:spPr>
          <a:xfrm>
            <a:off x="4768702" y="3733450"/>
            <a:ext cx="2979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 name="Google Shape;226;p13"/>
          <p:cNvSpPr txBox="1">
            <a:spLocks noGrp="1"/>
          </p:cNvSpPr>
          <p:nvPr>
            <p:ph type="title" idx="5" hasCustomPrompt="1"/>
          </p:nvPr>
        </p:nvSpPr>
        <p:spPr>
          <a:xfrm>
            <a:off x="2094394" y="1252808"/>
            <a:ext cx="734700" cy="4476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a:latin typeface="Lexend ExtraBold"/>
                <a:ea typeface="Lexend ExtraBold"/>
                <a:cs typeface="Lexend ExtraBold"/>
                <a:sym typeface="Lexend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7" name="Google Shape;227;p13"/>
          <p:cNvSpPr txBox="1">
            <a:spLocks noGrp="1"/>
          </p:cNvSpPr>
          <p:nvPr>
            <p:ph type="title" idx="6" hasCustomPrompt="1"/>
          </p:nvPr>
        </p:nvSpPr>
        <p:spPr>
          <a:xfrm>
            <a:off x="2094394" y="2884408"/>
            <a:ext cx="734700" cy="4476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a:latin typeface="Lexend ExtraBold"/>
                <a:ea typeface="Lexend ExtraBold"/>
                <a:cs typeface="Lexend ExtraBold"/>
                <a:sym typeface="Lexend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8" name="Google Shape;228;p13"/>
          <p:cNvSpPr txBox="1">
            <a:spLocks noGrp="1"/>
          </p:cNvSpPr>
          <p:nvPr>
            <p:ph type="title" idx="7" hasCustomPrompt="1"/>
          </p:nvPr>
        </p:nvSpPr>
        <p:spPr>
          <a:xfrm>
            <a:off x="5481194" y="1252808"/>
            <a:ext cx="734700" cy="4476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a:latin typeface="Lexend ExtraBold"/>
                <a:ea typeface="Lexend ExtraBold"/>
                <a:cs typeface="Lexend ExtraBold"/>
                <a:sym typeface="Lexend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9" name="Google Shape;229;p13"/>
          <p:cNvSpPr txBox="1">
            <a:spLocks noGrp="1"/>
          </p:cNvSpPr>
          <p:nvPr>
            <p:ph type="title" idx="8" hasCustomPrompt="1"/>
          </p:nvPr>
        </p:nvSpPr>
        <p:spPr>
          <a:xfrm>
            <a:off x="5481194" y="2884408"/>
            <a:ext cx="734700" cy="4476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a:latin typeface="Lexend ExtraBold"/>
                <a:ea typeface="Lexend ExtraBold"/>
                <a:cs typeface="Lexend ExtraBold"/>
                <a:sym typeface="Lexend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0" name="Google Shape;230;p13"/>
          <p:cNvSpPr txBox="1">
            <a:spLocks noGrp="1"/>
          </p:cNvSpPr>
          <p:nvPr>
            <p:ph type="subTitle" idx="9"/>
          </p:nvPr>
        </p:nvSpPr>
        <p:spPr>
          <a:xfrm>
            <a:off x="1395990" y="1812200"/>
            <a:ext cx="29793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13"/>
          <p:cNvSpPr txBox="1">
            <a:spLocks noGrp="1"/>
          </p:cNvSpPr>
          <p:nvPr>
            <p:ph type="subTitle" idx="13"/>
          </p:nvPr>
        </p:nvSpPr>
        <p:spPr>
          <a:xfrm>
            <a:off x="4768710" y="1812200"/>
            <a:ext cx="29793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13"/>
          <p:cNvSpPr txBox="1">
            <a:spLocks noGrp="1"/>
          </p:cNvSpPr>
          <p:nvPr>
            <p:ph type="subTitle" idx="14"/>
          </p:nvPr>
        </p:nvSpPr>
        <p:spPr>
          <a:xfrm>
            <a:off x="1395990" y="3444525"/>
            <a:ext cx="29793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3" name="Google Shape;233;p13"/>
          <p:cNvSpPr txBox="1">
            <a:spLocks noGrp="1"/>
          </p:cNvSpPr>
          <p:nvPr>
            <p:ph type="subTitle" idx="15"/>
          </p:nvPr>
        </p:nvSpPr>
        <p:spPr>
          <a:xfrm>
            <a:off x="4768710" y="3444525"/>
            <a:ext cx="29793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a:solidFill>
                  <a:schemeClr val="dk1"/>
                </a:solidFill>
                <a:latin typeface="Lexend ExtraBold"/>
                <a:ea typeface="Lexend ExtraBold"/>
                <a:cs typeface="Lexend ExtraBold"/>
                <a:sym typeface="Lexend Extra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34" name="Google Shape;234;p13"/>
          <p:cNvGrpSpPr/>
          <p:nvPr/>
        </p:nvGrpSpPr>
        <p:grpSpPr>
          <a:xfrm>
            <a:off x="8346068" y="539493"/>
            <a:ext cx="662463" cy="775160"/>
            <a:chOff x="5424136" y="1294946"/>
            <a:chExt cx="1748846" cy="2046356"/>
          </a:xfrm>
        </p:grpSpPr>
        <p:grpSp>
          <p:nvGrpSpPr>
            <p:cNvPr id="235" name="Google Shape;235;p13"/>
            <p:cNvGrpSpPr/>
            <p:nvPr/>
          </p:nvGrpSpPr>
          <p:grpSpPr>
            <a:xfrm>
              <a:off x="5424136" y="2234050"/>
              <a:ext cx="1184145" cy="1107253"/>
              <a:chOff x="5424136" y="2234050"/>
              <a:chExt cx="1184145" cy="1107253"/>
            </a:xfrm>
          </p:grpSpPr>
          <p:sp>
            <p:nvSpPr>
              <p:cNvPr id="236" name="Google Shape;236;p13"/>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3"/>
            <p:cNvGrpSpPr/>
            <p:nvPr/>
          </p:nvGrpSpPr>
          <p:grpSpPr>
            <a:xfrm>
              <a:off x="6319687" y="1294946"/>
              <a:ext cx="853295" cy="797776"/>
              <a:chOff x="5424136" y="2234050"/>
              <a:chExt cx="1184145" cy="1107253"/>
            </a:xfrm>
          </p:grpSpPr>
          <p:sp>
            <p:nvSpPr>
              <p:cNvPr id="245" name="Google Shape;245;p13"/>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 name="Google Shape;253;p13"/>
          <p:cNvGrpSpPr/>
          <p:nvPr/>
        </p:nvGrpSpPr>
        <p:grpSpPr>
          <a:xfrm>
            <a:off x="502674" y="3770782"/>
            <a:ext cx="785199" cy="1183135"/>
            <a:chOff x="502674" y="3770782"/>
            <a:chExt cx="785199" cy="1183135"/>
          </a:xfrm>
        </p:grpSpPr>
        <p:grpSp>
          <p:nvGrpSpPr>
            <p:cNvPr id="254" name="Google Shape;254;p13"/>
            <p:cNvGrpSpPr/>
            <p:nvPr/>
          </p:nvGrpSpPr>
          <p:grpSpPr>
            <a:xfrm>
              <a:off x="502674" y="3770782"/>
              <a:ext cx="314144" cy="1183135"/>
              <a:chOff x="8297005" y="513279"/>
              <a:chExt cx="159084" cy="599177"/>
            </a:xfrm>
          </p:grpSpPr>
          <p:sp>
            <p:nvSpPr>
              <p:cNvPr id="255" name="Google Shape;255;p13"/>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3"/>
            <p:cNvGrpSpPr/>
            <p:nvPr/>
          </p:nvGrpSpPr>
          <p:grpSpPr>
            <a:xfrm>
              <a:off x="897235" y="4318406"/>
              <a:ext cx="390638" cy="461685"/>
              <a:chOff x="6819875" y="4319550"/>
              <a:chExt cx="399875" cy="472650"/>
            </a:xfrm>
          </p:grpSpPr>
          <p:sp>
            <p:nvSpPr>
              <p:cNvPr id="269" name="Google Shape;269;p13"/>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340"/>
        <p:cNvGrpSpPr/>
        <p:nvPr/>
      </p:nvGrpSpPr>
      <p:grpSpPr>
        <a:xfrm>
          <a:off x="0" y="0"/>
          <a:ext cx="0" cy="0"/>
          <a:chOff x="0" y="0"/>
          <a:chExt cx="0" cy="0"/>
        </a:xfrm>
      </p:grpSpPr>
      <p:sp>
        <p:nvSpPr>
          <p:cNvPr id="341" name="Google Shape;341;p17"/>
          <p:cNvSpPr/>
          <p:nvPr/>
        </p:nvSpPr>
        <p:spPr>
          <a:xfrm>
            <a:off x="280800" y="279300"/>
            <a:ext cx="85824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81825" y="4702200"/>
            <a:ext cx="8582400" cy="16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txBox="1">
            <a:spLocks noGrp="1"/>
          </p:cNvSpPr>
          <p:nvPr>
            <p:ph type="title"/>
          </p:nvPr>
        </p:nvSpPr>
        <p:spPr>
          <a:xfrm>
            <a:off x="5553850" y="1440450"/>
            <a:ext cx="2630400" cy="87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700"/>
              <a:buNone/>
              <a:defRPr sz="2700">
                <a:latin typeface="Lexend ExtraBold"/>
                <a:ea typeface="Lexend ExtraBold"/>
                <a:cs typeface="Lexend ExtraBold"/>
                <a:sym typeface="Lexend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4" name="Google Shape;344;p17"/>
          <p:cNvSpPr txBox="1">
            <a:spLocks noGrp="1"/>
          </p:cNvSpPr>
          <p:nvPr>
            <p:ph type="subTitle" idx="1"/>
          </p:nvPr>
        </p:nvSpPr>
        <p:spPr>
          <a:xfrm>
            <a:off x="5553850" y="2317950"/>
            <a:ext cx="2630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45" name="Google Shape;345;p17"/>
          <p:cNvGrpSpPr/>
          <p:nvPr/>
        </p:nvGrpSpPr>
        <p:grpSpPr>
          <a:xfrm>
            <a:off x="7755210" y="3862232"/>
            <a:ext cx="905008" cy="1183135"/>
            <a:chOff x="7755210" y="3862232"/>
            <a:chExt cx="905008" cy="1183135"/>
          </a:xfrm>
        </p:grpSpPr>
        <p:grpSp>
          <p:nvGrpSpPr>
            <p:cNvPr id="346" name="Google Shape;346;p17"/>
            <p:cNvGrpSpPr/>
            <p:nvPr/>
          </p:nvGrpSpPr>
          <p:grpSpPr>
            <a:xfrm>
              <a:off x="8346074" y="3862232"/>
              <a:ext cx="314144" cy="1183135"/>
              <a:chOff x="8297005" y="513279"/>
              <a:chExt cx="159084" cy="599177"/>
            </a:xfrm>
          </p:grpSpPr>
          <p:sp>
            <p:nvSpPr>
              <p:cNvPr id="347" name="Google Shape;347;p17"/>
              <p:cNvSpPr/>
              <p:nvPr/>
            </p:nvSpPr>
            <p:spPr>
              <a:xfrm>
                <a:off x="8388526" y="1082678"/>
                <a:ext cx="42392" cy="29778"/>
              </a:xfrm>
              <a:custGeom>
                <a:avLst/>
                <a:gdLst/>
                <a:ahLst/>
                <a:cxnLst/>
                <a:rect l="l" t="t" r="r" b="b"/>
                <a:pathLst>
                  <a:path w="736" h="517" extrusionOk="0">
                    <a:moveTo>
                      <a:pt x="735" y="1"/>
                    </a:moveTo>
                    <a:lnTo>
                      <a:pt x="1" y="216"/>
                    </a:lnTo>
                    <a:lnTo>
                      <a:pt x="194" y="517"/>
                    </a:lnTo>
                    <a:lnTo>
                      <a:pt x="735" y="190"/>
                    </a:lnTo>
                    <a:lnTo>
                      <a:pt x="73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8322751" y="1038732"/>
                <a:ext cx="108168" cy="62090"/>
              </a:xfrm>
              <a:custGeom>
                <a:avLst/>
                <a:gdLst/>
                <a:ahLst/>
                <a:cxnLst/>
                <a:rect l="l" t="t" r="r" b="b"/>
                <a:pathLst>
                  <a:path w="1878" h="1078" extrusionOk="0">
                    <a:moveTo>
                      <a:pt x="546" y="0"/>
                    </a:moveTo>
                    <a:lnTo>
                      <a:pt x="1" y="314"/>
                    </a:lnTo>
                    <a:lnTo>
                      <a:pt x="1" y="764"/>
                    </a:lnTo>
                    <a:lnTo>
                      <a:pt x="546" y="1077"/>
                    </a:lnTo>
                    <a:lnTo>
                      <a:pt x="1336" y="1077"/>
                    </a:lnTo>
                    <a:lnTo>
                      <a:pt x="1877" y="764"/>
                    </a:lnTo>
                    <a:lnTo>
                      <a:pt x="1877" y="314"/>
                    </a:lnTo>
                    <a:lnTo>
                      <a:pt x="133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8339281" y="1047372"/>
                <a:ext cx="75280" cy="21311"/>
              </a:xfrm>
              <a:custGeom>
                <a:avLst/>
                <a:gdLst/>
                <a:ahLst/>
                <a:cxnLst/>
                <a:rect l="l" t="t" r="r" b="b"/>
                <a:pathLst>
                  <a:path w="1307" h="370" extrusionOk="0">
                    <a:moveTo>
                      <a:pt x="379" y="0"/>
                    </a:moveTo>
                    <a:lnTo>
                      <a:pt x="1" y="219"/>
                    </a:lnTo>
                    <a:lnTo>
                      <a:pt x="1" y="369"/>
                    </a:lnTo>
                    <a:lnTo>
                      <a:pt x="1306" y="369"/>
                    </a:lnTo>
                    <a:lnTo>
                      <a:pt x="1306" y="219"/>
                    </a:lnTo>
                    <a:lnTo>
                      <a:pt x="924"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8339281" y="1056011"/>
                <a:ext cx="75280" cy="34443"/>
              </a:xfrm>
              <a:custGeom>
                <a:avLst/>
                <a:gdLst/>
                <a:ahLst/>
                <a:cxnLst/>
                <a:rect l="l" t="t" r="r" b="b"/>
                <a:pathLst>
                  <a:path w="1307" h="598" extrusionOk="0">
                    <a:moveTo>
                      <a:pt x="379" y="0"/>
                    </a:moveTo>
                    <a:lnTo>
                      <a:pt x="1" y="219"/>
                    </a:lnTo>
                    <a:lnTo>
                      <a:pt x="1" y="382"/>
                    </a:lnTo>
                    <a:lnTo>
                      <a:pt x="379" y="598"/>
                    </a:lnTo>
                    <a:lnTo>
                      <a:pt x="924" y="598"/>
                    </a:lnTo>
                    <a:lnTo>
                      <a:pt x="1306" y="382"/>
                    </a:lnTo>
                    <a:lnTo>
                      <a:pt x="1306" y="219"/>
                    </a:lnTo>
                    <a:lnTo>
                      <a:pt x="924"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8350224" y="1100764"/>
                <a:ext cx="49476" cy="11692"/>
              </a:xfrm>
              <a:custGeom>
                <a:avLst/>
                <a:gdLst/>
                <a:ahLst/>
                <a:cxnLst/>
                <a:rect l="l" t="t" r="r" b="b"/>
                <a:pathLst>
                  <a:path w="859" h="203" extrusionOk="0">
                    <a:moveTo>
                      <a:pt x="69" y="0"/>
                    </a:moveTo>
                    <a:lnTo>
                      <a:pt x="0" y="26"/>
                    </a:lnTo>
                    <a:lnTo>
                      <a:pt x="69" y="203"/>
                    </a:lnTo>
                    <a:lnTo>
                      <a:pt x="859" y="203"/>
                    </a:lnTo>
                    <a:lnTo>
                      <a:pt x="85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8322751" y="1082678"/>
                <a:ext cx="31448" cy="29778"/>
              </a:xfrm>
              <a:custGeom>
                <a:avLst/>
                <a:gdLst/>
                <a:ahLst/>
                <a:cxnLst/>
                <a:rect l="l" t="t" r="r" b="b"/>
                <a:pathLst>
                  <a:path w="546" h="517" extrusionOk="0">
                    <a:moveTo>
                      <a:pt x="1" y="1"/>
                    </a:moveTo>
                    <a:lnTo>
                      <a:pt x="1" y="190"/>
                    </a:lnTo>
                    <a:lnTo>
                      <a:pt x="546" y="517"/>
                    </a:lnTo>
                    <a:lnTo>
                      <a:pt x="546" y="314"/>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8331390" y="1043397"/>
                <a:ext cx="90889" cy="51780"/>
              </a:xfrm>
              <a:custGeom>
                <a:avLst/>
                <a:gdLst/>
                <a:ahLst/>
                <a:cxnLst/>
                <a:rect l="l" t="t" r="r" b="b"/>
                <a:pathLst>
                  <a:path w="1578" h="899" extrusionOk="0">
                    <a:moveTo>
                      <a:pt x="464" y="1"/>
                    </a:moveTo>
                    <a:lnTo>
                      <a:pt x="1" y="262"/>
                    </a:lnTo>
                    <a:lnTo>
                      <a:pt x="1" y="641"/>
                    </a:lnTo>
                    <a:lnTo>
                      <a:pt x="464" y="898"/>
                    </a:lnTo>
                    <a:lnTo>
                      <a:pt x="1117" y="898"/>
                    </a:lnTo>
                    <a:lnTo>
                      <a:pt x="1577" y="641"/>
                    </a:lnTo>
                    <a:lnTo>
                      <a:pt x="1577" y="262"/>
                    </a:lnTo>
                    <a:lnTo>
                      <a:pt x="11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8372169" y="968234"/>
                <a:ext cx="9504" cy="120724"/>
              </a:xfrm>
              <a:custGeom>
                <a:avLst/>
                <a:gdLst/>
                <a:ahLst/>
                <a:cxnLst/>
                <a:rect l="l" t="t" r="r" b="b"/>
                <a:pathLst>
                  <a:path w="165" h="2096" extrusionOk="0">
                    <a:moveTo>
                      <a:pt x="1" y="0"/>
                    </a:moveTo>
                    <a:lnTo>
                      <a:pt x="1" y="2096"/>
                    </a:lnTo>
                    <a:lnTo>
                      <a:pt x="164" y="2096"/>
                    </a:lnTo>
                    <a:lnTo>
                      <a:pt x="16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8381614" y="964433"/>
                <a:ext cx="6969" cy="124526"/>
              </a:xfrm>
              <a:custGeom>
                <a:avLst/>
                <a:gdLst/>
                <a:ahLst/>
                <a:cxnLst/>
                <a:rect l="l" t="t" r="r" b="b"/>
                <a:pathLst>
                  <a:path w="121" h="2162" extrusionOk="0">
                    <a:moveTo>
                      <a:pt x="121" y="1"/>
                    </a:moveTo>
                    <a:lnTo>
                      <a:pt x="0" y="66"/>
                    </a:lnTo>
                    <a:lnTo>
                      <a:pt x="0" y="2162"/>
                    </a:lnTo>
                    <a:lnTo>
                      <a:pt x="121" y="2093"/>
                    </a:lnTo>
                    <a:lnTo>
                      <a:pt x="12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8365027" y="964433"/>
                <a:ext cx="7200" cy="124526"/>
              </a:xfrm>
              <a:custGeom>
                <a:avLst/>
                <a:gdLst/>
                <a:ahLst/>
                <a:cxnLst/>
                <a:rect l="l" t="t" r="r" b="b"/>
                <a:pathLst>
                  <a:path w="125" h="2162" extrusionOk="0">
                    <a:moveTo>
                      <a:pt x="1" y="1"/>
                    </a:moveTo>
                    <a:lnTo>
                      <a:pt x="1" y="2093"/>
                    </a:lnTo>
                    <a:lnTo>
                      <a:pt x="125" y="2162"/>
                    </a:lnTo>
                    <a:lnTo>
                      <a:pt x="125" y="66"/>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8365027" y="955044"/>
                <a:ext cx="23557" cy="13247"/>
              </a:xfrm>
              <a:custGeom>
                <a:avLst/>
                <a:gdLst/>
                <a:ahLst/>
                <a:cxnLst/>
                <a:rect l="l" t="t" r="r" b="b"/>
                <a:pathLst>
                  <a:path w="409" h="230" extrusionOk="0">
                    <a:moveTo>
                      <a:pt x="125" y="1"/>
                    </a:moveTo>
                    <a:lnTo>
                      <a:pt x="1" y="66"/>
                    </a:lnTo>
                    <a:lnTo>
                      <a:pt x="1" y="164"/>
                    </a:lnTo>
                    <a:lnTo>
                      <a:pt x="125" y="229"/>
                    </a:lnTo>
                    <a:lnTo>
                      <a:pt x="288" y="229"/>
                    </a:lnTo>
                    <a:lnTo>
                      <a:pt x="409" y="164"/>
                    </a:lnTo>
                    <a:lnTo>
                      <a:pt x="409" y="66"/>
                    </a:lnTo>
                    <a:lnTo>
                      <a:pt x="28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8297005" y="513279"/>
                <a:ext cx="159084" cy="470053"/>
              </a:xfrm>
              <a:custGeom>
                <a:avLst/>
                <a:gdLst/>
                <a:ahLst/>
                <a:cxnLst/>
                <a:rect l="l" t="t" r="r" b="b"/>
                <a:pathLst>
                  <a:path w="2762" h="8161" extrusionOk="0">
                    <a:moveTo>
                      <a:pt x="1388" y="0"/>
                    </a:moveTo>
                    <a:lnTo>
                      <a:pt x="0" y="7031"/>
                    </a:lnTo>
                    <a:lnTo>
                      <a:pt x="0" y="7684"/>
                    </a:lnTo>
                    <a:lnTo>
                      <a:pt x="816" y="8160"/>
                    </a:lnTo>
                    <a:lnTo>
                      <a:pt x="1959" y="8160"/>
                    </a:lnTo>
                    <a:lnTo>
                      <a:pt x="2762" y="7684"/>
                    </a:lnTo>
                    <a:lnTo>
                      <a:pt x="2762" y="7031"/>
                    </a:lnTo>
                    <a:lnTo>
                      <a:pt x="138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8344004" y="513279"/>
                <a:ext cx="112085" cy="470053"/>
              </a:xfrm>
              <a:custGeom>
                <a:avLst/>
                <a:gdLst/>
                <a:ahLst/>
                <a:cxnLst/>
                <a:rect l="l" t="t" r="r" b="b"/>
                <a:pathLst>
                  <a:path w="1946" h="8161" extrusionOk="0">
                    <a:moveTo>
                      <a:pt x="572" y="0"/>
                    </a:moveTo>
                    <a:lnTo>
                      <a:pt x="0" y="8160"/>
                    </a:lnTo>
                    <a:lnTo>
                      <a:pt x="1143" y="8160"/>
                    </a:lnTo>
                    <a:lnTo>
                      <a:pt x="1946" y="7684"/>
                    </a:lnTo>
                    <a:lnTo>
                      <a:pt x="1946" y="7031"/>
                    </a:lnTo>
                    <a:lnTo>
                      <a:pt x="572"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17"/>
            <p:cNvGrpSpPr/>
            <p:nvPr/>
          </p:nvGrpSpPr>
          <p:grpSpPr>
            <a:xfrm flipH="1">
              <a:off x="7755210" y="4583681"/>
              <a:ext cx="390638" cy="461685"/>
              <a:chOff x="6819875" y="4319550"/>
              <a:chExt cx="399875" cy="472650"/>
            </a:xfrm>
          </p:grpSpPr>
          <p:sp>
            <p:nvSpPr>
              <p:cNvPr id="361" name="Google Shape;361;p17"/>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700"/>
              <a:buFont typeface="Lexend Black"/>
              <a:buNone/>
              <a:defRPr sz="2700">
                <a:solidFill>
                  <a:schemeClr val="dk1"/>
                </a:solidFill>
                <a:latin typeface="Lexend Black"/>
                <a:ea typeface="Lexend Black"/>
                <a:cs typeface="Lexend Black"/>
                <a:sym typeface="Lexend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1pPr>
            <a:lvl2pPr marL="914400" lvl="1"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2pPr>
            <a:lvl3pPr marL="1371600" lvl="2"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3pPr>
            <a:lvl4pPr marL="1828800" lvl="3"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4pPr>
            <a:lvl5pPr marL="2286000" lvl="4"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5pPr>
            <a:lvl6pPr marL="2743200" lvl="5"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6pPr>
            <a:lvl7pPr marL="3200400" lvl="6"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7pPr>
            <a:lvl8pPr marL="3657600" lvl="7" indent="-317500">
              <a:lnSpc>
                <a:spcPct val="100000"/>
              </a:lnSpc>
              <a:spcBef>
                <a:spcPts val="160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8pPr>
            <a:lvl9pPr marL="4114800" lvl="8" indent="-317500">
              <a:lnSpc>
                <a:spcPct val="100000"/>
              </a:lnSpc>
              <a:spcBef>
                <a:spcPts val="1600"/>
              </a:spcBef>
              <a:spcAft>
                <a:spcPts val="1600"/>
              </a:spcAft>
              <a:buClr>
                <a:schemeClr val="dk1"/>
              </a:buClr>
              <a:buSzPts val="1400"/>
              <a:buFont typeface="Lexend Light"/>
              <a:buChar char="■"/>
              <a:defRPr>
                <a:solidFill>
                  <a:schemeClr val="dk1"/>
                </a:solidFill>
                <a:latin typeface="Lexend Light"/>
                <a:ea typeface="Lexend Light"/>
                <a:cs typeface="Lexend Light"/>
                <a:sym typeface="Lexe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3" r:id="rId9"/>
    <p:sldLayoutId id="2147483666" r:id="rId10"/>
    <p:sldLayoutId id="2147483668" r:id="rId11"/>
    <p:sldLayoutId id="2147483669" r:id="rId12"/>
    <p:sldLayoutId id="2147483671" r:id="rId13"/>
    <p:sldLayoutId id="2147483672" r:id="rId14"/>
    <p:sldLayoutId id="2147483674" r:id="rId15"/>
    <p:sldLayoutId id="2147483675" r:id="rId16"/>
    <p:sldLayoutId id="2147483676" r:id="rId17"/>
    <p:sldLayoutId id="2147483677" r:id="rId18"/>
    <p:sldLayoutId id="2147483678" r:id="rId19"/>
    <p:sldLayoutId id="214748367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10.png"/><Relationship Id="rId21" Type="http://schemas.microsoft.com/office/2007/relationships/hdphoto" Target="../media/hdphoto6.wdp"/><Relationship Id="rId7" Type="http://schemas.openxmlformats.org/officeDocument/2006/relationships/image" Target="../media/image14.png"/><Relationship Id="rId12" Type="http://schemas.microsoft.com/office/2007/relationships/hdphoto" Target="../media/hdphoto3.wdp"/><Relationship Id="rId17" Type="http://schemas.openxmlformats.org/officeDocument/2006/relationships/image" Target="../media/image21.png"/><Relationship Id="rId2" Type="http://schemas.openxmlformats.org/officeDocument/2006/relationships/notesSlide" Target="../notesSlides/notesSlide14.xml"/><Relationship Id="rId16" Type="http://schemas.openxmlformats.org/officeDocument/2006/relationships/image" Target="../media/image20.jpeg"/><Relationship Id="rId20"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microsoft.com/office/2007/relationships/hdphoto" Target="../media/hdphoto4.wdp"/><Relationship Id="rId23" Type="http://schemas.openxmlformats.org/officeDocument/2006/relationships/image" Target="../media/image25.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19.png"/><Relationship Id="rId22"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0.png"/><Relationship Id="rId5" Type="http://schemas.microsoft.com/office/2007/relationships/hdphoto" Target="../media/hdphoto7.wdp"/><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1.pn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microsoft.com/office/2007/relationships/hdphoto" Target="../media/hdphoto7.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37"/>
          <p:cNvSpPr txBox="1">
            <a:spLocks noGrp="1"/>
          </p:cNvSpPr>
          <p:nvPr>
            <p:ph type="ctrTitle"/>
          </p:nvPr>
        </p:nvSpPr>
        <p:spPr>
          <a:xfrm>
            <a:off x="609324" y="2041200"/>
            <a:ext cx="4495663" cy="21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300" dirty="0"/>
              <a:t>TRAFFIC SIGN </a:t>
            </a:r>
            <a:r>
              <a:rPr lang="en" sz="4300" dirty="0">
                <a:solidFill>
                  <a:schemeClr val="lt1"/>
                </a:solidFill>
              </a:rPr>
              <a:t>RECOGNITION</a:t>
            </a:r>
            <a:endParaRPr sz="4300" dirty="0">
              <a:solidFill>
                <a:schemeClr val="lt1"/>
              </a:solidFill>
            </a:endParaRPr>
          </a:p>
        </p:txBody>
      </p:sp>
      <p:sp>
        <p:nvSpPr>
          <p:cNvPr id="1053" name="Google Shape;1053;p37"/>
          <p:cNvSpPr txBox="1">
            <a:spLocks noGrp="1"/>
          </p:cNvSpPr>
          <p:nvPr>
            <p:ph type="subTitle" idx="1"/>
          </p:nvPr>
        </p:nvSpPr>
        <p:spPr>
          <a:xfrm>
            <a:off x="609325" y="4128200"/>
            <a:ext cx="44037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endParaRPr dirty="0"/>
          </a:p>
        </p:txBody>
      </p:sp>
      <p:cxnSp>
        <p:nvCxnSpPr>
          <p:cNvPr id="1054" name="Google Shape;1054;p37"/>
          <p:cNvCxnSpPr/>
          <p:nvPr/>
        </p:nvCxnSpPr>
        <p:spPr>
          <a:xfrm>
            <a:off x="285100" y="1893675"/>
            <a:ext cx="4734300" cy="0"/>
          </a:xfrm>
          <a:prstGeom prst="straightConnector1">
            <a:avLst/>
          </a:prstGeom>
          <a:noFill/>
          <a:ln w="9525" cap="flat" cmpd="sng">
            <a:solidFill>
              <a:schemeClr val="dk1"/>
            </a:solidFill>
            <a:prstDash val="solid"/>
            <a:round/>
            <a:headEnd type="none" w="med" len="med"/>
            <a:tailEnd type="none" w="med" len="med"/>
          </a:ln>
        </p:spPr>
      </p:cxnSp>
      <p:grpSp>
        <p:nvGrpSpPr>
          <p:cNvPr id="1055" name="Google Shape;1055;p37"/>
          <p:cNvGrpSpPr/>
          <p:nvPr/>
        </p:nvGrpSpPr>
        <p:grpSpPr>
          <a:xfrm>
            <a:off x="713235" y="872239"/>
            <a:ext cx="564966" cy="804491"/>
            <a:chOff x="6191950" y="4314625"/>
            <a:chExt cx="330100" cy="470050"/>
          </a:xfrm>
        </p:grpSpPr>
        <p:sp>
          <p:nvSpPr>
            <p:cNvPr id="1056" name="Google Shape;1056;p37"/>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37"/>
          <p:cNvGrpSpPr/>
          <p:nvPr/>
        </p:nvGrpSpPr>
        <p:grpSpPr>
          <a:xfrm>
            <a:off x="4475016" y="327242"/>
            <a:ext cx="4347097" cy="4067885"/>
            <a:chOff x="4475016" y="327242"/>
            <a:chExt cx="4347097" cy="4067885"/>
          </a:xfrm>
        </p:grpSpPr>
        <p:grpSp>
          <p:nvGrpSpPr>
            <p:cNvPr id="1066" name="Google Shape;1066;p37"/>
            <p:cNvGrpSpPr/>
            <p:nvPr/>
          </p:nvGrpSpPr>
          <p:grpSpPr>
            <a:xfrm>
              <a:off x="4475016" y="821237"/>
              <a:ext cx="4347097" cy="3573889"/>
              <a:chOff x="1900997" y="762837"/>
              <a:chExt cx="4274432" cy="3514149"/>
            </a:xfrm>
          </p:grpSpPr>
          <p:sp>
            <p:nvSpPr>
              <p:cNvPr id="1067" name="Google Shape;1067;p37"/>
              <p:cNvSpPr/>
              <p:nvPr/>
            </p:nvSpPr>
            <p:spPr>
              <a:xfrm>
                <a:off x="1900997" y="2385357"/>
                <a:ext cx="3053299" cy="1891629"/>
              </a:xfrm>
              <a:custGeom>
                <a:avLst/>
                <a:gdLst/>
                <a:ahLst/>
                <a:cxnLst/>
                <a:rect l="l" t="t" r="r" b="b"/>
                <a:pathLst>
                  <a:path w="48935" h="30317" extrusionOk="0">
                    <a:moveTo>
                      <a:pt x="0" y="1"/>
                    </a:moveTo>
                    <a:lnTo>
                      <a:pt x="0" y="1483"/>
                    </a:lnTo>
                    <a:lnTo>
                      <a:pt x="48934" y="30317"/>
                    </a:lnTo>
                    <a:lnTo>
                      <a:pt x="48934" y="28630"/>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4954234" y="3531740"/>
                <a:ext cx="1054787" cy="745246"/>
              </a:xfrm>
              <a:custGeom>
                <a:avLst/>
                <a:gdLst/>
                <a:ahLst/>
                <a:cxnLst/>
                <a:rect l="l" t="t" r="r" b="b"/>
                <a:pathLst>
                  <a:path w="16905" h="11944" extrusionOk="0">
                    <a:moveTo>
                      <a:pt x="16866" y="1"/>
                    </a:moveTo>
                    <a:lnTo>
                      <a:pt x="0" y="10257"/>
                    </a:lnTo>
                    <a:lnTo>
                      <a:pt x="0" y="11944"/>
                    </a:lnTo>
                    <a:lnTo>
                      <a:pt x="16905" y="1662"/>
                    </a:lnTo>
                    <a:lnTo>
                      <a:pt x="168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1900997" y="1770142"/>
                <a:ext cx="4091989" cy="2401584"/>
              </a:xfrm>
              <a:custGeom>
                <a:avLst/>
                <a:gdLst/>
                <a:ahLst/>
                <a:cxnLst/>
                <a:rect l="l" t="t" r="r" b="b"/>
                <a:pathLst>
                  <a:path w="65582" h="38490" extrusionOk="0">
                    <a:moveTo>
                      <a:pt x="16852" y="0"/>
                    </a:moveTo>
                    <a:lnTo>
                      <a:pt x="0" y="9861"/>
                    </a:lnTo>
                    <a:lnTo>
                      <a:pt x="48934" y="38490"/>
                    </a:lnTo>
                    <a:lnTo>
                      <a:pt x="65581" y="28384"/>
                    </a:lnTo>
                    <a:lnTo>
                      <a:pt x="16852"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952478" y="1751611"/>
                <a:ext cx="804521" cy="494730"/>
              </a:xfrm>
              <a:custGeom>
                <a:avLst/>
                <a:gdLst/>
                <a:ahLst/>
                <a:cxnLst/>
                <a:rect l="l" t="t" r="r" b="b"/>
                <a:pathLst>
                  <a:path w="12894" h="7929" extrusionOk="0">
                    <a:moveTo>
                      <a:pt x="0" y="0"/>
                    </a:moveTo>
                    <a:lnTo>
                      <a:pt x="0" y="408"/>
                    </a:lnTo>
                    <a:lnTo>
                      <a:pt x="12893" y="7928"/>
                    </a:lnTo>
                    <a:lnTo>
                      <a:pt x="12893" y="7507"/>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006526" y="3434217"/>
                <a:ext cx="168903" cy="201286"/>
              </a:xfrm>
              <a:custGeom>
                <a:avLst/>
                <a:gdLst/>
                <a:ahLst/>
                <a:cxnLst/>
                <a:rect l="l" t="t" r="r" b="b"/>
                <a:pathLst>
                  <a:path w="2707" h="3226" extrusionOk="0">
                    <a:moveTo>
                      <a:pt x="2707" y="0"/>
                    </a:moveTo>
                    <a:lnTo>
                      <a:pt x="1" y="1564"/>
                    </a:lnTo>
                    <a:lnTo>
                      <a:pt x="40" y="3225"/>
                    </a:lnTo>
                    <a:lnTo>
                      <a:pt x="2707" y="1619"/>
                    </a:lnTo>
                    <a:lnTo>
                      <a:pt x="270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952478" y="1653838"/>
                <a:ext cx="3222951" cy="1878776"/>
              </a:xfrm>
              <a:custGeom>
                <a:avLst/>
                <a:gdLst/>
                <a:ahLst/>
                <a:cxnLst/>
                <a:rect l="l" t="t" r="r" b="b"/>
                <a:pathLst>
                  <a:path w="51654" h="30111" extrusionOk="0">
                    <a:moveTo>
                      <a:pt x="2693" y="0"/>
                    </a:moveTo>
                    <a:lnTo>
                      <a:pt x="0" y="1567"/>
                    </a:lnTo>
                    <a:lnTo>
                      <a:pt x="49029" y="30111"/>
                    </a:lnTo>
                    <a:lnTo>
                      <a:pt x="51654" y="28534"/>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938002" y="1765026"/>
                <a:ext cx="200288" cy="130031"/>
              </a:xfrm>
              <a:custGeom>
                <a:avLst/>
                <a:gdLst/>
                <a:ahLst/>
                <a:cxnLst/>
                <a:rect l="l" t="t" r="r" b="b"/>
                <a:pathLst>
                  <a:path w="3210" h="2084" extrusionOk="0">
                    <a:moveTo>
                      <a:pt x="1" y="1"/>
                    </a:moveTo>
                    <a:lnTo>
                      <a:pt x="1" y="219"/>
                    </a:lnTo>
                    <a:lnTo>
                      <a:pt x="3209" y="2083"/>
                    </a:lnTo>
                    <a:lnTo>
                      <a:pt x="3209"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943119" y="1751611"/>
                <a:ext cx="209585" cy="122232"/>
              </a:xfrm>
              <a:custGeom>
                <a:avLst/>
                <a:gdLst/>
                <a:ahLst/>
                <a:cxnLst/>
                <a:rect l="l" t="t" r="r" b="b"/>
                <a:pathLst>
                  <a:path w="3359" h="1959" extrusionOk="0">
                    <a:moveTo>
                      <a:pt x="150" y="0"/>
                    </a:moveTo>
                    <a:lnTo>
                      <a:pt x="0" y="82"/>
                    </a:lnTo>
                    <a:lnTo>
                      <a:pt x="3196" y="1959"/>
                    </a:lnTo>
                    <a:lnTo>
                      <a:pt x="3359" y="186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938002" y="1756665"/>
                <a:ext cx="204531" cy="124728"/>
              </a:xfrm>
              <a:custGeom>
                <a:avLst/>
                <a:gdLst/>
                <a:ahLst/>
                <a:cxnLst/>
                <a:rect l="l" t="t" r="r" b="b"/>
                <a:pathLst>
                  <a:path w="3278" h="1999" extrusionOk="0">
                    <a:moveTo>
                      <a:pt x="82" y="1"/>
                    </a:moveTo>
                    <a:cubicBezTo>
                      <a:pt x="27" y="27"/>
                      <a:pt x="1" y="82"/>
                      <a:pt x="1" y="135"/>
                    </a:cubicBezTo>
                    <a:lnTo>
                      <a:pt x="3209" y="1998"/>
                    </a:lnTo>
                    <a:cubicBezTo>
                      <a:pt x="3209" y="1959"/>
                      <a:pt x="3238" y="1891"/>
                      <a:pt x="3278"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3138228" y="1867665"/>
                <a:ext cx="14476" cy="27391"/>
              </a:xfrm>
              <a:custGeom>
                <a:avLst/>
                <a:gdLst/>
                <a:ahLst/>
                <a:cxnLst/>
                <a:rect l="l" t="t" r="r" b="b"/>
                <a:pathLst>
                  <a:path w="232" h="439" extrusionOk="0">
                    <a:moveTo>
                      <a:pt x="232" y="1"/>
                    </a:moveTo>
                    <a:lnTo>
                      <a:pt x="69" y="99"/>
                    </a:lnTo>
                    <a:cubicBezTo>
                      <a:pt x="29" y="112"/>
                      <a:pt x="0" y="180"/>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3139039" y="1882141"/>
                <a:ext cx="200413" cy="130780"/>
              </a:xfrm>
              <a:custGeom>
                <a:avLst/>
                <a:gdLst/>
                <a:ahLst/>
                <a:cxnLst/>
                <a:rect l="l" t="t" r="r" b="b"/>
                <a:pathLst>
                  <a:path w="3212" h="2096" extrusionOk="0">
                    <a:moveTo>
                      <a:pt x="0" y="0"/>
                    </a:moveTo>
                    <a:lnTo>
                      <a:pt x="0" y="219"/>
                    </a:lnTo>
                    <a:lnTo>
                      <a:pt x="3212" y="2096"/>
                    </a:lnTo>
                    <a:lnTo>
                      <a:pt x="3212"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3144093" y="1868664"/>
                <a:ext cx="209834" cy="122294"/>
              </a:xfrm>
              <a:custGeom>
                <a:avLst/>
                <a:gdLst/>
                <a:ahLst/>
                <a:cxnLst/>
                <a:rect l="l" t="t" r="r" b="b"/>
                <a:pathLst>
                  <a:path w="3363" h="1960" extrusionOk="0">
                    <a:moveTo>
                      <a:pt x="151" y="1"/>
                    </a:moveTo>
                    <a:lnTo>
                      <a:pt x="1" y="96"/>
                    </a:lnTo>
                    <a:lnTo>
                      <a:pt x="3213" y="1959"/>
                    </a:lnTo>
                    <a:lnTo>
                      <a:pt x="3363" y="1861"/>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3139039" y="1874591"/>
                <a:ext cx="205529" cy="124728"/>
              </a:xfrm>
              <a:custGeom>
                <a:avLst/>
                <a:gdLst/>
                <a:ahLst/>
                <a:cxnLst/>
                <a:rect l="l" t="t" r="r" b="b"/>
                <a:pathLst>
                  <a:path w="3294" h="1999" extrusionOk="0">
                    <a:moveTo>
                      <a:pt x="82" y="1"/>
                    </a:moveTo>
                    <a:cubicBezTo>
                      <a:pt x="43" y="14"/>
                      <a:pt x="0" y="82"/>
                      <a:pt x="0" y="121"/>
                    </a:cubicBezTo>
                    <a:lnTo>
                      <a:pt x="3212" y="1998"/>
                    </a:lnTo>
                    <a:cubicBezTo>
                      <a:pt x="3212" y="1946"/>
                      <a:pt x="3251" y="1890"/>
                      <a:pt x="3294"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3339389" y="1984781"/>
                <a:ext cx="14538" cy="28140"/>
              </a:xfrm>
              <a:custGeom>
                <a:avLst/>
                <a:gdLst/>
                <a:ahLst/>
                <a:cxnLst/>
                <a:rect l="l" t="t" r="r" b="b"/>
                <a:pathLst>
                  <a:path w="233" h="451" extrusionOk="0">
                    <a:moveTo>
                      <a:pt x="233" y="0"/>
                    </a:moveTo>
                    <a:lnTo>
                      <a:pt x="83" y="98"/>
                    </a:lnTo>
                    <a:cubicBezTo>
                      <a:pt x="40" y="124"/>
                      <a:pt x="1" y="180"/>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3341074" y="2000068"/>
                <a:ext cx="200226" cy="129969"/>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3345317" y="1985779"/>
                <a:ext cx="209647" cy="122294"/>
              </a:xfrm>
              <a:custGeom>
                <a:avLst/>
                <a:gdLst/>
                <a:ahLst/>
                <a:cxnLst/>
                <a:rect l="l" t="t" r="r" b="b"/>
                <a:pathLst>
                  <a:path w="3360" h="1960" extrusionOk="0">
                    <a:moveTo>
                      <a:pt x="164" y="1"/>
                    </a:moveTo>
                    <a:lnTo>
                      <a:pt x="1" y="95"/>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3341074" y="1991707"/>
                <a:ext cx="204531" cy="124665"/>
              </a:xfrm>
              <a:custGeom>
                <a:avLst/>
                <a:gdLst/>
                <a:ahLst/>
                <a:cxnLst/>
                <a:rect l="l" t="t" r="r" b="b"/>
                <a:pathLst>
                  <a:path w="3278" h="1998" extrusionOk="0">
                    <a:moveTo>
                      <a:pt x="69" y="0"/>
                    </a:moveTo>
                    <a:cubicBezTo>
                      <a:pt x="26" y="27"/>
                      <a:pt x="0" y="82"/>
                      <a:pt x="0" y="134"/>
                    </a:cubicBezTo>
                    <a:lnTo>
                      <a:pt x="3209" y="1998"/>
                    </a:lnTo>
                    <a:cubicBezTo>
                      <a:pt x="3209" y="1946"/>
                      <a:pt x="3238"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3541237" y="2102895"/>
                <a:ext cx="14538" cy="27142"/>
              </a:xfrm>
              <a:custGeom>
                <a:avLst/>
                <a:gdLst/>
                <a:ahLst/>
                <a:cxnLst/>
                <a:rect l="l" t="t" r="r" b="b"/>
                <a:pathLst>
                  <a:path w="233" h="435" extrusionOk="0">
                    <a:moveTo>
                      <a:pt x="219" y="1"/>
                    </a:moveTo>
                    <a:lnTo>
                      <a:pt x="69" y="82"/>
                    </a:lnTo>
                    <a:cubicBezTo>
                      <a:pt x="30" y="108"/>
                      <a:pt x="1" y="164"/>
                      <a:pt x="1" y="216"/>
                    </a:cubicBezTo>
                    <a:lnTo>
                      <a:pt x="1" y="435"/>
                    </a:lnTo>
                    <a:lnTo>
                      <a:pt x="232" y="298"/>
                    </a:lnTo>
                    <a:lnTo>
                      <a:pt x="21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3542236" y="2117183"/>
                <a:ext cx="200288" cy="129969"/>
              </a:xfrm>
              <a:custGeom>
                <a:avLst/>
                <a:gdLst/>
                <a:ahLst/>
                <a:cxnLst/>
                <a:rect l="l" t="t" r="r" b="b"/>
                <a:pathLst>
                  <a:path w="3210" h="2083" extrusionOk="0">
                    <a:moveTo>
                      <a:pt x="1" y="0"/>
                    </a:moveTo>
                    <a:lnTo>
                      <a:pt x="1" y="219"/>
                    </a:lnTo>
                    <a:lnTo>
                      <a:pt x="3209" y="2083"/>
                    </a:lnTo>
                    <a:lnTo>
                      <a:pt x="3209"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3547352" y="2103706"/>
                <a:ext cx="209647" cy="122294"/>
              </a:xfrm>
              <a:custGeom>
                <a:avLst/>
                <a:gdLst/>
                <a:ahLst/>
                <a:cxnLst/>
                <a:rect l="l" t="t" r="r" b="b"/>
                <a:pathLst>
                  <a:path w="3360" h="1960" extrusionOk="0">
                    <a:moveTo>
                      <a:pt x="147" y="1"/>
                    </a:moveTo>
                    <a:lnTo>
                      <a:pt x="1" y="82"/>
                    </a:lnTo>
                    <a:lnTo>
                      <a:pt x="3209" y="1959"/>
                    </a:lnTo>
                    <a:lnTo>
                      <a:pt x="3359" y="1864"/>
                    </a:lnTo>
                    <a:lnTo>
                      <a:pt x="1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3542236" y="2108822"/>
                <a:ext cx="205404" cy="124665"/>
              </a:xfrm>
              <a:custGeom>
                <a:avLst/>
                <a:gdLst/>
                <a:ahLst/>
                <a:cxnLst/>
                <a:rect l="l" t="t" r="r" b="b"/>
                <a:pathLst>
                  <a:path w="3292" h="1998" extrusionOk="0">
                    <a:moveTo>
                      <a:pt x="83" y="0"/>
                    </a:moveTo>
                    <a:cubicBezTo>
                      <a:pt x="40" y="26"/>
                      <a:pt x="1" y="82"/>
                      <a:pt x="1" y="134"/>
                    </a:cubicBezTo>
                    <a:lnTo>
                      <a:pt x="3209" y="1998"/>
                    </a:lnTo>
                    <a:cubicBezTo>
                      <a:pt x="3209" y="1959"/>
                      <a:pt x="3236" y="1890"/>
                      <a:pt x="3291"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3742461" y="2220010"/>
                <a:ext cx="14538" cy="27142"/>
              </a:xfrm>
              <a:custGeom>
                <a:avLst/>
                <a:gdLst/>
                <a:ahLst/>
                <a:cxnLst/>
                <a:rect l="l" t="t" r="r" b="b"/>
                <a:pathLst>
                  <a:path w="233" h="435" extrusionOk="0">
                    <a:moveTo>
                      <a:pt x="232" y="0"/>
                    </a:moveTo>
                    <a:lnTo>
                      <a:pt x="82" y="95"/>
                    </a:lnTo>
                    <a:cubicBezTo>
                      <a:pt x="27" y="108"/>
                      <a:pt x="0" y="177"/>
                      <a:pt x="0" y="216"/>
                    </a:cubicBezTo>
                    <a:lnTo>
                      <a:pt x="0" y="435"/>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3742461" y="2233425"/>
                <a:ext cx="200288" cy="130842"/>
              </a:xfrm>
              <a:custGeom>
                <a:avLst/>
                <a:gdLst/>
                <a:ahLst/>
                <a:cxnLst/>
                <a:rect l="l" t="t" r="r" b="b"/>
                <a:pathLst>
                  <a:path w="3210" h="2097" extrusionOk="0">
                    <a:moveTo>
                      <a:pt x="0" y="1"/>
                    </a:moveTo>
                    <a:lnTo>
                      <a:pt x="0" y="220"/>
                    </a:lnTo>
                    <a:lnTo>
                      <a:pt x="3209" y="2096"/>
                    </a:lnTo>
                    <a:lnTo>
                      <a:pt x="3209" y="1878"/>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3747578" y="2220010"/>
                <a:ext cx="209585" cy="122232"/>
              </a:xfrm>
              <a:custGeom>
                <a:avLst/>
                <a:gdLst/>
                <a:ahLst/>
                <a:cxnLst/>
                <a:rect l="l" t="t" r="r" b="b"/>
                <a:pathLst>
                  <a:path w="3359" h="1959" extrusionOk="0">
                    <a:moveTo>
                      <a:pt x="150" y="0"/>
                    </a:moveTo>
                    <a:lnTo>
                      <a:pt x="0" y="95"/>
                    </a:lnTo>
                    <a:lnTo>
                      <a:pt x="3196" y="1959"/>
                    </a:lnTo>
                    <a:lnTo>
                      <a:pt x="3359" y="1877"/>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3742461" y="2225938"/>
                <a:ext cx="204531" cy="124665"/>
              </a:xfrm>
              <a:custGeom>
                <a:avLst/>
                <a:gdLst/>
                <a:ahLst/>
                <a:cxnLst/>
                <a:rect l="l" t="t" r="r" b="b"/>
                <a:pathLst>
                  <a:path w="3278" h="1998" extrusionOk="0">
                    <a:moveTo>
                      <a:pt x="82" y="0"/>
                    </a:moveTo>
                    <a:cubicBezTo>
                      <a:pt x="40" y="13"/>
                      <a:pt x="0" y="82"/>
                      <a:pt x="0" y="121"/>
                    </a:cubicBezTo>
                    <a:lnTo>
                      <a:pt x="3209" y="1998"/>
                    </a:lnTo>
                    <a:cubicBezTo>
                      <a:pt x="3209" y="1945"/>
                      <a:pt x="3238" y="1890"/>
                      <a:pt x="3278"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3942687" y="2337125"/>
                <a:ext cx="14476" cy="27142"/>
              </a:xfrm>
              <a:custGeom>
                <a:avLst/>
                <a:gdLst/>
                <a:ahLst/>
                <a:cxnLst/>
                <a:rect l="l" t="t" r="r" b="b"/>
                <a:pathLst>
                  <a:path w="232" h="435" extrusionOk="0">
                    <a:moveTo>
                      <a:pt x="232" y="0"/>
                    </a:moveTo>
                    <a:lnTo>
                      <a:pt x="69" y="82"/>
                    </a:lnTo>
                    <a:cubicBezTo>
                      <a:pt x="29" y="108"/>
                      <a:pt x="0" y="163"/>
                      <a:pt x="0" y="216"/>
                    </a:cubicBezTo>
                    <a:lnTo>
                      <a:pt x="0" y="434"/>
                    </a:lnTo>
                    <a:lnTo>
                      <a:pt x="232" y="297"/>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3941813" y="2349729"/>
                <a:ext cx="200288" cy="130031"/>
              </a:xfrm>
              <a:custGeom>
                <a:avLst/>
                <a:gdLst/>
                <a:ahLst/>
                <a:cxnLst/>
                <a:rect l="l" t="t" r="r" b="b"/>
                <a:pathLst>
                  <a:path w="3210" h="2084" extrusionOk="0">
                    <a:moveTo>
                      <a:pt x="1" y="1"/>
                    </a:moveTo>
                    <a:lnTo>
                      <a:pt x="1" y="219"/>
                    </a:lnTo>
                    <a:lnTo>
                      <a:pt x="3210" y="2083"/>
                    </a:lnTo>
                    <a:lnTo>
                      <a:pt x="3210"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3946930" y="2336065"/>
                <a:ext cx="209647" cy="122294"/>
              </a:xfrm>
              <a:custGeom>
                <a:avLst/>
                <a:gdLst/>
                <a:ahLst/>
                <a:cxnLst/>
                <a:rect l="l" t="t" r="r" b="b"/>
                <a:pathLst>
                  <a:path w="3360" h="1960" extrusionOk="0">
                    <a:moveTo>
                      <a:pt x="151" y="1"/>
                    </a:moveTo>
                    <a:lnTo>
                      <a:pt x="1" y="82"/>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3941813" y="2341181"/>
                <a:ext cx="204593" cy="124915"/>
              </a:xfrm>
              <a:custGeom>
                <a:avLst/>
                <a:gdLst/>
                <a:ahLst/>
                <a:cxnLst/>
                <a:rect l="l" t="t" r="r" b="b"/>
                <a:pathLst>
                  <a:path w="3279" h="2002" extrusionOk="0">
                    <a:moveTo>
                      <a:pt x="83" y="0"/>
                    </a:moveTo>
                    <a:cubicBezTo>
                      <a:pt x="43" y="30"/>
                      <a:pt x="1" y="82"/>
                      <a:pt x="1" y="138"/>
                    </a:cubicBezTo>
                    <a:lnTo>
                      <a:pt x="3210" y="2001"/>
                    </a:lnTo>
                    <a:cubicBezTo>
                      <a:pt x="3210" y="1959"/>
                      <a:pt x="3239" y="1894"/>
                      <a:pt x="3278"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4142039" y="2452369"/>
                <a:ext cx="14538" cy="27391"/>
              </a:xfrm>
              <a:custGeom>
                <a:avLst/>
                <a:gdLst/>
                <a:ahLst/>
                <a:cxnLst/>
                <a:rect l="l" t="t" r="r" b="b"/>
                <a:pathLst>
                  <a:path w="233" h="439" extrusionOk="0">
                    <a:moveTo>
                      <a:pt x="232" y="1"/>
                    </a:moveTo>
                    <a:lnTo>
                      <a:pt x="69" y="95"/>
                    </a:lnTo>
                    <a:cubicBezTo>
                      <a:pt x="30" y="112"/>
                      <a:pt x="1" y="177"/>
                      <a:pt x="1" y="219"/>
                    </a:cubicBezTo>
                    <a:lnTo>
                      <a:pt x="1"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4142039" y="2466034"/>
                <a:ext cx="200475" cy="130780"/>
              </a:xfrm>
              <a:custGeom>
                <a:avLst/>
                <a:gdLst/>
                <a:ahLst/>
                <a:cxnLst/>
                <a:rect l="l" t="t" r="r" b="b"/>
                <a:pathLst>
                  <a:path w="3213" h="2096" extrusionOk="0">
                    <a:moveTo>
                      <a:pt x="1" y="0"/>
                    </a:moveTo>
                    <a:lnTo>
                      <a:pt x="1" y="219"/>
                    </a:lnTo>
                    <a:lnTo>
                      <a:pt x="3212" y="2096"/>
                    </a:lnTo>
                    <a:lnTo>
                      <a:pt x="3212" y="187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4147155" y="2452369"/>
                <a:ext cx="209834" cy="122294"/>
              </a:xfrm>
              <a:custGeom>
                <a:avLst/>
                <a:gdLst/>
                <a:ahLst/>
                <a:cxnLst/>
                <a:rect l="l" t="t" r="r" b="b"/>
                <a:pathLst>
                  <a:path w="3363" h="1960" extrusionOk="0">
                    <a:moveTo>
                      <a:pt x="150" y="1"/>
                    </a:moveTo>
                    <a:lnTo>
                      <a:pt x="0" y="95"/>
                    </a:lnTo>
                    <a:lnTo>
                      <a:pt x="3199" y="1959"/>
                    </a:lnTo>
                    <a:lnTo>
                      <a:pt x="3362"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4142039" y="2458297"/>
                <a:ext cx="204718" cy="124915"/>
              </a:xfrm>
              <a:custGeom>
                <a:avLst/>
                <a:gdLst/>
                <a:ahLst/>
                <a:cxnLst/>
                <a:rect l="l" t="t" r="r" b="b"/>
                <a:pathLst>
                  <a:path w="3281" h="2002" extrusionOk="0">
                    <a:moveTo>
                      <a:pt x="82" y="0"/>
                    </a:moveTo>
                    <a:cubicBezTo>
                      <a:pt x="30" y="17"/>
                      <a:pt x="1" y="82"/>
                      <a:pt x="1" y="124"/>
                    </a:cubicBezTo>
                    <a:lnTo>
                      <a:pt x="3212" y="2001"/>
                    </a:lnTo>
                    <a:cubicBezTo>
                      <a:pt x="3212" y="1946"/>
                      <a:pt x="3238" y="1893"/>
                      <a:pt x="3281"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4342451" y="2568673"/>
                <a:ext cx="14538" cy="28140"/>
              </a:xfrm>
              <a:custGeom>
                <a:avLst/>
                <a:gdLst/>
                <a:ahLst/>
                <a:cxnLst/>
                <a:rect l="l" t="t" r="r" b="b"/>
                <a:pathLst>
                  <a:path w="233" h="451" extrusionOk="0">
                    <a:moveTo>
                      <a:pt x="232" y="0"/>
                    </a:moveTo>
                    <a:lnTo>
                      <a:pt x="69" y="95"/>
                    </a:lnTo>
                    <a:cubicBezTo>
                      <a:pt x="26" y="124"/>
                      <a:pt x="0" y="177"/>
                      <a:pt x="0" y="232"/>
                    </a:cubicBezTo>
                    <a:lnTo>
                      <a:pt x="0" y="451"/>
                    </a:lnTo>
                    <a:lnTo>
                      <a:pt x="232" y="314"/>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2952478" y="1653838"/>
                <a:ext cx="172335" cy="99458"/>
              </a:xfrm>
              <a:custGeom>
                <a:avLst/>
                <a:gdLst/>
                <a:ahLst/>
                <a:cxnLst/>
                <a:rect l="l" t="t" r="r" b="b"/>
                <a:pathLst>
                  <a:path w="2762" h="1594" extrusionOk="0">
                    <a:moveTo>
                      <a:pt x="2693" y="0"/>
                    </a:moveTo>
                    <a:lnTo>
                      <a:pt x="0" y="1567"/>
                    </a:lnTo>
                    <a:lnTo>
                      <a:pt x="69" y="1593"/>
                    </a:lnTo>
                    <a:lnTo>
                      <a:pt x="2762" y="3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3152641" y="1770142"/>
                <a:ext cx="171586" cy="100269"/>
              </a:xfrm>
              <a:custGeom>
                <a:avLst/>
                <a:gdLst/>
                <a:ahLst/>
                <a:cxnLst/>
                <a:rect l="l" t="t" r="r" b="b"/>
                <a:pathLst>
                  <a:path w="2750" h="1607" extrusionOk="0">
                    <a:moveTo>
                      <a:pt x="2694" y="0"/>
                    </a:moveTo>
                    <a:lnTo>
                      <a:pt x="1" y="1564"/>
                    </a:lnTo>
                    <a:lnTo>
                      <a:pt x="69" y="1606"/>
                    </a:lnTo>
                    <a:lnTo>
                      <a:pt x="2749" y="43"/>
                    </a:lnTo>
                    <a:lnTo>
                      <a:pt x="269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3352867" y="1887195"/>
                <a:ext cx="171524" cy="99458"/>
              </a:xfrm>
              <a:custGeom>
                <a:avLst/>
                <a:gdLst/>
                <a:ahLst/>
                <a:cxnLst/>
                <a:rect l="l" t="t" r="r" b="b"/>
                <a:pathLst>
                  <a:path w="2749" h="1594" extrusionOk="0">
                    <a:moveTo>
                      <a:pt x="2693" y="1"/>
                    </a:moveTo>
                    <a:lnTo>
                      <a:pt x="0" y="1564"/>
                    </a:lnTo>
                    <a:lnTo>
                      <a:pt x="69" y="1594"/>
                    </a:lnTo>
                    <a:lnTo>
                      <a:pt x="2749" y="30"/>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3553279" y="2003499"/>
                <a:ext cx="171337" cy="100269"/>
              </a:xfrm>
              <a:custGeom>
                <a:avLst/>
                <a:gdLst/>
                <a:ahLst/>
                <a:cxnLst/>
                <a:rect l="l" t="t" r="r" b="b"/>
                <a:pathLst>
                  <a:path w="2746" h="1607" extrusionOk="0">
                    <a:moveTo>
                      <a:pt x="2693" y="1"/>
                    </a:moveTo>
                    <a:lnTo>
                      <a:pt x="0" y="1564"/>
                    </a:lnTo>
                    <a:lnTo>
                      <a:pt x="69" y="1607"/>
                    </a:lnTo>
                    <a:lnTo>
                      <a:pt x="2745"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3753443" y="2120615"/>
                <a:ext cx="171586" cy="100269"/>
              </a:xfrm>
              <a:custGeom>
                <a:avLst/>
                <a:gdLst/>
                <a:ahLst/>
                <a:cxnLst/>
                <a:rect l="l" t="t" r="r" b="b"/>
                <a:pathLst>
                  <a:path w="2750" h="1607" extrusionOk="0">
                    <a:moveTo>
                      <a:pt x="2694" y="1"/>
                    </a:moveTo>
                    <a:lnTo>
                      <a:pt x="1" y="1564"/>
                    </a:lnTo>
                    <a:lnTo>
                      <a:pt x="69" y="1606"/>
                    </a:lnTo>
                    <a:lnTo>
                      <a:pt x="2749" y="27"/>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3953668" y="2236919"/>
                <a:ext cx="171524" cy="100269"/>
              </a:xfrm>
              <a:custGeom>
                <a:avLst/>
                <a:gdLst/>
                <a:ahLst/>
                <a:cxnLst/>
                <a:rect l="l" t="t" r="r" b="b"/>
                <a:pathLst>
                  <a:path w="2749" h="1607" extrusionOk="0">
                    <a:moveTo>
                      <a:pt x="2693" y="0"/>
                    </a:moveTo>
                    <a:lnTo>
                      <a:pt x="0" y="1564"/>
                    </a:lnTo>
                    <a:lnTo>
                      <a:pt x="56" y="1606"/>
                    </a:lnTo>
                    <a:lnTo>
                      <a:pt x="2749" y="39"/>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4152209" y="2354035"/>
                <a:ext cx="172397" cy="100269"/>
              </a:xfrm>
              <a:custGeom>
                <a:avLst/>
                <a:gdLst/>
                <a:ahLst/>
                <a:cxnLst/>
                <a:rect l="l" t="t" r="r" b="b"/>
                <a:pathLst>
                  <a:path w="2763" h="1607" extrusionOk="0">
                    <a:moveTo>
                      <a:pt x="2710" y="0"/>
                    </a:moveTo>
                    <a:lnTo>
                      <a:pt x="1" y="1564"/>
                    </a:lnTo>
                    <a:lnTo>
                      <a:pt x="69" y="1606"/>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4352622" y="2470276"/>
                <a:ext cx="172335" cy="100082"/>
              </a:xfrm>
              <a:custGeom>
                <a:avLst/>
                <a:gdLst/>
                <a:ahLst/>
                <a:cxnLst/>
                <a:rect l="l" t="t" r="r" b="b"/>
                <a:pathLst>
                  <a:path w="2762" h="1604" extrusionOk="0">
                    <a:moveTo>
                      <a:pt x="2706" y="1"/>
                    </a:moveTo>
                    <a:lnTo>
                      <a:pt x="1" y="1564"/>
                    </a:lnTo>
                    <a:lnTo>
                      <a:pt x="69" y="1604"/>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4342451" y="2583149"/>
                <a:ext cx="199414" cy="129782"/>
              </a:xfrm>
              <a:custGeom>
                <a:avLst/>
                <a:gdLst/>
                <a:ahLst/>
                <a:cxnLst/>
                <a:rect l="l" t="t" r="r" b="b"/>
                <a:pathLst>
                  <a:path w="3196" h="2080" extrusionOk="0">
                    <a:moveTo>
                      <a:pt x="0" y="0"/>
                    </a:moveTo>
                    <a:lnTo>
                      <a:pt x="0" y="219"/>
                    </a:lnTo>
                    <a:lnTo>
                      <a:pt x="3196" y="2079"/>
                    </a:lnTo>
                    <a:lnTo>
                      <a:pt x="3196"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4346694" y="2568673"/>
                <a:ext cx="209647" cy="122232"/>
              </a:xfrm>
              <a:custGeom>
                <a:avLst/>
                <a:gdLst/>
                <a:ahLst/>
                <a:cxnLst/>
                <a:rect l="l" t="t" r="r" b="b"/>
                <a:pathLst>
                  <a:path w="3360" h="1959" extrusionOk="0">
                    <a:moveTo>
                      <a:pt x="164" y="0"/>
                    </a:moveTo>
                    <a:lnTo>
                      <a:pt x="1" y="95"/>
                    </a:lnTo>
                    <a:lnTo>
                      <a:pt x="3209" y="1959"/>
                    </a:lnTo>
                    <a:lnTo>
                      <a:pt x="3360" y="1877"/>
                    </a:lnTo>
                    <a:lnTo>
                      <a:pt x="16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4342451" y="2574601"/>
                <a:ext cx="204531" cy="124852"/>
              </a:xfrm>
              <a:custGeom>
                <a:avLst/>
                <a:gdLst/>
                <a:ahLst/>
                <a:cxnLst/>
                <a:rect l="l" t="t" r="r" b="b"/>
                <a:pathLst>
                  <a:path w="3278" h="2001" extrusionOk="0">
                    <a:moveTo>
                      <a:pt x="69" y="0"/>
                    </a:moveTo>
                    <a:cubicBezTo>
                      <a:pt x="26" y="29"/>
                      <a:pt x="0" y="82"/>
                      <a:pt x="0" y="137"/>
                    </a:cubicBezTo>
                    <a:lnTo>
                      <a:pt x="3196" y="2001"/>
                    </a:lnTo>
                    <a:cubicBezTo>
                      <a:pt x="3196" y="1958"/>
                      <a:pt x="3235"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4541803" y="2685789"/>
                <a:ext cx="14538" cy="27142"/>
              </a:xfrm>
              <a:custGeom>
                <a:avLst/>
                <a:gdLst/>
                <a:ahLst/>
                <a:cxnLst/>
                <a:rect l="l" t="t" r="r" b="b"/>
                <a:pathLst>
                  <a:path w="233" h="435" extrusionOk="0">
                    <a:moveTo>
                      <a:pt x="233" y="0"/>
                    </a:moveTo>
                    <a:lnTo>
                      <a:pt x="82" y="82"/>
                    </a:lnTo>
                    <a:cubicBezTo>
                      <a:pt x="40" y="108"/>
                      <a:pt x="1" y="176"/>
                      <a:pt x="1" y="219"/>
                    </a:cubicBezTo>
                    <a:lnTo>
                      <a:pt x="1" y="434"/>
                    </a:lnTo>
                    <a:lnTo>
                      <a:pt x="233" y="300"/>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4552847" y="2587392"/>
                <a:ext cx="172335" cy="100082"/>
              </a:xfrm>
              <a:custGeom>
                <a:avLst/>
                <a:gdLst/>
                <a:ahLst/>
                <a:cxnLst/>
                <a:rect l="l" t="t" r="r" b="b"/>
                <a:pathLst>
                  <a:path w="2762" h="1604" extrusionOk="0">
                    <a:moveTo>
                      <a:pt x="2693" y="1"/>
                    </a:moveTo>
                    <a:lnTo>
                      <a:pt x="0" y="1564"/>
                    </a:lnTo>
                    <a:lnTo>
                      <a:pt x="69" y="1603"/>
                    </a:lnTo>
                    <a:lnTo>
                      <a:pt x="2761" y="27"/>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4541803" y="2699391"/>
                <a:ext cx="200288" cy="130655"/>
              </a:xfrm>
              <a:custGeom>
                <a:avLst/>
                <a:gdLst/>
                <a:ahLst/>
                <a:cxnLst/>
                <a:rect l="l" t="t" r="r" b="b"/>
                <a:pathLst>
                  <a:path w="3210" h="2094" extrusionOk="0">
                    <a:moveTo>
                      <a:pt x="1" y="1"/>
                    </a:moveTo>
                    <a:lnTo>
                      <a:pt x="1" y="216"/>
                    </a:lnTo>
                    <a:lnTo>
                      <a:pt x="3209" y="2093"/>
                    </a:lnTo>
                    <a:lnTo>
                      <a:pt x="3209" y="1865"/>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4546920" y="2685789"/>
                <a:ext cx="209647" cy="122232"/>
              </a:xfrm>
              <a:custGeom>
                <a:avLst/>
                <a:gdLst/>
                <a:ahLst/>
                <a:cxnLst/>
                <a:rect l="l" t="t" r="r" b="b"/>
                <a:pathLst>
                  <a:path w="3360" h="1959" extrusionOk="0">
                    <a:moveTo>
                      <a:pt x="151" y="0"/>
                    </a:moveTo>
                    <a:lnTo>
                      <a:pt x="0" y="82"/>
                    </a:lnTo>
                    <a:lnTo>
                      <a:pt x="3209" y="1959"/>
                    </a:lnTo>
                    <a:lnTo>
                      <a:pt x="3359" y="1864"/>
                    </a:lnTo>
                    <a:lnTo>
                      <a:pt x="1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4541803" y="2690843"/>
                <a:ext cx="205342" cy="124915"/>
              </a:xfrm>
              <a:custGeom>
                <a:avLst/>
                <a:gdLst/>
                <a:ahLst/>
                <a:cxnLst/>
                <a:rect l="l" t="t" r="r" b="b"/>
                <a:pathLst>
                  <a:path w="3291" h="2002" extrusionOk="0">
                    <a:moveTo>
                      <a:pt x="82" y="1"/>
                    </a:moveTo>
                    <a:cubicBezTo>
                      <a:pt x="40" y="27"/>
                      <a:pt x="1" y="95"/>
                      <a:pt x="1" y="138"/>
                    </a:cubicBezTo>
                    <a:lnTo>
                      <a:pt x="3209" y="2002"/>
                    </a:lnTo>
                    <a:cubicBezTo>
                      <a:pt x="3209" y="1959"/>
                      <a:pt x="3252" y="1904"/>
                      <a:pt x="3291"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4742029" y="2802031"/>
                <a:ext cx="14538" cy="28015"/>
              </a:xfrm>
              <a:custGeom>
                <a:avLst/>
                <a:gdLst/>
                <a:ahLst/>
                <a:cxnLst/>
                <a:rect l="l" t="t" r="r" b="b"/>
                <a:pathLst>
                  <a:path w="233" h="449" extrusionOk="0">
                    <a:moveTo>
                      <a:pt x="232" y="1"/>
                    </a:moveTo>
                    <a:lnTo>
                      <a:pt x="82" y="96"/>
                    </a:lnTo>
                    <a:cubicBezTo>
                      <a:pt x="43" y="122"/>
                      <a:pt x="0" y="177"/>
                      <a:pt x="0" y="220"/>
                    </a:cubicBezTo>
                    <a:lnTo>
                      <a:pt x="0" y="44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4753011" y="2703696"/>
                <a:ext cx="171524" cy="100082"/>
              </a:xfrm>
              <a:custGeom>
                <a:avLst/>
                <a:gdLst/>
                <a:ahLst/>
                <a:cxnLst/>
                <a:rect l="l" t="t" r="r" b="b"/>
                <a:pathLst>
                  <a:path w="2749" h="1604" extrusionOk="0">
                    <a:moveTo>
                      <a:pt x="2693" y="0"/>
                    </a:moveTo>
                    <a:lnTo>
                      <a:pt x="1" y="1564"/>
                    </a:lnTo>
                    <a:lnTo>
                      <a:pt x="56" y="1603"/>
                    </a:lnTo>
                    <a:lnTo>
                      <a:pt x="2749" y="4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4742029" y="2815695"/>
                <a:ext cx="200475" cy="130593"/>
              </a:xfrm>
              <a:custGeom>
                <a:avLst/>
                <a:gdLst/>
                <a:ahLst/>
                <a:cxnLst/>
                <a:rect l="l" t="t" r="r" b="b"/>
                <a:pathLst>
                  <a:path w="3213" h="2093" extrusionOk="0">
                    <a:moveTo>
                      <a:pt x="0" y="1"/>
                    </a:moveTo>
                    <a:lnTo>
                      <a:pt x="0" y="229"/>
                    </a:lnTo>
                    <a:lnTo>
                      <a:pt x="3212" y="2093"/>
                    </a:lnTo>
                    <a:lnTo>
                      <a:pt x="3212"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4747083" y="2802031"/>
                <a:ext cx="209647" cy="122294"/>
              </a:xfrm>
              <a:custGeom>
                <a:avLst/>
                <a:gdLst/>
                <a:ahLst/>
                <a:cxnLst/>
                <a:rect l="l" t="t" r="r" b="b"/>
                <a:pathLst>
                  <a:path w="3360" h="1960" extrusionOk="0">
                    <a:moveTo>
                      <a:pt x="151" y="1"/>
                    </a:moveTo>
                    <a:lnTo>
                      <a:pt x="1" y="96"/>
                    </a:lnTo>
                    <a:lnTo>
                      <a:pt x="3196" y="1959"/>
                    </a:lnTo>
                    <a:lnTo>
                      <a:pt x="3360"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4742029" y="2807958"/>
                <a:ext cx="204531" cy="124915"/>
              </a:xfrm>
              <a:custGeom>
                <a:avLst/>
                <a:gdLst/>
                <a:ahLst/>
                <a:cxnLst/>
                <a:rect l="l" t="t" r="r" b="b"/>
                <a:pathLst>
                  <a:path w="3278" h="2002" extrusionOk="0">
                    <a:moveTo>
                      <a:pt x="82" y="1"/>
                    </a:moveTo>
                    <a:cubicBezTo>
                      <a:pt x="43" y="27"/>
                      <a:pt x="0" y="82"/>
                      <a:pt x="0" y="125"/>
                    </a:cubicBezTo>
                    <a:lnTo>
                      <a:pt x="3212" y="2001"/>
                    </a:lnTo>
                    <a:cubicBezTo>
                      <a:pt x="3212" y="1946"/>
                      <a:pt x="3238" y="1890"/>
                      <a:pt x="3277"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4942442" y="2919146"/>
                <a:ext cx="14288" cy="27142"/>
              </a:xfrm>
              <a:custGeom>
                <a:avLst/>
                <a:gdLst/>
                <a:ahLst/>
                <a:cxnLst/>
                <a:rect l="l" t="t" r="r" b="b"/>
                <a:pathLst>
                  <a:path w="229" h="435" extrusionOk="0">
                    <a:moveTo>
                      <a:pt x="229" y="1"/>
                    </a:moveTo>
                    <a:lnTo>
                      <a:pt x="65" y="82"/>
                    </a:lnTo>
                    <a:cubicBezTo>
                      <a:pt x="26" y="108"/>
                      <a:pt x="0" y="164"/>
                      <a:pt x="0" y="219"/>
                    </a:cubicBezTo>
                    <a:lnTo>
                      <a:pt x="0" y="435"/>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4952612" y="2820812"/>
                <a:ext cx="172148" cy="99208"/>
              </a:xfrm>
              <a:custGeom>
                <a:avLst/>
                <a:gdLst/>
                <a:ahLst/>
                <a:cxnLst/>
                <a:rect l="l" t="t" r="r" b="b"/>
                <a:pathLst>
                  <a:path w="2759" h="1590" extrusionOk="0">
                    <a:moveTo>
                      <a:pt x="2706" y="0"/>
                    </a:moveTo>
                    <a:lnTo>
                      <a:pt x="0" y="1564"/>
                    </a:lnTo>
                    <a:lnTo>
                      <a:pt x="66" y="1590"/>
                    </a:lnTo>
                    <a:lnTo>
                      <a:pt x="2758"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4942442" y="2932811"/>
                <a:ext cx="199414" cy="129782"/>
              </a:xfrm>
              <a:custGeom>
                <a:avLst/>
                <a:gdLst/>
                <a:ahLst/>
                <a:cxnLst/>
                <a:rect l="l" t="t" r="r" b="b"/>
                <a:pathLst>
                  <a:path w="3196" h="2080" extrusionOk="0">
                    <a:moveTo>
                      <a:pt x="0" y="0"/>
                    </a:moveTo>
                    <a:lnTo>
                      <a:pt x="0" y="216"/>
                    </a:lnTo>
                    <a:lnTo>
                      <a:pt x="3196" y="2080"/>
                    </a:lnTo>
                    <a:lnTo>
                      <a:pt x="3196" y="1861"/>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4946497" y="2918335"/>
                <a:ext cx="209834" cy="122294"/>
              </a:xfrm>
              <a:custGeom>
                <a:avLst/>
                <a:gdLst/>
                <a:ahLst/>
                <a:cxnLst/>
                <a:rect l="l" t="t" r="r" b="b"/>
                <a:pathLst>
                  <a:path w="3363" h="1960" extrusionOk="0">
                    <a:moveTo>
                      <a:pt x="151" y="1"/>
                    </a:moveTo>
                    <a:lnTo>
                      <a:pt x="0" y="95"/>
                    </a:lnTo>
                    <a:lnTo>
                      <a:pt x="3212" y="1959"/>
                    </a:lnTo>
                    <a:lnTo>
                      <a:pt x="3362"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4942442" y="2924262"/>
                <a:ext cx="204531" cy="124665"/>
              </a:xfrm>
              <a:custGeom>
                <a:avLst/>
                <a:gdLst/>
                <a:ahLst/>
                <a:cxnLst/>
                <a:rect l="l" t="t" r="r" b="b"/>
                <a:pathLst>
                  <a:path w="3278" h="1998" extrusionOk="0">
                    <a:moveTo>
                      <a:pt x="65" y="0"/>
                    </a:moveTo>
                    <a:cubicBezTo>
                      <a:pt x="26" y="26"/>
                      <a:pt x="0" y="82"/>
                      <a:pt x="0" y="137"/>
                    </a:cubicBezTo>
                    <a:lnTo>
                      <a:pt x="3196" y="1998"/>
                    </a:lnTo>
                    <a:cubicBezTo>
                      <a:pt x="3196" y="1959"/>
                      <a:pt x="3235" y="1890"/>
                      <a:pt x="3277" y="1864"/>
                    </a:cubicBezTo>
                    <a:lnTo>
                      <a:pt x="65"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5141794" y="3035450"/>
                <a:ext cx="14538" cy="27142"/>
              </a:xfrm>
              <a:custGeom>
                <a:avLst/>
                <a:gdLst/>
                <a:ahLst/>
                <a:cxnLst/>
                <a:rect l="l" t="t" r="r" b="b"/>
                <a:pathLst>
                  <a:path w="233" h="435" extrusionOk="0">
                    <a:moveTo>
                      <a:pt x="232" y="1"/>
                    </a:moveTo>
                    <a:lnTo>
                      <a:pt x="82" y="82"/>
                    </a:lnTo>
                    <a:cubicBezTo>
                      <a:pt x="40" y="108"/>
                      <a:pt x="1" y="177"/>
                      <a:pt x="1" y="216"/>
                    </a:cubicBezTo>
                    <a:lnTo>
                      <a:pt x="1" y="435"/>
                    </a:lnTo>
                    <a:lnTo>
                      <a:pt x="232" y="298"/>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5152775" y="2936866"/>
                <a:ext cx="172397" cy="100269"/>
              </a:xfrm>
              <a:custGeom>
                <a:avLst/>
                <a:gdLst/>
                <a:ahLst/>
                <a:cxnLst/>
                <a:rect l="l" t="t" r="r" b="b"/>
                <a:pathLst>
                  <a:path w="2763" h="1607" extrusionOk="0">
                    <a:moveTo>
                      <a:pt x="2694" y="1"/>
                    </a:moveTo>
                    <a:lnTo>
                      <a:pt x="1" y="1567"/>
                    </a:lnTo>
                    <a:lnTo>
                      <a:pt x="69" y="1607"/>
                    </a:lnTo>
                    <a:lnTo>
                      <a:pt x="2762" y="30"/>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5141794" y="3048865"/>
                <a:ext cx="200288" cy="130842"/>
              </a:xfrm>
              <a:custGeom>
                <a:avLst/>
                <a:gdLst/>
                <a:ahLst/>
                <a:cxnLst/>
                <a:rect l="l" t="t" r="r" b="b"/>
                <a:pathLst>
                  <a:path w="3210" h="2097" extrusionOk="0">
                    <a:moveTo>
                      <a:pt x="1" y="1"/>
                    </a:moveTo>
                    <a:lnTo>
                      <a:pt x="1" y="220"/>
                    </a:lnTo>
                    <a:lnTo>
                      <a:pt x="3209" y="2096"/>
                    </a:lnTo>
                    <a:lnTo>
                      <a:pt x="3209" y="1878"/>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5146910" y="3035450"/>
                <a:ext cx="209585" cy="122232"/>
              </a:xfrm>
              <a:custGeom>
                <a:avLst/>
                <a:gdLst/>
                <a:ahLst/>
                <a:cxnLst/>
                <a:rect l="l" t="t" r="r" b="b"/>
                <a:pathLst>
                  <a:path w="3359" h="1959" extrusionOk="0">
                    <a:moveTo>
                      <a:pt x="150" y="1"/>
                    </a:moveTo>
                    <a:lnTo>
                      <a:pt x="0" y="82"/>
                    </a:lnTo>
                    <a:lnTo>
                      <a:pt x="3209" y="1959"/>
                    </a:lnTo>
                    <a:lnTo>
                      <a:pt x="3359"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5141794" y="3040567"/>
                <a:ext cx="205342" cy="125476"/>
              </a:xfrm>
              <a:custGeom>
                <a:avLst/>
                <a:gdLst/>
                <a:ahLst/>
                <a:cxnLst/>
                <a:rect l="l" t="t" r="r" b="b"/>
                <a:pathLst>
                  <a:path w="3291" h="2011" extrusionOk="0">
                    <a:moveTo>
                      <a:pt x="82" y="0"/>
                    </a:moveTo>
                    <a:cubicBezTo>
                      <a:pt x="40" y="26"/>
                      <a:pt x="1" y="95"/>
                      <a:pt x="1" y="134"/>
                    </a:cubicBezTo>
                    <a:lnTo>
                      <a:pt x="3209" y="2011"/>
                    </a:lnTo>
                    <a:cubicBezTo>
                      <a:pt x="3209" y="1959"/>
                      <a:pt x="3252" y="1903"/>
                      <a:pt x="329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5342019" y="3151755"/>
                <a:ext cx="14476" cy="27953"/>
              </a:xfrm>
              <a:custGeom>
                <a:avLst/>
                <a:gdLst/>
                <a:ahLst/>
                <a:cxnLst/>
                <a:rect l="l" t="t" r="r" b="b"/>
                <a:pathLst>
                  <a:path w="232" h="448" extrusionOk="0">
                    <a:moveTo>
                      <a:pt x="232" y="0"/>
                    </a:moveTo>
                    <a:lnTo>
                      <a:pt x="82" y="95"/>
                    </a:lnTo>
                    <a:cubicBezTo>
                      <a:pt x="43" y="121"/>
                      <a:pt x="0" y="177"/>
                      <a:pt x="0" y="229"/>
                    </a:cubicBezTo>
                    <a:lnTo>
                      <a:pt x="0" y="447"/>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5353001" y="3053170"/>
                <a:ext cx="171524" cy="100269"/>
              </a:xfrm>
              <a:custGeom>
                <a:avLst/>
                <a:gdLst/>
                <a:ahLst/>
                <a:cxnLst/>
                <a:rect l="l" t="t" r="r" b="b"/>
                <a:pathLst>
                  <a:path w="2749" h="1607" extrusionOk="0">
                    <a:moveTo>
                      <a:pt x="2693" y="1"/>
                    </a:moveTo>
                    <a:lnTo>
                      <a:pt x="0" y="1564"/>
                    </a:lnTo>
                    <a:lnTo>
                      <a:pt x="56" y="1606"/>
                    </a:lnTo>
                    <a:lnTo>
                      <a:pt x="2749"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5342019" y="3164358"/>
                <a:ext cx="200226" cy="130842"/>
              </a:xfrm>
              <a:custGeom>
                <a:avLst/>
                <a:gdLst/>
                <a:ahLst/>
                <a:cxnLst/>
                <a:rect l="l" t="t" r="r" b="b"/>
                <a:pathLst>
                  <a:path w="3209" h="2097" extrusionOk="0">
                    <a:moveTo>
                      <a:pt x="0" y="1"/>
                    </a:moveTo>
                    <a:lnTo>
                      <a:pt x="0" y="219"/>
                    </a:lnTo>
                    <a:lnTo>
                      <a:pt x="3209" y="2096"/>
                    </a:lnTo>
                    <a:lnTo>
                      <a:pt x="3209"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5347073" y="3150694"/>
                <a:ext cx="209647" cy="122294"/>
              </a:xfrm>
              <a:custGeom>
                <a:avLst/>
                <a:gdLst/>
                <a:ahLst/>
                <a:cxnLst/>
                <a:rect l="l" t="t" r="r" b="b"/>
                <a:pathLst>
                  <a:path w="3360" h="1960" extrusionOk="0">
                    <a:moveTo>
                      <a:pt x="151" y="1"/>
                    </a:moveTo>
                    <a:lnTo>
                      <a:pt x="1" y="99"/>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5342019" y="3156809"/>
                <a:ext cx="204531" cy="124728"/>
              </a:xfrm>
              <a:custGeom>
                <a:avLst/>
                <a:gdLst/>
                <a:ahLst/>
                <a:cxnLst/>
                <a:rect l="l" t="t" r="r" b="b"/>
                <a:pathLst>
                  <a:path w="3278" h="1999" extrusionOk="0">
                    <a:moveTo>
                      <a:pt x="82" y="1"/>
                    </a:moveTo>
                    <a:cubicBezTo>
                      <a:pt x="43" y="14"/>
                      <a:pt x="0" y="82"/>
                      <a:pt x="0" y="122"/>
                    </a:cubicBezTo>
                    <a:lnTo>
                      <a:pt x="3209" y="1998"/>
                    </a:lnTo>
                    <a:cubicBezTo>
                      <a:pt x="3209" y="1943"/>
                      <a:pt x="3238" y="1891"/>
                      <a:pt x="3277" y="1861"/>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5542182" y="3266998"/>
                <a:ext cx="14538" cy="28203"/>
              </a:xfrm>
              <a:custGeom>
                <a:avLst/>
                <a:gdLst/>
                <a:ahLst/>
                <a:cxnLst/>
                <a:rect l="l" t="t" r="r" b="b"/>
                <a:pathLst>
                  <a:path w="233" h="452" extrusionOk="0">
                    <a:moveTo>
                      <a:pt x="232" y="1"/>
                    </a:moveTo>
                    <a:lnTo>
                      <a:pt x="69" y="95"/>
                    </a:lnTo>
                    <a:cubicBezTo>
                      <a:pt x="30" y="125"/>
                      <a:pt x="1" y="177"/>
                      <a:pt x="1" y="232"/>
                    </a:cubicBezTo>
                    <a:lnTo>
                      <a:pt x="1" y="451"/>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5552353" y="3169475"/>
                <a:ext cx="172397" cy="99458"/>
              </a:xfrm>
              <a:custGeom>
                <a:avLst/>
                <a:gdLst/>
                <a:ahLst/>
                <a:cxnLst/>
                <a:rect l="l" t="t" r="r" b="b"/>
                <a:pathLst>
                  <a:path w="2763" h="1594" extrusionOk="0">
                    <a:moveTo>
                      <a:pt x="2710" y="0"/>
                    </a:moveTo>
                    <a:lnTo>
                      <a:pt x="1" y="1551"/>
                    </a:lnTo>
                    <a:lnTo>
                      <a:pt x="69" y="1593"/>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542182" y="3281474"/>
                <a:ext cx="200475" cy="129969"/>
              </a:xfrm>
              <a:custGeom>
                <a:avLst/>
                <a:gdLst/>
                <a:ahLst/>
                <a:cxnLst/>
                <a:rect l="l" t="t" r="r" b="b"/>
                <a:pathLst>
                  <a:path w="3213" h="2083" extrusionOk="0">
                    <a:moveTo>
                      <a:pt x="1" y="0"/>
                    </a:moveTo>
                    <a:lnTo>
                      <a:pt x="1" y="219"/>
                    </a:lnTo>
                    <a:lnTo>
                      <a:pt x="3213" y="2083"/>
                    </a:lnTo>
                    <a:lnTo>
                      <a:pt x="3200"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5546488" y="3266998"/>
                <a:ext cx="209585" cy="122294"/>
              </a:xfrm>
              <a:custGeom>
                <a:avLst/>
                <a:gdLst/>
                <a:ahLst/>
                <a:cxnLst/>
                <a:rect l="l" t="t" r="r" b="b"/>
                <a:pathLst>
                  <a:path w="3359" h="1960" extrusionOk="0">
                    <a:moveTo>
                      <a:pt x="163" y="1"/>
                    </a:moveTo>
                    <a:lnTo>
                      <a:pt x="0" y="95"/>
                    </a:lnTo>
                    <a:lnTo>
                      <a:pt x="3212" y="1959"/>
                    </a:lnTo>
                    <a:lnTo>
                      <a:pt x="3359" y="1878"/>
                    </a:lnTo>
                    <a:lnTo>
                      <a:pt x="16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5542182" y="3272926"/>
                <a:ext cx="204780" cy="124915"/>
              </a:xfrm>
              <a:custGeom>
                <a:avLst/>
                <a:gdLst/>
                <a:ahLst/>
                <a:cxnLst/>
                <a:rect l="l" t="t" r="r" b="b"/>
                <a:pathLst>
                  <a:path w="3282" h="2002" extrusionOk="0">
                    <a:moveTo>
                      <a:pt x="69" y="0"/>
                    </a:moveTo>
                    <a:cubicBezTo>
                      <a:pt x="30" y="30"/>
                      <a:pt x="1" y="82"/>
                      <a:pt x="1" y="137"/>
                    </a:cubicBezTo>
                    <a:lnTo>
                      <a:pt x="3200" y="2001"/>
                    </a:lnTo>
                    <a:cubicBezTo>
                      <a:pt x="3200" y="1959"/>
                      <a:pt x="3239" y="1894"/>
                      <a:pt x="3281"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5741784" y="3384114"/>
                <a:ext cx="14288" cy="27329"/>
              </a:xfrm>
              <a:custGeom>
                <a:avLst/>
                <a:gdLst/>
                <a:ahLst/>
                <a:cxnLst/>
                <a:rect l="l" t="t" r="r" b="b"/>
                <a:pathLst>
                  <a:path w="229" h="438" extrusionOk="0">
                    <a:moveTo>
                      <a:pt x="229" y="1"/>
                    </a:moveTo>
                    <a:lnTo>
                      <a:pt x="82" y="82"/>
                    </a:lnTo>
                    <a:cubicBezTo>
                      <a:pt x="40" y="112"/>
                      <a:pt x="1" y="177"/>
                      <a:pt x="1" y="219"/>
                    </a:cubicBezTo>
                    <a:lnTo>
                      <a:pt x="14" y="438"/>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752766" y="3285779"/>
                <a:ext cx="172397" cy="100206"/>
              </a:xfrm>
              <a:custGeom>
                <a:avLst/>
                <a:gdLst/>
                <a:ahLst/>
                <a:cxnLst/>
                <a:rect l="l" t="t" r="r" b="b"/>
                <a:pathLst>
                  <a:path w="2763" h="1606" extrusionOk="0">
                    <a:moveTo>
                      <a:pt x="2707" y="0"/>
                    </a:moveTo>
                    <a:lnTo>
                      <a:pt x="1" y="1563"/>
                    </a:lnTo>
                    <a:lnTo>
                      <a:pt x="69" y="1606"/>
                    </a:lnTo>
                    <a:lnTo>
                      <a:pt x="2762" y="26"/>
                    </a:lnTo>
                    <a:lnTo>
                      <a:pt x="27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5742595" y="3397778"/>
                <a:ext cx="255445" cy="162976"/>
              </a:xfrm>
              <a:custGeom>
                <a:avLst/>
                <a:gdLst/>
                <a:ahLst/>
                <a:cxnLst/>
                <a:rect l="l" t="t" r="r" b="b"/>
                <a:pathLst>
                  <a:path w="4094" h="2612" extrusionOk="0">
                    <a:moveTo>
                      <a:pt x="1" y="0"/>
                    </a:moveTo>
                    <a:lnTo>
                      <a:pt x="1" y="219"/>
                    </a:lnTo>
                    <a:lnTo>
                      <a:pt x="4094" y="2611"/>
                    </a:lnTo>
                    <a:lnTo>
                      <a:pt x="4094" y="2393"/>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5747712" y="3384114"/>
                <a:ext cx="264804" cy="154615"/>
              </a:xfrm>
              <a:custGeom>
                <a:avLst/>
                <a:gdLst/>
                <a:ahLst/>
                <a:cxnLst/>
                <a:rect l="l" t="t" r="r" b="b"/>
                <a:pathLst>
                  <a:path w="4244" h="2478" extrusionOk="0">
                    <a:moveTo>
                      <a:pt x="150" y="1"/>
                    </a:moveTo>
                    <a:lnTo>
                      <a:pt x="0" y="82"/>
                    </a:lnTo>
                    <a:lnTo>
                      <a:pt x="4080" y="2478"/>
                    </a:lnTo>
                    <a:lnTo>
                      <a:pt x="4243" y="2380"/>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5742595" y="3389230"/>
                <a:ext cx="259750" cy="157859"/>
              </a:xfrm>
              <a:custGeom>
                <a:avLst/>
                <a:gdLst/>
                <a:ahLst/>
                <a:cxnLst/>
                <a:rect l="l" t="t" r="r" b="b"/>
                <a:pathLst>
                  <a:path w="4163" h="2530" extrusionOk="0">
                    <a:moveTo>
                      <a:pt x="82" y="0"/>
                    </a:moveTo>
                    <a:cubicBezTo>
                      <a:pt x="27" y="30"/>
                      <a:pt x="1" y="95"/>
                      <a:pt x="1" y="137"/>
                    </a:cubicBezTo>
                    <a:lnTo>
                      <a:pt x="4094" y="2530"/>
                    </a:lnTo>
                    <a:cubicBezTo>
                      <a:pt x="4094" y="2478"/>
                      <a:pt x="4120" y="2422"/>
                      <a:pt x="4162" y="2396"/>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5997978" y="3532614"/>
                <a:ext cx="14538" cy="28140"/>
              </a:xfrm>
              <a:custGeom>
                <a:avLst/>
                <a:gdLst/>
                <a:ahLst/>
                <a:cxnLst/>
                <a:rect l="l" t="t" r="r" b="b"/>
                <a:pathLst>
                  <a:path w="233" h="451" extrusionOk="0">
                    <a:moveTo>
                      <a:pt x="232" y="0"/>
                    </a:moveTo>
                    <a:lnTo>
                      <a:pt x="69" y="98"/>
                    </a:lnTo>
                    <a:cubicBezTo>
                      <a:pt x="27" y="124"/>
                      <a:pt x="1" y="180"/>
                      <a:pt x="1" y="232"/>
                    </a:cubicBezTo>
                    <a:lnTo>
                      <a:pt x="1" y="450"/>
                    </a:lnTo>
                    <a:lnTo>
                      <a:pt x="232" y="313"/>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5952991" y="3402021"/>
                <a:ext cx="172335" cy="100082"/>
              </a:xfrm>
              <a:custGeom>
                <a:avLst/>
                <a:gdLst/>
                <a:ahLst/>
                <a:cxnLst/>
                <a:rect l="l" t="t" r="r" b="b"/>
                <a:pathLst>
                  <a:path w="2762" h="1604" extrusionOk="0">
                    <a:moveTo>
                      <a:pt x="2706" y="1"/>
                    </a:moveTo>
                    <a:lnTo>
                      <a:pt x="0" y="1564"/>
                    </a:lnTo>
                    <a:lnTo>
                      <a:pt x="69" y="1603"/>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221525" y="1871160"/>
                <a:ext cx="4118" cy="2683"/>
              </a:xfrm>
              <a:custGeom>
                <a:avLst/>
                <a:gdLst/>
                <a:ahLst/>
                <a:cxnLst/>
                <a:rect l="l" t="t" r="r" b="b"/>
                <a:pathLst>
                  <a:path w="66" h="43" extrusionOk="0">
                    <a:moveTo>
                      <a:pt x="13" y="0"/>
                    </a:moveTo>
                    <a:cubicBezTo>
                      <a:pt x="0" y="13"/>
                      <a:pt x="0" y="26"/>
                      <a:pt x="13" y="43"/>
                    </a:cubicBezTo>
                    <a:lnTo>
                      <a:pt x="52" y="43"/>
                    </a:lnTo>
                    <a:cubicBezTo>
                      <a:pt x="65" y="26"/>
                      <a:pt x="65" y="13"/>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3222336" y="1871160"/>
                <a:ext cx="2496" cy="2433"/>
              </a:xfrm>
              <a:custGeom>
                <a:avLst/>
                <a:gdLst/>
                <a:ahLst/>
                <a:cxnLst/>
                <a:rect l="l" t="t" r="r" b="b"/>
                <a:pathLst>
                  <a:path w="40" h="39" extrusionOk="0">
                    <a:moveTo>
                      <a:pt x="0" y="0"/>
                    </a:moveTo>
                    <a:lnTo>
                      <a:pt x="0" y="13"/>
                    </a:lnTo>
                    <a:lnTo>
                      <a:pt x="0" y="26"/>
                    </a:lnTo>
                    <a:cubicBezTo>
                      <a:pt x="7" y="34"/>
                      <a:pt x="13" y="38"/>
                      <a:pt x="20" y="38"/>
                    </a:cubicBezTo>
                    <a:cubicBezTo>
                      <a:pt x="26" y="38"/>
                      <a:pt x="33" y="34"/>
                      <a:pt x="39" y="26"/>
                    </a:cubicBezTo>
                    <a:lnTo>
                      <a:pt x="39" y="13"/>
                    </a:lnTo>
                    <a:lnTo>
                      <a:pt x="39"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3221525" y="1871160"/>
                <a:ext cx="4118" cy="1685"/>
              </a:xfrm>
              <a:custGeom>
                <a:avLst/>
                <a:gdLst/>
                <a:ahLst/>
                <a:cxnLst/>
                <a:rect l="l" t="t" r="r" b="b"/>
                <a:pathLst>
                  <a:path w="66" h="27" extrusionOk="0">
                    <a:moveTo>
                      <a:pt x="13" y="0"/>
                    </a:moveTo>
                    <a:cubicBezTo>
                      <a:pt x="0" y="0"/>
                      <a:pt x="0" y="13"/>
                      <a:pt x="13" y="26"/>
                    </a:cubicBezTo>
                    <a:lnTo>
                      <a:pt x="52" y="26"/>
                    </a:lnTo>
                    <a:cubicBezTo>
                      <a:pt x="65" y="13"/>
                      <a:pt x="65" y="0"/>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3323354" y="1743063"/>
                <a:ext cx="33007" cy="153616"/>
              </a:xfrm>
              <a:custGeom>
                <a:avLst/>
                <a:gdLst/>
                <a:ahLst/>
                <a:cxnLst/>
                <a:rect l="l" t="t" r="r" b="b"/>
                <a:pathLst>
                  <a:path w="529" h="2462" extrusionOk="0">
                    <a:moveTo>
                      <a:pt x="0" y="0"/>
                    </a:moveTo>
                    <a:lnTo>
                      <a:pt x="0" y="2311"/>
                    </a:lnTo>
                    <a:cubicBezTo>
                      <a:pt x="0" y="2353"/>
                      <a:pt x="26" y="2393"/>
                      <a:pt x="82" y="2422"/>
                    </a:cubicBezTo>
                    <a:cubicBezTo>
                      <a:pt x="136" y="2448"/>
                      <a:pt x="203" y="2461"/>
                      <a:pt x="271" y="2461"/>
                    </a:cubicBezTo>
                    <a:cubicBezTo>
                      <a:pt x="339" y="2461"/>
                      <a:pt x="406" y="2448"/>
                      <a:pt x="460" y="2422"/>
                    </a:cubicBezTo>
                    <a:cubicBezTo>
                      <a:pt x="516" y="2393"/>
                      <a:pt x="529" y="2353"/>
                      <a:pt x="529" y="2311"/>
                    </a:cubicBezTo>
                    <a:lnTo>
                      <a:pt x="52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3321482" y="1733079"/>
                <a:ext cx="36501" cy="19342"/>
              </a:xfrm>
              <a:custGeom>
                <a:avLst/>
                <a:gdLst/>
                <a:ahLst/>
                <a:cxnLst/>
                <a:rect l="l" t="t" r="r" b="b"/>
                <a:pathLst>
                  <a:path w="585" h="310" extrusionOk="0">
                    <a:moveTo>
                      <a:pt x="301" y="1"/>
                    </a:moveTo>
                    <a:cubicBezTo>
                      <a:pt x="233" y="1"/>
                      <a:pt x="166" y="18"/>
                      <a:pt x="112" y="52"/>
                    </a:cubicBezTo>
                    <a:cubicBezTo>
                      <a:pt x="1" y="105"/>
                      <a:pt x="14" y="199"/>
                      <a:pt x="112" y="268"/>
                    </a:cubicBezTo>
                    <a:cubicBezTo>
                      <a:pt x="166" y="296"/>
                      <a:pt x="233" y="309"/>
                      <a:pt x="301" y="309"/>
                    </a:cubicBezTo>
                    <a:cubicBezTo>
                      <a:pt x="369" y="309"/>
                      <a:pt x="436" y="296"/>
                      <a:pt x="490" y="268"/>
                    </a:cubicBezTo>
                    <a:cubicBezTo>
                      <a:pt x="585" y="199"/>
                      <a:pt x="585" y="105"/>
                      <a:pt x="490" y="52"/>
                    </a:cubicBezTo>
                    <a:cubicBezTo>
                      <a:pt x="436" y="18"/>
                      <a:pt x="369" y="1"/>
                      <a:pt x="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3328408" y="1126974"/>
                <a:ext cx="23710" cy="621392"/>
              </a:xfrm>
              <a:custGeom>
                <a:avLst/>
                <a:gdLst/>
                <a:ahLst/>
                <a:cxnLst/>
                <a:rect l="l" t="t" r="r" b="b"/>
                <a:pathLst>
                  <a:path w="380" h="9959" extrusionOk="0">
                    <a:moveTo>
                      <a:pt x="1" y="0"/>
                    </a:moveTo>
                    <a:lnTo>
                      <a:pt x="1" y="9848"/>
                    </a:lnTo>
                    <a:cubicBezTo>
                      <a:pt x="1" y="9887"/>
                      <a:pt x="14" y="9913"/>
                      <a:pt x="53" y="9930"/>
                    </a:cubicBezTo>
                    <a:cubicBezTo>
                      <a:pt x="87" y="9949"/>
                      <a:pt x="135" y="9959"/>
                      <a:pt x="185" y="9959"/>
                    </a:cubicBezTo>
                    <a:cubicBezTo>
                      <a:pt x="235" y="9959"/>
                      <a:pt x="286" y="9949"/>
                      <a:pt x="327" y="9930"/>
                    </a:cubicBezTo>
                    <a:cubicBezTo>
                      <a:pt x="366" y="9913"/>
                      <a:pt x="379" y="9887"/>
                      <a:pt x="379" y="9848"/>
                    </a:cubicBezTo>
                    <a:lnTo>
                      <a:pt x="37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326598" y="1119861"/>
                <a:ext cx="26331" cy="14101"/>
              </a:xfrm>
              <a:custGeom>
                <a:avLst/>
                <a:gdLst/>
                <a:ahLst/>
                <a:cxnLst/>
                <a:rect l="l" t="t" r="r" b="b"/>
                <a:pathLst>
                  <a:path w="422" h="226" extrusionOk="0">
                    <a:moveTo>
                      <a:pt x="214" y="1"/>
                    </a:moveTo>
                    <a:cubicBezTo>
                      <a:pt x="164" y="1"/>
                      <a:pt x="116" y="12"/>
                      <a:pt x="82" y="33"/>
                    </a:cubicBezTo>
                    <a:cubicBezTo>
                      <a:pt x="0" y="88"/>
                      <a:pt x="13" y="154"/>
                      <a:pt x="82" y="196"/>
                    </a:cubicBezTo>
                    <a:cubicBezTo>
                      <a:pt x="116" y="216"/>
                      <a:pt x="164" y="225"/>
                      <a:pt x="214" y="225"/>
                    </a:cubicBezTo>
                    <a:cubicBezTo>
                      <a:pt x="264" y="225"/>
                      <a:pt x="315" y="216"/>
                      <a:pt x="356" y="196"/>
                    </a:cubicBezTo>
                    <a:cubicBezTo>
                      <a:pt x="421" y="154"/>
                      <a:pt x="421" y="88"/>
                      <a:pt x="356" y="33"/>
                    </a:cubicBezTo>
                    <a:cubicBezTo>
                      <a:pt x="315" y="12"/>
                      <a:pt x="264" y="1"/>
                      <a:pt x="21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328408" y="1141762"/>
                <a:ext cx="10233" cy="12167"/>
              </a:xfrm>
              <a:custGeom>
                <a:avLst/>
                <a:gdLst/>
                <a:ahLst/>
                <a:cxnLst/>
                <a:rect l="l" t="t" r="r" b="b"/>
                <a:pathLst>
                  <a:path w="164" h="195" extrusionOk="0">
                    <a:moveTo>
                      <a:pt x="73" y="1"/>
                    </a:moveTo>
                    <a:cubicBezTo>
                      <a:pt x="37" y="1"/>
                      <a:pt x="1" y="13"/>
                      <a:pt x="1" y="47"/>
                    </a:cubicBezTo>
                    <a:cubicBezTo>
                      <a:pt x="1" y="90"/>
                      <a:pt x="27" y="158"/>
                      <a:pt x="82" y="184"/>
                    </a:cubicBezTo>
                    <a:cubicBezTo>
                      <a:pt x="93" y="192"/>
                      <a:pt x="103" y="195"/>
                      <a:pt x="112" y="195"/>
                    </a:cubicBezTo>
                    <a:cubicBezTo>
                      <a:pt x="134" y="195"/>
                      <a:pt x="148" y="174"/>
                      <a:pt x="148" y="145"/>
                    </a:cubicBezTo>
                    <a:cubicBezTo>
                      <a:pt x="148" y="90"/>
                      <a:pt x="164" y="34"/>
                      <a:pt x="121" y="8"/>
                    </a:cubicBezTo>
                    <a:cubicBezTo>
                      <a:pt x="108" y="4"/>
                      <a:pt x="91" y="1"/>
                      <a:pt x="7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3154263" y="1137644"/>
                <a:ext cx="184377" cy="113996"/>
              </a:xfrm>
              <a:custGeom>
                <a:avLst/>
                <a:gdLst/>
                <a:ahLst/>
                <a:cxnLst/>
                <a:rect l="l" t="t" r="r" b="b"/>
                <a:pathLst>
                  <a:path w="2955" h="1827" extrusionOk="0">
                    <a:moveTo>
                      <a:pt x="2830" y="0"/>
                    </a:moveTo>
                    <a:cubicBezTo>
                      <a:pt x="2825" y="0"/>
                      <a:pt x="2822" y="2"/>
                      <a:pt x="2818" y="6"/>
                    </a:cubicBezTo>
                    <a:lnTo>
                      <a:pt x="1" y="1638"/>
                    </a:lnTo>
                    <a:lnTo>
                      <a:pt x="17" y="1680"/>
                    </a:lnTo>
                    <a:cubicBezTo>
                      <a:pt x="30" y="1719"/>
                      <a:pt x="56" y="1775"/>
                      <a:pt x="99" y="1801"/>
                    </a:cubicBezTo>
                    <a:lnTo>
                      <a:pt x="112" y="1827"/>
                    </a:lnTo>
                    <a:lnTo>
                      <a:pt x="2926" y="211"/>
                    </a:lnTo>
                    <a:lnTo>
                      <a:pt x="2926" y="195"/>
                    </a:lnTo>
                    <a:cubicBezTo>
                      <a:pt x="2939" y="195"/>
                      <a:pt x="2955" y="182"/>
                      <a:pt x="2955" y="156"/>
                    </a:cubicBezTo>
                    <a:cubicBezTo>
                      <a:pt x="2955" y="100"/>
                      <a:pt x="2912" y="32"/>
                      <a:pt x="2873" y="19"/>
                    </a:cubicBezTo>
                    <a:cubicBezTo>
                      <a:pt x="2853" y="9"/>
                      <a:pt x="2840" y="0"/>
                      <a:pt x="283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3152641" y="1239161"/>
                <a:ext cx="10295" cy="13228"/>
              </a:xfrm>
              <a:custGeom>
                <a:avLst/>
                <a:gdLst/>
                <a:ahLst/>
                <a:cxnLst/>
                <a:rect l="l" t="t" r="r" b="b"/>
                <a:pathLst>
                  <a:path w="165" h="212" extrusionOk="0">
                    <a:moveTo>
                      <a:pt x="51" y="0"/>
                    </a:moveTo>
                    <a:cubicBezTo>
                      <a:pt x="24" y="0"/>
                      <a:pt x="1" y="25"/>
                      <a:pt x="1" y="66"/>
                    </a:cubicBezTo>
                    <a:cubicBezTo>
                      <a:pt x="1" y="105"/>
                      <a:pt x="43" y="174"/>
                      <a:pt x="82" y="200"/>
                    </a:cubicBezTo>
                    <a:cubicBezTo>
                      <a:pt x="94" y="208"/>
                      <a:pt x="106" y="212"/>
                      <a:pt x="117" y="212"/>
                    </a:cubicBezTo>
                    <a:cubicBezTo>
                      <a:pt x="144" y="212"/>
                      <a:pt x="164" y="189"/>
                      <a:pt x="164" y="161"/>
                    </a:cubicBezTo>
                    <a:cubicBezTo>
                      <a:pt x="164" y="105"/>
                      <a:pt x="125" y="37"/>
                      <a:pt x="82" y="11"/>
                    </a:cubicBezTo>
                    <a:cubicBezTo>
                      <a:pt x="72" y="4"/>
                      <a:pt x="61" y="0"/>
                      <a:pt x="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153452" y="1242031"/>
                <a:ext cx="6988" cy="9110"/>
              </a:xfrm>
              <a:custGeom>
                <a:avLst/>
                <a:gdLst/>
                <a:ahLst/>
                <a:cxnLst/>
                <a:rect l="l" t="t" r="r" b="b"/>
                <a:pathLst>
                  <a:path w="112" h="146" extrusionOk="0">
                    <a:moveTo>
                      <a:pt x="35" y="1"/>
                    </a:moveTo>
                    <a:cubicBezTo>
                      <a:pt x="16" y="1"/>
                      <a:pt x="1" y="14"/>
                      <a:pt x="1" y="33"/>
                    </a:cubicBezTo>
                    <a:cubicBezTo>
                      <a:pt x="1" y="72"/>
                      <a:pt x="30" y="115"/>
                      <a:pt x="56" y="141"/>
                    </a:cubicBezTo>
                    <a:cubicBezTo>
                      <a:pt x="63" y="144"/>
                      <a:pt x="70" y="146"/>
                      <a:pt x="76" y="146"/>
                    </a:cubicBezTo>
                    <a:cubicBezTo>
                      <a:pt x="95" y="146"/>
                      <a:pt x="112" y="131"/>
                      <a:pt x="112" y="102"/>
                    </a:cubicBezTo>
                    <a:cubicBezTo>
                      <a:pt x="112" y="72"/>
                      <a:pt x="82" y="20"/>
                      <a:pt x="56" y="7"/>
                    </a:cubicBezTo>
                    <a:cubicBezTo>
                      <a:pt x="49" y="3"/>
                      <a:pt x="42" y="1"/>
                      <a:pt x="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3096673" y="1245712"/>
                <a:ext cx="75623" cy="51788"/>
              </a:xfrm>
              <a:custGeom>
                <a:avLst/>
                <a:gdLst/>
                <a:ahLst/>
                <a:cxnLst/>
                <a:rect l="l" t="t" r="r" b="b"/>
                <a:pathLst>
                  <a:path w="1212" h="830" extrusionOk="0">
                    <a:moveTo>
                      <a:pt x="1211" y="0"/>
                    </a:moveTo>
                    <a:lnTo>
                      <a:pt x="0" y="696"/>
                    </a:lnTo>
                    <a:lnTo>
                      <a:pt x="0" y="829"/>
                    </a:lnTo>
                    <a:lnTo>
                      <a:pt x="1211" y="137"/>
                    </a:lnTo>
                    <a:lnTo>
                      <a:pt x="121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3071216" y="1231236"/>
                <a:ext cx="101080" cy="57903"/>
              </a:xfrm>
              <a:custGeom>
                <a:avLst/>
                <a:gdLst/>
                <a:ahLst/>
                <a:cxnLst/>
                <a:rect l="l" t="t" r="r" b="b"/>
                <a:pathLst>
                  <a:path w="1620" h="928" extrusionOk="0">
                    <a:moveTo>
                      <a:pt x="1211" y="1"/>
                    </a:moveTo>
                    <a:lnTo>
                      <a:pt x="0" y="696"/>
                    </a:lnTo>
                    <a:lnTo>
                      <a:pt x="408" y="928"/>
                    </a:lnTo>
                    <a:lnTo>
                      <a:pt x="1619" y="232"/>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3071216" y="1274601"/>
                <a:ext cx="25520" cy="22899"/>
              </a:xfrm>
              <a:custGeom>
                <a:avLst/>
                <a:gdLst/>
                <a:ahLst/>
                <a:cxnLst/>
                <a:rect l="l" t="t" r="r" b="b"/>
                <a:pathLst>
                  <a:path w="409" h="367" extrusionOk="0">
                    <a:moveTo>
                      <a:pt x="0" y="1"/>
                    </a:moveTo>
                    <a:lnTo>
                      <a:pt x="0" y="138"/>
                    </a:lnTo>
                    <a:lnTo>
                      <a:pt x="408" y="366"/>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4534066" y="2421858"/>
                <a:ext cx="33257" cy="153741"/>
              </a:xfrm>
              <a:custGeom>
                <a:avLst/>
                <a:gdLst/>
                <a:ahLst/>
                <a:cxnLst/>
                <a:rect l="l" t="t" r="r" b="b"/>
                <a:pathLst>
                  <a:path w="533" h="2464" extrusionOk="0">
                    <a:moveTo>
                      <a:pt x="1" y="0"/>
                    </a:moveTo>
                    <a:lnTo>
                      <a:pt x="1" y="2314"/>
                    </a:lnTo>
                    <a:cubicBezTo>
                      <a:pt x="1" y="2353"/>
                      <a:pt x="30" y="2396"/>
                      <a:pt x="69" y="2422"/>
                    </a:cubicBezTo>
                    <a:cubicBezTo>
                      <a:pt x="125" y="2450"/>
                      <a:pt x="193" y="2464"/>
                      <a:pt x="261" y="2464"/>
                    </a:cubicBezTo>
                    <a:cubicBezTo>
                      <a:pt x="330" y="2464"/>
                      <a:pt x="397" y="2450"/>
                      <a:pt x="451" y="2422"/>
                    </a:cubicBezTo>
                    <a:cubicBezTo>
                      <a:pt x="507" y="2396"/>
                      <a:pt x="533" y="2353"/>
                      <a:pt x="533" y="2314"/>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532444" y="2411875"/>
                <a:ext cx="36501" cy="19405"/>
              </a:xfrm>
              <a:custGeom>
                <a:avLst/>
                <a:gdLst/>
                <a:ahLst/>
                <a:cxnLst/>
                <a:rect l="l" t="t" r="r" b="b"/>
                <a:pathLst>
                  <a:path w="585" h="311" extrusionOk="0">
                    <a:moveTo>
                      <a:pt x="287" y="1"/>
                    </a:moveTo>
                    <a:cubicBezTo>
                      <a:pt x="219" y="1"/>
                      <a:pt x="151" y="18"/>
                      <a:pt x="95" y="52"/>
                    </a:cubicBezTo>
                    <a:cubicBezTo>
                      <a:pt x="1" y="108"/>
                      <a:pt x="1" y="202"/>
                      <a:pt x="95" y="271"/>
                    </a:cubicBezTo>
                    <a:cubicBezTo>
                      <a:pt x="151" y="297"/>
                      <a:pt x="219" y="310"/>
                      <a:pt x="287" y="310"/>
                    </a:cubicBezTo>
                    <a:cubicBezTo>
                      <a:pt x="356" y="310"/>
                      <a:pt x="423" y="297"/>
                      <a:pt x="477" y="271"/>
                    </a:cubicBezTo>
                    <a:cubicBezTo>
                      <a:pt x="585" y="202"/>
                      <a:pt x="585" y="108"/>
                      <a:pt x="477" y="52"/>
                    </a:cubicBezTo>
                    <a:cubicBezTo>
                      <a:pt x="423" y="18"/>
                      <a:pt x="356" y="1"/>
                      <a:pt x="28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4538372" y="1805770"/>
                <a:ext cx="23897" cy="621392"/>
              </a:xfrm>
              <a:custGeom>
                <a:avLst/>
                <a:gdLst/>
                <a:ahLst/>
                <a:cxnLst/>
                <a:rect l="l" t="t" r="r" b="b"/>
                <a:pathLst>
                  <a:path w="383" h="9959" extrusionOk="0">
                    <a:moveTo>
                      <a:pt x="0" y="0"/>
                    </a:moveTo>
                    <a:lnTo>
                      <a:pt x="0" y="9848"/>
                    </a:lnTo>
                    <a:cubicBezTo>
                      <a:pt x="0" y="9887"/>
                      <a:pt x="30" y="9916"/>
                      <a:pt x="56" y="9930"/>
                    </a:cubicBezTo>
                    <a:cubicBezTo>
                      <a:pt x="97" y="9949"/>
                      <a:pt x="147" y="9959"/>
                      <a:pt x="196" y="9959"/>
                    </a:cubicBezTo>
                    <a:cubicBezTo>
                      <a:pt x="245" y="9959"/>
                      <a:pt x="292" y="9949"/>
                      <a:pt x="327" y="9930"/>
                    </a:cubicBezTo>
                    <a:cubicBezTo>
                      <a:pt x="369" y="9916"/>
                      <a:pt x="382" y="9887"/>
                      <a:pt x="382" y="9861"/>
                    </a:cubicBezTo>
                    <a:lnTo>
                      <a:pt x="38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537561" y="1798844"/>
                <a:ext cx="26331" cy="14039"/>
              </a:xfrm>
              <a:custGeom>
                <a:avLst/>
                <a:gdLst/>
                <a:ahLst/>
                <a:cxnLst/>
                <a:rect l="l" t="t" r="r" b="b"/>
                <a:pathLst>
                  <a:path w="422" h="225" extrusionOk="0">
                    <a:moveTo>
                      <a:pt x="209" y="0"/>
                    </a:moveTo>
                    <a:cubicBezTo>
                      <a:pt x="160" y="0"/>
                      <a:pt x="110" y="10"/>
                      <a:pt x="69" y="30"/>
                    </a:cubicBezTo>
                    <a:cubicBezTo>
                      <a:pt x="0" y="85"/>
                      <a:pt x="0" y="154"/>
                      <a:pt x="69" y="193"/>
                    </a:cubicBezTo>
                    <a:cubicBezTo>
                      <a:pt x="110" y="214"/>
                      <a:pt x="160" y="225"/>
                      <a:pt x="209" y="225"/>
                    </a:cubicBezTo>
                    <a:cubicBezTo>
                      <a:pt x="258" y="225"/>
                      <a:pt x="305" y="214"/>
                      <a:pt x="340" y="193"/>
                    </a:cubicBezTo>
                    <a:cubicBezTo>
                      <a:pt x="421" y="154"/>
                      <a:pt x="421" y="85"/>
                      <a:pt x="340" y="30"/>
                    </a:cubicBezTo>
                    <a:cubicBezTo>
                      <a:pt x="305" y="10"/>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4538372" y="1820620"/>
                <a:ext cx="11044" cy="12229"/>
              </a:xfrm>
              <a:custGeom>
                <a:avLst/>
                <a:gdLst/>
                <a:ahLst/>
                <a:cxnLst/>
                <a:rect l="l" t="t" r="r" b="b"/>
                <a:pathLst>
                  <a:path w="177" h="196" extrusionOk="0">
                    <a:moveTo>
                      <a:pt x="74" y="0"/>
                    </a:moveTo>
                    <a:cubicBezTo>
                      <a:pt x="37" y="0"/>
                      <a:pt x="0" y="12"/>
                      <a:pt x="0" y="50"/>
                    </a:cubicBezTo>
                    <a:cubicBezTo>
                      <a:pt x="0" y="89"/>
                      <a:pt x="43" y="157"/>
                      <a:pt x="82" y="183"/>
                    </a:cubicBezTo>
                    <a:cubicBezTo>
                      <a:pt x="94" y="192"/>
                      <a:pt x="106" y="195"/>
                      <a:pt x="116" y="195"/>
                    </a:cubicBezTo>
                    <a:cubicBezTo>
                      <a:pt x="143" y="195"/>
                      <a:pt x="164" y="172"/>
                      <a:pt x="164" y="144"/>
                    </a:cubicBezTo>
                    <a:cubicBezTo>
                      <a:pt x="164" y="89"/>
                      <a:pt x="177" y="37"/>
                      <a:pt x="124" y="7"/>
                    </a:cubicBezTo>
                    <a:cubicBezTo>
                      <a:pt x="110" y="3"/>
                      <a:pt x="92" y="0"/>
                      <a:pt x="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64414" y="1816439"/>
                <a:ext cx="184190" cy="114245"/>
              </a:xfrm>
              <a:custGeom>
                <a:avLst/>
                <a:gdLst/>
                <a:ahLst/>
                <a:cxnLst/>
                <a:rect l="l" t="t" r="r" b="b"/>
                <a:pathLst>
                  <a:path w="2952" h="1831" extrusionOk="0">
                    <a:moveTo>
                      <a:pt x="2829" y="0"/>
                    </a:moveTo>
                    <a:cubicBezTo>
                      <a:pt x="2825" y="0"/>
                      <a:pt x="2821" y="2"/>
                      <a:pt x="2818" y="6"/>
                    </a:cubicBezTo>
                    <a:lnTo>
                      <a:pt x="1" y="1638"/>
                    </a:lnTo>
                    <a:lnTo>
                      <a:pt x="27" y="1680"/>
                    </a:lnTo>
                    <a:cubicBezTo>
                      <a:pt x="27" y="1719"/>
                      <a:pt x="56" y="1775"/>
                      <a:pt x="95" y="1801"/>
                    </a:cubicBezTo>
                    <a:lnTo>
                      <a:pt x="125" y="1830"/>
                    </a:lnTo>
                    <a:lnTo>
                      <a:pt x="2925" y="211"/>
                    </a:lnTo>
                    <a:cubicBezTo>
                      <a:pt x="2938" y="198"/>
                      <a:pt x="2952" y="185"/>
                      <a:pt x="2952" y="156"/>
                    </a:cubicBezTo>
                    <a:cubicBezTo>
                      <a:pt x="2952" y="104"/>
                      <a:pt x="2912" y="35"/>
                      <a:pt x="2870" y="22"/>
                    </a:cubicBezTo>
                    <a:cubicBezTo>
                      <a:pt x="2851" y="10"/>
                      <a:pt x="2839" y="0"/>
                      <a:pt x="282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362792" y="1917956"/>
                <a:ext cx="10233" cy="13353"/>
              </a:xfrm>
              <a:custGeom>
                <a:avLst/>
                <a:gdLst/>
                <a:ahLst/>
                <a:cxnLst/>
                <a:rect l="l" t="t" r="r" b="b"/>
                <a:pathLst>
                  <a:path w="164" h="214" extrusionOk="0">
                    <a:moveTo>
                      <a:pt x="50" y="0"/>
                    </a:moveTo>
                    <a:cubicBezTo>
                      <a:pt x="22" y="0"/>
                      <a:pt x="1" y="25"/>
                      <a:pt x="1" y="66"/>
                    </a:cubicBezTo>
                    <a:cubicBezTo>
                      <a:pt x="1" y="109"/>
                      <a:pt x="40" y="174"/>
                      <a:pt x="82" y="203"/>
                    </a:cubicBezTo>
                    <a:cubicBezTo>
                      <a:pt x="97" y="210"/>
                      <a:pt x="109" y="214"/>
                      <a:pt x="120" y="214"/>
                    </a:cubicBezTo>
                    <a:cubicBezTo>
                      <a:pt x="149" y="214"/>
                      <a:pt x="164" y="191"/>
                      <a:pt x="164" y="161"/>
                    </a:cubicBezTo>
                    <a:cubicBezTo>
                      <a:pt x="164" y="109"/>
                      <a:pt x="135" y="40"/>
                      <a:pt x="82" y="11"/>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363603" y="1920888"/>
                <a:ext cx="6801" cy="9297"/>
              </a:xfrm>
              <a:custGeom>
                <a:avLst/>
                <a:gdLst/>
                <a:ahLst/>
                <a:cxnLst/>
                <a:rect l="l" t="t" r="r" b="b"/>
                <a:pathLst>
                  <a:path w="109" h="149" extrusionOk="0">
                    <a:moveTo>
                      <a:pt x="34" y="1"/>
                    </a:moveTo>
                    <a:cubicBezTo>
                      <a:pt x="15" y="1"/>
                      <a:pt x="1" y="13"/>
                      <a:pt x="1" y="32"/>
                    </a:cubicBezTo>
                    <a:cubicBezTo>
                      <a:pt x="1" y="75"/>
                      <a:pt x="27" y="114"/>
                      <a:pt x="56" y="143"/>
                    </a:cubicBezTo>
                    <a:cubicBezTo>
                      <a:pt x="66" y="146"/>
                      <a:pt x="74" y="148"/>
                      <a:pt x="81" y="148"/>
                    </a:cubicBezTo>
                    <a:cubicBezTo>
                      <a:pt x="101" y="148"/>
                      <a:pt x="108" y="133"/>
                      <a:pt x="108" y="101"/>
                    </a:cubicBezTo>
                    <a:cubicBezTo>
                      <a:pt x="108" y="75"/>
                      <a:pt x="95" y="19"/>
                      <a:pt x="56" y="6"/>
                    </a:cubicBezTo>
                    <a:cubicBezTo>
                      <a:pt x="48" y="3"/>
                      <a:pt x="41" y="1"/>
                      <a:pt x="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306824" y="1924695"/>
                <a:ext cx="75623" cy="51788"/>
              </a:xfrm>
              <a:custGeom>
                <a:avLst/>
                <a:gdLst/>
                <a:ahLst/>
                <a:cxnLst/>
                <a:rect l="l" t="t" r="r" b="b"/>
                <a:pathLst>
                  <a:path w="1212" h="830" extrusionOk="0">
                    <a:moveTo>
                      <a:pt x="1211" y="1"/>
                    </a:moveTo>
                    <a:lnTo>
                      <a:pt x="0" y="693"/>
                    </a:lnTo>
                    <a:lnTo>
                      <a:pt x="0" y="830"/>
                    </a:lnTo>
                    <a:lnTo>
                      <a:pt x="1211" y="134"/>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281367" y="1910219"/>
                <a:ext cx="101080" cy="57715"/>
              </a:xfrm>
              <a:custGeom>
                <a:avLst/>
                <a:gdLst/>
                <a:ahLst/>
                <a:cxnLst/>
                <a:rect l="l" t="t" r="r" b="b"/>
                <a:pathLst>
                  <a:path w="1620" h="925" extrusionOk="0">
                    <a:moveTo>
                      <a:pt x="1211" y="1"/>
                    </a:moveTo>
                    <a:lnTo>
                      <a:pt x="0" y="693"/>
                    </a:lnTo>
                    <a:lnTo>
                      <a:pt x="408" y="925"/>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281367" y="1953396"/>
                <a:ext cx="25520" cy="23086"/>
              </a:xfrm>
              <a:custGeom>
                <a:avLst/>
                <a:gdLst/>
                <a:ahLst/>
                <a:cxnLst/>
                <a:rect l="l" t="t" r="r" b="b"/>
                <a:pathLst>
                  <a:path w="409" h="370" extrusionOk="0">
                    <a:moveTo>
                      <a:pt x="0" y="1"/>
                    </a:moveTo>
                    <a:lnTo>
                      <a:pt x="0" y="138"/>
                    </a:lnTo>
                    <a:lnTo>
                      <a:pt x="408" y="370"/>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5733236" y="3151755"/>
                <a:ext cx="33069" cy="153554"/>
              </a:xfrm>
              <a:custGeom>
                <a:avLst/>
                <a:gdLst/>
                <a:ahLst/>
                <a:cxnLst/>
                <a:rect l="l" t="t" r="r" b="b"/>
                <a:pathLst>
                  <a:path w="530" h="2461" extrusionOk="0">
                    <a:moveTo>
                      <a:pt x="0" y="0"/>
                    </a:moveTo>
                    <a:lnTo>
                      <a:pt x="0" y="2311"/>
                    </a:lnTo>
                    <a:cubicBezTo>
                      <a:pt x="0" y="2350"/>
                      <a:pt x="13" y="2393"/>
                      <a:pt x="69" y="2419"/>
                    </a:cubicBezTo>
                    <a:cubicBezTo>
                      <a:pt x="123" y="2447"/>
                      <a:pt x="191" y="2461"/>
                      <a:pt x="258" y="2461"/>
                    </a:cubicBezTo>
                    <a:cubicBezTo>
                      <a:pt x="326" y="2461"/>
                      <a:pt x="394" y="2447"/>
                      <a:pt x="448" y="2419"/>
                    </a:cubicBezTo>
                    <a:cubicBezTo>
                      <a:pt x="503" y="2393"/>
                      <a:pt x="529" y="2350"/>
                      <a:pt x="516" y="2311"/>
                    </a:cubicBezTo>
                    <a:lnTo>
                      <a:pt x="516"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5731614" y="3141584"/>
                <a:ext cx="35690" cy="19530"/>
              </a:xfrm>
              <a:custGeom>
                <a:avLst/>
                <a:gdLst/>
                <a:ahLst/>
                <a:cxnLst/>
                <a:rect l="l" t="t" r="r" b="b"/>
                <a:pathLst>
                  <a:path w="572" h="313" extrusionOk="0">
                    <a:moveTo>
                      <a:pt x="284" y="1"/>
                    </a:moveTo>
                    <a:cubicBezTo>
                      <a:pt x="217" y="1"/>
                      <a:pt x="149" y="18"/>
                      <a:pt x="95" y="52"/>
                    </a:cubicBezTo>
                    <a:cubicBezTo>
                      <a:pt x="0" y="108"/>
                      <a:pt x="0" y="202"/>
                      <a:pt x="95" y="271"/>
                    </a:cubicBezTo>
                    <a:cubicBezTo>
                      <a:pt x="149" y="299"/>
                      <a:pt x="217" y="313"/>
                      <a:pt x="284" y="313"/>
                    </a:cubicBezTo>
                    <a:cubicBezTo>
                      <a:pt x="352" y="313"/>
                      <a:pt x="420" y="299"/>
                      <a:pt x="474" y="271"/>
                    </a:cubicBezTo>
                    <a:cubicBezTo>
                      <a:pt x="572" y="202"/>
                      <a:pt x="572" y="108"/>
                      <a:pt x="474" y="52"/>
                    </a:cubicBezTo>
                    <a:cubicBezTo>
                      <a:pt x="420" y="18"/>
                      <a:pt x="352" y="1"/>
                      <a:pt x="28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5737479" y="2535666"/>
                <a:ext cx="23710" cy="621392"/>
              </a:xfrm>
              <a:custGeom>
                <a:avLst/>
                <a:gdLst/>
                <a:ahLst/>
                <a:cxnLst/>
                <a:rect l="l" t="t" r="r" b="b"/>
                <a:pathLst>
                  <a:path w="380" h="9959" extrusionOk="0">
                    <a:moveTo>
                      <a:pt x="1" y="1"/>
                    </a:moveTo>
                    <a:lnTo>
                      <a:pt x="1" y="9858"/>
                    </a:lnTo>
                    <a:cubicBezTo>
                      <a:pt x="1" y="9887"/>
                      <a:pt x="14" y="9913"/>
                      <a:pt x="53" y="9927"/>
                    </a:cubicBezTo>
                    <a:cubicBezTo>
                      <a:pt x="94" y="9948"/>
                      <a:pt x="142" y="9958"/>
                      <a:pt x="190" y="9958"/>
                    </a:cubicBezTo>
                    <a:cubicBezTo>
                      <a:pt x="238" y="9958"/>
                      <a:pt x="287" y="9948"/>
                      <a:pt x="327" y="9927"/>
                    </a:cubicBezTo>
                    <a:cubicBezTo>
                      <a:pt x="367" y="9913"/>
                      <a:pt x="380" y="9887"/>
                      <a:pt x="380" y="9858"/>
                    </a:cubicBezTo>
                    <a:lnTo>
                      <a:pt x="38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5736668" y="2528616"/>
                <a:ext cx="25520" cy="14039"/>
              </a:xfrm>
              <a:custGeom>
                <a:avLst/>
                <a:gdLst/>
                <a:ahLst/>
                <a:cxnLst/>
                <a:rect l="l" t="t" r="r" b="b"/>
                <a:pathLst>
                  <a:path w="409" h="225" extrusionOk="0">
                    <a:moveTo>
                      <a:pt x="203" y="0"/>
                    </a:moveTo>
                    <a:cubicBezTo>
                      <a:pt x="155" y="0"/>
                      <a:pt x="107" y="11"/>
                      <a:pt x="66" y="32"/>
                    </a:cubicBezTo>
                    <a:cubicBezTo>
                      <a:pt x="1" y="84"/>
                      <a:pt x="1" y="153"/>
                      <a:pt x="66" y="195"/>
                    </a:cubicBezTo>
                    <a:cubicBezTo>
                      <a:pt x="107" y="215"/>
                      <a:pt x="155" y="225"/>
                      <a:pt x="203" y="225"/>
                    </a:cubicBezTo>
                    <a:cubicBezTo>
                      <a:pt x="251" y="225"/>
                      <a:pt x="300" y="215"/>
                      <a:pt x="340" y="195"/>
                    </a:cubicBezTo>
                    <a:cubicBezTo>
                      <a:pt x="409" y="153"/>
                      <a:pt x="409" y="84"/>
                      <a:pt x="340" y="32"/>
                    </a:cubicBezTo>
                    <a:cubicBezTo>
                      <a:pt x="300" y="11"/>
                      <a:pt x="251" y="0"/>
                      <a:pt x="20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5737479" y="2550516"/>
                <a:ext cx="10295" cy="12167"/>
              </a:xfrm>
              <a:custGeom>
                <a:avLst/>
                <a:gdLst/>
                <a:ahLst/>
                <a:cxnLst/>
                <a:rect l="l" t="t" r="r" b="b"/>
                <a:pathLst>
                  <a:path w="165" h="195" extrusionOk="0">
                    <a:moveTo>
                      <a:pt x="59" y="1"/>
                    </a:moveTo>
                    <a:cubicBezTo>
                      <a:pt x="28" y="1"/>
                      <a:pt x="1" y="14"/>
                      <a:pt x="1" y="47"/>
                    </a:cubicBezTo>
                    <a:cubicBezTo>
                      <a:pt x="1" y="102"/>
                      <a:pt x="27" y="154"/>
                      <a:pt x="83" y="184"/>
                    </a:cubicBezTo>
                    <a:cubicBezTo>
                      <a:pt x="93" y="191"/>
                      <a:pt x="104" y="194"/>
                      <a:pt x="115" y="194"/>
                    </a:cubicBezTo>
                    <a:cubicBezTo>
                      <a:pt x="142" y="194"/>
                      <a:pt x="164" y="172"/>
                      <a:pt x="164" y="141"/>
                    </a:cubicBezTo>
                    <a:cubicBezTo>
                      <a:pt x="164" y="89"/>
                      <a:pt x="164" y="34"/>
                      <a:pt x="122" y="20"/>
                    </a:cubicBezTo>
                    <a:cubicBezTo>
                      <a:pt x="105" y="8"/>
                      <a:pt x="81" y="1"/>
                      <a:pt x="5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5563584" y="2546336"/>
                <a:ext cx="184190" cy="114058"/>
              </a:xfrm>
              <a:custGeom>
                <a:avLst/>
                <a:gdLst/>
                <a:ahLst/>
                <a:cxnLst/>
                <a:rect l="l" t="t" r="r" b="b"/>
                <a:pathLst>
                  <a:path w="2952" h="1828" extrusionOk="0">
                    <a:moveTo>
                      <a:pt x="2826" y="0"/>
                    </a:moveTo>
                    <a:cubicBezTo>
                      <a:pt x="2822" y="0"/>
                      <a:pt x="2818" y="2"/>
                      <a:pt x="2814" y="6"/>
                    </a:cubicBezTo>
                    <a:lnTo>
                      <a:pt x="0" y="1638"/>
                    </a:lnTo>
                    <a:lnTo>
                      <a:pt x="27" y="1677"/>
                    </a:lnTo>
                    <a:cubicBezTo>
                      <a:pt x="27" y="1719"/>
                      <a:pt x="53" y="1772"/>
                      <a:pt x="95" y="1801"/>
                    </a:cubicBezTo>
                    <a:lnTo>
                      <a:pt x="108" y="1827"/>
                    </a:lnTo>
                    <a:lnTo>
                      <a:pt x="2922" y="208"/>
                    </a:lnTo>
                    <a:cubicBezTo>
                      <a:pt x="2938" y="195"/>
                      <a:pt x="2951" y="182"/>
                      <a:pt x="2951" y="156"/>
                    </a:cubicBezTo>
                    <a:cubicBezTo>
                      <a:pt x="2951" y="101"/>
                      <a:pt x="2909" y="32"/>
                      <a:pt x="2870" y="19"/>
                    </a:cubicBezTo>
                    <a:cubicBezTo>
                      <a:pt x="2849" y="10"/>
                      <a:pt x="2836" y="0"/>
                      <a:pt x="282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5561775" y="2647790"/>
                <a:ext cx="10233" cy="13228"/>
              </a:xfrm>
              <a:custGeom>
                <a:avLst/>
                <a:gdLst/>
                <a:ahLst/>
                <a:cxnLst/>
                <a:rect l="l" t="t" r="r" b="b"/>
                <a:pathLst>
                  <a:path w="164" h="212" extrusionOk="0">
                    <a:moveTo>
                      <a:pt x="50" y="0"/>
                    </a:moveTo>
                    <a:cubicBezTo>
                      <a:pt x="23" y="0"/>
                      <a:pt x="0" y="26"/>
                      <a:pt x="0" y="64"/>
                    </a:cubicBezTo>
                    <a:cubicBezTo>
                      <a:pt x="0" y="107"/>
                      <a:pt x="43" y="175"/>
                      <a:pt x="82" y="201"/>
                    </a:cubicBezTo>
                    <a:cubicBezTo>
                      <a:pt x="97" y="208"/>
                      <a:pt x="110" y="212"/>
                      <a:pt x="121" y="212"/>
                    </a:cubicBezTo>
                    <a:cubicBezTo>
                      <a:pt x="150" y="212"/>
                      <a:pt x="163" y="190"/>
                      <a:pt x="163" y="162"/>
                    </a:cubicBezTo>
                    <a:cubicBezTo>
                      <a:pt x="163" y="107"/>
                      <a:pt x="137" y="38"/>
                      <a:pt x="82" y="12"/>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5562586" y="2650660"/>
                <a:ext cx="6988" cy="9172"/>
              </a:xfrm>
              <a:custGeom>
                <a:avLst/>
                <a:gdLst/>
                <a:ahLst/>
                <a:cxnLst/>
                <a:rect l="l" t="t" r="r" b="b"/>
                <a:pathLst>
                  <a:path w="112" h="147" extrusionOk="0">
                    <a:moveTo>
                      <a:pt x="36" y="0"/>
                    </a:moveTo>
                    <a:cubicBezTo>
                      <a:pt x="17" y="0"/>
                      <a:pt x="0" y="16"/>
                      <a:pt x="0" y="47"/>
                    </a:cubicBezTo>
                    <a:cubicBezTo>
                      <a:pt x="0" y="74"/>
                      <a:pt x="30" y="129"/>
                      <a:pt x="56" y="142"/>
                    </a:cubicBezTo>
                    <a:cubicBezTo>
                      <a:pt x="62" y="145"/>
                      <a:pt x="69" y="147"/>
                      <a:pt x="75" y="147"/>
                    </a:cubicBezTo>
                    <a:cubicBezTo>
                      <a:pt x="94" y="147"/>
                      <a:pt x="111" y="132"/>
                      <a:pt x="111" y="100"/>
                    </a:cubicBezTo>
                    <a:cubicBezTo>
                      <a:pt x="111" y="74"/>
                      <a:pt x="82" y="18"/>
                      <a:pt x="56" y="5"/>
                    </a:cubicBezTo>
                    <a:cubicBezTo>
                      <a:pt x="49" y="2"/>
                      <a:pt x="43" y="0"/>
                      <a:pt x="3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5505744" y="2654404"/>
                <a:ext cx="75623" cy="51788"/>
              </a:xfrm>
              <a:custGeom>
                <a:avLst/>
                <a:gdLst/>
                <a:ahLst/>
                <a:cxnLst/>
                <a:rect l="l" t="t" r="r" b="b"/>
                <a:pathLst>
                  <a:path w="1212" h="830" extrusionOk="0">
                    <a:moveTo>
                      <a:pt x="1211" y="1"/>
                    </a:moveTo>
                    <a:lnTo>
                      <a:pt x="0" y="709"/>
                    </a:lnTo>
                    <a:lnTo>
                      <a:pt x="0" y="830"/>
                    </a:lnTo>
                    <a:lnTo>
                      <a:pt x="1211" y="138"/>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5480287" y="2639928"/>
                <a:ext cx="101080" cy="58714"/>
              </a:xfrm>
              <a:custGeom>
                <a:avLst/>
                <a:gdLst/>
                <a:ahLst/>
                <a:cxnLst/>
                <a:rect l="l" t="t" r="r" b="b"/>
                <a:pathLst>
                  <a:path w="1620" h="941" extrusionOk="0">
                    <a:moveTo>
                      <a:pt x="1211" y="1"/>
                    </a:moveTo>
                    <a:lnTo>
                      <a:pt x="0" y="696"/>
                    </a:lnTo>
                    <a:lnTo>
                      <a:pt x="408" y="941"/>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5480287" y="2683355"/>
                <a:ext cx="25520" cy="22837"/>
              </a:xfrm>
              <a:custGeom>
                <a:avLst/>
                <a:gdLst/>
                <a:ahLst/>
                <a:cxnLst/>
                <a:rect l="l" t="t" r="r" b="b"/>
                <a:pathLst>
                  <a:path w="409" h="366" extrusionOk="0">
                    <a:moveTo>
                      <a:pt x="0" y="0"/>
                    </a:moveTo>
                    <a:lnTo>
                      <a:pt x="0" y="134"/>
                    </a:lnTo>
                    <a:lnTo>
                      <a:pt x="408" y="366"/>
                    </a:lnTo>
                    <a:lnTo>
                      <a:pt x="408" y="245"/>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4071782" y="1719228"/>
                <a:ext cx="70319" cy="49354"/>
              </a:xfrm>
              <a:custGeom>
                <a:avLst/>
                <a:gdLst/>
                <a:ahLst/>
                <a:cxnLst/>
                <a:rect l="l" t="t" r="r" b="b"/>
                <a:pathLst>
                  <a:path w="1127" h="791" extrusionOk="0">
                    <a:moveTo>
                      <a:pt x="1127" y="0"/>
                    </a:moveTo>
                    <a:lnTo>
                      <a:pt x="0" y="340"/>
                    </a:lnTo>
                    <a:lnTo>
                      <a:pt x="271" y="790"/>
                    </a:lnTo>
                    <a:lnTo>
                      <a:pt x="1127" y="300"/>
                    </a:lnTo>
                    <a:lnTo>
                      <a:pt x="112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3960594" y="1645477"/>
                <a:ext cx="181507" cy="104324"/>
              </a:xfrm>
              <a:custGeom>
                <a:avLst/>
                <a:gdLst/>
                <a:ahLst/>
                <a:cxnLst/>
                <a:rect l="l" t="t" r="r" b="b"/>
                <a:pathLst>
                  <a:path w="2909" h="1672" extrusionOk="0">
                    <a:moveTo>
                      <a:pt x="855" y="1"/>
                    </a:moveTo>
                    <a:lnTo>
                      <a:pt x="0" y="490"/>
                    </a:lnTo>
                    <a:lnTo>
                      <a:pt x="0" y="1182"/>
                    </a:lnTo>
                    <a:lnTo>
                      <a:pt x="855" y="1672"/>
                    </a:lnTo>
                    <a:lnTo>
                      <a:pt x="2053" y="1672"/>
                    </a:lnTo>
                    <a:lnTo>
                      <a:pt x="2909" y="1182"/>
                    </a:lnTo>
                    <a:lnTo>
                      <a:pt x="2909"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3988485" y="1660764"/>
                <a:ext cx="125726" cy="34879"/>
              </a:xfrm>
              <a:custGeom>
                <a:avLst/>
                <a:gdLst/>
                <a:ahLst/>
                <a:cxnLst/>
                <a:rect l="l" t="t" r="r" b="b"/>
                <a:pathLst>
                  <a:path w="2015" h="559" extrusionOk="0">
                    <a:moveTo>
                      <a:pt x="585" y="0"/>
                    </a:moveTo>
                    <a:lnTo>
                      <a:pt x="0" y="340"/>
                    </a:lnTo>
                    <a:lnTo>
                      <a:pt x="0" y="559"/>
                    </a:lnTo>
                    <a:lnTo>
                      <a:pt x="2014" y="559"/>
                    </a:lnTo>
                    <a:lnTo>
                      <a:pt x="2014" y="340"/>
                    </a:lnTo>
                    <a:lnTo>
                      <a:pt x="1430"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3988485" y="1674179"/>
                <a:ext cx="125726" cy="58714"/>
              </a:xfrm>
              <a:custGeom>
                <a:avLst/>
                <a:gdLst/>
                <a:ahLst/>
                <a:cxnLst/>
                <a:rect l="l" t="t" r="r" b="b"/>
                <a:pathLst>
                  <a:path w="2015" h="941" extrusionOk="0">
                    <a:moveTo>
                      <a:pt x="585" y="1"/>
                    </a:moveTo>
                    <a:lnTo>
                      <a:pt x="0" y="344"/>
                    </a:lnTo>
                    <a:lnTo>
                      <a:pt x="0" y="601"/>
                    </a:lnTo>
                    <a:lnTo>
                      <a:pt x="585" y="941"/>
                    </a:lnTo>
                    <a:lnTo>
                      <a:pt x="1430" y="941"/>
                    </a:lnTo>
                    <a:lnTo>
                      <a:pt x="2014" y="601"/>
                    </a:lnTo>
                    <a:lnTo>
                      <a:pt x="2014" y="344"/>
                    </a:lnTo>
                    <a:lnTo>
                      <a:pt x="1430"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4007203" y="1749739"/>
                <a:ext cx="81550" cy="18843"/>
              </a:xfrm>
              <a:custGeom>
                <a:avLst/>
                <a:gdLst/>
                <a:ahLst/>
                <a:cxnLst/>
                <a:rect l="l" t="t" r="r" b="b"/>
                <a:pathLst>
                  <a:path w="1307" h="302" extrusionOk="0">
                    <a:moveTo>
                      <a:pt x="108" y="1"/>
                    </a:moveTo>
                    <a:lnTo>
                      <a:pt x="1" y="43"/>
                    </a:lnTo>
                    <a:lnTo>
                      <a:pt x="108" y="301"/>
                    </a:lnTo>
                    <a:lnTo>
                      <a:pt x="1306" y="301"/>
                    </a:lnTo>
                    <a:lnTo>
                      <a:pt x="130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3960594" y="1719228"/>
                <a:ext cx="53410" cy="49354"/>
              </a:xfrm>
              <a:custGeom>
                <a:avLst/>
                <a:gdLst/>
                <a:ahLst/>
                <a:cxnLst/>
                <a:rect l="l" t="t" r="r" b="b"/>
                <a:pathLst>
                  <a:path w="856" h="791" extrusionOk="0">
                    <a:moveTo>
                      <a:pt x="0" y="0"/>
                    </a:moveTo>
                    <a:lnTo>
                      <a:pt x="0" y="300"/>
                    </a:lnTo>
                    <a:lnTo>
                      <a:pt x="855" y="790"/>
                    </a:lnTo>
                    <a:lnTo>
                      <a:pt x="855" y="490"/>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3975007" y="1653027"/>
                <a:ext cx="152868" cy="87415"/>
              </a:xfrm>
              <a:custGeom>
                <a:avLst/>
                <a:gdLst/>
                <a:ahLst/>
                <a:cxnLst/>
                <a:rect l="l" t="t" r="r" b="b"/>
                <a:pathLst>
                  <a:path w="2450" h="1401" extrusionOk="0">
                    <a:moveTo>
                      <a:pt x="719" y="0"/>
                    </a:moveTo>
                    <a:lnTo>
                      <a:pt x="1" y="408"/>
                    </a:lnTo>
                    <a:lnTo>
                      <a:pt x="1" y="993"/>
                    </a:lnTo>
                    <a:lnTo>
                      <a:pt x="719" y="1401"/>
                    </a:lnTo>
                    <a:lnTo>
                      <a:pt x="1728" y="1401"/>
                    </a:lnTo>
                    <a:lnTo>
                      <a:pt x="2449" y="993"/>
                    </a:lnTo>
                    <a:lnTo>
                      <a:pt x="2449" y="408"/>
                    </a:lnTo>
                    <a:lnTo>
                      <a:pt x="172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4043642" y="1527550"/>
                <a:ext cx="16160" cy="201910"/>
              </a:xfrm>
              <a:custGeom>
                <a:avLst/>
                <a:gdLst/>
                <a:ahLst/>
                <a:cxnLst/>
                <a:rect l="l" t="t" r="r" b="b"/>
                <a:pathLst>
                  <a:path w="259" h="3236" extrusionOk="0">
                    <a:moveTo>
                      <a:pt x="1" y="1"/>
                    </a:moveTo>
                    <a:lnTo>
                      <a:pt x="1" y="3235"/>
                    </a:lnTo>
                    <a:lnTo>
                      <a:pt x="259" y="3235"/>
                    </a:lnTo>
                    <a:lnTo>
                      <a:pt x="25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4059740" y="1520625"/>
                <a:ext cx="11106" cy="208836"/>
              </a:xfrm>
              <a:custGeom>
                <a:avLst/>
                <a:gdLst/>
                <a:ahLst/>
                <a:cxnLst/>
                <a:rect l="l" t="t" r="r" b="b"/>
                <a:pathLst>
                  <a:path w="178" h="3347" extrusionOk="0">
                    <a:moveTo>
                      <a:pt x="177" y="1"/>
                    </a:moveTo>
                    <a:lnTo>
                      <a:pt x="1" y="112"/>
                    </a:lnTo>
                    <a:lnTo>
                      <a:pt x="1" y="3346"/>
                    </a:lnTo>
                    <a:lnTo>
                      <a:pt x="177" y="3252"/>
                    </a:lnTo>
                    <a:lnTo>
                      <a:pt x="17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4031849" y="1520625"/>
                <a:ext cx="11855" cy="208836"/>
              </a:xfrm>
              <a:custGeom>
                <a:avLst/>
                <a:gdLst/>
                <a:ahLst/>
                <a:cxnLst/>
                <a:rect l="l" t="t" r="r" b="b"/>
                <a:pathLst>
                  <a:path w="190" h="3347" extrusionOk="0">
                    <a:moveTo>
                      <a:pt x="1" y="1"/>
                    </a:moveTo>
                    <a:lnTo>
                      <a:pt x="1" y="3252"/>
                    </a:lnTo>
                    <a:lnTo>
                      <a:pt x="190" y="3346"/>
                    </a:lnTo>
                    <a:lnTo>
                      <a:pt x="190" y="112"/>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4031849" y="1504527"/>
                <a:ext cx="38997" cy="23086"/>
              </a:xfrm>
              <a:custGeom>
                <a:avLst/>
                <a:gdLst/>
                <a:ahLst/>
                <a:cxnLst/>
                <a:rect l="l" t="t" r="r" b="b"/>
                <a:pathLst>
                  <a:path w="625" h="370" extrusionOk="0">
                    <a:moveTo>
                      <a:pt x="190" y="1"/>
                    </a:moveTo>
                    <a:lnTo>
                      <a:pt x="1" y="109"/>
                    </a:lnTo>
                    <a:lnTo>
                      <a:pt x="1" y="259"/>
                    </a:lnTo>
                    <a:lnTo>
                      <a:pt x="190" y="370"/>
                    </a:lnTo>
                    <a:lnTo>
                      <a:pt x="448" y="370"/>
                    </a:lnTo>
                    <a:lnTo>
                      <a:pt x="624" y="259"/>
                    </a:lnTo>
                    <a:lnTo>
                      <a:pt x="624" y="109"/>
                    </a:lnTo>
                    <a:lnTo>
                      <a:pt x="44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3918041" y="762837"/>
                <a:ext cx="267425" cy="789234"/>
              </a:xfrm>
              <a:custGeom>
                <a:avLst/>
                <a:gdLst/>
                <a:ahLst/>
                <a:cxnLst/>
                <a:rect l="l" t="t" r="r" b="b"/>
                <a:pathLst>
                  <a:path w="4286" h="12649" extrusionOk="0">
                    <a:moveTo>
                      <a:pt x="2138" y="0"/>
                    </a:moveTo>
                    <a:lnTo>
                      <a:pt x="0" y="10896"/>
                    </a:lnTo>
                    <a:lnTo>
                      <a:pt x="0" y="11914"/>
                    </a:lnTo>
                    <a:lnTo>
                      <a:pt x="1253" y="12648"/>
                    </a:lnTo>
                    <a:lnTo>
                      <a:pt x="3019" y="12648"/>
                    </a:lnTo>
                    <a:lnTo>
                      <a:pt x="4286" y="11914"/>
                    </a:lnTo>
                    <a:lnTo>
                      <a:pt x="4286" y="10896"/>
                    </a:lnTo>
                    <a:lnTo>
                      <a:pt x="213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3996222" y="762837"/>
                <a:ext cx="189244" cy="789234"/>
              </a:xfrm>
              <a:custGeom>
                <a:avLst/>
                <a:gdLst/>
                <a:ahLst/>
                <a:cxnLst/>
                <a:rect l="l" t="t" r="r" b="b"/>
                <a:pathLst>
                  <a:path w="3033" h="12649" extrusionOk="0">
                    <a:moveTo>
                      <a:pt x="885" y="0"/>
                    </a:moveTo>
                    <a:lnTo>
                      <a:pt x="0" y="12648"/>
                    </a:lnTo>
                    <a:lnTo>
                      <a:pt x="1766" y="12648"/>
                    </a:lnTo>
                    <a:lnTo>
                      <a:pt x="3033" y="11914"/>
                    </a:lnTo>
                    <a:lnTo>
                      <a:pt x="3033" y="10896"/>
                    </a:lnTo>
                    <a:lnTo>
                      <a:pt x="885"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5250361" y="2408381"/>
                <a:ext cx="70506" cy="49167"/>
              </a:xfrm>
              <a:custGeom>
                <a:avLst/>
                <a:gdLst/>
                <a:ahLst/>
                <a:cxnLst/>
                <a:rect l="l" t="t" r="r" b="b"/>
                <a:pathLst>
                  <a:path w="1130" h="788" extrusionOk="0">
                    <a:moveTo>
                      <a:pt x="1130" y="1"/>
                    </a:moveTo>
                    <a:lnTo>
                      <a:pt x="0" y="353"/>
                    </a:lnTo>
                    <a:lnTo>
                      <a:pt x="271" y="787"/>
                    </a:lnTo>
                    <a:lnTo>
                      <a:pt x="1130" y="298"/>
                    </a:lnTo>
                    <a:lnTo>
                      <a:pt x="113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5139173" y="2334442"/>
                <a:ext cx="181694" cy="105385"/>
              </a:xfrm>
              <a:custGeom>
                <a:avLst/>
                <a:gdLst/>
                <a:ahLst/>
                <a:cxnLst/>
                <a:rect l="l" t="t" r="r" b="b"/>
                <a:pathLst>
                  <a:path w="2912" h="1689" extrusionOk="0">
                    <a:moveTo>
                      <a:pt x="859" y="1"/>
                    </a:moveTo>
                    <a:lnTo>
                      <a:pt x="0" y="490"/>
                    </a:lnTo>
                    <a:lnTo>
                      <a:pt x="0" y="1186"/>
                    </a:lnTo>
                    <a:lnTo>
                      <a:pt x="859" y="1688"/>
                    </a:lnTo>
                    <a:lnTo>
                      <a:pt x="2053" y="1688"/>
                    </a:lnTo>
                    <a:lnTo>
                      <a:pt x="2912" y="1186"/>
                    </a:lnTo>
                    <a:lnTo>
                      <a:pt x="2912"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5167251" y="2349729"/>
                <a:ext cx="125539" cy="34879"/>
              </a:xfrm>
              <a:custGeom>
                <a:avLst/>
                <a:gdLst/>
                <a:ahLst/>
                <a:cxnLst/>
                <a:rect l="l" t="t" r="r" b="b"/>
                <a:pathLst>
                  <a:path w="2012" h="559" extrusionOk="0">
                    <a:moveTo>
                      <a:pt x="585" y="1"/>
                    </a:moveTo>
                    <a:lnTo>
                      <a:pt x="1" y="340"/>
                    </a:lnTo>
                    <a:lnTo>
                      <a:pt x="1" y="559"/>
                    </a:lnTo>
                    <a:lnTo>
                      <a:pt x="2011" y="559"/>
                    </a:lnTo>
                    <a:lnTo>
                      <a:pt x="2011" y="340"/>
                    </a:lnTo>
                    <a:lnTo>
                      <a:pt x="1427" y="1"/>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5167251" y="2364205"/>
                <a:ext cx="125539" cy="57715"/>
              </a:xfrm>
              <a:custGeom>
                <a:avLst/>
                <a:gdLst/>
                <a:ahLst/>
                <a:cxnLst/>
                <a:rect l="l" t="t" r="r" b="b"/>
                <a:pathLst>
                  <a:path w="2012" h="925" extrusionOk="0">
                    <a:moveTo>
                      <a:pt x="585" y="0"/>
                    </a:moveTo>
                    <a:lnTo>
                      <a:pt x="1" y="327"/>
                    </a:lnTo>
                    <a:lnTo>
                      <a:pt x="1" y="585"/>
                    </a:lnTo>
                    <a:lnTo>
                      <a:pt x="585" y="924"/>
                    </a:lnTo>
                    <a:lnTo>
                      <a:pt x="1427" y="924"/>
                    </a:lnTo>
                    <a:lnTo>
                      <a:pt x="2011" y="585"/>
                    </a:lnTo>
                    <a:lnTo>
                      <a:pt x="2011" y="327"/>
                    </a:lnTo>
                    <a:lnTo>
                      <a:pt x="1427"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5185782" y="2439765"/>
                <a:ext cx="81550" cy="17783"/>
              </a:xfrm>
              <a:custGeom>
                <a:avLst/>
                <a:gdLst/>
                <a:ahLst/>
                <a:cxnLst/>
                <a:rect l="l" t="t" r="r" b="b"/>
                <a:pathLst>
                  <a:path w="1307" h="285" extrusionOk="0">
                    <a:moveTo>
                      <a:pt x="112" y="0"/>
                    </a:moveTo>
                    <a:lnTo>
                      <a:pt x="1" y="26"/>
                    </a:lnTo>
                    <a:lnTo>
                      <a:pt x="112" y="284"/>
                    </a:lnTo>
                    <a:lnTo>
                      <a:pt x="1306" y="284"/>
                    </a:lnTo>
                    <a:lnTo>
                      <a:pt x="130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5139173" y="2408381"/>
                <a:ext cx="53597" cy="49167"/>
              </a:xfrm>
              <a:custGeom>
                <a:avLst/>
                <a:gdLst/>
                <a:ahLst/>
                <a:cxnLst/>
                <a:rect l="l" t="t" r="r" b="b"/>
                <a:pathLst>
                  <a:path w="859" h="788" extrusionOk="0">
                    <a:moveTo>
                      <a:pt x="0" y="1"/>
                    </a:moveTo>
                    <a:lnTo>
                      <a:pt x="0" y="298"/>
                    </a:lnTo>
                    <a:lnTo>
                      <a:pt x="859" y="787"/>
                    </a:lnTo>
                    <a:lnTo>
                      <a:pt x="859" y="50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5153586" y="2342179"/>
                <a:ext cx="152805" cy="88289"/>
              </a:xfrm>
              <a:custGeom>
                <a:avLst/>
                <a:gdLst/>
                <a:ahLst/>
                <a:cxnLst/>
                <a:rect l="l" t="t" r="r" b="b"/>
                <a:pathLst>
                  <a:path w="2449" h="1415" extrusionOk="0">
                    <a:moveTo>
                      <a:pt x="722" y="1"/>
                    </a:moveTo>
                    <a:lnTo>
                      <a:pt x="1" y="409"/>
                    </a:lnTo>
                    <a:lnTo>
                      <a:pt x="1" y="993"/>
                    </a:lnTo>
                    <a:lnTo>
                      <a:pt x="722" y="1414"/>
                    </a:lnTo>
                    <a:lnTo>
                      <a:pt x="1728" y="1414"/>
                    </a:lnTo>
                    <a:lnTo>
                      <a:pt x="2449" y="993"/>
                    </a:lnTo>
                    <a:lnTo>
                      <a:pt x="2449" y="409"/>
                    </a:lnTo>
                    <a:lnTo>
                      <a:pt x="172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5221410" y="2216516"/>
                <a:ext cx="16410" cy="202909"/>
              </a:xfrm>
              <a:custGeom>
                <a:avLst/>
                <a:gdLst/>
                <a:ahLst/>
                <a:cxnLst/>
                <a:rect l="l" t="t" r="r" b="b"/>
                <a:pathLst>
                  <a:path w="263" h="3252" extrusionOk="0">
                    <a:moveTo>
                      <a:pt x="1" y="1"/>
                    </a:moveTo>
                    <a:lnTo>
                      <a:pt x="1" y="3252"/>
                    </a:lnTo>
                    <a:lnTo>
                      <a:pt x="262" y="3252"/>
                    </a:lnTo>
                    <a:lnTo>
                      <a:pt x="26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5237757" y="2209840"/>
                <a:ext cx="11855" cy="209585"/>
              </a:xfrm>
              <a:custGeom>
                <a:avLst/>
                <a:gdLst/>
                <a:ahLst/>
                <a:cxnLst/>
                <a:rect l="l" t="t" r="r" b="b"/>
                <a:pathLst>
                  <a:path w="190" h="3359" extrusionOk="0">
                    <a:moveTo>
                      <a:pt x="189" y="0"/>
                    </a:moveTo>
                    <a:lnTo>
                      <a:pt x="0" y="108"/>
                    </a:lnTo>
                    <a:lnTo>
                      <a:pt x="0" y="3359"/>
                    </a:lnTo>
                    <a:lnTo>
                      <a:pt x="189" y="3248"/>
                    </a:lnTo>
                    <a:lnTo>
                      <a:pt x="18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5210428" y="2209840"/>
                <a:ext cx="11044" cy="209585"/>
              </a:xfrm>
              <a:custGeom>
                <a:avLst/>
                <a:gdLst/>
                <a:ahLst/>
                <a:cxnLst/>
                <a:rect l="l" t="t" r="r" b="b"/>
                <a:pathLst>
                  <a:path w="177" h="3359" extrusionOk="0">
                    <a:moveTo>
                      <a:pt x="1" y="0"/>
                    </a:moveTo>
                    <a:lnTo>
                      <a:pt x="1" y="3248"/>
                    </a:lnTo>
                    <a:lnTo>
                      <a:pt x="177" y="3359"/>
                    </a:lnTo>
                    <a:lnTo>
                      <a:pt x="177" y="108"/>
                    </a:lnTo>
                    <a:lnTo>
                      <a:pt x="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5210428" y="2194553"/>
                <a:ext cx="39184" cy="22025"/>
              </a:xfrm>
              <a:custGeom>
                <a:avLst/>
                <a:gdLst/>
                <a:ahLst/>
                <a:cxnLst/>
                <a:rect l="l" t="t" r="r" b="b"/>
                <a:pathLst>
                  <a:path w="628" h="353" extrusionOk="0">
                    <a:moveTo>
                      <a:pt x="177" y="0"/>
                    </a:moveTo>
                    <a:lnTo>
                      <a:pt x="1" y="95"/>
                    </a:lnTo>
                    <a:lnTo>
                      <a:pt x="1" y="245"/>
                    </a:lnTo>
                    <a:lnTo>
                      <a:pt x="177" y="353"/>
                    </a:lnTo>
                    <a:lnTo>
                      <a:pt x="438" y="353"/>
                    </a:lnTo>
                    <a:lnTo>
                      <a:pt x="627" y="245"/>
                    </a:lnTo>
                    <a:lnTo>
                      <a:pt x="627" y="95"/>
                    </a:lnTo>
                    <a:lnTo>
                      <a:pt x="43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5095996" y="1451990"/>
                <a:ext cx="267238" cy="789234"/>
              </a:xfrm>
              <a:custGeom>
                <a:avLst/>
                <a:gdLst/>
                <a:ahLst/>
                <a:cxnLst/>
                <a:rect l="l" t="t" r="r" b="b"/>
                <a:pathLst>
                  <a:path w="4283" h="12649" extrusionOk="0">
                    <a:moveTo>
                      <a:pt x="2148" y="1"/>
                    </a:moveTo>
                    <a:lnTo>
                      <a:pt x="0" y="10893"/>
                    </a:lnTo>
                    <a:lnTo>
                      <a:pt x="0" y="11914"/>
                    </a:lnTo>
                    <a:lnTo>
                      <a:pt x="1263" y="12649"/>
                    </a:lnTo>
                    <a:lnTo>
                      <a:pt x="3033" y="12649"/>
                    </a:lnTo>
                    <a:lnTo>
                      <a:pt x="4283" y="11914"/>
                    </a:lnTo>
                    <a:lnTo>
                      <a:pt x="4283" y="10893"/>
                    </a:lnTo>
                    <a:lnTo>
                      <a:pt x="2148" y="1"/>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5174801" y="1451990"/>
                <a:ext cx="188433" cy="789234"/>
              </a:xfrm>
              <a:custGeom>
                <a:avLst/>
                <a:gdLst/>
                <a:ahLst/>
                <a:cxnLst/>
                <a:rect l="l" t="t" r="r" b="b"/>
                <a:pathLst>
                  <a:path w="3020" h="12649" extrusionOk="0">
                    <a:moveTo>
                      <a:pt x="885" y="1"/>
                    </a:moveTo>
                    <a:lnTo>
                      <a:pt x="0" y="12649"/>
                    </a:lnTo>
                    <a:lnTo>
                      <a:pt x="1770" y="12649"/>
                    </a:lnTo>
                    <a:lnTo>
                      <a:pt x="3020" y="11914"/>
                    </a:lnTo>
                    <a:lnTo>
                      <a:pt x="3020" y="10893"/>
                    </a:lnTo>
                    <a:lnTo>
                      <a:pt x="885" y="1"/>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2664712" y="2199607"/>
                <a:ext cx="348913" cy="202721"/>
              </a:xfrm>
              <a:custGeom>
                <a:avLst/>
                <a:gdLst/>
                <a:ahLst/>
                <a:cxnLst/>
                <a:rect l="l" t="t" r="r" b="b"/>
                <a:pathLst>
                  <a:path w="5592" h="3249" extrusionOk="0">
                    <a:moveTo>
                      <a:pt x="395" y="1"/>
                    </a:moveTo>
                    <a:lnTo>
                      <a:pt x="0" y="229"/>
                    </a:lnTo>
                    <a:lnTo>
                      <a:pt x="5197" y="3249"/>
                    </a:lnTo>
                    <a:lnTo>
                      <a:pt x="5591"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3374268" y="2612038"/>
                <a:ext cx="348726" cy="202721"/>
              </a:xfrm>
              <a:custGeom>
                <a:avLst/>
                <a:gdLst/>
                <a:ahLst/>
                <a:cxnLst/>
                <a:rect l="l" t="t" r="r" b="b"/>
                <a:pathLst>
                  <a:path w="5589" h="3249" extrusionOk="0">
                    <a:moveTo>
                      <a:pt x="392" y="1"/>
                    </a:moveTo>
                    <a:lnTo>
                      <a:pt x="0" y="229"/>
                    </a:lnTo>
                    <a:lnTo>
                      <a:pt x="5193" y="3248"/>
                    </a:lnTo>
                    <a:lnTo>
                      <a:pt x="5588" y="3020"/>
                    </a:lnTo>
                    <a:lnTo>
                      <a:pt x="39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4083575" y="3024469"/>
                <a:ext cx="348726" cy="202659"/>
              </a:xfrm>
              <a:custGeom>
                <a:avLst/>
                <a:gdLst/>
                <a:ahLst/>
                <a:cxnLst/>
                <a:rect l="l" t="t" r="r" b="b"/>
                <a:pathLst>
                  <a:path w="5589" h="3248" extrusionOk="0">
                    <a:moveTo>
                      <a:pt x="396" y="0"/>
                    </a:moveTo>
                    <a:lnTo>
                      <a:pt x="1" y="229"/>
                    </a:lnTo>
                    <a:lnTo>
                      <a:pt x="5197" y="3248"/>
                    </a:lnTo>
                    <a:lnTo>
                      <a:pt x="5589" y="3019"/>
                    </a:lnTo>
                    <a:lnTo>
                      <a:pt x="39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4792943" y="3436837"/>
                <a:ext cx="348913" cy="202721"/>
              </a:xfrm>
              <a:custGeom>
                <a:avLst/>
                <a:gdLst/>
                <a:ahLst/>
                <a:cxnLst/>
                <a:rect l="l" t="t" r="r" b="b"/>
                <a:pathLst>
                  <a:path w="5592" h="3249" extrusionOk="0">
                    <a:moveTo>
                      <a:pt x="395" y="1"/>
                    </a:moveTo>
                    <a:lnTo>
                      <a:pt x="0" y="229"/>
                    </a:lnTo>
                    <a:lnTo>
                      <a:pt x="5197" y="3249"/>
                    </a:lnTo>
                    <a:lnTo>
                      <a:pt x="5592"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37"/>
            <p:cNvGrpSpPr/>
            <p:nvPr/>
          </p:nvGrpSpPr>
          <p:grpSpPr>
            <a:xfrm>
              <a:off x="5077958" y="2108194"/>
              <a:ext cx="1440145" cy="1120700"/>
              <a:chOff x="4551775" y="1391800"/>
              <a:chExt cx="565450" cy="440025"/>
            </a:xfrm>
          </p:grpSpPr>
          <p:sp>
            <p:nvSpPr>
              <p:cNvPr id="1216" name="Google Shape;1216;p37"/>
              <p:cNvSpPr/>
              <p:nvPr/>
            </p:nvSpPr>
            <p:spPr>
              <a:xfrm>
                <a:off x="4982550" y="1527675"/>
                <a:ext cx="20425" cy="23600"/>
              </a:xfrm>
              <a:custGeom>
                <a:avLst/>
                <a:gdLst/>
                <a:ahLst/>
                <a:cxnLst/>
                <a:rect l="l" t="t" r="r" b="b"/>
                <a:pathLst>
                  <a:path w="817" h="944" extrusionOk="0">
                    <a:moveTo>
                      <a:pt x="656" y="0"/>
                    </a:moveTo>
                    <a:cubicBezTo>
                      <a:pt x="646" y="0"/>
                      <a:pt x="636" y="2"/>
                      <a:pt x="624" y="7"/>
                    </a:cubicBezTo>
                    <a:cubicBezTo>
                      <a:pt x="542" y="7"/>
                      <a:pt x="422" y="89"/>
                      <a:pt x="203" y="222"/>
                    </a:cubicBezTo>
                    <a:cubicBezTo>
                      <a:pt x="121" y="291"/>
                      <a:pt x="40" y="386"/>
                      <a:pt x="14" y="480"/>
                    </a:cubicBezTo>
                    <a:lnTo>
                      <a:pt x="14" y="497"/>
                    </a:lnTo>
                    <a:cubicBezTo>
                      <a:pt x="1" y="510"/>
                      <a:pt x="1" y="523"/>
                      <a:pt x="1" y="536"/>
                    </a:cubicBezTo>
                    <a:lnTo>
                      <a:pt x="1" y="604"/>
                    </a:lnTo>
                    <a:lnTo>
                      <a:pt x="1" y="699"/>
                    </a:lnTo>
                    <a:cubicBezTo>
                      <a:pt x="1" y="754"/>
                      <a:pt x="1" y="794"/>
                      <a:pt x="14" y="823"/>
                    </a:cubicBezTo>
                    <a:cubicBezTo>
                      <a:pt x="14" y="836"/>
                      <a:pt x="27" y="849"/>
                      <a:pt x="27" y="849"/>
                    </a:cubicBezTo>
                    <a:cubicBezTo>
                      <a:pt x="40" y="862"/>
                      <a:pt x="40" y="862"/>
                      <a:pt x="53" y="875"/>
                    </a:cubicBezTo>
                    <a:cubicBezTo>
                      <a:pt x="82" y="905"/>
                      <a:pt x="134" y="931"/>
                      <a:pt x="203" y="944"/>
                    </a:cubicBezTo>
                    <a:lnTo>
                      <a:pt x="298" y="944"/>
                    </a:lnTo>
                    <a:cubicBezTo>
                      <a:pt x="327" y="944"/>
                      <a:pt x="366" y="931"/>
                      <a:pt x="396" y="918"/>
                    </a:cubicBezTo>
                    <a:cubicBezTo>
                      <a:pt x="396" y="918"/>
                      <a:pt x="409" y="918"/>
                      <a:pt x="409" y="905"/>
                    </a:cubicBezTo>
                    <a:cubicBezTo>
                      <a:pt x="422" y="905"/>
                      <a:pt x="422" y="905"/>
                      <a:pt x="435" y="888"/>
                    </a:cubicBezTo>
                    <a:cubicBezTo>
                      <a:pt x="559" y="807"/>
                      <a:pt x="722" y="660"/>
                      <a:pt x="774" y="536"/>
                    </a:cubicBezTo>
                    <a:cubicBezTo>
                      <a:pt x="787" y="510"/>
                      <a:pt x="804" y="497"/>
                      <a:pt x="804" y="467"/>
                    </a:cubicBezTo>
                    <a:cubicBezTo>
                      <a:pt x="804" y="441"/>
                      <a:pt x="817" y="415"/>
                      <a:pt x="817" y="399"/>
                    </a:cubicBezTo>
                    <a:lnTo>
                      <a:pt x="817" y="372"/>
                    </a:lnTo>
                    <a:lnTo>
                      <a:pt x="817" y="317"/>
                    </a:lnTo>
                    <a:lnTo>
                      <a:pt x="817" y="278"/>
                    </a:lnTo>
                    <a:lnTo>
                      <a:pt x="817" y="252"/>
                    </a:lnTo>
                    <a:cubicBezTo>
                      <a:pt x="817" y="222"/>
                      <a:pt x="804" y="183"/>
                      <a:pt x="804" y="170"/>
                    </a:cubicBezTo>
                    <a:lnTo>
                      <a:pt x="804" y="154"/>
                    </a:lnTo>
                    <a:cubicBezTo>
                      <a:pt x="787" y="102"/>
                      <a:pt x="761" y="59"/>
                      <a:pt x="735" y="33"/>
                    </a:cubicBezTo>
                    <a:cubicBezTo>
                      <a:pt x="704" y="14"/>
                      <a:pt x="682" y="0"/>
                      <a:pt x="65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4986950" y="1530200"/>
                <a:ext cx="16025" cy="20650"/>
              </a:xfrm>
              <a:custGeom>
                <a:avLst/>
                <a:gdLst/>
                <a:ahLst/>
                <a:cxnLst/>
                <a:rect l="l" t="t" r="r" b="b"/>
                <a:pathLst>
                  <a:path w="641" h="826" extrusionOk="0">
                    <a:moveTo>
                      <a:pt x="530" y="1"/>
                    </a:moveTo>
                    <a:cubicBezTo>
                      <a:pt x="464" y="14"/>
                      <a:pt x="340" y="69"/>
                      <a:pt x="259" y="134"/>
                    </a:cubicBezTo>
                    <a:cubicBezTo>
                      <a:pt x="151" y="232"/>
                      <a:pt x="1" y="327"/>
                      <a:pt x="1" y="529"/>
                    </a:cubicBezTo>
                    <a:lnTo>
                      <a:pt x="1" y="559"/>
                    </a:lnTo>
                    <a:cubicBezTo>
                      <a:pt x="1" y="624"/>
                      <a:pt x="1" y="679"/>
                      <a:pt x="27" y="722"/>
                    </a:cubicBezTo>
                    <a:lnTo>
                      <a:pt x="27" y="735"/>
                    </a:lnTo>
                    <a:cubicBezTo>
                      <a:pt x="40" y="774"/>
                      <a:pt x="69" y="804"/>
                      <a:pt x="95" y="817"/>
                    </a:cubicBezTo>
                    <a:cubicBezTo>
                      <a:pt x="113" y="822"/>
                      <a:pt x="130" y="825"/>
                      <a:pt x="148" y="825"/>
                    </a:cubicBezTo>
                    <a:cubicBezTo>
                      <a:pt x="173" y="825"/>
                      <a:pt x="200" y="819"/>
                      <a:pt x="233" y="804"/>
                    </a:cubicBezTo>
                    <a:cubicBezTo>
                      <a:pt x="246" y="804"/>
                      <a:pt x="246" y="804"/>
                      <a:pt x="259" y="787"/>
                    </a:cubicBezTo>
                    <a:cubicBezTo>
                      <a:pt x="409" y="722"/>
                      <a:pt x="546" y="572"/>
                      <a:pt x="598" y="435"/>
                    </a:cubicBezTo>
                    <a:cubicBezTo>
                      <a:pt x="611" y="409"/>
                      <a:pt x="628" y="396"/>
                      <a:pt x="628" y="366"/>
                    </a:cubicBezTo>
                    <a:cubicBezTo>
                      <a:pt x="628" y="340"/>
                      <a:pt x="641" y="327"/>
                      <a:pt x="641" y="298"/>
                    </a:cubicBezTo>
                    <a:lnTo>
                      <a:pt x="641" y="271"/>
                    </a:lnTo>
                    <a:lnTo>
                      <a:pt x="641" y="216"/>
                    </a:lnTo>
                    <a:lnTo>
                      <a:pt x="641" y="177"/>
                    </a:lnTo>
                    <a:lnTo>
                      <a:pt x="641" y="151"/>
                    </a:lnTo>
                    <a:cubicBezTo>
                      <a:pt x="641" y="108"/>
                      <a:pt x="628" y="82"/>
                      <a:pt x="628" y="69"/>
                    </a:cubicBezTo>
                    <a:lnTo>
                      <a:pt x="628" y="53"/>
                    </a:lnTo>
                    <a:cubicBezTo>
                      <a:pt x="611" y="27"/>
                      <a:pt x="598" y="1"/>
                      <a:pt x="57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4551775" y="1474050"/>
                <a:ext cx="565450" cy="317525"/>
              </a:xfrm>
              <a:custGeom>
                <a:avLst/>
                <a:gdLst/>
                <a:ahLst/>
                <a:cxnLst/>
                <a:rect l="l" t="t" r="r" b="b"/>
                <a:pathLst>
                  <a:path w="22618" h="12701" extrusionOk="0">
                    <a:moveTo>
                      <a:pt x="4960" y="0"/>
                    </a:moveTo>
                    <a:cubicBezTo>
                      <a:pt x="3732" y="0"/>
                      <a:pt x="176" y="2999"/>
                      <a:pt x="82" y="3523"/>
                    </a:cubicBezTo>
                    <a:cubicBezTo>
                      <a:pt x="1" y="4029"/>
                      <a:pt x="461" y="4313"/>
                      <a:pt x="1127" y="4708"/>
                    </a:cubicBezTo>
                    <a:lnTo>
                      <a:pt x="13667" y="12039"/>
                    </a:lnTo>
                    <a:cubicBezTo>
                      <a:pt x="13667" y="12039"/>
                      <a:pt x="14810" y="12623"/>
                      <a:pt x="15952" y="12691"/>
                    </a:cubicBezTo>
                    <a:cubicBezTo>
                      <a:pt x="16034" y="12697"/>
                      <a:pt x="16114" y="12700"/>
                      <a:pt x="16194" y="12700"/>
                    </a:cubicBezTo>
                    <a:cubicBezTo>
                      <a:pt x="17233" y="12700"/>
                      <a:pt x="18123" y="12232"/>
                      <a:pt x="18769" y="11944"/>
                    </a:cubicBezTo>
                    <a:cubicBezTo>
                      <a:pt x="19461" y="11631"/>
                      <a:pt x="21054" y="10704"/>
                      <a:pt x="21380" y="10394"/>
                    </a:cubicBezTo>
                    <a:cubicBezTo>
                      <a:pt x="21720" y="10093"/>
                      <a:pt x="22617" y="9440"/>
                      <a:pt x="21720" y="8556"/>
                    </a:cubicBezTo>
                    <a:cubicBezTo>
                      <a:pt x="20822" y="7671"/>
                      <a:pt x="6173" y="43"/>
                      <a:pt x="4991" y="1"/>
                    </a:cubicBezTo>
                    <a:cubicBezTo>
                      <a:pt x="4981" y="0"/>
                      <a:pt x="4971" y="0"/>
                      <a:pt x="496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4604425" y="1497225"/>
                <a:ext cx="350900" cy="252250"/>
              </a:xfrm>
              <a:custGeom>
                <a:avLst/>
                <a:gdLst/>
                <a:ahLst/>
                <a:cxnLst/>
                <a:rect l="l" t="t" r="r" b="b"/>
                <a:pathLst>
                  <a:path w="14036" h="10090" extrusionOk="0">
                    <a:moveTo>
                      <a:pt x="163" y="1"/>
                    </a:moveTo>
                    <a:lnTo>
                      <a:pt x="0" y="2733"/>
                    </a:lnTo>
                    <a:lnTo>
                      <a:pt x="424" y="3360"/>
                    </a:lnTo>
                    <a:lnTo>
                      <a:pt x="1469" y="2625"/>
                    </a:lnTo>
                    <a:lnTo>
                      <a:pt x="6012" y="5713"/>
                    </a:lnTo>
                    <a:lnTo>
                      <a:pt x="10216" y="9235"/>
                    </a:lnTo>
                    <a:lnTo>
                      <a:pt x="11196" y="8621"/>
                    </a:lnTo>
                    <a:lnTo>
                      <a:pt x="13533" y="10090"/>
                    </a:lnTo>
                    <a:lnTo>
                      <a:pt x="14035" y="4979"/>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4909100" y="1719200"/>
                <a:ext cx="33000" cy="42200"/>
              </a:xfrm>
              <a:custGeom>
                <a:avLst/>
                <a:gdLst/>
                <a:ahLst/>
                <a:cxnLst/>
                <a:rect l="l" t="t" r="r" b="b"/>
                <a:pathLst>
                  <a:path w="1320" h="1688" extrusionOk="0">
                    <a:moveTo>
                      <a:pt x="233" y="0"/>
                    </a:moveTo>
                    <a:lnTo>
                      <a:pt x="1" y="287"/>
                    </a:lnTo>
                    <a:lnTo>
                      <a:pt x="1088" y="1688"/>
                    </a:lnTo>
                    <a:lnTo>
                      <a:pt x="1320" y="1404"/>
                    </a:lnTo>
                    <a:lnTo>
                      <a:pt x="233"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4906750" y="1720900"/>
                <a:ext cx="32650" cy="42225"/>
              </a:xfrm>
              <a:custGeom>
                <a:avLst/>
                <a:gdLst/>
                <a:ahLst/>
                <a:cxnLst/>
                <a:rect l="l" t="t" r="r" b="b"/>
                <a:pathLst>
                  <a:path w="1306" h="1689" extrusionOk="0">
                    <a:moveTo>
                      <a:pt x="216" y="1"/>
                    </a:moveTo>
                    <a:lnTo>
                      <a:pt x="0" y="288"/>
                    </a:lnTo>
                    <a:lnTo>
                      <a:pt x="1074" y="1688"/>
                    </a:lnTo>
                    <a:lnTo>
                      <a:pt x="1306" y="1401"/>
                    </a:lnTo>
                    <a:lnTo>
                      <a:pt x="216"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4871000" y="1681825"/>
                <a:ext cx="67350" cy="85375"/>
              </a:xfrm>
              <a:custGeom>
                <a:avLst/>
                <a:gdLst/>
                <a:ahLst/>
                <a:cxnLst/>
                <a:rect l="l" t="t" r="r" b="b"/>
                <a:pathLst>
                  <a:path w="2694" h="3415" extrusionOk="0">
                    <a:moveTo>
                      <a:pt x="1074" y="0"/>
                    </a:moveTo>
                    <a:lnTo>
                      <a:pt x="1" y="627"/>
                    </a:lnTo>
                    <a:lnTo>
                      <a:pt x="1607" y="3414"/>
                    </a:lnTo>
                    <a:lnTo>
                      <a:pt x="2693" y="2788"/>
                    </a:lnTo>
                    <a:lnTo>
                      <a:pt x="2341" y="872"/>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4644550" y="1538750"/>
                <a:ext cx="57150" cy="73425"/>
              </a:xfrm>
              <a:custGeom>
                <a:avLst/>
                <a:gdLst/>
                <a:ahLst/>
                <a:cxnLst/>
                <a:rect l="l" t="t" r="r" b="b"/>
                <a:pathLst>
                  <a:path w="2286" h="2937" extrusionOk="0">
                    <a:moveTo>
                      <a:pt x="621" y="0"/>
                    </a:moveTo>
                    <a:cubicBezTo>
                      <a:pt x="250" y="0"/>
                      <a:pt x="1" y="293"/>
                      <a:pt x="1" y="801"/>
                    </a:cubicBezTo>
                    <a:cubicBezTo>
                      <a:pt x="1" y="1535"/>
                      <a:pt x="504" y="2420"/>
                      <a:pt x="1143" y="2786"/>
                    </a:cubicBezTo>
                    <a:cubicBezTo>
                      <a:pt x="1325" y="2888"/>
                      <a:pt x="1498" y="2936"/>
                      <a:pt x="1651" y="2936"/>
                    </a:cubicBezTo>
                    <a:cubicBezTo>
                      <a:pt x="2026" y="2936"/>
                      <a:pt x="2286" y="2645"/>
                      <a:pt x="2286" y="2133"/>
                    </a:cubicBezTo>
                    <a:cubicBezTo>
                      <a:pt x="2286" y="1398"/>
                      <a:pt x="1770" y="514"/>
                      <a:pt x="1143" y="161"/>
                    </a:cubicBezTo>
                    <a:cubicBezTo>
                      <a:pt x="954" y="52"/>
                      <a:pt x="777" y="0"/>
                      <a:pt x="621" y="0"/>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4626200" y="1540400"/>
                <a:ext cx="67350" cy="85375"/>
              </a:xfrm>
              <a:custGeom>
                <a:avLst/>
                <a:gdLst/>
                <a:ahLst/>
                <a:cxnLst/>
                <a:rect l="l" t="t" r="r" b="b"/>
                <a:pathLst>
                  <a:path w="2694" h="3415" extrusionOk="0">
                    <a:moveTo>
                      <a:pt x="1087" y="1"/>
                    </a:moveTo>
                    <a:lnTo>
                      <a:pt x="1" y="624"/>
                    </a:lnTo>
                    <a:lnTo>
                      <a:pt x="1619" y="3415"/>
                    </a:lnTo>
                    <a:lnTo>
                      <a:pt x="2693" y="2788"/>
                    </a:lnTo>
                    <a:lnTo>
                      <a:pt x="2354" y="869"/>
                    </a:lnTo>
                    <a:lnTo>
                      <a:pt x="108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4696950" y="1391800"/>
                <a:ext cx="403225" cy="309050"/>
              </a:xfrm>
              <a:custGeom>
                <a:avLst/>
                <a:gdLst/>
                <a:ahLst/>
                <a:cxnLst/>
                <a:rect l="l" t="t" r="r" b="b"/>
                <a:pathLst>
                  <a:path w="16129" h="12362" extrusionOk="0">
                    <a:moveTo>
                      <a:pt x="692" y="1"/>
                    </a:moveTo>
                    <a:lnTo>
                      <a:pt x="542" y="40"/>
                    </a:lnTo>
                    <a:lnTo>
                      <a:pt x="516" y="409"/>
                    </a:lnTo>
                    <a:lnTo>
                      <a:pt x="284" y="627"/>
                    </a:lnTo>
                    <a:lnTo>
                      <a:pt x="379" y="804"/>
                    </a:lnTo>
                    <a:lnTo>
                      <a:pt x="284" y="1483"/>
                    </a:lnTo>
                    <a:lnTo>
                      <a:pt x="95" y="1590"/>
                    </a:lnTo>
                    <a:lnTo>
                      <a:pt x="13" y="2204"/>
                    </a:lnTo>
                    <a:lnTo>
                      <a:pt x="0" y="2243"/>
                    </a:lnTo>
                    <a:cubicBezTo>
                      <a:pt x="0" y="2243"/>
                      <a:pt x="151" y="2814"/>
                      <a:pt x="353" y="3059"/>
                    </a:cubicBezTo>
                    <a:cubicBezTo>
                      <a:pt x="516" y="3252"/>
                      <a:pt x="1632" y="3986"/>
                      <a:pt x="2054" y="4257"/>
                    </a:cubicBezTo>
                    <a:cubicBezTo>
                      <a:pt x="2148" y="4326"/>
                      <a:pt x="2204" y="4365"/>
                      <a:pt x="2204" y="4365"/>
                    </a:cubicBezTo>
                    <a:lnTo>
                      <a:pt x="2230" y="4365"/>
                    </a:lnTo>
                    <a:lnTo>
                      <a:pt x="2230" y="3957"/>
                    </a:lnTo>
                    <a:cubicBezTo>
                      <a:pt x="2230" y="3360"/>
                      <a:pt x="2530" y="3016"/>
                      <a:pt x="2966" y="3016"/>
                    </a:cubicBezTo>
                    <a:cubicBezTo>
                      <a:pt x="3145" y="3016"/>
                      <a:pt x="3348" y="3074"/>
                      <a:pt x="3562" y="3196"/>
                    </a:cubicBezTo>
                    <a:cubicBezTo>
                      <a:pt x="4296" y="3617"/>
                      <a:pt x="4896" y="4652"/>
                      <a:pt x="4896" y="5507"/>
                    </a:cubicBezTo>
                    <a:lnTo>
                      <a:pt x="4896" y="6121"/>
                    </a:lnTo>
                    <a:lnTo>
                      <a:pt x="4923" y="6147"/>
                    </a:lnTo>
                    <a:lnTo>
                      <a:pt x="12009" y="10240"/>
                    </a:lnTo>
                    <a:lnTo>
                      <a:pt x="12009" y="9617"/>
                    </a:lnTo>
                    <a:cubicBezTo>
                      <a:pt x="12009" y="9017"/>
                      <a:pt x="12309" y="8672"/>
                      <a:pt x="12746" y="8672"/>
                    </a:cubicBezTo>
                    <a:cubicBezTo>
                      <a:pt x="12925" y="8672"/>
                      <a:pt x="13127" y="8730"/>
                      <a:pt x="13341" y="8853"/>
                    </a:cubicBezTo>
                    <a:cubicBezTo>
                      <a:pt x="14075" y="9290"/>
                      <a:pt x="14676" y="10322"/>
                      <a:pt x="14676" y="11167"/>
                    </a:cubicBezTo>
                    <a:lnTo>
                      <a:pt x="14676" y="11790"/>
                    </a:lnTo>
                    <a:lnTo>
                      <a:pt x="14796" y="11859"/>
                    </a:lnTo>
                    <a:lnTo>
                      <a:pt x="14852" y="11888"/>
                    </a:lnTo>
                    <a:lnTo>
                      <a:pt x="15694" y="12349"/>
                    </a:lnTo>
                    <a:lnTo>
                      <a:pt x="15707" y="12362"/>
                    </a:lnTo>
                    <a:lnTo>
                      <a:pt x="15913" y="12336"/>
                    </a:lnTo>
                    <a:lnTo>
                      <a:pt x="15952" y="12185"/>
                    </a:lnTo>
                    <a:lnTo>
                      <a:pt x="15857" y="12185"/>
                    </a:lnTo>
                    <a:lnTo>
                      <a:pt x="15913" y="12117"/>
                    </a:lnTo>
                    <a:lnTo>
                      <a:pt x="16089" y="11872"/>
                    </a:lnTo>
                    <a:lnTo>
                      <a:pt x="16128" y="11696"/>
                    </a:lnTo>
                    <a:lnTo>
                      <a:pt x="16076" y="10485"/>
                    </a:lnTo>
                    <a:lnTo>
                      <a:pt x="16076" y="10446"/>
                    </a:lnTo>
                    <a:cubicBezTo>
                      <a:pt x="16076" y="10446"/>
                      <a:pt x="15818" y="10051"/>
                      <a:pt x="15423" y="9669"/>
                    </a:cubicBezTo>
                    <a:cubicBezTo>
                      <a:pt x="15028" y="9303"/>
                      <a:pt x="14607" y="8706"/>
                      <a:pt x="13778" y="8135"/>
                    </a:cubicBezTo>
                    <a:cubicBezTo>
                      <a:pt x="12946" y="7547"/>
                      <a:pt x="12146" y="6937"/>
                      <a:pt x="12146" y="6937"/>
                    </a:cubicBezTo>
                    <a:cubicBezTo>
                      <a:pt x="12146" y="6937"/>
                      <a:pt x="11656" y="6353"/>
                      <a:pt x="11206" y="5821"/>
                    </a:cubicBezTo>
                    <a:cubicBezTo>
                      <a:pt x="10772" y="5292"/>
                      <a:pt x="9887" y="4352"/>
                      <a:pt x="8963" y="3591"/>
                    </a:cubicBezTo>
                    <a:cubicBezTo>
                      <a:pt x="8036" y="2831"/>
                      <a:pt x="7289" y="2436"/>
                      <a:pt x="6773" y="2149"/>
                    </a:cubicBezTo>
                    <a:cubicBezTo>
                      <a:pt x="6271" y="1865"/>
                      <a:pt x="5262" y="1264"/>
                      <a:pt x="4067" y="954"/>
                    </a:cubicBezTo>
                    <a:cubicBezTo>
                      <a:pt x="2870" y="627"/>
                      <a:pt x="1835" y="340"/>
                      <a:pt x="1835" y="340"/>
                    </a:cubicBezTo>
                    <a:lnTo>
                      <a:pt x="69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4709850" y="1391800"/>
                <a:ext cx="389000" cy="262125"/>
              </a:xfrm>
              <a:custGeom>
                <a:avLst/>
                <a:gdLst/>
                <a:ahLst/>
                <a:cxnLst/>
                <a:rect l="l" t="t" r="r" b="b"/>
                <a:pathLst>
                  <a:path w="15560" h="10485" extrusionOk="0">
                    <a:moveTo>
                      <a:pt x="176" y="1"/>
                    </a:moveTo>
                    <a:lnTo>
                      <a:pt x="26" y="40"/>
                    </a:lnTo>
                    <a:lnTo>
                      <a:pt x="0" y="409"/>
                    </a:lnTo>
                    <a:lnTo>
                      <a:pt x="1306" y="1117"/>
                    </a:lnTo>
                    <a:cubicBezTo>
                      <a:pt x="1306" y="1117"/>
                      <a:pt x="2367" y="1659"/>
                      <a:pt x="3509" y="2325"/>
                    </a:cubicBezTo>
                    <a:cubicBezTo>
                      <a:pt x="4651" y="3007"/>
                      <a:pt x="9916" y="6189"/>
                      <a:pt x="11059" y="6911"/>
                    </a:cubicBezTo>
                    <a:cubicBezTo>
                      <a:pt x="12201" y="7629"/>
                      <a:pt x="13817" y="9045"/>
                      <a:pt x="13817" y="9045"/>
                    </a:cubicBezTo>
                    <a:lnTo>
                      <a:pt x="15410" y="10338"/>
                    </a:lnTo>
                    <a:lnTo>
                      <a:pt x="15560" y="10485"/>
                    </a:lnTo>
                    <a:lnTo>
                      <a:pt x="15560" y="10446"/>
                    </a:lnTo>
                    <a:cubicBezTo>
                      <a:pt x="15560" y="10446"/>
                      <a:pt x="15302" y="10051"/>
                      <a:pt x="14907" y="9669"/>
                    </a:cubicBezTo>
                    <a:cubicBezTo>
                      <a:pt x="14512" y="9303"/>
                      <a:pt x="14091" y="8706"/>
                      <a:pt x="13262" y="8135"/>
                    </a:cubicBezTo>
                    <a:cubicBezTo>
                      <a:pt x="12430" y="7547"/>
                      <a:pt x="11630" y="6937"/>
                      <a:pt x="11630" y="6937"/>
                    </a:cubicBezTo>
                    <a:cubicBezTo>
                      <a:pt x="11630" y="6937"/>
                      <a:pt x="11140" y="6353"/>
                      <a:pt x="10690" y="5821"/>
                    </a:cubicBezTo>
                    <a:cubicBezTo>
                      <a:pt x="10256" y="5292"/>
                      <a:pt x="9371" y="4352"/>
                      <a:pt x="8447" y="3591"/>
                    </a:cubicBezTo>
                    <a:cubicBezTo>
                      <a:pt x="7520" y="2831"/>
                      <a:pt x="6773" y="2436"/>
                      <a:pt x="6257" y="2149"/>
                    </a:cubicBezTo>
                    <a:cubicBezTo>
                      <a:pt x="5918" y="1959"/>
                      <a:pt x="5304" y="1564"/>
                      <a:pt x="4583" y="1264"/>
                    </a:cubicBezTo>
                    <a:cubicBezTo>
                      <a:pt x="4256" y="1130"/>
                      <a:pt x="3930" y="1049"/>
                      <a:pt x="3551" y="954"/>
                    </a:cubicBezTo>
                    <a:cubicBezTo>
                      <a:pt x="2354" y="627"/>
                      <a:pt x="1319" y="340"/>
                      <a:pt x="1319" y="340"/>
                    </a:cubicBezTo>
                    <a:lnTo>
                      <a:pt x="17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4801000" y="1444200"/>
                <a:ext cx="186950" cy="190075"/>
              </a:xfrm>
              <a:custGeom>
                <a:avLst/>
                <a:gdLst/>
                <a:ahLst/>
                <a:cxnLst/>
                <a:rect l="l" t="t" r="r" b="b"/>
                <a:pathLst>
                  <a:path w="7478" h="7603" extrusionOk="0">
                    <a:moveTo>
                      <a:pt x="52" y="0"/>
                    </a:moveTo>
                    <a:lnTo>
                      <a:pt x="0" y="340"/>
                    </a:lnTo>
                    <a:lnTo>
                      <a:pt x="284" y="1277"/>
                    </a:lnTo>
                    <a:lnTo>
                      <a:pt x="1495" y="4106"/>
                    </a:lnTo>
                    <a:lnTo>
                      <a:pt x="7315" y="7602"/>
                    </a:lnTo>
                    <a:lnTo>
                      <a:pt x="7383" y="7126"/>
                    </a:lnTo>
                    <a:lnTo>
                      <a:pt x="7383" y="6825"/>
                    </a:lnTo>
                    <a:cubicBezTo>
                      <a:pt x="7396" y="6773"/>
                      <a:pt x="7478" y="6078"/>
                      <a:pt x="7465" y="5562"/>
                    </a:cubicBezTo>
                    <a:cubicBezTo>
                      <a:pt x="7452" y="5043"/>
                      <a:pt x="7452" y="4815"/>
                      <a:pt x="7452" y="4815"/>
                    </a:cubicBezTo>
                    <a:lnTo>
                      <a:pt x="7452" y="4798"/>
                    </a:lnTo>
                    <a:lnTo>
                      <a:pt x="7263" y="4338"/>
                    </a:lnTo>
                    <a:lnTo>
                      <a:pt x="7181" y="4377"/>
                    </a:lnTo>
                    <a:lnTo>
                      <a:pt x="7370" y="4815"/>
                    </a:lnTo>
                    <a:cubicBezTo>
                      <a:pt x="7370" y="4867"/>
                      <a:pt x="7370" y="5099"/>
                      <a:pt x="7383" y="5562"/>
                    </a:cubicBezTo>
                    <a:cubicBezTo>
                      <a:pt x="7413" y="6091"/>
                      <a:pt x="7302" y="6799"/>
                      <a:pt x="7302" y="6812"/>
                    </a:cubicBezTo>
                    <a:lnTo>
                      <a:pt x="7302" y="7113"/>
                    </a:lnTo>
                    <a:lnTo>
                      <a:pt x="7250" y="7478"/>
                    </a:lnTo>
                    <a:lnTo>
                      <a:pt x="1564" y="4051"/>
                    </a:lnTo>
                    <a:lnTo>
                      <a:pt x="353" y="1250"/>
                    </a:lnTo>
                    <a:lnTo>
                      <a:pt x="82" y="340"/>
                    </a:lnTo>
                    <a:lnTo>
                      <a:pt x="121" y="13"/>
                    </a:lnTo>
                    <a:lnTo>
                      <a:pt x="52"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4780600" y="1416275"/>
                <a:ext cx="211450" cy="145850"/>
              </a:xfrm>
              <a:custGeom>
                <a:avLst/>
                <a:gdLst/>
                <a:ahLst/>
                <a:cxnLst/>
                <a:rect l="l" t="t" r="r" b="b"/>
                <a:pathLst>
                  <a:path w="8458" h="5834" extrusionOk="0">
                    <a:moveTo>
                      <a:pt x="108" y="1"/>
                    </a:moveTo>
                    <a:cubicBezTo>
                      <a:pt x="108" y="1"/>
                      <a:pt x="0" y="285"/>
                      <a:pt x="0" y="301"/>
                    </a:cubicBezTo>
                    <a:cubicBezTo>
                      <a:pt x="0" y="314"/>
                      <a:pt x="395" y="804"/>
                      <a:pt x="395" y="804"/>
                    </a:cubicBezTo>
                    <a:lnTo>
                      <a:pt x="8376" y="5834"/>
                    </a:lnTo>
                    <a:lnTo>
                      <a:pt x="8457" y="5795"/>
                    </a:lnTo>
                    <a:cubicBezTo>
                      <a:pt x="8457" y="5795"/>
                      <a:pt x="7276" y="4381"/>
                      <a:pt x="6433" y="3510"/>
                    </a:cubicBezTo>
                    <a:cubicBezTo>
                      <a:pt x="5588" y="2638"/>
                      <a:pt x="4501" y="1933"/>
                      <a:pt x="3969" y="1620"/>
                    </a:cubicBezTo>
                    <a:cubicBezTo>
                      <a:pt x="3427" y="1320"/>
                      <a:pt x="1998" y="546"/>
                      <a:pt x="1495" y="396"/>
                    </a:cubicBezTo>
                    <a:cubicBezTo>
                      <a:pt x="1005" y="246"/>
                      <a:pt x="108" y="1"/>
                      <a:pt x="108"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4803675" y="1426150"/>
                <a:ext cx="25575" cy="25825"/>
              </a:xfrm>
              <a:custGeom>
                <a:avLst/>
                <a:gdLst/>
                <a:ahLst/>
                <a:cxnLst/>
                <a:rect l="l" t="t" r="r" b="b"/>
                <a:pathLst>
                  <a:path w="1023" h="1033" extrusionOk="0">
                    <a:moveTo>
                      <a:pt x="572" y="1"/>
                    </a:moveTo>
                    <a:lnTo>
                      <a:pt x="1" y="735"/>
                    </a:lnTo>
                    <a:lnTo>
                      <a:pt x="464" y="1032"/>
                    </a:lnTo>
                    <a:lnTo>
                      <a:pt x="1022" y="164"/>
                    </a:lnTo>
                    <a:lnTo>
                      <a:pt x="572"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5050525" y="1617925"/>
                <a:ext cx="44575" cy="36000"/>
              </a:xfrm>
              <a:custGeom>
                <a:avLst/>
                <a:gdLst/>
                <a:ahLst/>
                <a:cxnLst/>
                <a:rect l="l" t="t" r="r" b="b"/>
                <a:pathLst>
                  <a:path w="1783" h="1440" extrusionOk="0">
                    <a:moveTo>
                      <a:pt x="190" y="0"/>
                    </a:moveTo>
                    <a:lnTo>
                      <a:pt x="1" y="53"/>
                    </a:lnTo>
                    <a:lnTo>
                      <a:pt x="533" y="679"/>
                    </a:lnTo>
                    <a:lnTo>
                      <a:pt x="1117" y="1130"/>
                    </a:lnTo>
                    <a:lnTo>
                      <a:pt x="1251" y="1130"/>
                    </a:lnTo>
                    <a:lnTo>
                      <a:pt x="1646" y="1440"/>
                    </a:lnTo>
                    <a:lnTo>
                      <a:pt x="1783" y="1293"/>
                    </a:lnTo>
                    <a:lnTo>
                      <a:pt x="954" y="529"/>
                    </a:lnTo>
                    <a:lnTo>
                      <a:pt x="190"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5095075" y="1655300"/>
                <a:ext cx="5100" cy="28900"/>
              </a:xfrm>
              <a:custGeom>
                <a:avLst/>
                <a:gdLst/>
                <a:ahLst/>
                <a:cxnLst/>
                <a:rect l="l" t="t" r="r" b="b"/>
                <a:pathLst>
                  <a:path w="204" h="1156" extrusionOk="0">
                    <a:moveTo>
                      <a:pt x="164" y="0"/>
                    </a:moveTo>
                    <a:lnTo>
                      <a:pt x="14" y="232"/>
                    </a:lnTo>
                    <a:lnTo>
                      <a:pt x="1" y="761"/>
                    </a:lnTo>
                    <a:lnTo>
                      <a:pt x="203" y="1156"/>
                    </a:lnTo>
                    <a:lnTo>
                      <a:pt x="164"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4704050" y="1398250"/>
                <a:ext cx="38450" cy="25575"/>
              </a:xfrm>
              <a:custGeom>
                <a:avLst/>
                <a:gdLst/>
                <a:ahLst/>
                <a:cxnLst/>
                <a:rect l="l" t="t" r="r" b="b"/>
                <a:pathLst>
                  <a:path w="1538" h="1023" extrusionOk="0">
                    <a:moveTo>
                      <a:pt x="245" y="1"/>
                    </a:moveTo>
                    <a:lnTo>
                      <a:pt x="0" y="369"/>
                    </a:lnTo>
                    <a:lnTo>
                      <a:pt x="111" y="477"/>
                    </a:lnTo>
                    <a:lnTo>
                      <a:pt x="1280" y="1022"/>
                    </a:lnTo>
                    <a:lnTo>
                      <a:pt x="1512" y="993"/>
                    </a:lnTo>
                    <a:lnTo>
                      <a:pt x="1538" y="859"/>
                    </a:lnTo>
                    <a:lnTo>
                      <a:pt x="722" y="108"/>
                    </a:lnTo>
                    <a:lnTo>
                      <a:pt x="382" y="14"/>
                    </a:lnTo>
                    <a:lnTo>
                      <a:pt x="24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4696950" y="1446900"/>
                <a:ext cx="55100" cy="54025"/>
              </a:xfrm>
              <a:custGeom>
                <a:avLst/>
                <a:gdLst/>
                <a:ahLst/>
                <a:cxnLst/>
                <a:rect l="l" t="t" r="r" b="b"/>
                <a:pathLst>
                  <a:path w="2204" h="2161" extrusionOk="0">
                    <a:moveTo>
                      <a:pt x="13" y="0"/>
                    </a:moveTo>
                    <a:lnTo>
                      <a:pt x="0" y="39"/>
                    </a:lnTo>
                    <a:cubicBezTo>
                      <a:pt x="0" y="39"/>
                      <a:pt x="151" y="610"/>
                      <a:pt x="353" y="855"/>
                    </a:cubicBezTo>
                    <a:cubicBezTo>
                      <a:pt x="516" y="1048"/>
                      <a:pt x="1632" y="1782"/>
                      <a:pt x="2054" y="2053"/>
                    </a:cubicBezTo>
                    <a:cubicBezTo>
                      <a:pt x="2148" y="2122"/>
                      <a:pt x="2204" y="2161"/>
                      <a:pt x="2204" y="2161"/>
                    </a:cubicBezTo>
                    <a:lnTo>
                      <a:pt x="898" y="1155"/>
                    </a:lnTo>
                    <a:lnTo>
                      <a:pt x="598" y="447"/>
                    </a:lnTo>
                    <a:lnTo>
                      <a:pt x="1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4699325" y="1428850"/>
                <a:ext cx="47600" cy="35025"/>
              </a:xfrm>
              <a:custGeom>
                <a:avLst/>
                <a:gdLst/>
                <a:ahLst/>
                <a:cxnLst/>
                <a:rect l="l" t="t" r="r" b="b"/>
                <a:pathLst>
                  <a:path w="1904" h="1401" extrusionOk="0">
                    <a:moveTo>
                      <a:pt x="189" y="1"/>
                    </a:moveTo>
                    <a:lnTo>
                      <a:pt x="0" y="108"/>
                    </a:lnTo>
                    <a:lnTo>
                      <a:pt x="137" y="259"/>
                    </a:lnTo>
                    <a:lnTo>
                      <a:pt x="1903" y="1401"/>
                    </a:lnTo>
                    <a:lnTo>
                      <a:pt x="1632" y="1061"/>
                    </a:lnTo>
                    <a:lnTo>
                      <a:pt x="735" y="422"/>
                    </a:lnTo>
                    <a:lnTo>
                      <a:pt x="232" y="125"/>
                    </a:lnTo>
                    <a:lnTo>
                      <a:pt x="189" y="69"/>
                    </a:lnTo>
                    <a:lnTo>
                      <a:pt x="18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4824725" y="1518950"/>
                <a:ext cx="165775" cy="106400"/>
              </a:xfrm>
              <a:custGeom>
                <a:avLst/>
                <a:gdLst/>
                <a:ahLst/>
                <a:cxnLst/>
                <a:rect l="l" t="t" r="r" b="b"/>
                <a:pathLst>
                  <a:path w="6631" h="4256" extrusionOk="0">
                    <a:moveTo>
                      <a:pt x="1" y="0"/>
                    </a:moveTo>
                    <a:cubicBezTo>
                      <a:pt x="1" y="0"/>
                      <a:pt x="6408" y="4191"/>
                      <a:pt x="6529" y="4243"/>
                    </a:cubicBezTo>
                    <a:cubicBezTo>
                      <a:pt x="6543" y="4251"/>
                      <a:pt x="6555" y="4255"/>
                      <a:pt x="6564" y="4255"/>
                    </a:cubicBezTo>
                    <a:cubicBezTo>
                      <a:pt x="6631" y="4255"/>
                      <a:pt x="6535" y="4039"/>
                      <a:pt x="6258" y="3822"/>
                    </a:cubicBezTo>
                    <a:cubicBezTo>
                      <a:pt x="5945" y="3591"/>
                      <a:pt x="1839" y="1035"/>
                      <a:pt x="1023" y="532"/>
                    </a:cubicBezTo>
                    <a:cubicBezTo>
                      <a:pt x="220" y="13"/>
                      <a:pt x="1" y="0"/>
                      <a:pt x="1"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5063825" y="1642400"/>
                <a:ext cx="30225" cy="27200"/>
              </a:xfrm>
              <a:custGeom>
                <a:avLst/>
                <a:gdLst/>
                <a:ahLst/>
                <a:cxnLst/>
                <a:rect l="l" t="t" r="r" b="b"/>
                <a:pathLst>
                  <a:path w="1209" h="1088" extrusionOk="0">
                    <a:moveTo>
                      <a:pt x="1" y="1"/>
                    </a:moveTo>
                    <a:lnTo>
                      <a:pt x="556" y="407"/>
                    </a:lnTo>
                    <a:lnTo>
                      <a:pt x="529" y="379"/>
                    </a:lnTo>
                    <a:lnTo>
                      <a:pt x="1" y="1"/>
                    </a:lnTo>
                    <a:close/>
                    <a:moveTo>
                      <a:pt x="556" y="407"/>
                    </a:moveTo>
                    <a:lnTo>
                      <a:pt x="1208" y="1088"/>
                    </a:lnTo>
                    <a:lnTo>
                      <a:pt x="817" y="598"/>
                    </a:lnTo>
                    <a:lnTo>
                      <a:pt x="556" y="407"/>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5001900" y="1614925"/>
                <a:ext cx="57125" cy="73550"/>
              </a:xfrm>
              <a:custGeom>
                <a:avLst/>
                <a:gdLst/>
                <a:ahLst/>
                <a:cxnLst/>
                <a:rect l="l" t="t" r="r" b="b"/>
                <a:pathLst>
                  <a:path w="2285" h="2942" extrusionOk="0">
                    <a:moveTo>
                      <a:pt x="629" y="1"/>
                    </a:moveTo>
                    <a:cubicBezTo>
                      <a:pt x="258" y="1"/>
                      <a:pt x="0" y="294"/>
                      <a:pt x="0" y="812"/>
                    </a:cubicBezTo>
                    <a:cubicBezTo>
                      <a:pt x="0" y="1534"/>
                      <a:pt x="519" y="2418"/>
                      <a:pt x="1143" y="2784"/>
                    </a:cubicBezTo>
                    <a:cubicBezTo>
                      <a:pt x="1325" y="2891"/>
                      <a:pt x="1498" y="2942"/>
                      <a:pt x="1652" y="2942"/>
                    </a:cubicBezTo>
                    <a:cubicBezTo>
                      <a:pt x="2026" y="2942"/>
                      <a:pt x="2285" y="2642"/>
                      <a:pt x="2285" y="2131"/>
                    </a:cubicBezTo>
                    <a:cubicBezTo>
                      <a:pt x="2285" y="1413"/>
                      <a:pt x="1769" y="528"/>
                      <a:pt x="1143" y="160"/>
                    </a:cubicBezTo>
                    <a:cubicBezTo>
                      <a:pt x="959" y="52"/>
                      <a:pt x="784"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4757425" y="1473200"/>
                <a:ext cx="57125" cy="73575"/>
              </a:xfrm>
              <a:custGeom>
                <a:avLst/>
                <a:gdLst/>
                <a:ahLst/>
                <a:cxnLst/>
                <a:rect l="l" t="t" r="r" b="b"/>
                <a:pathLst>
                  <a:path w="2285" h="2943" extrusionOk="0">
                    <a:moveTo>
                      <a:pt x="629" y="1"/>
                    </a:moveTo>
                    <a:cubicBezTo>
                      <a:pt x="254" y="1"/>
                      <a:pt x="0" y="301"/>
                      <a:pt x="0" y="812"/>
                    </a:cubicBezTo>
                    <a:cubicBezTo>
                      <a:pt x="0" y="1546"/>
                      <a:pt x="506" y="2431"/>
                      <a:pt x="1143" y="2783"/>
                    </a:cubicBezTo>
                    <a:cubicBezTo>
                      <a:pt x="1327" y="2891"/>
                      <a:pt x="1502" y="2942"/>
                      <a:pt x="1657" y="2942"/>
                    </a:cubicBezTo>
                    <a:cubicBezTo>
                      <a:pt x="2028" y="2942"/>
                      <a:pt x="2285" y="2648"/>
                      <a:pt x="2285" y="2130"/>
                    </a:cubicBezTo>
                    <a:cubicBezTo>
                      <a:pt x="2285" y="1409"/>
                      <a:pt x="1769" y="525"/>
                      <a:pt x="1143" y="159"/>
                    </a:cubicBezTo>
                    <a:cubicBezTo>
                      <a:pt x="957" y="52"/>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4992750" y="1603100"/>
                <a:ext cx="75500" cy="85925"/>
              </a:xfrm>
              <a:custGeom>
                <a:avLst/>
                <a:gdLst/>
                <a:ahLst/>
                <a:cxnLst/>
                <a:rect l="l" t="t" r="r" b="b"/>
                <a:pathLst>
                  <a:path w="3020" h="3437" extrusionOk="0">
                    <a:moveTo>
                      <a:pt x="833" y="1"/>
                    </a:moveTo>
                    <a:cubicBezTo>
                      <a:pt x="340" y="1"/>
                      <a:pt x="1" y="396"/>
                      <a:pt x="1" y="1070"/>
                    </a:cubicBezTo>
                    <a:lnTo>
                      <a:pt x="1" y="1693"/>
                    </a:lnTo>
                    <a:lnTo>
                      <a:pt x="177" y="1788"/>
                    </a:lnTo>
                    <a:lnTo>
                      <a:pt x="177" y="1165"/>
                    </a:lnTo>
                    <a:cubicBezTo>
                      <a:pt x="177" y="565"/>
                      <a:pt x="477" y="220"/>
                      <a:pt x="914" y="220"/>
                    </a:cubicBezTo>
                    <a:cubicBezTo>
                      <a:pt x="1093" y="220"/>
                      <a:pt x="1295" y="278"/>
                      <a:pt x="1509" y="401"/>
                    </a:cubicBezTo>
                    <a:cubicBezTo>
                      <a:pt x="2243" y="838"/>
                      <a:pt x="2844" y="1870"/>
                      <a:pt x="2844" y="2715"/>
                    </a:cubicBezTo>
                    <a:lnTo>
                      <a:pt x="2844" y="3338"/>
                    </a:lnTo>
                    <a:lnTo>
                      <a:pt x="2964" y="3407"/>
                    </a:lnTo>
                    <a:lnTo>
                      <a:pt x="3020" y="3436"/>
                    </a:lnTo>
                    <a:lnTo>
                      <a:pt x="3020" y="2810"/>
                    </a:lnTo>
                    <a:cubicBezTo>
                      <a:pt x="3020" y="1857"/>
                      <a:pt x="2338" y="688"/>
                      <a:pt x="1509" y="212"/>
                    </a:cubicBezTo>
                    <a:cubicBezTo>
                      <a:pt x="1266" y="68"/>
                      <a:pt x="1036" y="1"/>
                      <a:pt x="83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4748275" y="1461500"/>
                <a:ext cx="75175" cy="86025"/>
              </a:xfrm>
              <a:custGeom>
                <a:avLst/>
                <a:gdLst/>
                <a:ahLst/>
                <a:cxnLst/>
                <a:rect l="l" t="t" r="r" b="b"/>
                <a:pathLst>
                  <a:path w="3007" h="3441" extrusionOk="0">
                    <a:moveTo>
                      <a:pt x="834" y="1"/>
                    </a:moveTo>
                    <a:cubicBezTo>
                      <a:pt x="341" y="1"/>
                      <a:pt x="1" y="390"/>
                      <a:pt x="1" y="1074"/>
                    </a:cubicBezTo>
                    <a:lnTo>
                      <a:pt x="1" y="1469"/>
                    </a:lnTo>
                    <a:cubicBezTo>
                      <a:pt x="95" y="1538"/>
                      <a:pt x="151" y="1577"/>
                      <a:pt x="151" y="1577"/>
                    </a:cubicBezTo>
                    <a:lnTo>
                      <a:pt x="177" y="1577"/>
                    </a:lnTo>
                    <a:lnTo>
                      <a:pt x="177" y="1169"/>
                    </a:lnTo>
                    <a:cubicBezTo>
                      <a:pt x="177" y="572"/>
                      <a:pt x="477" y="228"/>
                      <a:pt x="913" y="228"/>
                    </a:cubicBezTo>
                    <a:cubicBezTo>
                      <a:pt x="1092" y="228"/>
                      <a:pt x="1295" y="286"/>
                      <a:pt x="1509" y="408"/>
                    </a:cubicBezTo>
                    <a:cubicBezTo>
                      <a:pt x="2243" y="829"/>
                      <a:pt x="2843" y="1864"/>
                      <a:pt x="2843" y="2719"/>
                    </a:cubicBezTo>
                    <a:lnTo>
                      <a:pt x="2843" y="3333"/>
                    </a:lnTo>
                    <a:lnTo>
                      <a:pt x="2870" y="3359"/>
                    </a:lnTo>
                    <a:lnTo>
                      <a:pt x="3007" y="3441"/>
                    </a:lnTo>
                    <a:lnTo>
                      <a:pt x="3007" y="2817"/>
                    </a:lnTo>
                    <a:cubicBezTo>
                      <a:pt x="3007" y="1864"/>
                      <a:pt x="2341" y="696"/>
                      <a:pt x="1509" y="206"/>
                    </a:cubicBezTo>
                    <a:cubicBezTo>
                      <a:pt x="1266" y="67"/>
                      <a:pt x="1037" y="1"/>
                      <a:pt x="834"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4627925" y="1407800"/>
                <a:ext cx="194475" cy="89775"/>
              </a:xfrm>
              <a:custGeom>
                <a:avLst/>
                <a:gdLst/>
                <a:ahLst/>
                <a:cxnLst/>
                <a:rect l="l" t="t" r="r" b="b"/>
                <a:pathLst>
                  <a:path w="7779" h="3591" extrusionOk="0">
                    <a:moveTo>
                      <a:pt x="4677" y="1"/>
                    </a:moveTo>
                    <a:lnTo>
                      <a:pt x="3809" y="327"/>
                    </a:lnTo>
                    <a:lnTo>
                      <a:pt x="2856" y="722"/>
                    </a:lnTo>
                    <a:lnTo>
                      <a:pt x="1198" y="1685"/>
                    </a:lnTo>
                    <a:lnTo>
                      <a:pt x="313" y="2354"/>
                    </a:lnTo>
                    <a:lnTo>
                      <a:pt x="0" y="2638"/>
                    </a:lnTo>
                    <a:lnTo>
                      <a:pt x="0" y="2801"/>
                    </a:lnTo>
                    <a:lnTo>
                      <a:pt x="2585" y="3591"/>
                    </a:lnTo>
                    <a:lnTo>
                      <a:pt x="3264" y="3088"/>
                    </a:lnTo>
                    <a:lnTo>
                      <a:pt x="4351" y="2354"/>
                    </a:lnTo>
                    <a:lnTo>
                      <a:pt x="5712" y="1577"/>
                    </a:lnTo>
                    <a:lnTo>
                      <a:pt x="6747" y="1074"/>
                    </a:lnTo>
                    <a:lnTo>
                      <a:pt x="7778" y="666"/>
                    </a:lnTo>
                    <a:lnTo>
                      <a:pt x="50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4629625" y="1409525"/>
                <a:ext cx="186975" cy="86350"/>
              </a:xfrm>
              <a:custGeom>
                <a:avLst/>
                <a:gdLst/>
                <a:ahLst/>
                <a:cxnLst/>
                <a:rect l="l" t="t" r="r" b="b"/>
                <a:pathLst>
                  <a:path w="7479" h="3454" extrusionOk="0">
                    <a:moveTo>
                      <a:pt x="4622" y="0"/>
                    </a:moveTo>
                    <a:lnTo>
                      <a:pt x="3767" y="326"/>
                    </a:lnTo>
                    <a:lnTo>
                      <a:pt x="2814" y="718"/>
                    </a:lnTo>
                    <a:lnTo>
                      <a:pt x="1169" y="1671"/>
                    </a:lnTo>
                    <a:lnTo>
                      <a:pt x="298" y="2337"/>
                    </a:lnTo>
                    <a:lnTo>
                      <a:pt x="1" y="2611"/>
                    </a:lnTo>
                    <a:lnTo>
                      <a:pt x="1" y="2677"/>
                    </a:lnTo>
                    <a:lnTo>
                      <a:pt x="1672" y="3196"/>
                    </a:lnTo>
                    <a:lnTo>
                      <a:pt x="2501" y="3453"/>
                    </a:lnTo>
                    <a:lnTo>
                      <a:pt x="3154" y="2964"/>
                    </a:lnTo>
                    <a:lnTo>
                      <a:pt x="4244" y="2229"/>
                    </a:lnTo>
                    <a:lnTo>
                      <a:pt x="5602" y="1440"/>
                    </a:lnTo>
                    <a:lnTo>
                      <a:pt x="6418" y="1045"/>
                    </a:lnTo>
                    <a:lnTo>
                      <a:pt x="6649" y="937"/>
                    </a:lnTo>
                    <a:lnTo>
                      <a:pt x="7439" y="624"/>
                    </a:lnTo>
                    <a:lnTo>
                      <a:pt x="7479" y="610"/>
                    </a:lnTo>
                    <a:lnTo>
                      <a:pt x="6813" y="447"/>
                    </a:lnTo>
                    <a:lnTo>
                      <a:pt x="6134" y="284"/>
                    </a:lnTo>
                    <a:lnTo>
                      <a:pt x="5017" y="13"/>
                    </a:lnTo>
                    <a:lnTo>
                      <a:pt x="482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4955300" y="1652925"/>
                <a:ext cx="143550" cy="120400"/>
              </a:xfrm>
              <a:custGeom>
                <a:avLst/>
                <a:gdLst/>
                <a:ahLst/>
                <a:cxnLst/>
                <a:rect l="l" t="t" r="r" b="b"/>
                <a:pathLst>
                  <a:path w="5742" h="4816" extrusionOk="0">
                    <a:moveTo>
                      <a:pt x="5742" y="1"/>
                    </a:moveTo>
                    <a:lnTo>
                      <a:pt x="4342" y="817"/>
                    </a:lnTo>
                    <a:lnTo>
                      <a:pt x="653" y="2951"/>
                    </a:lnTo>
                    <a:lnTo>
                      <a:pt x="56" y="4407"/>
                    </a:lnTo>
                    <a:lnTo>
                      <a:pt x="0" y="4570"/>
                    </a:lnTo>
                    <a:lnTo>
                      <a:pt x="356" y="4815"/>
                    </a:lnTo>
                    <a:lnTo>
                      <a:pt x="1430" y="4609"/>
                    </a:lnTo>
                    <a:lnTo>
                      <a:pt x="2804" y="4038"/>
                    </a:lnTo>
                    <a:lnTo>
                      <a:pt x="4475" y="3075"/>
                    </a:lnTo>
                    <a:lnTo>
                      <a:pt x="5197" y="2436"/>
                    </a:lnTo>
                    <a:lnTo>
                      <a:pt x="5579" y="1891"/>
                    </a:lnTo>
                    <a:lnTo>
                      <a:pt x="5579" y="1740"/>
                    </a:lnTo>
                    <a:lnTo>
                      <a:pt x="5579" y="1701"/>
                    </a:lnTo>
                    <a:lnTo>
                      <a:pt x="5579" y="1672"/>
                    </a:lnTo>
                    <a:lnTo>
                      <a:pt x="5566" y="1564"/>
                    </a:lnTo>
                    <a:lnTo>
                      <a:pt x="5647" y="980"/>
                    </a:lnTo>
                    <a:lnTo>
                      <a:pt x="574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5000575" y="1565200"/>
                <a:ext cx="98275" cy="93875"/>
              </a:xfrm>
              <a:custGeom>
                <a:avLst/>
                <a:gdLst/>
                <a:ahLst/>
                <a:cxnLst/>
                <a:rect l="l" t="t" r="r" b="b"/>
                <a:pathLst>
                  <a:path w="3931" h="3755" extrusionOk="0">
                    <a:moveTo>
                      <a:pt x="1" y="1"/>
                    </a:moveTo>
                    <a:lnTo>
                      <a:pt x="1672" y="2952"/>
                    </a:lnTo>
                    <a:lnTo>
                      <a:pt x="3931" y="3754"/>
                    </a:lnTo>
                    <a:cubicBezTo>
                      <a:pt x="3931" y="3754"/>
                      <a:pt x="3901" y="3428"/>
                      <a:pt x="3794" y="3170"/>
                    </a:cubicBezTo>
                    <a:cubicBezTo>
                      <a:pt x="3686" y="2912"/>
                      <a:pt x="3399" y="2586"/>
                      <a:pt x="2801" y="2109"/>
                    </a:cubicBezTo>
                    <a:cubicBezTo>
                      <a:pt x="2204" y="1620"/>
                      <a:pt x="1" y="1"/>
                      <a:pt x="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4860800" y="1565200"/>
                <a:ext cx="238050" cy="161525"/>
              </a:xfrm>
              <a:custGeom>
                <a:avLst/>
                <a:gdLst/>
                <a:ahLst/>
                <a:cxnLst/>
                <a:rect l="l" t="t" r="r" b="b"/>
                <a:pathLst>
                  <a:path w="9522" h="6461" extrusionOk="0">
                    <a:moveTo>
                      <a:pt x="5592" y="1"/>
                    </a:moveTo>
                    <a:lnTo>
                      <a:pt x="1" y="3239"/>
                    </a:lnTo>
                    <a:lnTo>
                      <a:pt x="1117" y="4038"/>
                    </a:lnTo>
                    <a:lnTo>
                      <a:pt x="4433" y="6460"/>
                    </a:lnTo>
                    <a:lnTo>
                      <a:pt x="5713" y="6052"/>
                    </a:lnTo>
                    <a:lnTo>
                      <a:pt x="6705" y="5605"/>
                    </a:lnTo>
                    <a:lnTo>
                      <a:pt x="8461" y="4584"/>
                    </a:lnTo>
                    <a:lnTo>
                      <a:pt x="8908" y="4202"/>
                    </a:lnTo>
                    <a:lnTo>
                      <a:pt x="9522" y="3510"/>
                    </a:lnTo>
                    <a:cubicBezTo>
                      <a:pt x="9522" y="3510"/>
                      <a:pt x="9385" y="3304"/>
                      <a:pt x="9140" y="3007"/>
                    </a:cubicBezTo>
                    <a:cubicBezTo>
                      <a:pt x="8840" y="2625"/>
                      <a:pt x="8379" y="2109"/>
                      <a:pt x="7847" y="1688"/>
                    </a:cubicBezTo>
                    <a:cubicBezTo>
                      <a:pt x="6898" y="938"/>
                      <a:pt x="5592" y="1"/>
                      <a:pt x="559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4843825" y="1637250"/>
                <a:ext cx="255025" cy="90125"/>
              </a:xfrm>
              <a:custGeom>
                <a:avLst/>
                <a:gdLst/>
                <a:ahLst/>
                <a:cxnLst/>
                <a:rect l="l" t="t" r="r" b="b"/>
                <a:pathLst>
                  <a:path w="10201"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lnTo>
                      <a:pt x="6392" y="3170"/>
                    </a:lnTo>
                    <a:lnTo>
                      <a:pt x="7384" y="2723"/>
                    </a:lnTo>
                    <a:lnTo>
                      <a:pt x="9140" y="1702"/>
                    </a:lnTo>
                    <a:lnTo>
                      <a:pt x="9587" y="1320"/>
                    </a:lnTo>
                    <a:lnTo>
                      <a:pt x="10201" y="628"/>
                    </a:lnTo>
                    <a:cubicBezTo>
                      <a:pt x="10201" y="628"/>
                      <a:pt x="10064" y="422"/>
                      <a:pt x="9819" y="125"/>
                    </a:cubicBezTo>
                    <a:cubicBezTo>
                      <a:pt x="9806" y="194"/>
                      <a:pt x="9793" y="275"/>
                      <a:pt x="9780" y="357"/>
                    </a:cubicBezTo>
                    <a:cubicBezTo>
                      <a:pt x="9698" y="654"/>
                      <a:pt x="9140" y="1320"/>
                      <a:pt x="8947" y="1470"/>
                    </a:cubicBezTo>
                    <a:cubicBezTo>
                      <a:pt x="8758" y="1633"/>
                      <a:pt x="6907" y="2612"/>
                      <a:pt x="6568" y="2655"/>
                    </a:cubicBezTo>
                    <a:cubicBezTo>
                      <a:pt x="6418" y="2679"/>
                      <a:pt x="6133" y="2695"/>
                      <a:pt x="5822" y="2695"/>
                    </a:cubicBezTo>
                    <a:cubicBezTo>
                      <a:pt x="5455" y="2695"/>
                      <a:pt x="5051" y="2672"/>
                      <a:pt x="4786" y="2612"/>
                    </a:cubicBezTo>
                    <a:cubicBezTo>
                      <a:pt x="4489" y="2544"/>
                      <a:pt x="4068" y="2397"/>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4883575" y="1640025"/>
                <a:ext cx="129925" cy="68650"/>
              </a:xfrm>
              <a:custGeom>
                <a:avLst/>
                <a:gdLst/>
                <a:ahLst/>
                <a:cxnLst/>
                <a:rect l="l" t="t" r="r" b="b"/>
                <a:pathLst>
                  <a:path w="5197" h="2746" extrusionOk="0">
                    <a:moveTo>
                      <a:pt x="69" y="1"/>
                    </a:moveTo>
                    <a:lnTo>
                      <a:pt x="0" y="14"/>
                    </a:lnTo>
                    <a:cubicBezTo>
                      <a:pt x="0" y="27"/>
                      <a:pt x="5128" y="2514"/>
                      <a:pt x="5184" y="2746"/>
                    </a:cubicBezTo>
                    <a:cubicBezTo>
                      <a:pt x="5197" y="2651"/>
                      <a:pt x="5102" y="2583"/>
                      <a:pt x="4857" y="2433"/>
                    </a:cubicBezTo>
                    <a:cubicBezTo>
                      <a:pt x="4257" y="1972"/>
                      <a:pt x="69" y="1"/>
                      <a:pt x="69"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4988350" y="1581850"/>
                <a:ext cx="82925" cy="95250"/>
              </a:xfrm>
              <a:custGeom>
                <a:avLst/>
                <a:gdLst/>
                <a:ahLst/>
                <a:cxnLst/>
                <a:rect l="l" t="t" r="r" b="b"/>
                <a:pathLst>
                  <a:path w="3317" h="3810" extrusionOk="0">
                    <a:moveTo>
                      <a:pt x="66" y="1"/>
                    </a:moveTo>
                    <a:lnTo>
                      <a:pt x="0" y="27"/>
                    </a:lnTo>
                    <a:lnTo>
                      <a:pt x="3235" y="3604"/>
                    </a:lnTo>
                    <a:lnTo>
                      <a:pt x="3317" y="3810"/>
                    </a:lnTo>
                    <a:lnTo>
                      <a:pt x="3264" y="3536"/>
                    </a:lnTo>
                    <a:lnTo>
                      <a:pt x="6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4986300" y="1659700"/>
                <a:ext cx="100000" cy="60575"/>
              </a:xfrm>
              <a:custGeom>
                <a:avLst/>
                <a:gdLst/>
                <a:ahLst/>
                <a:cxnLst/>
                <a:rect l="l" t="t" r="r" b="b"/>
                <a:pathLst>
                  <a:path w="4000" h="2423" extrusionOk="0">
                    <a:moveTo>
                      <a:pt x="3999" y="1"/>
                    </a:moveTo>
                    <a:cubicBezTo>
                      <a:pt x="3999" y="1"/>
                      <a:pt x="3536" y="614"/>
                      <a:pt x="3386" y="735"/>
                    </a:cubicBezTo>
                    <a:cubicBezTo>
                      <a:pt x="3102" y="954"/>
                      <a:pt x="2054" y="1580"/>
                      <a:pt x="1633" y="1757"/>
                    </a:cubicBezTo>
                    <a:cubicBezTo>
                      <a:pt x="1235" y="1934"/>
                      <a:pt x="817" y="2112"/>
                      <a:pt x="140" y="2112"/>
                    </a:cubicBezTo>
                    <a:cubicBezTo>
                      <a:pt x="95" y="2112"/>
                      <a:pt x="48" y="2111"/>
                      <a:pt x="1" y="2109"/>
                    </a:cubicBezTo>
                    <a:lnTo>
                      <a:pt x="1" y="2109"/>
                    </a:lnTo>
                    <a:cubicBezTo>
                      <a:pt x="121" y="2285"/>
                      <a:pt x="706" y="2422"/>
                      <a:pt x="706" y="2422"/>
                    </a:cubicBezTo>
                    <a:lnTo>
                      <a:pt x="2406" y="1538"/>
                    </a:lnTo>
                    <a:lnTo>
                      <a:pt x="3673" y="777"/>
                    </a:lnTo>
                    <a:lnTo>
                      <a:pt x="3999"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4787025" y="1481575"/>
                <a:ext cx="213575" cy="164600"/>
              </a:xfrm>
              <a:custGeom>
                <a:avLst/>
                <a:gdLst/>
                <a:ahLst/>
                <a:cxnLst/>
                <a:rect l="l" t="t" r="r" b="b"/>
                <a:pathLst>
                  <a:path w="8543" h="6584" extrusionOk="0">
                    <a:moveTo>
                      <a:pt x="5360" y="0"/>
                    </a:moveTo>
                    <a:lnTo>
                      <a:pt x="1" y="3101"/>
                    </a:lnTo>
                    <a:lnTo>
                      <a:pt x="2952" y="6584"/>
                    </a:lnTo>
                    <a:lnTo>
                      <a:pt x="4218" y="6228"/>
                    </a:lnTo>
                    <a:lnTo>
                      <a:pt x="5099" y="5875"/>
                    </a:lnTo>
                    <a:lnTo>
                      <a:pt x="7453" y="4514"/>
                    </a:lnTo>
                    <a:lnTo>
                      <a:pt x="7890" y="4106"/>
                    </a:lnTo>
                    <a:lnTo>
                      <a:pt x="8543" y="3346"/>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4856075" y="1555000"/>
                <a:ext cx="144525" cy="91175"/>
              </a:xfrm>
              <a:custGeom>
                <a:avLst/>
                <a:gdLst/>
                <a:ahLst/>
                <a:cxnLst/>
                <a:rect l="l" t="t" r="r" b="b"/>
                <a:pathLst>
                  <a:path w="5781" h="3647" extrusionOk="0">
                    <a:moveTo>
                      <a:pt x="5386" y="1"/>
                    </a:moveTo>
                    <a:lnTo>
                      <a:pt x="5317" y="138"/>
                    </a:lnTo>
                    <a:cubicBezTo>
                      <a:pt x="5373" y="233"/>
                      <a:pt x="5154" y="709"/>
                      <a:pt x="4720" y="1036"/>
                    </a:cubicBezTo>
                    <a:cubicBezTo>
                      <a:pt x="4283" y="1362"/>
                      <a:pt x="2256" y="2530"/>
                      <a:pt x="1782" y="2733"/>
                    </a:cubicBezTo>
                    <a:cubicBezTo>
                      <a:pt x="1319" y="2933"/>
                      <a:pt x="790" y="3158"/>
                      <a:pt x="299" y="3158"/>
                    </a:cubicBezTo>
                    <a:cubicBezTo>
                      <a:pt x="285" y="3158"/>
                      <a:pt x="272" y="3157"/>
                      <a:pt x="258" y="3157"/>
                    </a:cubicBezTo>
                    <a:cubicBezTo>
                      <a:pt x="251" y="3156"/>
                      <a:pt x="243" y="3156"/>
                      <a:pt x="236" y="3156"/>
                    </a:cubicBezTo>
                    <a:cubicBezTo>
                      <a:pt x="123" y="3156"/>
                      <a:pt x="37" y="3274"/>
                      <a:pt x="0" y="3415"/>
                    </a:cubicBezTo>
                    <a:lnTo>
                      <a:pt x="190" y="3647"/>
                    </a:lnTo>
                    <a:lnTo>
                      <a:pt x="1456" y="3291"/>
                    </a:lnTo>
                    <a:lnTo>
                      <a:pt x="2337" y="2938"/>
                    </a:lnTo>
                    <a:lnTo>
                      <a:pt x="4691" y="1577"/>
                    </a:lnTo>
                    <a:lnTo>
                      <a:pt x="5128" y="1169"/>
                    </a:lnTo>
                    <a:lnTo>
                      <a:pt x="5781" y="409"/>
                    </a:lnTo>
                    <a:lnTo>
                      <a:pt x="5631" y="246"/>
                    </a:lnTo>
                    <a:lnTo>
                      <a:pt x="538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4897200" y="1487025"/>
                <a:ext cx="92800" cy="76500"/>
              </a:xfrm>
              <a:custGeom>
                <a:avLst/>
                <a:gdLst/>
                <a:ahLst/>
                <a:cxnLst/>
                <a:rect l="l" t="t" r="r" b="b"/>
                <a:pathLst>
                  <a:path w="3712" h="3060" extrusionOk="0">
                    <a:moveTo>
                      <a:pt x="803" y="1"/>
                    </a:moveTo>
                    <a:cubicBezTo>
                      <a:pt x="803" y="1"/>
                      <a:pt x="435" y="353"/>
                      <a:pt x="0" y="667"/>
                    </a:cubicBezTo>
                    <a:lnTo>
                      <a:pt x="3557" y="2906"/>
                    </a:lnTo>
                    <a:lnTo>
                      <a:pt x="3557" y="2906"/>
                    </a:lnTo>
                    <a:cubicBezTo>
                      <a:pt x="3228" y="2517"/>
                      <a:pt x="2335" y="1472"/>
                      <a:pt x="1659" y="774"/>
                    </a:cubicBezTo>
                    <a:cubicBezTo>
                      <a:pt x="1388" y="504"/>
                      <a:pt x="1100" y="246"/>
                      <a:pt x="803" y="1"/>
                    </a:cubicBezTo>
                    <a:close/>
                    <a:moveTo>
                      <a:pt x="3557" y="2906"/>
                    </a:moveTo>
                    <a:cubicBezTo>
                      <a:pt x="3638" y="3003"/>
                      <a:pt x="3685" y="3059"/>
                      <a:pt x="3685" y="3059"/>
                    </a:cubicBezTo>
                    <a:lnTo>
                      <a:pt x="3712" y="3004"/>
                    </a:lnTo>
                    <a:lnTo>
                      <a:pt x="3557" y="2906"/>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4857050" y="1548225"/>
                <a:ext cx="132300" cy="87025"/>
              </a:xfrm>
              <a:custGeom>
                <a:avLst/>
                <a:gdLst/>
                <a:ahLst/>
                <a:cxnLst/>
                <a:rect l="l" t="t" r="r" b="b"/>
                <a:pathLst>
                  <a:path w="5292" h="3481" extrusionOk="0">
                    <a:moveTo>
                      <a:pt x="4218" y="1"/>
                    </a:moveTo>
                    <a:lnTo>
                      <a:pt x="2285" y="1225"/>
                    </a:lnTo>
                    <a:lnTo>
                      <a:pt x="1972" y="2025"/>
                    </a:lnTo>
                    <a:lnTo>
                      <a:pt x="0" y="3102"/>
                    </a:lnTo>
                    <a:cubicBezTo>
                      <a:pt x="14" y="3115"/>
                      <a:pt x="30" y="3115"/>
                      <a:pt x="30" y="3128"/>
                    </a:cubicBezTo>
                    <a:cubicBezTo>
                      <a:pt x="69" y="3183"/>
                      <a:pt x="111" y="3223"/>
                      <a:pt x="138" y="3265"/>
                    </a:cubicBezTo>
                    <a:cubicBezTo>
                      <a:pt x="151" y="3278"/>
                      <a:pt x="151" y="3278"/>
                      <a:pt x="164" y="3291"/>
                    </a:cubicBezTo>
                    <a:cubicBezTo>
                      <a:pt x="177" y="3304"/>
                      <a:pt x="177" y="3304"/>
                      <a:pt x="177" y="3317"/>
                    </a:cubicBezTo>
                    <a:lnTo>
                      <a:pt x="193" y="3317"/>
                    </a:lnTo>
                    <a:cubicBezTo>
                      <a:pt x="193" y="3330"/>
                      <a:pt x="206" y="3330"/>
                      <a:pt x="206" y="3330"/>
                    </a:cubicBezTo>
                    <a:lnTo>
                      <a:pt x="219" y="3347"/>
                    </a:lnTo>
                    <a:lnTo>
                      <a:pt x="232" y="3360"/>
                    </a:lnTo>
                    <a:lnTo>
                      <a:pt x="245" y="3373"/>
                    </a:lnTo>
                    <a:lnTo>
                      <a:pt x="245" y="3386"/>
                    </a:lnTo>
                    <a:lnTo>
                      <a:pt x="258" y="3399"/>
                    </a:lnTo>
                    <a:lnTo>
                      <a:pt x="275" y="3399"/>
                    </a:lnTo>
                    <a:lnTo>
                      <a:pt x="288" y="3412"/>
                    </a:lnTo>
                    <a:lnTo>
                      <a:pt x="301" y="3428"/>
                    </a:lnTo>
                    <a:lnTo>
                      <a:pt x="314" y="3441"/>
                    </a:lnTo>
                    <a:lnTo>
                      <a:pt x="327" y="3441"/>
                    </a:lnTo>
                    <a:lnTo>
                      <a:pt x="340" y="3454"/>
                    </a:lnTo>
                    <a:lnTo>
                      <a:pt x="356" y="3454"/>
                    </a:lnTo>
                    <a:lnTo>
                      <a:pt x="422" y="3480"/>
                    </a:lnTo>
                    <a:cubicBezTo>
                      <a:pt x="696" y="3428"/>
                      <a:pt x="941" y="3386"/>
                      <a:pt x="1091" y="3317"/>
                    </a:cubicBezTo>
                    <a:cubicBezTo>
                      <a:pt x="1091" y="3317"/>
                      <a:pt x="1401" y="3236"/>
                      <a:pt x="1796" y="3059"/>
                    </a:cubicBezTo>
                    <a:cubicBezTo>
                      <a:pt x="2259" y="2857"/>
                      <a:pt x="2843" y="2544"/>
                      <a:pt x="3359" y="2230"/>
                    </a:cubicBezTo>
                    <a:cubicBezTo>
                      <a:pt x="4449" y="1590"/>
                      <a:pt x="4733" y="1333"/>
                      <a:pt x="4733" y="1333"/>
                    </a:cubicBezTo>
                    <a:lnTo>
                      <a:pt x="5223" y="801"/>
                    </a:lnTo>
                    <a:cubicBezTo>
                      <a:pt x="5265" y="706"/>
                      <a:pt x="5291" y="611"/>
                      <a:pt x="5291" y="504"/>
                    </a:cubicBezTo>
                    <a:cubicBezTo>
                      <a:pt x="5252" y="435"/>
                      <a:pt x="5197" y="340"/>
                      <a:pt x="5128" y="229"/>
                    </a:cubicBezTo>
                    <a:lnTo>
                      <a:pt x="5102" y="216"/>
                    </a:lnTo>
                    <a:lnTo>
                      <a:pt x="421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4788750" y="1528500"/>
                <a:ext cx="145525" cy="115975"/>
              </a:xfrm>
              <a:custGeom>
                <a:avLst/>
                <a:gdLst/>
                <a:ahLst/>
                <a:cxnLst/>
                <a:rect l="l" t="t" r="r" b="b"/>
                <a:pathLst>
                  <a:path w="5821" h="4639" extrusionOk="0">
                    <a:moveTo>
                      <a:pt x="2693" y="0"/>
                    </a:moveTo>
                    <a:lnTo>
                      <a:pt x="1264" y="464"/>
                    </a:lnTo>
                    <a:lnTo>
                      <a:pt x="0" y="1198"/>
                    </a:lnTo>
                    <a:cubicBezTo>
                      <a:pt x="190" y="1443"/>
                      <a:pt x="542" y="1890"/>
                      <a:pt x="1114" y="2474"/>
                    </a:cubicBezTo>
                    <a:cubicBezTo>
                      <a:pt x="2041" y="3466"/>
                      <a:pt x="2543" y="4364"/>
                      <a:pt x="3046" y="4596"/>
                    </a:cubicBezTo>
                    <a:cubicBezTo>
                      <a:pt x="3072" y="4609"/>
                      <a:pt x="3088" y="4625"/>
                      <a:pt x="3127" y="4638"/>
                    </a:cubicBezTo>
                    <a:lnTo>
                      <a:pt x="4149" y="4351"/>
                    </a:lnTo>
                    <a:lnTo>
                      <a:pt x="5030" y="3998"/>
                    </a:lnTo>
                    <a:lnTo>
                      <a:pt x="5820" y="3548"/>
                    </a:lnTo>
                    <a:cubicBezTo>
                      <a:pt x="4038"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4688450" y="1424450"/>
                <a:ext cx="232600" cy="134675"/>
              </a:xfrm>
              <a:custGeom>
                <a:avLst/>
                <a:gdLst/>
                <a:ahLst/>
                <a:cxnLst/>
                <a:rect l="l" t="t" r="r" b="b"/>
                <a:pathLst>
                  <a:path w="9304" h="5387" extrusionOk="0">
                    <a:moveTo>
                      <a:pt x="5357" y="0"/>
                    </a:moveTo>
                    <a:lnTo>
                      <a:pt x="4326" y="408"/>
                    </a:lnTo>
                    <a:lnTo>
                      <a:pt x="3291" y="911"/>
                    </a:lnTo>
                    <a:lnTo>
                      <a:pt x="1930" y="1688"/>
                    </a:lnTo>
                    <a:lnTo>
                      <a:pt x="843" y="2422"/>
                    </a:lnTo>
                    <a:lnTo>
                      <a:pt x="1" y="3101"/>
                    </a:lnTo>
                    <a:lnTo>
                      <a:pt x="3944" y="5386"/>
                    </a:lnTo>
                    <a:lnTo>
                      <a:pt x="5060" y="4952"/>
                    </a:lnTo>
                    <a:lnTo>
                      <a:pt x="6310" y="4312"/>
                    </a:lnTo>
                    <a:lnTo>
                      <a:pt x="7982" y="3346"/>
                    </a:lnTo>
                    <a:lnTo>
                      <a:pt x="8540" y="2925"/>
                    </a:lnTo>
                    <a:lnTo>
                      <a:pt x="9303" y="2285"/>
                    </a:lnTo>
                    <a:lnTo>
                      <a:pt x="7629" y="1182"/>
                    </a:lnTo>
                    <a:lnTo>
                      <a:pt x="535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4577250" y="1392775"/>
                <a:ext cx="176100" cy="90200"/>
              </a:xfrm>
              <a:custGeom>
                <a:avLst/>
                <a:gdLst/>
                <a:ahLst/>
                <a:cxnLst/>
                <a:rect l="l" t="t" r="r" b="b"/>
                <a:pathLst>
                  <a:path w="7044" h="3608" extrusionOk="0">
                    <a:moveTo>
                      <a:pt x="5330" y="1"/>
                    </a:moveTo>
                    <a:lnTo>
                      <a:pt x="4380" y="327"/>
                    </a:lnTo>
                    <a:lnTo>
                      <a:pt x="3440" y="722"/>
                    </a:lnTo>
                    <a:lnTo>
                      <a:pt x="1306" y="1959"/>
                    </a:lnTo>
                    <a:lnTo>
                      <a:pt x="516" y="2560"/>
                    </a:lnTo>
                    <a:lnTo>
                      <a:pt x="0" y="3089"/>
                    </a:lnTo>
                    <a:lnTo>
                      <a:pt x="1619" y="3608"/>
                    </a:lnTo>
                    <a:lnTo>
                      <a:pt x="2340" y="2955"/>
                    </a:lnTo>
                    <a:lnTo>
                      <a:pt x="3225" y="2286"/>
                    </a:lnTo>
                    <a:lnTo>
                      <a:pt x="4883" y="1323"/>
                    </a:lnTo>
                    <a:lnTo>
                      <a:pt x="5836" y="928"/>
                    </a:lnTo>
                    <a:lnTo>
                      <a:pt x="7044" y="478"/>
                    </a:lnTo>
                    <a:lnTo>
                      <a:pt x="53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4566050" y="1469000"/>
                <a:ext cx="405600" cy="304975"/>
              </a:xfrm>
              <a:custGeom>
                <a:avLst/>
                <a:gdLst/>
                <a:ahLst/>
                <a:cxnLst/>
                <a:rect l="l" t="t" r="r" b="b"/>
                <a:pathLst>
                  <a:path w="16224" h="12199" extrusionOk="0">
                    <a:moveTo>
                      <a:pt x="611" y="1"/>
                    </a:moveTo>
                    <a:lnTo>
                      <a:pt x="448" y="40"/>
                    </a:lnTo>
                    <a:lnTo>
                      <a:pt x="367" y="435"/>
                    </a:lnTo>
                    <a:lnTo>
                      <a:pt x="272" y="830"/>
                    </a:lnTo>
                    <a:lnTo>
                      <a:pt x="367" y="1019"/>
                    </a:lnTo>
                    <a:lnTo>
                      <a:pt x="272" y="1701"/>
                    </a:lnTo>
                    <a:lnTo>
                      <a:pt x="83" y="1809"/>
                    </a:lnTo>
                    <a:lnTo>
                      <a:pt x="1" y="2419"/>
                    </a:lnTo>
                    <a:lnTo>
                      <a:pt x="1" y="2462"/>
                    </a:lnTo>
                    <a:cubicBezTo>
                      <a:pt x="1" y="2462"/>
                      <a:pt x="203" y="3235"/>
                      <a:pt x="409" y="3480"/>
                    </a:cubicBezTo>
                    <a:cubicBezTo>
                      <a:pt x="572" y="3673"/>
                      <a:pt x="1388" y="4120"/>
                      <a:pt x="1796" y="4378"/>
                    </a:cubicBezTo>
                    <a:cubicBezTo>
                      <a:pt x="1891" y="4446"/>
                      <a:pt x="1959" y="4489"/>
                      <a:pt x="1959" y="4489"/>
                    </a:cubicBezTo>
                    <a:lnTo>
                      <a:pt x="1972" y="4502"/>
                    </a:lnTo>
                    <a:lnTo>
                      <a:pt x="1878" y="4107"/>
                    </a:lnTo>
                    <a:cubicBezTo>
                      <a:pt x="1878" y="3511"/>
                      <a:pt x="2177" y="3158"/>
                      <a:pt x="2612" y="3158"/>
                    </a:cubicBezTo>
                    <a:cubicBezTo>
                      <a:pt x="2792" y="3158"/>
                      <a:pt x="2995" y="3218"/>
                      <a:pt x="3209" y="3346"/>
                    </a:cubicBezTo>
                    <a:cubicBezTo>
                      <a:pt x="3944" y="3767"/>
                      <a:pt x="4541" y="4802"/>
                      <a:pt x="4541" y="5657"/>
                    </a:cubicBezTo>
                    <a:lnTo>
                      <a:pt x="4636" y="6241"/>
                    </a:lnTo>
                    <a:lnTo>
                      <a:pt x="4665" y="6271"/>
                    </a:lnTo>
                    <a:lnTo>
                      <a:pt x="11751" y="10364"/>
                    </a:lnTo>
                    <a:lnTo>
                      <a:pt x="11654" y="9763"/>
                    </a:lnTo>
                    <a:cubicBezTo>
                      <a:pt x="11654" y="9166"/>
                      <a:pt x="11955" y="8822"/>
                      <a:pt x="12393" y="8822"/>
                    </a:cubicBezTo>
                    <a:cubicBezTo>
                      <a:pt x="12572" y="8822"/>
                      <a:pt x="12775" y="8880"/>
                      <a:pt x="12989" y="9003"/>
                    </a:cubicBezTo>
                    <a:cubicBezTo>
                      <a:pt x="13723" y="9437"/>
                      <a:pt x="14320" y="10472"/>
                      <a:pt x="14320" y="11314"/>
                    </a:cubicBezTo>
                    <a:lnTo>
                      <a:pt x="14415" y="11914"/>
                    </a:lnTo>
                    <a:lnTo>
                      <a:pt x="14457" y="11940"/>
                    </a:lnTo>
                    <a:lnTo>
                      <a:pt x="14552" y="11983"/>
                    </a:lnTo>
                    <a:lnTo>
                      <a:pt x="14591" y="12009"/>
                    </a:lnTo>
                    <a:lnTo>
                      <a:pt x="15721" y="12198"/>
                    </a:lnTo>
                    <a:lnTo>
                      <a:pt x="15926" y="12172"/>
                    </a:lnTo>
                    <a:lnTo>
                      <a:pt x="15965" y="12035"/>
                    </a:lnTo>
                    <a:lnTo>
                      <a:pt x="15871" y="12035"/>
                    </a:lnTo>
                    <a:lnTo>
                      <a:pt x="16076" y="11833"/>
                    </a:lnTo>
                    <a:lnTo>
                      <a:pt x="16089" y="11777"/>
                    </a:lnTo>
                    <a:lnTo>
                      <a:pt x="16115" y="11656"/>
                    </a:lnTo>
                    <a:lnTo>
                      <a:pt x="16223" y="10334"/>
                    </a:lnTo>
                    <a:lnTo>
                      <a:pt x="16223" y="10308"/>
                    </a:lnTo>
                    <a:cubicBezTo>
                      <a:pt x="16223" y="10308"/>
                      <a:pt x="15965" y="9913"/>
                      <a:pt x="15570" y="9535"/>
                    </a:cubicBezTo>
                    <a:cubicBezTo>
                      <a:pt x="15179" y="9153"/>
                      <a:pt x="14252" y="8853"/>
                      <a:pt x="13423" y="8281"/>
                    </a:cubicBezTo>
                    <a:cubicBezTo>
                      <a:pt x="12594" y="7697"/>
                      <a:pt x="11791" y="7087"/>
                      <a:pt x="11791" y="7087"/>
                    </a:cubicBezTo>
                    <a:cubicBezTo>
                      <a:pt x="11791" y="7087"/>
                      <a:pt x="11301" y="6499"/>
                      <a:pt x="10854" y="5970"/>
                    </a:cubicBezTo>
                    <a:cubicBezTo>
                      <a:pt x="10416" y="5438"/>
                      <a:pt x="9764" y="4365"/>
                      <a:pt x="8840" y="3604"/>
                    </a:cubicBezTo>
                    <a:cubicBezTo>
                      <a:pt x="7916" y="2844"/>
                      <a:pt x="7165" y="2449"/>
                      <a:pt x="6663" y="2161"/>
                    </a:cubicBezTo>
                    <a:cubicBezTo>
                      <a:pt x="6147" y="1877"/>
                      <a:pt x="5125" y="1264"/>
                      <a:pt x="3931" y="950"/>
                    </a:cubicBezTo>
                    <a:cubicBezTo>
                      <a:pt x="2733" y="624"/>
                      <a:pt x="1646" y="396"/>
                      <a:pt x="1646" y="396"/>
                    </a:cubicBezTo>
                    <a:lnTo>
                      <a:pt x="61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4608500" y="1533525"/>
                <a:ext cx="75175" cy="76925"/>
              </a:xfrm>
              <a:custGeom>
                <a:avLst/>
                <a:gdLst/>
                <a:ahLst/>
                <a:cxnLst/>
                <a:rect l="l" t="t" r="r" b="b"/>
                <a:pathLst>
                  <a:path w="3007" h="3077" extrusionOk="0">
                    <a:moveTo>
                      <a:pt x="1037" y="0"/>
                    </a:moveTo>
                    <a:cubicBezTo>
                      <a:pt x="724" y="0"/>
                      <a:pt x="488" y="124"/>
                      <a:pt x="343" y="246"/>
                    </a:cubicBezTo>
                    <a:cubicBezTo>
                      <a:pt x="82" y="465"/>
                      <a:pt x="0" y="968"/>
                      <a:pt x="0" y="1431"/>
                    </a:cubicBezTo>
                    <a:cubicBezTo>
                      <a:pt x="261" y="778"/>
                      <a:pt x="193" y="628"/>
                      <a:pt x="682" y="478"/>
                    </a:cubicBezTo>
                    <a:cubicBezTo>
                      <a:pt x="746" y="460"/>
                      <a:pt x="810" y="452"/>
                      <a:pt x="873" y="452"/>
                    </a:cubicBezTo>
                    <a:cubicBezTo>
                      <a:pt x="1281" y="452"/>
                      <a:pt x="1649" y="778"/>
                      <a:pt x="1649" y="778"/>
                    </a:cubicBezTo>
                    <a:lnTo>
                      <a:pt x="2190" y="1242"/>
                    </a:lnTo>
                    <a:lnTo>
                      <a:pt x="2654" y="1960"/>
                    </a:lnTo>
                    <a:lnTo>
                      <a:pt x="3006" y="3076"/>
                    </a:lnTo>
                    <a:cubicBezTo>
                      <a:pt x="2873" y="1323"/>
                      <a:pt x="2817" y="928"/>
                      <a:pt x="2014" y="357"/>
                    </a:cubicBezTo>
                    <a:cubicBezTo>
                      <a:pt x="1636" y="92"/>
                      <a:pt x="1307" y="0"/>
                      <a:pt x="103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4688800" y="1600525"/>
                <a:ext cx="162175" cy="105600"/>
              </a:xfrm>
              <a:custGeom>
                <a:avLst/>
                <a:gdLst/>
                <a:ahLst/>
                <a:cxnLst/>
                <a:rect l="l" t="t" r="r" b="b"/>
                <a:pathLst>
                  <a:path w="6487" h="4224" extrusionOk="0">
                    <a:moveTo>
                      <a:pt x="23" y="0"/>
                    </a:moveTo>
                    <a:cubicBezTo>
                      <a:pt x="8" y="0"/>
                      <a:pt x="0" y="1"/>
                      <a:pt x="0" y="1"/>
                    </a:cubicBezTo>
                    <a:cubicBezTo>
                      <a:pt x="0" y="1"/>
                      <a:pt x="6254" y="4163"/>
                      <a:pt x="6378" y="4218"/>
                    </a:cubicBezTo>
                    <a:cubicBezTo>
                      <a:pt x="6384" y="4222"/>
                      <a:pt x="6390" y="4224"/>
                      <a:pt x="6395" y="4224"/>
                    </a:cubicBezTo>
                    <a:cubicBezTo>
                      <a:pt x="6487" y="4224"/>
                      <a:pt x="6375" y="3673"/>
                      <a:pt x="6091" y="3441"/>
                    </a:cubicBezTo>
                    <a:cubicBezTo>
                      <a:pt x="5781" y="3213"/>
                      <a:pt x="2040" y="980"/>
                      <a:pt x="1224" y="465"/>
                    </a:cubicBezTo>
                    <a:cubicBezTo>
                      <a:pt x="529" y="30"/>
                      <a:pt x="121" y="0"/>
                      <a:pt x="23"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4575200" y="1469000"/>
                <a:ext cx="396450" cy="258375"/>
              </a:xfrm>
              <a:custGeom>
                <a:avLst/>
                <a:gdLst/>
                <a:ahLst/>
                <a:cxnLst/>
                <a:rect l="l" t="t" r="r" b="b"/>
                <a:pathLst>
                  <a:path w="15858" h="10335" extrusionOk="0">
                    <a:moveTo>
                      <a:pt x="245" y="1"/>
                    </a:moveTo>
                    <a:lnTo>
                      <a:pt x="82" y="40"/>
                    </a:lnTo>
                    <a:lnTo>
                      <a:pt x="1" y="435"/>
                    </a:lnTo>
                    <a:lnTo>
                      <a:pt x="1104" y="1264"/>
                    </a:lnTo>
                    <a:cubicBezTo>
                      <a:pt x="1104" y="1264"/>
                      <a:pt x="2165" y="1809"/>
                      <a:pt x="3307" y="2475"/>
                    </a:cubicBezTo>
                    <a:cubicBezTo>
                      <a:pt x="4433" y="3141"/>
                      <a:pt x="9656" y="6297"/>
                      <a:pt x="10827" y="7044"/>
                    </a:cubicBezTo>
                    <a:cubicBezTo>
                      <a:pt x="10840" y="7044"/>
                      <a:pt x="10840" y="7044"/>
                      <a:pt x="10853" y="7057"/>
                    </a:cubicBezTo>
                    <a:cubicBezTo>
                      <a:pt x="11996" y="7779"/>
                      <a:pt x="13954" y="8990"/>
                      <a:pt x="13954" y="8990"/>
                    </a:cubicBezTo>
                    <a:lnTo>
                      <a:pt x="15710" y="10188"/>
                    </a:lnTo>
                    <a:lnTo>
                      <a:pt x="15857" y="10334"/>
                    </a:lnTo>
                    <a:lnTo>
                      <a:pt x="15857" y="10308"/>
                    </a:lnTo>
                    <a:cubicBezTo>
                      <a:pt x="15857" y="10308"/>
                      <a:pt x="15599" y="9913"/>
                      <a:pt x="15204" y="9535"/>
                    </a:cubicBezTo>
                    <a:cubicBezTo>
                      <a:pt x="15015" y="9355"/>
                      <a:pt x="14757" y="9179"/>
                      <a:pt x="14444" y="8977"/>
                    </a:cubicBezTo>
                    <a:cubicBezTo>
                      <a:pt x="14078" y="8745"/>
                      <a:pt x="13670" y="8487"/>
                      <a:pt x="13220" y="8174"/>
                    </a:cubicBezTo>
                    <a:cubicBezTo>
                      <a:pt x="12404" y="7616"/>
                      <a:pt x="11451" y="7100"/>
                      <a:pt x="11425" y="7087"/>
                    </a:cubicBezTo>
                    <a:cubicBezTo>
                      <a:pt x="11425" y="7087"/>
                      <a:pt x="11098" y="6405"/>
                      <a:pt x="10664" y="5876"/>
                    </a:cubicBezTo>
                    <a:cubicBezTo>
                      <a:pt x="10214" y="5344"/>
                      <a:pt x="9398" y="4365"/>
                      <a:pt x="8474" y="3604"/>
                    </a:cubicBezTo>
                    <a:cubicBezTo>
                      <a:pt x="7550" y="2844"/>
                      <a:pt x="6799" y="2449"/>
                      <a:pt x="6297" y="2161"/>
                    </a:cubicBezTo>
                    <a:cubicBezTo>
                      <a:pt x="5781" y="1877"/>
                      <a:pt x="4759" y="1264"/>
                      <a:pt x="3565" y="950"/>
                    </a:cubicBezTo>
                    <a:cubicBezTo>
                      <a:pt x="2367" y="624"/>
                      <a:pt x="1280" y="396"/>
                      <a:pt x="1280" y="396"/>
                    </a:cubicBezTo>
                    <a:lnTo>
                      <a:pt x="24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4740125" y="1573700"/>
                <a:ext cx="10225" cy="79250"/>
              </a:xfrm>
              <a:custGeom>
                <a:avLst/>
                <a:gdLst/>
                <a:ahLst/>
                <a:cxnLst/>
                <a:rect l="l" t="t" r="r" b="b"/>
                <a:pathLst>
                  <a:path w="409" h="3170" extrusionOk="0">
                    <a:moveTo>
                      <a:pt x="327" y="0"/>
                    </a:moveTo>
                    <a:lnTo>
                      <a:pt x="202" y="395"/>
                    </a:lnTo>
                    <a:cubicBezTo>
                      <a:pt x="189" y="434"/>
                      <a:pt x="0" y="1117"/>
                      <a:pt x="0" y="1469"/>
                    </a:cubicBezTo>
                    <a:cubicBezTo>
                      <a:pt x="0" y="1796"/>
                      <a:pt x="69" y="2066"/>
                      <a:pt x="82" y="2122"/>
                    </a:cubicBezTo>
                    <a:lnTo>
                      <a:pt x="0" y="2461"/>
                    </a:lnTo>
                    <a:lnTo>
                      <a:pt x="39" y="3170"/>
                    </a:lnTo>
                    <a:lnTo>
                      <a:pt x="121" y="3170"/>
                    </a:lnTo>
                    <a:lnTo>
                      <a:pt x="69" y="2461"/>
                    </a:lnTo>
                    <a:lnTo>
                      <a:pt x="163" y="2122"/>
                    </a:lnTo>
                    <a:lnTo>
                      <a:pt x="150" y="2109"/>
                    </a:lnTo>
                    <a:cubicBezTo>
                      <a:pt x="150" y="2109"/>
                      <a:pt x="82" y="1809"/>
                      <a:pt x="82" y="1469"/>
                    </a:cubicBezTo>
                    <a:cubicBezTo>
                      <a:pt x="82" y="1117"/>
                      <a:pt x="271" y="434"/>
                      <a:pt x="271" y="421"/>
                    </a:cubicBezTo>
                    <a:lnTo>
                      <a:pt x="408" y="13"/>
                    </a:lnTo>
                    <a:lnTo>
                      <a:pt x="32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4843825" y="1637250"/>
                <a:ext cx="127825" cy="90125"/>
              </a:xfrm>
              <a:custGeom>
                <a:avLst/>
                <a:gdLst/>
                <a:ahLst/>
                <a:cxnLst/>
                <a:rect l="l" t="t" r="r" b="b"/>
                <a:pathLst>
                  <a:path w="5113"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cubicBezTo>
                      <a:pt x="5112" y="3578"/>
                      <a:pt x="4854" y="3183"/>
                      <a:pt x="4459" y="2805"/>
                    </a:cubicBezTo>
                    <a:cubicBezTo>
                      <a:pt x="4270" y="2625"/>
                      <a:pt x="4012" y="2449"/>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4661200" y="1525050"/>
                <a:ext cx="187050" cy="190075"/>
              </a:xfrm>
              <a:custGeom>
                <a:avLst/>
                <a:gdLst/>
                <a:ahLst/>
                <a:cxnLst/>
                <a:rect l="l" t="t" r="r" b="b"/>
                <a:pathLst>
                  <a:path w="7482" h="7603" extrusionOk="0">
                    <a:moveTo>
                      <a:pt x="56" y="1"/>
                    </a:moveTo>
                    <a:lnTo>
                      <a:pt x="1" y="340"/>
                    </a:lnTo>
                    <a:lnTo>
                      <a:pt x="43" y="912"/>
                    </a:lnTo>
                    <a:lnTo>
                      <a:pt x="288" y="1293"/>
                    </a:lnTo>
                    <a:cubicBezTo>
                      <a:pt x="314" y="1336"/>
                      <a:pt x="765" y="2165"/>
                      <a:pt x="872" y="2462"/>
                    </a:cubicBezTo>
                    <a:cubicBezTo>
                      <a:pt x="993" y="2818"/>
                      <a:pt x="1199" y="3905"/>
                      <a:pt x="1199" y="3918"/>
                    </a:cubicBezTo>
                    <a:lnTo>
                      <a:pt x="1199" y="3931"/>
                    </a:lnTo>
                    <a:lnTo>
                      <a:pt x="7319" y="7603"/>
                    </a:lnTo>
                    <a:lnTo>
                      <a:pt x="7387" y="7130"/>
                    </a:lnTo>
                    <a:lnTo>
                      <a:pt x="7387" y="6816"/>
                    </a:lnTo>
                    <a:cubicBezTo>
                      <a:pt x="7400" y="6774"/>
                      <a:pt x="7482" y="6082"/>
                      <a:pt x="7469" y="5563"/>
                    </a:cubicBezTo>
                    <a:cubicBezTo>
                      <a:pt x="7456" y="5047"/>
                      <a:pt x="7456" y="4815"/>
                      <a:pt x="7456" y="4815"/>
                    </a:cubicBezTo>
                    <a:lnTo>
                      <a:pt x="7456" y="4802"/>
                    </a:lnTo>
                    <a:lnTo>
                      <a:pt x="7263" y="4339"/>
                    </a:lnTo>
                    <a:lnTo>
                      <a:pt x="7182" y="4381"/>
                    </a:lnTo>
                    <a:lnTo>
                      <a:pt x="7374" y="4815"/>
                    </a:lnTo>
                    <a:cubicBezTo>
                      <a:pt x="7374" y="4871"/>
                      <a:pt x="7374" y="5103"/>
                      <a:pt x="7387" y="5563"/>
                    </a:cubicBezTo>
                    <a:cubicBezTo>
                      <a:pt x="7413" y="6095"/>
                      <a:pt x="7319" y="6803"/>
                      <a:pt x="7306" y="6816"/>
                    </a:cubicBezTo>
                    <a:lnTo>
                      <a:pt x="7306" y="7113"/>
                    </a:lnTo>
                    <a:lnTo>
                      <a:pt x="7250" y="7482"/>
                    </a:lnTo>
                    <a:lnTo>
                      <a:pt x="1280" y="3892"/>
                    </a:lnTo>
                    <a:cubicBezTo>
                      <a:pt x="1254" y="3742"/>
                      <a:pt x="1062" y="2775"/>
                      <a:pt x="941" y="2436"/>
                    </a:cubicBezTo>
                    <a:cubicBezTo>
                      <a:pt x="830" y="2136"/>
                      <a:pt x="383" y="1293"/>
                      <a:pt x="357" y="1254"/>
                    </a:cubicBezTo>
                    <a:lnTo>
                      <a:pt x="112" y="885"/>
                    </a:lnTo>
                    <a:lnTo>
                      <a:pt x="82" y="340"/>
                    </a:lnTo>
                    <a:lnTo>
                      <a:pt x="138" y="14"/>
                    </a:lnTo>
                    <a:lnTo>
                      <a:pt x="5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640800" y="1497225"/>
                <a:ext cx="211550" cy="145850"/>
              </a:xfrm>
              <a:custGeom>
                <a:avLst/>
                <a:gdLst/>
                <a:ahLst/>
                <a:cxnLst/>
                <a:rect l="l" t="t" r="r" b="b"/>
                <a:pathLst>
                  <a:path w="8462" h="5834" extrusionOk="0">
                    <a:moveTo>
                      <a:pt x="112" y="1"/>
                    </a:moveTo>
                    <a:cubicBezTo>
                      <a:pt x="112" y="1"/>
                      <a:pt x="1" y="285"/>
                      <a:pt x="1" y="298"/>
                    </a:cubicBezTo>
                    <a:cubicBezTo>
                      <a:pt x="1" y="311"/>
                      <a:pt x="396" y="801"/>
                      <a:pt x="396" y="801"/>
                    </a:cubicBezTo>
                    <a:lnTo>
                      <a:pt x="8380" y="5834"/>
                    </a:lnTo>
                    <a:lnTo>
                      <a:pt x="8461" y="5795"/>
                    </a:lnTo>
                    <a:cubicBezTo>
                      <a:pt x="8461" y="5795"/>
                      <a:pt x="7508" y="4244"/>
                      <a:pt x="6666" y="3373"/>
                    </a:cubicBezTo>
                    <a:cubicBezTo>
                      <a:pt x="5824" y="2514"/>
                      <a:pt x="4747" y="1796"/>
                      <a:pt x="4205" y="1483"/>
                    </a:cubicBezTo>
                    <a:cubicBezTo>
                      <a:pt x="3660" y="1182"/>
                      <a:pt x="2233" y="409"/>
                      <a:pt x="1744" y="259"/>
                    </a:cubicBezTo>
                    <a:cubicBezTo>
                      <a:pt x="1238" y="109"/>
                      <a:pt x="112" y="1"/>
                      <a:pt x="1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4643900" y="1499925"/>
                <a:ext cx="202325" cy="137350"/>
              </a:xfrm>
              <a:custGeom>
                <a:avLst/>
                <a:gdLst/>
                <a:ahLst/>
                <a:cxnLst/>
                <a:rect l="l" t="t" r="r" b="b"/>
                <a:pathLst>
                  <a:path w="8093" h="5494" extrusionOk="0">
                    <a:moveTo>
                      <a:pt x="53" y="1"/>
                    </a:moveTo>
                    <a:cubicBezTo>
                      <a:pt x="27" y="69"/>
                      <a:pt x="14" y="121"/>
                      <a:pt x="1" y="164"/>
                    </a:cubicBezTo>
                    <a:cubicBezTo>
                      <a:pt x="53" y="245"/>
                      <a:pt x="203" y="435"/>
                      <a:pt x="340" y="611"/>
                    </a:cubicBezTo>
                    <a:lnTo>
                      <a:pt x="8092" y="5494"/>
                    </a:lnTo>
                    <a:cubicBezTo>
                      <a:pt x="7792" y="5034"/>
                      <a:pt x="7100" y="3986"/>
                      <a:pt x="6473" y="3346"/>
                    </a:cubicBezTo>
                    <a:cubicBezTo>
                      <a:pt x="5700" y="2543"/>
                      <a:pt x="4665" y="1835"/>
                      <a:pt x="4025" y="1469"/>
                    </a:cubicBezTo>
                    <a:cubicBezTo>
                      <a:pt x="3549" y="1199"/>
                      <a:pt x="2080" y="396"/>
                      <a:pt x="1577" y="245"/>
                    </a:cubicBezTo>
                    <a:cubicBezTo>
                      <a:pt x="1182" y="121"/>
                      <a:pt x="327" y="27"/>
                      <a:pt x="53"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4663975" y="1503675"/>
                <a:ext cx="31275" cy="29250"/>
              </a:xfrm>
              <a:custGeom>
                <a:avLst/>
                <a:gdLst/>
                <a:ahLst/>
                <a:cxnLst/>
                <a:rect l="l" t="t" r="r" b="b"/>
                <a:pathLst>
                  <a:path w="1251" h="1170" extrusionOk="0">
                    <a:moveTo>
                      <a:pt x="817" y="1"/>
                    </a:moveTo>
                    <a:lnTo>
                      <a:pt x="1" y="869"/>
                    </a:lnTo>
                    <a:lnTo>
                      <a:pt x="461" y="1169"/>
                    </a:lnTo>
                    <a:lnTo>
                      <a:pt x="1251" y="164"/>
                    </a:lnTo>
                    <a:lnTo>
                      <a:pt x="8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4745175" y="1541700"/>
                <a:ext cx="15375" cy="37825"/>
              </a:xfrm>
              <a:custGeom>
                <a:avLst/>
                <a:gdLst/>
                <a:ahLst/>
                <a:cxnLst/>
                <a:rect l="l" t="t" r="r" b="b"/>
                <a:pathLst>
                  <a:path w="615" h="1513" extrusionOk="0">
                    <a:moveTo>
                      <a:pt x="356" y="1"/>
                    </a:moveTo>
                    <a:lnTo>
                      <a:pt x="0" y="1306"/>
                    </a:lnTo>
                    <a:lnTo>
                      <a:pt x="301" y="1512"/>
                    </a:lnTo>
                    <a:lnTo>
                      <a:pt x="614" y="125"/>
                    </a:lnTo>
                    <a:lnTo>
                      <a:pt x="35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4919300" y="1693725"/>
                <a:ext cx="48675" cy="34050"/>
              </a:xfrm>
              <a:custGeom>
                <a:avLst/>
                <a:gdLst/>
                <a:ahLst/>
                <a:cxnLst/>
                <a:rect l="l" t="t" r="r" b="b"/>
                <a:pathLst>
                  <a:path w="1947" h="1362" extrusionOk="0">
                    <a:moveTo>
                      <a:pt x="190" y="1"/>
                    </a:moveTo>
                    <a:lnTo>
                      <a:pt x="1" y="56"/>
                    </a:lnTo>
                    <a:lnTo>
                      <a:pt x="530" y="693"/>
                    </a:lnTo>
                    <a:lnTo>
                      <a:pt x="1101" y="1143"/>
                    </a:lnTo>
                    <a:lnTo>
                      <a:pt x="1251" y="1143"/>
                    </a:lnTo>
                    <a:lnTo>
                      <a:pt x="1809" y="1362"/>
                    </a:lnTo>
                    <a:lnTo>
                      <a:pt x="1946" y="1199"/>
                    </a:lnTo>
                    <a:lnTo>
                      <a:pt x="951" y="546"/>
                    </a:lnTo>
                    <a:lnTo>
                      <a:pt x="19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4963450" y="1728725"/>
                <a:ext cx="8600" cy="31700"/>
              </a:xfrm>
              <a:custGeom>
                <a:avLst/>
                <a:gdLst/>
                <a:ahLst/>
                <a:cxnLst/>
                <a:rect l="l" t="t" r="r" b="b"/>
                <a:pathLst>
                  <a:path w="344" h="1268" extrusionOk="0">
                    <a:moveTo>
                      <a:pt x="344" y="1"/>
                    </a:moveTo>
                    <a:lnTo>
                      <a:pt x="193" y="246"/>
                    </a:lnTo>
                    <a:lnTo>
                      <a:pt x="1" y="859"/>
                    </a:lnTo>
                    <a:lnTo>
                      <a:pt x="219" y="1267"/>
                    </a:lnTo>
                    <a:lnTo>
                      <a:pt x="344"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4572825" y="1476425"/>
                <a:ext cx="25900" cy="27600"/>
              </a:xfrm>
              <a:custGeom>
                <a:avLst/>
                <a:gdLst/>
                <a:ahLst/>
                <a:cxnLst/>
                <a:rect l="l" t="t" r="r" b="b"/>
                <a:pathLst>
                  <a:path w="1036" h="1104" extrusionOk="0">
                    <a:moveTo>
                      <a:pt x="96" y="1"/>
                    </a:moveTo>
                    <a:lnTo>
                      <a:pt x="1" y="533"/>
                    </a:lnTo>
                    <a:lnTo>
                      <a:pt x="96" y="683"/>
                    </a:lnTo>
                    <a:lnTo>
                      <a:pt x="791" y="1104"/>
                    </a:lnTo>
                    <a:lnTo>
                      <a:pt x="1019" y="1078"/>
                    </a:lnTo>
                    <a:lnTo>
                      <a:pt x="1036" y="996"/>
                    </a:lnTo>
                    <a:lnTo>
                      <a:pt x="1036" y="941"/>
                    </a:lnTo>
                    <a:lnTo>
                      <a:pt x="383" y="219"/>
                    </a:lnTo>
                    <a:lnTo>
                      <a:pt x="233" y="99"/>
                    </a:lnTo>
                    <a:lnTo>
                      <a:pt x="177"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4566050" y="1529475"/>
                <a:ext cx="49000" cy="51750"/>
              </a:xfrm>
              <a:custGeom>
                <a:avLst/>
                <a:gdLst/>
                <a:ahLst/>
                <a:cxnLst/>
                <a:rect l="l" t="t" r="r" b="b"/>
                <a:pathLst>
                  <a:path w="1960" h="2070" extrusionOk="0">
                    <a:moveTo>
                      <a:pt x="1" y="0"/>
                    </a:moveTo>
                    <a:lnTo>
                      <a:pt x="1" y="43"/>
                    </a:lnTo>
                    <a:cubicBezTo>
                      <a:pt x="1" y="43"/>
                      <a:pt x="203" y="816"/>
                      <a:pt x="409" y="1061"/>
                    </a:cubicBezTo>
                    <a:cubicBezTo>
                      <a:pt x="572" y="1254"/>
                      <a:pt x="1388" y="1701"/>
                      <a:pt x="1796" y="1959"/>
                    </a:cubicBezTo>
                    <a:cubicBezTo>
                      <a:pt x="1891" y="2027"/>
                      <a:pt x="1959" y="2070"/>
                      <a:pt x="1959" y="2070"/>
                    </a:cubicBezTo>
                    <a:lnTo>
                      <a:pt x="637" y="1061"/>
                    </a:lnTo>
                    <a:lnTo>
                      <a:pt x="246"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4564350" y="1497225"/>
                <a:ext cx="42850" cy="47600"/>
              </a:xfrm>
              <a:custGeom>
                <a:avLst/>
                <a:gdLst/>
                <a:ahLst/>
                <a:cxnLst/>
                <a:rect l="l" t="t" r="r" b="b"/>
                <a:pathLst>
                  <a:path w="1714" h="1904" extrusionOk="0">
                    <a:moveTo>
                      <a:pt x="421" y="1"/>
                    </a:moveTo>
                    <a:cubicBezTo>
                      <a:pt x="421" y="1"/>
                      <a:pt x="40" y="259"/>
                      <a:pt x="151" y="680"/>
                    </a:cubicBezTo>
                    <a:cubicBezTo>
                      <a:pt x="151" y="680"/>
                      <a:pt x="148" y="680"/>
                      <a:pt x="145" y="680"/>
                    </a:cubicBezTo>
                    <a:cubicBezTo>
                      <a:pt x="117" y="680"/>
                      <a:pt x="1" y="690"/>
                      <a:pt x="245" y="882"/>
                    </a:cubicBezTo>
                    <a:cubicBezTo>
                      <a:pt x="516" y="1101"/>
                      <a:pt x="1714" y="1904"/>
                      <a:pt x="1714" y="1904"/>
                    </a:cubicBezTo>
                    <a:cubicBezTo>
                      <a:pt x="1714" y="1904"/>
                      <a:pt x="1577" y="1809"/>
                      <a:pt x="1440" y="1604"/>
                    </a:cubicBezTo>
                    <a:cubicBezTo>
                      <a:pt x="774" y="1169"/>
                      <a:pt x="421" y="654"/>
                      <a:pt x="340" y="572"/>
                    </a:cubicBezTo>
                    <a:cubicBezTo>
                      <a:pt x="340" y="504"/>
                      <a:pt x="421" y="1"/>
                      <a:pt x="42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4608500" y="1542375"/>
                <a:ext cx="77950" cy="85450"/>
              </a:xfrm>
              <a:custGeom>
                <a:avLst/>
                <a:gdLst/>
                <a:ahLst/>
                <a:cxnLst/>
                <a:rect l="l" t="t" r="r" b="b"/>
                <a:pathLst>
                  <a:path w="3118" h="3418" extrusionOk="0">
                    <a:moveTo>
                      <a:pt x="838" y="1"/>
                    </a:moveTo>
                    <a:cubicBezTo>
                      <a:pt x="343" y="1"/>
                      <a:pt x="0" y="392"/>
                      <a:pt x="0" y="1077"/>
                    </a:cubicBezTo>
                    <a:lnTo>
                      <a:pt x="98" y="1443"/>
                    </a:lnTo>
                    <a:cubicBezTo>
                      <a:pt x="193" y="1511"/>
                      <a:pt x="261" y="1554"/>
                      <a:pt x="261" y="1554"/>
                    </a:cubicBezTo>
                    <a:lnTo>
                      <a:pt x="274" y="1567"/>
                    </a:lnTo>
                    <a:lnTo>
                      <a:pt x="180" y="1172"/>
                    </a:lnTo>
                    <a:cubicBezTo>
                      <a:pt x="180" y="576"/>
                      <a:pt x="479" y="223"/>
                      <a:pt x="914" y="223"/>
                    </a:cubicBezTo>
                    <a:cubicBezTo>
                      <a:pt x="1094" y="223"/>
                      <a:pt x="1297" y="283"/>
                      <a:pt x="1511" y="411"/>
                    </a:cubicBezTo>
                    <a:cubicBezTo>
                      <a:pt x="2246" y="832"/>
                      <a:pt x="2843" y="1867"/>
                      <a:pt x="2843" y="2722"/>
                    </a:cubicBezTo>
                    <a:lnTo>
                      <a:pt x="2938" y="3306"/>
                    </a:lnTo>
                    <a:lnTo>
                      <a:pt x="2967" y="3336"/>
                    </a:lnTo>
                    <a:lnTo>
                      <a:pt x="3117" y="3417"/>
                    </a:lnTo>
                    <a:lnTo>
                      <a:pt x="3019" y="2817"/>
                    </a:lnTo>
                    <a:cubicBezTo>
                      <a:pt x="3019" y="1867"/>
                      <a:pt x="2341" y="695"/>
                      <a:pt x="1511" y="206"/>
                    </a:cubicBezTo>
                    <a:cubicBezTo>
                      <a:pt x="1270" y="67"/>
                      <a:pt x="1041" y="1"/>
                      <a:pt x="838"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4916200" y="1481575"/>
                <a:ext cx="84400" cy="102350"/>
              </a:xfrm>
              <a:custGeom>
                <a:avLst/>
                <a:gdLst/>
                <a:ahLst/>
                <a:cxnLst/>
                <a:rect l="l" t="t" r="r" b="b"/>
                <a:pathLst>
                  <a:path w="3376" h="4094" extrusionOk="0">
                    <a:moveTo>
                      <a:pt x="193" y="0"/>
                    </a:moveTo>
                    <a:lnTo>
                      <a:pt x="1" y="13"/>
                    </a:lnTo>
                    <a:cubicBezTo>
                      <a:pt x="1" y="13"/>
                      <a:pt x="1212" y="1074"/>
                      <a:pt x="1891" y="1851"/>
                    </a:cubicBezTo>
                    <a:cubicBezTo>
                      <a:pt x="2380" y="2406"/>
                      <a:pt x="2707" y="2801"/>
                      <a:pt x="2912" y="3075"/>
                    </a:cubicBezTo>
                    <a:cubicBezTo>
                      <a:pt x="3196" y="3440"/>
                      <a:pt x="2788" y="4093"/>
                      <a:pt x="2788" y="4093"/>
                    </a:cubicBezTo>
                    <a:lnTo>
                      <a:pt x="3376" y="3359"/>
                    </a:lnTo>
                    <a:lnTo>
                      <a:pt x="2041" y="1782"/>
                    </a:lnTo>
                    <a:lnTo>
                      <a:pt x="1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4617050" y="1473725"/>
                <a:ext cx="92500" cy="27950"/>
              </a:xfrm>
              <a:custGeom>
                <a:avLst/>
                <a:gdLst/>
                <a:ahLst/>
                <a:cxnLst/>
                <a:rect l="l" t="t" r="r" b="b"/>
                <a:pathLst>
                  <a:path w="3700" h="1118" extrusionOk="0">
                    <a:moveTo>
                      <a:pt x="435" y="1"/>
                    </a:moveTo>
                    <a:lnTo>
                      <a:pt x="1" y="340"/>
                    </a:lnTo>
                    <a:lnTo>
                      <a:pt x="2883" y="1117"/>
                    </a:lnTo>
                    <a:lnTo>
                      <a:pt x="3699" y="451"/>
                    </a:lnTo>
                    <a:lnTo>
                      <a:pt x="3699" y="451"/>
                    </a:lnTo>
                    <a:lnTo>
                      <a:pt x="3020" y="954"/>
                    </a:lnTo>
                    <a:lnTo>
                      <a:pt x="435" y="164"/>
                    </a:lnTo>
                    <a:lnTo>
                      <a:pt x="43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4744200" y="1404050"/>
                <a:ext cx="78925" cy="21400"/>
              </a:xfrm>
              <a:custGeom>
                <a:avLst/>
                <a:gdLst/>
                <a:ahLst/>
                <a:cxnLst/>
                <a:rect l="l" t="t" r="r" b="b"/>
                <a:pathLst>
                  <a:path w="3157" h="856" extrusionOk="0">
                    <a:moveTo>
                      <a:pt x="366" y="0"/>
                    </a:moveTo>
                    <a:lnTo>
                      <a:pt x="0" y="151"/>
                    </a:lnTo>
                    <a:lnTo>
                      <a:pt x="434" y="151"/>
                    </a:lnTo>
                    <a:lnTo>
                      <a:pt x="3059" y="816"/>
                    </a:lnTo>
                    <a:lnTo>
                      <a:pt x="3046" y="856"/>
                    </a:lnTo>
                    <a:lnTo>
                      <a:pt x="3046" y="856"/>
                    </a:lnTo>
                    <a:lnTo>
                      <a:pt x="3157" y="816"/>
                    </a:lnTo>
                    <a:lnTo>
                      <a:pt x="366"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4862525" y="1697550"/>
                <a:ext cx="55100" cy="70725"/>
              </a:xfrm>
              <a:custGeom>
                <a:avLst/>
                <a:gdLst/>
                <a:ahLst/>
                <a:cxnLst/>
                <a:rect l="l" t="t" r="r" b="b"/>
                <a:pathLst>
                  <a:path w="2204" h="2829" extrusionOk="0">
                    <a:moveTo>
                      <a:pt x="606" y="1"/>
                    </a:moveTo>
                    <a:cubicBezTo>
                      <a:pt x="246" y="1"/>
                      <a:pt x="0" y="281"/>
                      <a:pt x="0" y="771"/>
                    </a:cubicBezTo>
                    <a:cubicBezTo>
                      <a:pt x="0" y="1480"/>
                      <a:pt x="490" y="2322"/>
                      <a:pt x="1100" y="2678"/>
                    </a:cubicBezTo>
                    <a:cubicBezTo>
                      <a:pt x="1279" y="2780"/>
                      <a:pt x="1447" y="2829"/>
                      <a:pt x="1595" y="2829"/>
                    </a:cubicBezTo>
                    <a:cubicBezTo>
                      <a:pt x="1957" y="2829"/>
                      <a:pt x="2203" y="2541"/>
                      <a:pt x="2203" y="2051"/>
                    </a:cubicBezTo>
                    <a:cubicBezTo>
                      <a:pt x="2203" y="1356"/>
                      <a:pt x="1714" y="500"/>
                      <a:pt x="1100" y="148"/>
                    </a:cubicBezTo>
                    <a:cubicBezTo>
                      <a:pt x="922" y="48"/>
                      <a:pt x="755" y="1"/>
                      <a:pt x="6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4866925" y="1703025"/>
                <a:ext cx="46625" cy="60200"/>
              </a:xfrm>
              <a:custGeom>
                <a:avLst/>
                <a:gdLst/>
                <a:ahLst/>
                <a:cxnLst/>
                <a:rect l="l" t="t" r="r" b="b"/>
                <a:pathLst>
                  <a:path w="1865" h="2408" extrusionOk="0">
                    <a:moveTo>
                      <a:pt x="514" y="0"/>
                    </a:moveTo>
                    <a:cubicBezTo>
                      <a:pt x="209" y="0"/>
                      <a:pt x="0" y="240"/>
                      <a:pt x="0" y="663"/>
                    </a:cubicBezTo>
                    <a:cubicBezTo>
                      <a:pt x="0" y="1261"/>
                      <a:pt x="421" y="1982"/>
                      <a:pt x="940" y="2279"/>
                    </a:cubicBezTo>
                    <a:cubicBezTo>
                      <a:pt x="1087" y="2367"/>
                      <a:pt x="1227" y="2408"/>
                      <a:pt x="1351" y="2408"/>
                    </a:cubicBezTo>
                    <a:cubicBezTo>
                      <a:pt x="1653" y="2408"/>
                      <a:pt x="1864" y="2164"/>
                      <a:pt x="1864" y="1750"/>
                    </a:cubicBezTo>
                    <a:cubicBezTo>
                      <a:pt x="1864" y="1153"/>
                      <a:pt x="1443" y="432"/>
                      <a:pt x="940" y="131"/>
                    </a:cubicBezTo>
                    <a:cubicBezTo>
                      <a:pt x="787" y="43"/>
                      <a:pt x="642" y="0"/>
                      <a:pt x="514" y="0"/>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4868625" y="1703725"/>
                <a:ext cx="44275" cy="57025"/>
              </a:xfrm>
              <a:custGeom>
                <a:avLst/>
                <a:gdLst/>
                <a:ahLst/>
                <a:cxnLst/>
                <a:rect l="l" t="t" r="r" b="b"/>
                <a:pathLst>
                  <a:path w="1771" h="2281" extrusionOk="0">
                    <a:moveTo>
                      <a:pt x="493" y="1"/>
                    </a:moveTo>
                    <a:cubicBezTo>
                      <a:pt x="201" y="1"/>
                      <a:pt x="1" y="229"/>
                      <a:pt x="1" y="635"/>
                    </a:cubicBezTo>
                    <a:cubicBezTo>
                      <a:pt x="1" y="1190"/>
                      <a:pt x="396" y="1872"/>
                      <a:pt x="886" y="2156"/>
                    </a:cubicBezTo>
                    <a:cubicBezTo>
                      <a:pt x="1029" y="2240"/>
                      <a:pt x="1164" y="2280"/>
                      <a:pt x="1283" y="2280"/>
                    </a:cubicBezTo>
                    <a:cubicBezTo>
                      <a:pt x="1572" y="2280"/>
                      <a:pt x="1770" y="2049"/>
                      <a:pt x="1770" y="1654"/>
                    </a:cubicBezTo>
                    <a:cubicBezTo>
                      <a:pt x="1770" y="1096"/>
                      <a:pt x="1375" y="404"/>
                      <a:pt x="886" y="116"/>
                    </a:cubicBezTo>
                    <a:cubicBezTo>
                      <a:pt x="744" y="38"/>
                      <a:pt x="611" y="1"/>
                      <a:pt x="49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4869625" y="1705575"/>
                <a:ext cx="41875" cy="53475"/>
              </a:xfrm>
              <a:custGeom>
                <a:avLst/>
                <a:gdLst/>
                <a:ahLst/>
                <a:cxnLst/>
                <a:rect l="l" t="t" r="r" b="b"/>
                <a:pathLst>
                  <a:path w="1675" h="2139" extrusionOk="0">
                    <a:moveTo>
                      <a:pt x="472" y="1"/>
                    </a:moveTo>
                    <a:cubicBezTo>
                      <a:pt x="323" y="1"/>
                      <a:pt x="198" y="65"/>
                      <a:pt x="111" y="193"/>
                    </a:cubicBezTo>
                    <a:cubicBezTo>
                      <a:pt x="111" y="206"/>
                      <a:pt x="111" y="206"/>
                      <a:pt x="98" y="206"/>
                    </a:cubicBezTo>
                    <a:cubicBezTo>
                      <a:pt x="82" y="248"/>
                      <a:pt x="56" y="287"/>
                      <a:pt x="43" y="330"/>
                    </a:cubicBezTo>
                    <a:cubicBezTo>
                      <a:pt x="16" y="450"/>
                      <a:pt x="0" y="587"/>
                      <a:pt x="30" y="725"/>
                    </a:cubicBezTo>
                    <a:cubicBezTo>
                      <a:pt x="56" y="1051"/>
                      <a:pt x="219" y="1417"/>
                      <a:pt x="477" y="1717"/>
                    </a:cubicBezTo>
                    <a:cubicBezTo>
                      <a:pt x="724" y="1989"/>
                      <a:pt x="999" y="2139"/>
                      <a:pt x="1225" y="2139"/>
                    </a:cubicBezTo>
                    <a:cubicBezTo>
                      <a:pt x="1235" y="2139"/>
                      <a:pt x="1244" y="2138"/>
                      <a:pt x="1254" y="2138"/>
                    </a:cubicBezTo>
                    <a:cubicBezTo>
                      <a:pt x="1348" y="2125"/>
                      <a:pt x="1443" y="2095"/>
                      <a:pt x="1511" y="2014"/>
                    </a:cubicBezTo>
                    <a:cubicBezTo>
                      <a:pt x="1538" y="2001"/>
                      <a:pt x="1567" y="1975"/>
                      <a:pt x="1580" y="1932"/>
                    </a:cubicBezTo>
                    <a:lnTo>
                      <a:pt x="1593" y="1919"/>
                    </a:lnTo>
                    <a:cubicBezTo>
                      <a:pt x="1606" y="1893"/>
                      <a:pt x="1606" y="1880"/>
                      <a:pt x="1619" y="1851"/>
                    </a:cubicBezTo>
                    <a:cubicBezTo>
                      <a:pt x="1632" y="1825"/>
                      <a:pt x="1648" y="1785"/>
                      <a:pt x="1648" y="1756"/>
                    </a:cubicBezTo>
                    <a:cubicBezTo>
                      <a:pt x="1662" y="1687"/>
                      <a:pt x="1675" y="1622"/>
                      <a:pt x="1675" y="1554"/>
                    </a:cubicBezTo>
                    <a:lnTo>
                      <a:pt x="1675" y="1443"/>
                    </a:lnTo>
                    <a:cubicBezTo>
                      <a:pt x="1675" y="1430"/>
                      <a:pt x="1662" y="1417"/>
                      <a:pt x="1662" y="1403"/>
                    </a:cubicBezTo>
                    <a:lnTo>
                      <a:pt x="1662" y="1361"/>
                    </a:lnTo>
                    <a:lnTo>
                      <a:pt x="1662" y="1335"/>
                    </a:lnTo>
                    <a:cubicBezTo>
                      <a:pt x="1648" y="1296"/>
                      <a:pt x="1648" y="1266"/>
                      <a:pt x="1632" y="1240"/>
                    </a:cubicBezTo>
                    <a:cubicBezTo>
                      <a:pt x="1632" y="1214"/>
                      <a:pt x="1632" y="1198"/>
                      <a:pt x="1619" y="1185"/>
                    </a:cubicBezTo>
                    <a:cubicBezTo>
                      <a:pt x="1619" y="1172"/>
                      <a:pt x="1619" y="1159"/>
                      <a:pt x="1606" y="1146"/>
                    </a:cubicBezTo>
                    <a:cubicBezTo>
                      <a:pt x="1606" y="1133"/>
                      <a:pt x="1606" y="1103"/>
                      <a:pt x="1593" y="1090"/>
                    </a:cubicBezTo>
                    <a:cubicBezTo>
                      <a:pt x="1593" y="1077"/>
                      <a:pt x="1580" y="1064"/>
                      <a:pt x="1580" y="1051"/>
                    </a:cubicBezTo>
                    <a:cubicBezTo>
                      <a:pt x="1551" y="982"/>
                      <a:pt x="1524" y="927"/>
                      <a:pt x="1498" y="858"/>
                    </a:cubicBezTo>
                    <a:cubicBezTo>
                      <a:pt x="1498" y="845"/>
                      <a:pt x="1485" y="845"/>
                      <a:pt x="1485" y="832"/>
                    </a:cubicBezTo>
                    <a:cubicBezTo>
                      <a:pt x="1456" y="790"/>
                      <a:pt x="1443" y="751"/>
                      <a:pt x="1417" y="708"/>
                    </a:cubicBezTo>
                    <a:cubicBezTo>
                      <a:pt x="1417" y="695"/>
                      <a:pt x="1404" y="682"/>
                      <a:pt x="1404" y="669"/>
                    </a:cubicBezTo>
                    <a:cubicBezTo>
                      <a:pt x="1387" y="656"/>
                      <a:pt x="1374" y="643"/>
                      <a:pt x="1361" y="627"/>
                    </a:cubicBezTo>
                    <a:cubicBezTo>
                      <a:pt x="1322" y="545"/>
                      <a:pt x="1267" y="493"/>
                      <a:pt x="1211" y="424"/>
                    </a:cubicBezTo>
                    <a:cubicBezTo>
                      <a:pt x="1185" y="398"/>
                      <a:pt x="1159" y="369"/>
                      <a:pt x="1129" y="343"/>
                    </a:cubicBezTo>
                    <a:cubicBezTo>
                      <a:pt x="1116" y="330"/>
                      <a:pt x="1103" y="317"/>
                      <a:pt x="1090" y="300"/>
                    </a:cubicBezTo>
                    <a:lnTo>
                      <a:pt x="1077" y="287"/>
                    </a:lnTo>
                    <a:cubicBezTo>
                      <a:pt x="1061" y="274"/>
                      <a:pt x="1061" y="261"/>
                      <a:pt x="1048" y="261"/>
                    </a:cubicBezTo>
                    <a:cubicBezTo>
                      <a:pt x="914" y="137"/>
                      <a:pt x="777" y="72"/>
                      <a:pt x="653" y="29"/>
                    </a:cubicBezTo>
                    <a:cubicBezTo>
                      <a:pt x="590" y="10"/>
                      <a:pt x="529" y="1"/>
                      <a:pt x="47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4872400" y="1705575"/>
                <a:ext cx="32325" cy="17725"/>
              </a:xfrm>
              <a:custGeom>
                <a:avLst/>
                <a:gdLst/>
                <a:ahLst/>
                <a:cxnLst/>
                <a:rect l="l" t="t" r="r" b="b"/>
                <a:pathLst>
                  <a:path w="1293" h="709" extrusionOk="0">
                    <a:moveTo>
                      <a:pt x="361" y="1"/>
                    </a:moveTo>
                    <a:cubicBezTo>
                      <a:pt x="212" y="1"/>
                      <a:pt x="87" y="65"/>
                      <a:pt x="0" y="193"/>
                    </a:cubicBezTo>
                    <a:cubicBezTo>
                      <a:pt x="120" y="152"/>
                      <a:pt x="229" y="135"/>
                      <a:pt x="329" y="135"/>
                    </a:cubicBezTo>
                    <a:cubicBezTo>
                      <a:pt x="764" y="135"/>
                      <a:pt x="1005" y="450"/>
                      <a:pt x="1005" y="450"/>
                    </a:cubicBezTo>
                    <a:lnTo>
                      <a:pt x="1018" y="708"/>
                    </a:lnTo>
                    <a:cubicBezTo>
                      <a:pt x="1100" y="695"/>
                      <a:pt x="1195" y="682"/>
                      <a:pt x="1293" y="669"/>
                    </a:cubicBezTo>
                    <a:cubicBezTo>
                      <a:pt x="1276" y="656"/>
                      <a:pt x="1263" y="643"/>
                      <a:pt x="1250" y="627"/>
                    </a:cubicBezTo>
                    <a:cubicBezTo>
                      <a:pt x="1211" y="545"/>
                      <a:pt x="1156" y="493"/>
                      <a:pt x="1100" y="424"/>
                    </a:cubicBezTo>
                    <a:cubicBezTo>
                      <a:pt x="1074" y="398"/>
                      <a:pt x="1048" y="369"/>
                      <a:pt x="1018" y="343"/>
                    </a:cubicBezTo>
                    <a:cubicBezTo>
                      <a:pt x="1005" y="330"/>
                      <a:pt x="992" y="317"/>
                      <a:pt x="979" y="300"/>
                    </a:cubicBezTo>
                    <a:lnTo>
                      <a:pt x="966" y="287"/>
                    </a:lnTo>
                    <a:cubicBezTo>
                      <a:pt x="950" y="274"/>
                      <a:pt x="950" y="261"/>
                      <a:pt x="937" y="261"/>
                    </a:cubicBezTo>
                    <a:cubicBezTo>
                      <a:pt x="803" y="137"/>
                      <a:pt x="666" y="72"/>
                      <a:pt x="542" y="29"/>
                    </a:cubicBezTo>
                    <a:cubicBezTo>
                      <a:pt x="479" y="10"/>
                      <a:pt x="418" y="1"/>
                      <a:pt x="36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4871325" y="1723275"/>
                <a:ext cx="27275" cy="24175"/>
              </a:xfrm>
              <a:custGeom>
                <a:avLst/>
                <a:gdLst/>
                <a:ahLst/>
                <a:cxnLst/>
                <a:rect l="l" t="t" r="r" b="b"/>
                <a:pathLst>
                  <a:path w="1091" h="967" extrusionOk="0">
                    <a:moveTo>
                      <a:pt x="1061" y="0"/>
                    </a:moveTo>
                    <a:cubicBezTo>
                      <a:pt x="795" y="16"/>
                      <a:pt x="514" y="19"/>
                      <a:pt x="308" y="19"/>
                    </a:cubicBezTo>
                    <a:cubicBezTo>
                      <a:pt x="124" y="19"/>
                      <a:pt x="1" y="17"/>
                      <a:pt x="1" y="17"/>
                    </a:cubicBezTo>
                    <a:lnTo>
                      <a:pt x="1" y="17"/>
                    </a:lnTo>
                    <a:cubicBezTo>
                      <a:pt x="1" y="17"/>
                      <a:pt x="219" y="301"/>
                      <a:pt x="438" y="369"/>
                    </a:cubicBezTo>
                    <a:cubicBezTo>
                      <a:pt x="667" y="451"/>
                      <a:pt x="1091" y="966"/>
                      <a:pt x="1091" y="966"/>
                    </a:cubicBezTo>
                    <a:lnTo>
                      <a:pt x="106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4882275" y="1706300"/>
                <a:ext cx="29225" cy="43525"/>
              </a:xfrm>
              <a:custGeom>
                <a:avLst/>
                <a:gdLst/>
                <a:ahLst/>
                <a:cxnLst/>
                <a:rect l="l" t="t" r="r" b="b"/>
                <a:pathLst>
                  <a:path w="1169" h="1741" extrusionOk="0">
                    <a:moveTo>
                      <a:pt x="147" y="0"/>
                    </a:moveTo>
                    <a:cubicBezTo>
                      <a:pt x="121" y="26"/>
                      <a:pt x="95" y="56"/>
                      <a:pt x="82" y="82"/>
                    </a:cubicBezTo>
                    <a:cubicBezTo>
                      <a:pt x="65" y="124"/>
                      <a:pt x="39" y="150"/>
                      <a:pt x="39" y="190"/>
                    </a:cubicBezTo>
                    <a:cubicBezTo>
                      <a:pt x="13" y="245"/>
                      <a:pt x="13" y="301"/>
                      <a:pt x="0" y="369"/>
                    </a:cubicBezTo>
                    <a:cubicBezTo>
                      <a:pt x="0" y="421"/>
                      <a:pt x="0" y="464"/>
                      <a:pt x="13" y="516"/>
                    </a:cubicBezTo>
                    <a:cubicBezTo>
                      <a:pt x="39" y="803"/>
                      <a:pt x="176" y="1117"/>
                      <a:pt x="408" y="1374"/>
                    </a:cubicBezTo>
                    <a:cubicBezTo>
                      <a:pt x="516" y="1512"/>
                      <a:pt x="653" y="1606"/>
                      <a:pt x="774" y="1675"/>
                    </a:cubicBezTo>
                    <a:cubicBezTo>
                      <a:pt x="881" y="1714"/>
                      <a:pt x="979" y="1740"/>
                      <a:pt x="1061" y="1740"/>
                    </a:cubicBezTo>
                    <a:cubicBezTo>
                      <a:pt x="1074" y="1740"/>
                      <a:pt x="1074" y="1740"/>
                      <a:pt x="1087" y="1727"/>
                    </a:cubicBezTo>
                    <a:lnTo>
                      <a:pt x="1142" y="1727"/>
                    </a:lnTo>
                    <a:cubicBezTo>
                      <a:pt x="1156" y="1658"/>
                      <a:pt x="1169" y="1593"/>
                      <a:pt x="1169" y="1525"/>
                    </a:cubicBezTo>
                    <a:lnTo>
                      <a:pt x="1169" y="1414"/>
                    </a:lnTo>
                    <a:cubicBezTo>
                      <a:pt x="1169" y="1401"/>
                      <a:pt x="1156" y="1388"/>
                      <a:pt x="1156" y="1374"/>
                    </a:cubicBezTo>
                    <a:lnTo>
                      <a:pt x="1156" y="1332"/>
                    </a:lnTo>
                    <a:lnTo>
                      <a:pt x="1156" y="1306"/>
                    </a:lnTo>
                    <a:cubicBezTo>
                      <a:pt x="1142" y="1267"/>
                      <a:pt x="1142" y="1237"/>
                      <a:pt x="1126" y="1211"/>
                    </a:cubicBezTo>
                    <a:cubicBezTo>
                      <a:pt x="1126" y="1185"/>
                      <a:pt x="1126" y="1169"/>
                      <a:pt x="1113" y="1156"/>
                    </a:cubicBezTo>
                    <a:cubicBezTo>
                      <a:pt x="1113" y="1143"/>
                      <a:pt x="1113" y="1130"/>
                      <a:pt x="1100" y="1117"/>
                    </a:cubicBezTo>
                    <a:cubicBezTo>
                      <a:pt x="1100" y="1104"/>
                      <a:pt x="1100" y="1074"/>
                      <a:pt x="1087" y="1061"/>
                    </a:cubicBezTo>
                    <a:cubicBezTo>
                      <a:pt x="1087" y="1048"/>
                      <a:pt x="1074" y="1035"/>
                      <a:pt x="1074" y="1022"/>
                    </a:cubicBezTo>
                    <a:cubicBezTo>
                      <a:pt x="1045" y="953"/>
                      <a:pt x="1018" y="898"/>
                      <a:pt x="992" y="829"/>
                    </a:cubicBezTo>
                    <a:cubicBezTo>
                      <a:pt x="992" y="816"/>
                      <a:pt x="979" y="816"/>
                      <a:pt x="979" y="803"/>
                    </a:cubicBezTo>
                    <a:cubicBezTo>
                      <a:pt x="950" y="761"/>
                      <a:pt x="937" y="722"/>
                      <a:pt x="911" y="679"/>
                    </a:cubicBezTo>
                    <a:cubicBezTo>
                      <a:pt x="898" y="653"/>
                      <a:pt x="868" y="627"/>
                      <a:pt x="855" y="598"/>
                    </a:cubicBezTo>
                    <a:cubicBezTo>
                      <a:pt x="816" y="516"/>
                      <a:pt x="761" y="464"/>
                      <a:pt x="705" y="395"/>
                    </a:cubicBezTo>
                    <a:cubicBezTo>
                      <a:pt x="679" y="369"/>
                      <a:pt x="653" y="340"/>
                      <a:pt x="623" y="314"/>
                    </a:cubicBezTo>
                    <a:cubicBezTo>
                      <a:pt x="610" y="301"/>
                      <a:pt x="597" y="288"/>
                      <a:pt x="584" y="271"/>
                    </a:cubicBezTo>
                    <a:lnTo>
                      <a:pt x="571" y="258"/>
                    </a:lnTo>
                    <a:cubicBezTo>
                      <a:pt x="555" y="245"/>
                      <a:pt x="555" y="232"/>
                      <a:pt x="542" y="232"/>
                    </a:cubicBezTo>
                    <a:cubicBezTo>
                      <a:pt x="408" y="108"/>
                      <a:pt x="271" y="43"/>
                      <a:pt x="147"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4895150" y="1712750"/>
                <a:ext cx="9900" cy="18375"/>
              </a:xfrm>
              <a:custGeom>
                <a:avLst/>
                <a:gdLst/>
                <a:ahLst/>
                <a:cxnLst/>
                <a:rect l="l" t="t" r="r" b="b"/>
                <a:pathLst>
                  <a:path w="396" h="735" extrusionOk="0">
                    <a:moveTo>
                      <a:pt x="56" y="0"/>
                    </a:moveTo>
                    <a:cubicBezTo>
                      <a:pt x="27" y="13"/>
                      <a:pt x="1" y="30"/>
                      <a:pt x="1" y="30"/>
                    </a:cubicBezTo>
                    <a:lnTo>
                      <a:pt x="190" y="245"/>
                    </a:lnTo>
                    <a:lnTo>
                      <a:pt x="138" y="735"/>
                    </a:lnTo>
                    <a:lnTo>
                      <a:pt x="285" y="640"/>
                    </a:lnTo>
                    <a:lnTo>
                      <a:pt x="396" y="421"/>
                    </a:lnTo>
                    <a:cubicBezTo>
                      <a:pt x="383" y="395"/>
                      <a:pt x="353" y="369"/>
                      <a:pt x="340" y="340"/>
                    </a:cubicBezTo>
                    <a:cubicBezTo>
                      <a:pt x="301" y="258"/>
                      <a:pt x="246" y="206"/>
                      <a:pt x="190" y="137"/>
                    </a:cubicBezTo>
                    <a:cubicBezTo>
                      <a:pt x="164" y="111"/>
                      <a:pt x="138" y="82"/>
                      <a:pt x="108" y="56"/>
                    </a:cubicBezTo>
                    <a:cubicBezTo>
                      <a:pt x="95" y="43"/>
                      <a:pt x="82" y="30"/>
                      <a:pt x="69" y="13"/>
                    </a:cubicBezTo>
                    <a:lnTo>
                      <a:pt x="5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4897850" y="1728725"/>
                <a:ext cx="12275" cy="28600"/>
              </a:xfrm>
              <a:custGeom>
                <a:avLst/>
                <a:gdLst/>
                <a:ahLst/>
                <a:cxnLst/>
                <a:rect l="l" t="t" r="r" b="b"/>
                <a:pathLst>
                  <a:path w="491" h="1144" extrusionOk="0">
                    <a:moveTo>
                      <a:pt x="177" y="1"/>
                    </a:moveTo>
                    <a:lnTo>
                      <a:pt x="30" y="96"/>
                    </a:lnTo>
                    <a:lnTo>
                      <a:pt x="0" y="288"/>
                    </a:lnTo>
                    <a:lnTo>
                      <a:pt x="151" y="778"/>
                    </a:lnTo>
                    <a:lnTo>
                      <a:pt x="219" y="993"/>
                    </a:lnTo>
                    <a:cubicBezTo>
                      <a:pt x="245" y="1036"/>
                      <a:pt x="177" y="1143"/>
                      <a:pt x="206" y="1143"/>
                    </a:cubicBezTo>
                    <a:cubicBezTo>
                      <a:pt x="258" y="1130"/>
                      <a:pt x="382" y="1062"/>
                      <a:pt x="451" y="1006"/>
                    </a:cubicBezTo>
                    <a:lnTo>
                      <a:pt x="464" y="993"/>
                    </a:lnTo>
                    <a:cubicBezTo>
                      <a:pt x="477" y="967"/>
                      <a:pt x="477" y="954"/>
                      <a:pt x="490" y="925"/>
                    </a:cubicBezTo>
                    <a:cubicBezTo>
                      <a:pt x="490" y="912"/>
                      <a:pt x="490" y="899"/>
                      <a:pt x="477" y="885"/>
                    </a:cubicBezTo>
                    <a:lnTo>
                      <a:pt x="464" y="830"/>
                    </a:lnTo>
                    <a:lnTo>
                      <a:pt x="193" y="27"/>
                    </a:lnTo>
                    <a:lnTo>
                      <a:pt x="17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4871325" y="1712825"/>
                <a:ext cx="24175" cy="17975"/>
              </a:xfrm>
              <a:custGeom>
                <a:avLst/>
                <a:gdLst/>
                <a:ahLst/>
                <a:cxnLst/>
                <a:rect l="l" t="t" r="r" b="b"/>
                <a:pathLst>
                  <a:path w="967" h="719" extrusionOk="0">
                    <a:moveTo>
                      <a:pt x="199" y="0"/>
                    </a:moveTo>
                    <a:cubicBezTo>
                      <a:pt x="192" y="0"/>
                      <a:pt x="185" y="4"/>
                      <a:pt x="177" y="10"/>
                    </a:cubicBezTo>
                    <a:cubicBezTo>
                      <a:pt x="164" y="10"/>
                      <a:pt x="14" y="79"/>
                      <a:pt x="14" y="92"/>
                    </a:cubicBezTo>
                    <a:cubicBezTo>
                      <a:pt x="1" y="173"/>
                      <a:pt x="138" y="190"/>
                      <a:pt x="138" y="271"/>
                    </a:cubicBezTo>
                    <a:cubicBezTo>
                      <a:pt x="138" y="324"/>
                      <a:pt x="164" y="366"/>
                      <a:pt x="206" y="392"/>
                    </a:cubicBezTo>
                    <a:lnTo>
                      <a:pt x="804" y="624"/>
                    </a:lnTo>
                    <a:lnTo>
                      <a:pt x="967" y="719"/>
                    </a:lnTo>
                    <a:lnTo>
                      <a:pt x="967" y="324"/>
                    </a:lnTo>
                    <a:lnTo>
                      <a:pt x="954" y="324"/>
                    </a:lnTo>
                    <a:lnTo>
                      <a:pt x="219" y="10"/>
                    </a:lnTo>
                    <a:cubicBezTo>
                      <a:pt x="213" y="4"/>
                      <a:pt x="206"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4887000" y="1713275"/>
                <a:ext cx="16025" cy="25350"/>
              </a:xfrm>
              <a:custGeom>
                <a:avLst/>
                <a:gdLst/>
                <a:ahLst/>
                <a:cxnLst/>
                <a:rect l="l" t="t" r="r" b="b"/>
                <a:pathLst>
                  <a:path w="641" h="1014" extrusionOk="0">
                    <a:moveTo>
                      <a:pt x="353" y="1"/>
                    </a:moveTo>
                    <a:cubicBezTo>
                      <a:pt x="341" y="1"/>
                      <a:pt x="333" y="8"/>
                      <a:pt x="327" y="22"/>
                    </a:cubicBezTo>
                    <a:lnTo>
                      <a:pt x="0" y="674"/>
                    </a:lnTo>
                    <a:lnTo>
                      <a:pt x="314" y="1014"/>
                    </a:lnTo>
                    <a:lnTo>
                      <a:pt x="627" y="374"/>
                    </a:lnTo>
                    <a:cubicBezTo>
                      <a:pt x="640" y="348"/>
                      <a:pt x="627" y="293"/>
                      <a:pt x="598" y="253"/>
                    </a:cubicBezTo>
                    <a:cubicBezTo>
                      <a:pt x="572" y="211"/>
                      <a:pt x="545" y="172"/>
                      <a:pt x="503" y="142"/>
                    </a:cubicBezTo>
                    <a:cubicBezTo>
                      <a:pt x="477" y="103"/>
                      <a:pt x="434" y="61"/>
                      <a:pt x="408" y="35"/>
                    </a:cubicBezTo>
                    <a:cubicBezTo>
                      <a:pt x="385" y="12"/>
                      <a:pt x="367" y="1"/>
                      <a:pt x="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4870675" y="1714975"/>
                <a:ext cx="21075" cy="18200"/>
              </a:xfrm>
              <a:custGeom>
                <a:avLst/>
                <a:gdLst/>
                <a:ahLst/>
                <a:cxnLst/>
                <a:rect l="l" t="t" r="r" b="b"/>
                <a:pathLst>
                  <a:path w="843" h="728" extrusionOk="0">
                    <a:moveTo>
                      <a:pt x="74" y="1"/>
                    </a:moveTo>
                    <a:cubicBezTo>
                      <a:pt x="55" y="1"/>
                      <a:pt x="36" y="14"/>
                      <a:pt x="27" y="35"/>
                    </a:cubicBezTo>
                    <a:cubicBezTo>
                      <a:pt x="14" y="117"/>
                      <a:pt x="1" y="185"/>
                      <a:pt x="14" y="280"/>
                    </a:cubicBezTo>
                    <a:cubicBezTo>
                      <a:pt x="14" y="319"/>
                      <a:pt x="40" y="375"/>
                      <a:pt x="82" y="388"/>
                    </a:cubicBezTo>
                    <a:lnTo>
                      <a:pt x="679" y="633"/>
                    </a:lnTo>
                    <a:lnTo>
                      <a:pt x="843" y="727"/>
                    </a:lnTo>
                    <a:lnTo>
                      <a:pt x="843" y="332"/>
                    </a:lnTo>
                    <a:lnTo>
                      <a:pt x="817" y="319"/>
                    </a:lnTo>
                    <a:lnTo>
                      <a:pt x="95" y="6"/>
                    </a:lnTo>
                    <a:cubicBezTo>
                      <a:pt x="88" y="2"/>
                      <a:pt x="81"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4891725" y="1731100"/>
                <a:ext cx="15050" cy="26550"/>
              </a:xfrm>
              <a:custGeom>
                <a:avLst/>
                <a:gdLst/>
                <a:ahLst/>
                <a:cxnLst/>
                <a:rect l="l" t="t" r="r" b="b"/>
                <a:pathLst>
                  <a:path w="602" h="1062" extrusionOk="0">
                    <a:moveTo>
                      <a:pt x="275" y="1"/>
                    </a:moveTo>
                    <a:lnTo>
                      <a:pt x="1" y="82"/>
                    </a:lnTo>
                    <a:lnTo>
                      <a:pt x="95" y="288"/>
                    </a:lnTo>
                    <a:lnTo>
                      <a:pt x="314" y="980"/>
                    </a:lnTo>
                    <a:cubicBezTo>
                      <a:pt x="340" y="1035"/>
                      <a:pt x="383" y="1061"/>
                      <a:pt x="409" y="1061"/>
                    </a:cubicBezTo>
                    <a:cubicBezTo>
                      <a:pt x="464" y="1048"/>
                      <a:pt x="520" y="1022"/>
                      <a:pt x="572" y="980"/>
                    </a:cubicBezTo>
                    <a:cubicBezTo>
                      <a:pt x="585" y="967"/>
                      <a:pt x="601" y="928"/>
                      <a:pt x="572" y="885"/>
                    </a:cubicBezTo>
                    <a:lnTo>
                      <a:pt x="288" y="30"/>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4873050" y="1716500"/>
                <a:ext cx="30950" cy="38775"/>
              </a:xfrm>
              <a:custGeom>
                <a:avLst/>
                <a:gdLst/>
                <a:ahLst/>
                <a:cxnLst/>
                <a:rect l="l" t="t" r="r" b="b"/>
                <a:pathLst>
                  <a:path w="1238" h="1551" extrusionOk="0">
                    <a:moveTo>
                      <a:pt x="924" y="0"/>
                    </a:moveTo>
                    <a:lnTo>
                      <a:pt x="761" y="382"/>
                    </a:lnTo>
                    <a:lnTo>
                      <a:pt x="13" y="69"/>
                    </a:lnTo>
                    <a:cubicBezTo>
                      <a:pt x="13" y="108"/>
                      <a:pt x="0" y="164"/>
                      <a:pt x="13" y="206"/>
                    </a:cubicBezTo>
                    <a:cubicBezTo>
                      <a:pt x="13" y="219"/>
                      <a:pt x="26" y="245"/>
                      <a:pt x="26" y="245"/>
                    </a:cubicBezTo>
                    <a:lnTo>
                      <a:pt x="653" y="490"/>
                    </a:lnTo>
                    <a:lnTo>
                      <a:pt x="924" y="816"/>
                    </a:lnTo>
                    <a:lnTo>
                      <a:pt x="1143" y="1525"/>
                    </a:lnTo>
                    <a:cubicBezTo>
                      <a:pt x="1143" y="1538"/>
                      <a:pt x="1156" y="1538"/>
                      <a:pt x="1156" y="1551"/>
                    </a:cubicBezTo>
                    <a:cubicBezTo>
                      <a:pt x="1185" y="1538"/>
                      <a:pt x="1211" y="1525"/>
                      <a:pt x="1237" y="1512"/>
                    </a:cubicBezTo>
                    <a:lnTo>
                      <a:pt x="924" y="598"/>
                    </a:lnTo>
                    <a:lnTo>
                      <a:pt x="1087" y="206"/>
                    </a:lnTo>
                    <a:lnTo>
                      <a:pt x="1087" y="177"/>
                    </a:lnTo>
                    <a:cubicBezTo>
                      <a:pt x="1061" y="137"/>
                      <a:pt x="1022" y="108"/>
                      <a:pt x="992" y="69"/>
                    </a:cubicBezTo>
                    <a:cubicBezTo>
                      <a:pt x="966" y="43"/>
                      <a:pt x="953" y="13"/>
                      <a:pt x="924"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4618050" y="1555950"/>
                <a:ext cx="54775" cy="70575"/>
              </a:xfrm>
              <a:custGeom>
                <a:avLst/>
                <a:gdLst/>
                <a:ahLst/>
                <a:cxnLst/>
                <a:rect l="l" t="t" r="r" b="b"/>
                <a:pathLst>
                  <a:path w="2191" h="2823" extrusionOk="0">
                    <a:moveTo>
                      <a:pt x="607" y="1"/>
                    </a:moveTo>
                    <a:cubicBezTo>
                      <a:pt x="246" y="1"/>
                      <a:pt x="0" y="287"/>
                      <a:pt x="0" y="779"/>
                    </a:cubicBezTo>
                    <a:cubicBezTo>
                      <a:pt x="0" y="1471"/>
                      <a:pt x="490" y="2329"/>
                      <a:pt x="1103" y="2669"/>
                    </a:cubicBezTo>
                    <a:cubicBezTo>
                      <a:pt x="1280" y="2773"/>
                      <a:pt x="1447" y="2823"/>
                      <a:pt x="1595" y="2823"/>
                    </a:cubicBezTo>
                    <a:cubicBezTo>
                      <a:pt x="1947" y="2823"/>
                      <a:pt x="2190" y="2541"/>
                      <a:pt x="2190" y="2042"/>
                    </a:cubicBezTo>
                    <a:cubicBezTo>
                      <a:pt x="2190" y="1350"/>
                      <a:pt x="1701" y="508"/>
                      <a:pt x="1103" y="152"/>
                    </a:cubicBezTo>
                    <a:cubicBezTo>
                      <a:pt x="924" y="49"/>
                      <a:pt x="756" y="1"/>
                      <a:pt x="60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4622450" y="1561325"/>
                <a:ext cx="46625" cy="60225"/>
              </a:xfrm>
              <a:custGeom>
                <a:avLst/>
                <a:gdLst/>
                <a:ahLst/>
                <a:cxnLst/>
                <a:rect l="l" t="t" r="r" b="b"/>
                <a:pathLst>
                  <a:path w="1865" h="2409" extrusionOk="0">
                    <a:moveTo>
                      <a:pt x="509" y="1"/>
                    </a:moveTo>
                    <a:cubicBezTo>
                      <a:pt x="205" y="1"/>
                      <a:pt x="0" y="245"/>
                      <a:pt x="0" y="658"/>
                    </a:cubicBezTo>
                    <a:cubicBezTo>
                      <a:pt x="0" y="1256"/>
                      <a:pt x="408" y="1977"/>
                      <a:pt x="927" y="2277"/>
                    </a:cubicBezTo>
                    <a:cubicBezTo>
                      <a:pt x="1080" y="2366"/>
                      <a:pt x="1224" y="2408"/>
                      <a:pt x="1351" y="2408"/>
                    </a:cubicBezTo>
                    <a:cubicBezTo>
                      <a:pt x="1655" y="2408"/>
                      <a:pt x="1864" y="2168"/>
                      <a:pt x="1864" y="1745"/>
                    </a:cubicBezTo>
                    <a:cubicBezTo>
                      <a:pt x="1864" y="1148"/>
                      <a:pt x="1443" y="427"/>
                      <a:pt x="927" y="130"/>
                    </a:cubicBezTo>
                    <a:cubicBezTo>
                      <a:pt x="776" y="42"/>
                      <a:pt x="634" y="1"/>
                      <a:pt x="509"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4624150" y="1562125"/>
                <a:ext cx="44275" cy="57150"/>
              </a:xfrm>
              <a:custGeom>
                <a:avLst/>
                <a:gdLst/>
                <a:ahLst/>
                <a:cxnLst/>
                <a:rect l="l" t="t" r="r" b="b"/>
                <a:pathLst>
                  <a:path w="1771" h="2286" extrusionOk="0">
                    <a:moveTo>
                      <a:pt x="488" y="0"/>
                    </a:moveTo>
                    <a:cubicBezTo>
                      <a:pt x="199" y="0"/>
                      <a:pt x="1" y="232"/>
                      <a:pt x="1" y="626"/>
                    </a:cubicBezTo>
                    <a:cubicBezTo>
                      <a:pt x="1" y="1185"/>
                      <a:pt x="396" y="1877"/>
                      <a:pt x="885" y="2164"/>
                    </a:cubicBezTo>
                    <a:cubicBezTo>
                      <a:pt x="1028" y="2247"/>
                      <a:pt x="1163" y="2286"/>
                      <a:pt x="1282" y="2286"/>
                    </a:cubicBezTo>
                    <a:cubicBezTo>
                      <a:pt x="1572" y="2286"/>
                      <a:pt x="1770" y="2053"/>
                      <a:pt x="1770" y="1648"/>
                    </a:cubicBezTo>
                    <a:cubicBezTo>
                      <a:pt x="1770" y="1090"/>
                      <a:pt x="1375" y="408"/>
                      <a:pt x="885" y="124"/>
                    </a:cubicBezTo>
                    <a:cubicBezTo>
                      <a:pt x="742" y="40"/>
                      <a:pt x="607" y="0"/>
                      <a:pt x="48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4625225" y="1563825"/>
                <a:ext cx="41800" cy="53425"/>
              </a:xfrm>
              <a:custGeom>
                <a:avLst/>
                <a:gdLst/>
                <a:ahLst/>
                <a:cxnLst/>
                <a:rect l="l" t="t" r="r" b="b"/>
                <a:pathLst>
                  <a:path w="1672" h="2137" extrusionOk="0">
                    <a:moveTo>
                      <a:pt x="468" y="1"/>
                    </a:moveTo>
                    <a:cubicBezTo>
                      <a:pt x="315" y="1"/>
                      <a:pt x="186" y="67"/>
                      <a:pt x="108" y="206"/>
                    </a:cubicBezTo>
                    <a:cubicBezTo>
                      <a:pt x="108" y="206"/>
                      <a:pt x="95" y="206"/>
                      <a:pt x="95" y="219"/>
                    </a:cubicBezTo>
                    <a:cubicBezTo>
                      <a:pt x="66" y="258"/>
                      <a:pt x="53" y="301"/>
                      <a:pt x="40" y="340"/>
                    </a:cubicBezTo>
                    <a:cubicBezTo>
                      <a:pt x="13" y="451"/>
                      <a:pt x="0" y="585"/>
                      <a:pt x="13" y="735"/>
                    </a:cubicBezTo>
                    <a:cubicBezTo>
                      <a:pt x="53" y="1048"/>
                      <a:pt x="216" y="1417"/>
                      <a:pt x="474" y="1714"/>
                    </a:cubicBezTo>
                    <a:cubicBezTo>
                      <a:pt x="705" y="1998"/>
                      <a:pt x="987" y="2136"/>
                      <a:pt x="1213" y="2136"/>
                    </a:cubicBezTo>
                    <a:cubicBezTo>
                      <a:pt x="1226" y="2136"/>
                      <a:pt x="1238" y="2136"/>
                      <a:pt x="1250" y="2135"/>
                    </a:cubicBezTo>
                    <a:cubicBezTo>
                      <a:pt x="1345" y="2135"/>
                      <a:pt x="1440" y="2096"/>
                      <a:pt x="1508" y="2027"/>
                    </a:cubicBezTo>
                    <a:cubicBezTo>
                      <a:pt x="1534" y="2001"/>
                      <a:pt x="1551" y="1972"/>
                      <a:pt x="1577" y="1946"/>
                    </a:cubicBezTo>
                    <a:lnTo>
                      <a:pt x="1577" y="1933"/>
                    </a:lnTo>
                    <a:cubicBezTo>
                      <a:pt x="1590" y="1907"/>
                      <a:pt x="1603" y="1877"/>
                      <a:pt x="1616" y="1864"/>
                    </a:cubicBezTo>
                    <a:cubicBezTo>
                      <a:pt x="1632" y="1825"/>
                      <a:pt x="1645" y="1796"/>
                      <a:pt x="1645" y="1756"/>
                    </a:cubicBezTo>
                    <a:cubicBezTo>
                      <a:pt x="1658" y="1688"/>
                      <a:pt x="1672" y="1619"/>
                      <a:pt x="1672" y="1551"/>
                    </a:cubicBezTo>
                    <a:cubicBezTo>
                      <a:pt x="1672" y="1525"/>
                      <a:pt x="1672" y="1482"/>
                      <a:pt x="1658" y="1456"/>
                    </a:cubicBezTo>
                    <a:lnTo>
                      <a:pt x="1658" y="1401"/>
                    </a:lnTo>
                    <a:lnTo>
                      <a:pt x="1658" y="1375"/>
                    </a:lnTo>
                    <a:cubicBezTo>
                      <a:pt x="1658" y="1361"/>
                      <a:pt x="1645" y="1348"/>
                      <a:pt x="1645" y="1335"/>
                    </a:cubicBezTo>
                    <a:cubicBezTo>
                      <a:pt x="1645" y="1306"/>
                      <a:pt x="1632" y="1267"/>
                      <a:pt x="1632" y="1237"/>
                    </a:cubicBezTo>
                    <a:cubicBezTo>
                      <a:pt x="1632" y="1224"/>
                      <a:pt x="1616" y="1211"/>
                      <a:pt x="1616" y="1198"/>
                    </a:cubicBezTo>
                    <a:cubicBezTo>
                      <a:pt x="1616" y="1185"/>
                      <a:pt x="1603" y="1172"/>
                      <a:pt x="1603" y="1156"/>
                    </a:cubicBezTo>
                    <a:cubicBezTo>
                      <a:pt x="1603" y="1130"/>
                      <a:pt x="1590" y="1117"/>
                      <a:pt x="1590" y="1091"/>
                    </a:cubicBezTo>
                    <a:cubicBezTo>
                      <a:pt x="1577" y="1074"/>
                      <a:pt x="1577" y="1061"/>
                      <a:pt x="1577" y="1048"/>
                    </a:cubicBezTo>
                    <a:cubicBezTo>
                      <a:pt x="1551" y="993"/>
                      <a:pt x="1521" y="927"/>
                      <a:pt x="1495" y="872"/>
                    </a:cubicBezTo>
                    <a:cubicBezTo>
                      <a:pt x="1495" y="859"/>
                      <a:pt x="1482" y="846"/>
                      <a:pt x="1482" y="829"/>
                    </a:cubicBezTo>
                    <a:cubicBezTo>
                      <a:pt x="1453" y="790"/>
                      <a:pt x="1440" y="748"/>
                      <a:pt x="1414" y="709"/>
                    </a:cubicBezTo>
                    <a:lnTo>
                      <a:pt x="1388" y="683"/>
                    </a:lnTo>
                    <a:cubicBezTo>
                      <a:pt x="1388" y="666"/>
                      <a:pt x="1371" y="640"/>
                      <a:pt x="1358" y="627"/>
                    </a:cubicBezTo>
                    <a:cubicBezTo>
                      <a:pt x="1319" y="558"/>
                      <a:pt x="1264" y="490"/>
                      <a:pt x="1208" y="438"/>
                    </a:cubicBezTo>
                    <a:cubicBezTo>
                      <a:pt x="1182" y="395"/>
                      <a:pt x="1156" y="369"/>
                      <a:pt x="1126" y="340"/>
                    </a:cubicBezTo>
                    <a:lnTo>
                      <a:pt x="1087" y="301"/>
                    </a:lnTo>
                    <a:lnTo>
                      <a:pt x="1074" y="288"/>
                    </a:lnTo>
                    <a:cubicBezTo>
                      <a:pt x="1061" y="288"/>
                      <a:pt x="1045" y="275"/>
                      <a:pt x="1045" y="258"/>
                    </a:cubicBezTo>
                    <a:cubicBezTo>
                      <a:pt x="911" y="150"/>
                      <a:pt x="774" y="69"/>
                      <a:pt x="653" y="30"/>
                    </a:cubicBezTo>
                    <a:cubicBezTo>
                      <a:pt x="589" y="11"/>
                      <a:pt x="527" y="1"/>
                      <a:pt x="4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4627925" y="1563825"/>
                <a:ext cx="32000" cy="17725"/>
              </a:xfrm>
              <a:custGeom>
                <a:avLst/>
                <a:gdLst/>
                <a:ahLst/>
                <a:cxnLst/>
                <a:rect l="l" t="t" r="r" b="b"/>
                <a:pathLst>
                  <a:path w="1280" h="709" extrusionOk="0">
                    <a:moveTo>
                      <a:pt x="360" y="1"/>
                    </a:moveTo>
                    <a:cubicBezTo>
                      <a:pt x="207" y="1"/>
                      <a:pt x="78" y="67"/>
                      <a:pt x="0" y="206"/>
                    </a:cubicBezTo>
                    <a:cubicBezTo>
                      <a:pt x="123" y="162"/>
                      <a:pt x="235" y="144"/>
                      <a:pt x="337" y="144"/>
                    </a:cubicBezTo>
                    <a:cubicBezTo>
                      <a:pt x="766" y="144"/>
                      <a:pt x="1005" y="464"/>
                      <a:pt x="1005" y="464"/>
                    </a:cubicBezTo>
                    <a:lnTo>
                      <a:pt x="1005" y="709"/>
                    </a:lnTo>
                    <a:cubicBezTo>
                      <a:pt x="1100" y="696"/>
                      <a:pt x="1198" y="696"/>
                      <a:pt x="1280" y="683"/>
                    </a:cubicBezTo>
                    <a:cubicBezTo>
                      <a:pt x="1280" y="666"/>
                      <a:pt x="1263" y="640"/>
                      <a:pt x="1250" y="627"/>
                    </a:cubicBezTo>
                    <a:cubicBezTo>
                      <a:pt x="1211" y="558"/>
                      <a:pt x="1156" y="490"/>
                      <a:pt x="1100" y="438"/>
                    </a:cubicBezTo>
                    <a:cubicBezTo>
                      <a:pt x="1074" y="395"/>
                      <a:pt x="1048" y="369"/>
                      <a:pt x="1018" y="340"/>
                    </a:cubicBezTo>
                    <a:lnTo>
                      <a:pt x="979" y="301"/>
                    </a:lnTo>
                    <a:lnTo>
                      <a:pt x="966" y="288"/>
                    </a:lnTo>
                    <a:cubicBezTo>
                      <a:pt x="953" y="288"/>
                      <a:pt x="937" y="275"/>
                      <a:pt x="937" y="258"/>
                    </a:cubicBezTo>
                    <a:cubicBezTo>
                      <a:pt x="803" y="150"/>
                      <a:pt x="666" y="69"/>
                      <a:pt x="545" y="30"/>
                    </a:cubicBezTo>
                    <a:cubicBezTo>
                      <a:pt x="481" y="11"/>
                      <a:pt x="419" y="1"/>
                      <a:pt x="36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626850" y="1581525"/>
                <a:ext cx="27275" cy="24175"/>
              </a:xfrm>
              <a:custGeom>
                <a:avLst/>
                <a:gdLst/>
                <a:ahLst/>
                <a:cxnLst/>
                <a:rect l="l" t="t" r="r" b="b"/>
                <a:pathLst>
                  <a:path w="1091" h="967" extrusionOk="0">
                    <a:moveTo>
                      <a:pt x="1048" y="1"/>
                    </a:moveTo>
                    <a:cubicBezTo>
                      <a:pt x="833" y="17"/>
                      <a:pt x="610" y="22"/>
                      <a:pt x="425" y="22"/>
                    </a:cubicBezTo>
                    <a:cubicBezTo>
                      <a:pt x="179" y="22"/>
                      <a:pt x="1" y="14"/>
                      <a:pt x="1" y="14"/>
                    </a:cubicBezTo>
                    <a:lnTo>
                      <a:pt x="1" y="14"/>
                    </a:lnTo>
                    <a:cubicBezTo>
                      <a:pt x="1" y="14"/>
                      <a:pt x="219" y="301"/>
                      <a:pt x="438" y="383"/>
                    </a:cubicBezTo>
                    <a:cubicBezTo>
                      <a:pt x="653" y="448"/>
                      <a:pt x="1091" y="967"/>
                      <a:pt x="1091" y="967"/>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4637800" y="1564550"/>
                <a:ext cx="29225" cy="43525"/>
              </a:xfrm>
              <a:custGeom>
                <a:avLst/>
                <a:gdLst/>
                <a:ahLst/>
                <a:cxnLst/>
                <a:rect l="l" t="t" r="r" b="b"/>
                <a:pathLst>
                  <a:path w="1169" h="1741" extrusionOk="0">
                    <a:moveTo>
                      <a:pt x="150" y="1"/>
                    </a:moveTo>
                    <a:cubicBezTo>
                      <a:pt x="121" y="27"/>
                      <a:pt x="95" y="53"/>
                      <a:pt x="82" y="95"/>
                    </a:cubicBezTo>
                    <a:cubicBezTo>
                      <a:pt x="52" y="121"/>
                      <a:pt x="39" y="164"/>
                      <a:pt x="26" y="190"/>
                    </a:cubicBezTo>
                    <a:cubicBezTo>
                      <a:pt x="13" y="246"/>
                      <a:pt x="0" y="311"/>
                      <a:pt x="0" y="366"/>
                    </a:cubicBezTo>
                    <a:cubicBezTo>
                      <a:pt x="0" y="422"/>
                      <a:pt x="0" y="474"/>
                      <a:pt x="13" y="529"/>
                    </a:cubicBezTo>
                    <a:cubicBezTo>
                      <a:pt x="39" y="800"/>
                      <a:pt x="176" y="1127"/>
                      <a:pt x="395" y="1372"/>
                    </a:cubicBezTo>
                    <a:cubicBezTo>
                      <a:pt x="516" y="1509"/>
                      <a:pt x="653" y="1616"/>
                      <a:pt x="774" y="1672"/>
                    </a:cubicBezTo>
                    <a:cubicBezTo>
                      <a:pt x="868" y="1727"/>
                      <a:pt x="979" y="1740"/>
                      <a:pt x="1061" y="1740"/>
                    </a:cubicBezTo>
                    <a:lnTo>
                      <a:pt x="1087" y="1740"/>
                    </a:lnTo>
                    <a:cubicBezTo>
                      <a:pt x="1100" y="1740"/>
                      <a:pt x="1129" y="1740"/>
                      <a:pt x="1142" y="1727"/>
                    </a:cubicBezTo>
                    <a:cubicBezTo>
                      <a:pt x="1155" y="1659"/>
                      <a:pt x="1169" y="1590"/>
                      <a:pt x="1169" y="1522"/>
                    </a:cubicBezTo>
                    <a:cubicBezTo>
                      <a:pt x="1169" y="1496"/>
                      <a:pt x="1169" y="1453"/>
                      <a:pt x="1155" y="1427"/>
                    </a:cubicBezTo>
                    <a:lnTo>
                      <a:pt x="1155" y="1372"/>
                    </a:lnTo>
                    <a:lnTo>
                      <a:pt x="1155" y="1346"/>
                    </a:lnTo>
                    <a:cubicBezTo>
                      <a:pt x="1155" y="1332"/>
                      <a:pt x="1142" y="1319"/>
                      <a:pt x="1142" y="1306"/>
                    </a:cubicBezTo>
                    <a:cubicBezTo>
                      <a:pt x="1142" y="1277"/>
                      <a:pt x="1129" y="1238"/>
                      <a:pt x="1129" y="1208"/>
                    </a:cubicBezTo>
                    <a:cubicBezTo>
                      <a:pt x="1129" y="1195"/>
                      <a:pt x="1113" y="1182"/>
                      <a:pt x="1113" y="1169"/>
                    </a:cubicBezTo>
                    <a:cubicBezTo>
                      <a:pt x="1113" y="1156"/>
                      <a:pt x="1100" y="1143"/>
                      <a:pt x="1100" y="1127"/>
                    </a:cubicBezTo>
                    <a:cubicBezTo>
                      <a:pt x="1100" y="1101"/>
                      <a:pt x="1087" y="1088"/>
                      <a:pt x="1087" y="1062"/>
                    </a:cubicBezTo>
                    <a:cubicBezTo>
                      <a:pt x="1074" y="1045"/>
                      <a:pt x="1074" y="1032"/>
                      <a:pt x="1074" y="1019"/>
                    </a:cubicBezTo>
                    <a:cubicBezTo>
                      <a:pt x="1048" y="964"/>
                      <a:pt x="1018" y="898"/>
                      <a:pt x="992" y="843"/>
                    </a:cubicBezTo>
                    <a:cubicBezTo>
                      <a:pt x="992" y="830"/>
                      <a:pt x="979" y="817"/>
                      <a:pt x="979" y="800"/>
                    </a:cubicBezTo>
                    <a:cubicBezTo>
                      <a:pt x="950" y="761"/>
                      <a:pt x="937" y="719"/>
                      <a:pt x="911" y="680"/>
                    </a:cubicBezTo>
                    <a:cubicBezTo>
                      <a:pt x="898" y="654"/>
                      <a:pt x="868" y="624"/>
                      <a:pt x="855" y="598"/>
                    </a:cubicBezTo>
                    <a:cubicBezTo>
                      <a:pt x="816" y="529"/>
                      <a:pt x="761" y="461"/>
                      <a:pt x="705" y="409"/>
                    </a:cubicBezTo>
                    <a:cubicBezTo>
                      <a:pt x="679" y="366"/>
                      <a:pt x="653" y="340"/>
                      <a:pt x="623" y="311"/>
                    </a:cubicBezTo>
                    <a:lnTo>
                      <a:pt x="584" y="272"/>
                    </a:lnTo>
                    <a:lnTo>
                      <a:pt x="571" y="259"/>
                    </a:lnTo>
                    <a:cubicBezTo>
                      <a:pt x="558" y="259"/>
                      <a:pt x="542" y="246"/>
                      <a:pt x="542" y="229"/>
                    </a:cubicBezTo>
                    <a:cubicBezTo>
                      <a:pt x="408" y="121"/>
                      <a:pt x="271" y="40"/>
                      <a:pt x="1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4650675" y="1571000"/>
                <a:ext cx="9900" cy="18375"/>
              </a:xfrm>
              <a:custGeom>
                <a:avLst/>
                <a:gdLst/>
                <a:ahLst/>
                <a:cxnLst/>
                <a:rect l="l" t="t" r="r" b="b"/>
                <a:pathLst>
                  <a:path w="396" h="735" extrusionOk="0">
                    <a:moveTo>
                      <a:pt x="56" y="1"/>
                    </a:moveTo>
                    <a:cubicBezTo>
                      <a:pt x="27" y="27"/>
                      <a:pt x="1" y="40"/>
                      <a:pt x="1" y="40"/>
                    </a:cubicBezTo>
                    <a:lnTo>
                      <a:pt x="190" y="258"/>
                    </a:lnTo>
                    <a:lnTo>
                      <a:pt x="138" y="735"/>
                    </a:lnTo>
                    <a:lnTo>
                      <a:pt x="288" y="653"/>
                    </a:lnTo>
                    <a:lnTo>
                      <a:pt x="396" y="422"/>
                    </a:lnTo>
                    <a:cubicBezTo>
                      <a:pt x="383" y="396"/>
                      <a:pt x="353" y="366"/>
                      <a:pt x="340" y="340"/>
                    </a:cubicBezTo>
                    <a:cubicBezTo>
                      <a:pt x="301" y="271"/>
                      <a:pt x="246" y="203"/>
                      <a:pt x="190" y="151"/>
                    </a:cubicBezTo>
                    <a:cubicBezTo>
                      <a:pt x="164" y="108"/>
                      <a:pt x="138" y="82"/>
                      <a:pt x="108" y="53"/>
                    </a:cubicBezTo>
                    <a:lnTo>
                      <a:pt x="69"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4653375" y="1587325"/>
                <a:ext cx="12275" cy="28275"/>
              </a:xfrm>
              <a:custGeom>
                <a:avLst/>
                <a:gdLst/>
                <a:ahLst/>
                <a:cxnLst/>
                <a:rect l="l" t="t" r="r" b="b"/>
                <a:pathLst>
                  <a:path w="491" h="1131" extrusionOk="0">
                    <a:moveTo>
                      <a:pt x="180" y="0"/>
                    </a:moveTo>
                    <a:lnTo>
                      <a:pt x="30" y="82"/>
                    </a:lnTo>
                    <a:lnTo>
                      <a:pt x="0" y="284"/>
                    </a:lnTo>
                    <a:lnTo>
                      <a:pt x="151" y="761"/>
                    </a:lnTo>
                    <a:lnTo>
                      <a:pt x="219" y="980"/>
                    </a:lnTo>
                    <a:cubicBezTo>
                      <a:pt x="244" y="1029"/>
                      <a:pt x="187" y="1131"/>
                      <a:pt x="203" y="1131"/>
                    </a:cubicBezTo>
                    <a:cubicBezTo>
                      <a:pt x="203" y="1131"/>
                      <a:pt x="205" y="1130"/>
                      <a:pt x="206" y="1130"/>
                    </a:cubicBezTo>
                    <a:cubicBezTo>
                      <a:pt x="262" y="1130"/>
                      <a:pt x="382" y="1048"/>
                      <a:pt x="451" y="1006"/>
                    </a:cubicBezTo>
                    <a:lnTo>
                      <a:pt x="451" y="993"/>
                    </a:lnTo>
                    <a:cubicBezTo>
                      <a:pt x="464" y="967"/>
                      <a:pt x="477" y="937"/>
                      <a:pt x="490" y="924"/>
                    </a:cubicBezTo>
                    <a:cubicBezTo>
                      <a:pt x="490" y="911"/>
                      <a:pt x="477" y="898"/>
                      <a:pt x="477" y="885"/>
                    </a:cubicBezTo>
                    <a:lnTo>
                      <a:pt x="464" y="829"/>
                    </a:lnTo>
                    <a:lnTo>
                      <a:pt x="193" y="26"/>
                    </a:lnTo>
                    <a:lnTo>
                      <a:pt x="18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4626850" y="1571325"/>
                <a:ext cx="24175" cy="18050"/>
              </a:xfrm>
              <a:custGeom>
                <a:avLst/>
                <a:gdLst/>
                <a:ahLst/>
                <a:cxnLst/>
                <a:rect l="l" t="t" r="r" b="b"/>
                <a:pathLst>
                  <a:path w="967" h="722" extrusionOk="0">
                    <a:moveTo>
                      <a:pt x="164" y="1"/>
                    </a:moveTo>
                    <a:cubicBezTo>
                      <a:pt x="164" y="1"/>
                      <a:pt x="17" y="82"/>
                      <a:pt x="17" y="95"/>
                    </a:cubicBezTo>
                    <a:cubicBezTo>
                      <a:pt x="1" y="164"/>
                      <a:pt x="125" y="177"/>
                      <a:pt x="138" y="272"/>
                    </a:cubicBezTo>
                    <a:cubicBezTo>
                      <a:pt x="138" y="314"/>
                      <a:pt x="164" y="366"/>
                      <a:pt x="206" y="383"/>
                    </a:cubicBezTo>
                    <a:lnTo>
                      <a:pt x="804" y="627"/>
                    </a:lnTo>
                    <a:lnTo>
                      <a:pt x="967" y="722"/>
                    </a:lnTo>
                    <a:lnTo>
                      <a:pt x="967" y="327"/>
                    </a:lnTo>
                    <a:lnTo>
                      <a:pt x="941" y="314"/>
                    </a:lnTo>
                    <a:lnTo>
                      <a:pt x="21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4642525" y="1571825"/>
                <a:ext cx="16025" cy="25400"/>
              </a:xfrm>
              <a:custGeom>
                <a:avLst/>
                <a:gdLst/>
                <a:ahLst/>
                <a:cxnLst/>
                <a:rect l="l" t="t" r="r" b="b"/>
                <a:pathLst>
                  <a:path w="641" h="1016" extrusionOk="0">
                    <a:moveTo>
                      <a:pt x="351" y="0"/>
                    </a:moveTo>
                    <a:cubicBezTo>
                      <a:pt x="334" y="0"/>
                      <a:pt x="320" y="7"/>
                      <a:pt x="314" y="20"/>
                    </a:cubicBezTo>
                    <a:lnTo>
                      <a:pt x="0" y="660"/>
                    </a:lnTo>
                    <a:lnTo>
                      <a:pt x="314" y="1015"/>
                    </a:lnTo>
                    <a:lnTo>
                      <a:pt x="627" y="363"/>
                    </a:lnTo>
                    <a:cubicBezTo>
                      <a:pt x="640" y="333"/>
                      <a:pt x="627" y="294"/>
                      <a:pt x="598" y="252"/>
                    </a:cubicBezTo>
                    <a:cubicBezTo>
                      <a:pt x="572" y="212"/>
                      <a:pt x="532" y="170"/>
                      <a:pt x="503" y="131"/>
                    </a:cubicBezTo>
                    <a:cubicBezTo>
                      <a:pt x="477" y="88"/>
                      <a:pt x="434" y="62"/>
                      <a:pt x="408" y="20"/>
                    </a:cubicBezTo>
                    <a:cubicBezTo>
                      <a:pt x="389" y="7"/>
                      <a:pt x="368" y="0"/>
                      <a:pt x="3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4626200" y="1573350"/>
                <a:ext cx="21075" cy="18075"/>
              </a:xfrm>
              <a:custGeom>
                <a:avLst/>
                <a:gdLst/>
                <a:ahLst/>
                <a:cxnLst/>
                <a:rect l="l" t="t" r="r" b="b"/>
                <a:pathLst>
                  <a:path w="843" h="723" extrusionOk="0">
                    <a:moveTo>
                      <a:pt x="58" y="1"/>
                    </a:moveTo>
                    <a:cubicBezTo>
                      <a:pt x="39" y="1"/>
                      <a:pt x="27" y="15"/>
                      <a:pt x="27" y="40"/>
                    </a:cubicBezTo>
                    <a:cubicBezTo>
                      <a:pt x="14" y="109"/>
                      <a:pt x="1" y="191"/>
                      <a:pt x="14" y="272"/>
                    </a:cubicBezTo>
                    <a:cubicBezTo>
                      <a:pt x="14" y="315"/>
                      <a:pt x="43" y="367"/>
                      <a:pt x="82" y="396"/>
                    </a:cubicBezTo>
                    <a:lnTo>
                      <a:pt x="679" y="628"/>
                    </a:lnTo>
                    <a:lnTo>
                      <a:pt x="843" y="723"/>
                    </a:lnTo>
                    <a:lnTo>
                      <a:pt x="843" y="328"/>
                    </a:lnTo>
                    <a:lnTo>
                      <a:pt x="817" y="315"/>
                    </a:lnTo>
                    <a:lnTo>
                      <a:pt x="95" y="14"/>
                    </a:lnTo>
                    <a:cubicBezTo>
                      <a:pt x="81" y="5"/>
                      <a:pt x="69" y="1"/>
                      <a:pt x="5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4647250" y="1589350"/>
                <a:ext cx="14725" cy="26625"/>
              </a:xfrm>
              <a:custGeom>
                <a:avLst/>
                <a:gdLst/>
                <a:ahLst/>
                <a:cxnLst/>
                <a:rect l="l" t="t" r="r" b="b"/>
                <a:pathLst>
                  <a:path w="589" h="1065" extrusionOk="0">
                    <a:moveTo>
                      <a:pt x="275" y="1"/>
                    </a:moveTo>
                    <a:lnTo>
                      <a:pt x="1" y="83"/>
                    </a:lnTo>
                    <a:lnTo>
                      <a:pt x="99" y="285"/>
                    </a:lnTo>
                    <a:lnTo>
                      <a:pt x="314" y="993"/>
                    </a:lnTo>
                    <a:cubicBezTo>
                      <a:pt x="325" y="1027"/>
                      <a:pt x="369" y="1064"/>
                      <a:pt x="398" y="1064"/>
                    </a:cubicBezTo>
                    <a:cubicBezTo>
                      <a:pt x="402" y="1064"/>
                      <a:pt x="405" y="1063"/>
                      <a:pt x="409" y="1062"/>
                    </a:cubicBezTo>
                    <a:cubicBezTo>
                      <a:pt x="464" y="1049"/>
                      <a:pt x="520" y="1019"/>
                      <a:pt x="572" y="993"/>
                    </a:cubicBezTo>
                    <a:cubicBezTo>
                      <a:pt x="588" y="967"/>
                      <a:pt x="588" y="925"/>
                      <a:pt x="572" y="886"/>
                    </a:cubicBezTo>
                    <a:lnTo>
                      <a:pt x="275" y="27"/>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4628575" y="1574750"/>
                <a:ext cx="30950" cy="38800"/>
              </a:xfrm>
              <a:custGeom>
                <a:avLst/>
                <a:gdLst/>
                <a:ahLst/>
                <a:cxnLst/>
                <a:rect l="l" t="t" r="r" b="b"/>
                <a:pathLst>
                  <a:path w="1238" h="1552" extrusionOk="0">
                    <a:moveTo>
                      <a:pt x="927" y="1"/>
                    </a:moveTo>
                    <a:lnTo>
                      <a:pt x="764" y="392"/>
                    </a:lnTo>
                    <a:lnTo>
                      <a:pt x="13" y="66"/>
                    </a:lnTo>
                    <a:cubicBezTo>
                      <a:pt x="0" y="121"/>
                      <a:pt x="0" y="164"/>
                      <a:pt x="0" y="216"/>
                    </a:cubicBezTo>
                    <a:cubicBezTo>
                      <a:pt x="0" y="229"/>
                      <a:pt x="13" y="246"/>
                      <a:pt x="30" y="259"/>
                    </a:cubicBezTo>
                    <a:lnTo>
                      <a:pt x="640" y="503"/>
                    </a:lnTo>
                    <a:lnTo>
                      <a:pt x="927" y="817"/>
                    </a:lnTo>
                    <a:lnTo>
                      <a:pt x="1143" y="1535"/>
                    </a:lnTo>
                    <a:lnTo>
                      <a:pt x="1156" y="1551"/>
                    </a:lnTo>
                    <a:cubicBezTo>
                      <a:pt x="1185" y="1535"/>
                      <a:pt x="1211" y="1535"/>
                      <a:pt x="1237" y="1522"/>
                    </a:cubicBezTo>
                    <a:lnTo>
                      <a:pt x="927" y="611"/>
                    </a:lnTo>
                    <a:lnTo>
                      <a:pt x="1090" y="216"/>
                    </a:lnTo>
                    <a:cubicBezTo>
                      <a:pt x="1090" y="203"/>
                      <a:pt x="1090" y="190"/>
                      <a:pt x="1074" y="190"/>
                    </a:cubicBezTo>
                    <a:cubicBezTo>
                      <a:pt x="1048" y="148"/>
                      <a:pt x="1022" y="108"/>
                      <a:pt x="992" y="82"/>
                    </a:cubicBezTo>
                    <a:cubicBezTo>
                      <a:pt x="966" y="53"/>
                      <a:pt x="953" y="27"/>
                      <a:pt x="9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4968925" y="1669575"/>
                <a:ext cx="128225" cy="90850"/>
              </a:xfrm>
              <a:custGeom>
                <a:avLst/>
                <a:gdLst/>
                <a:ahLst/>
                <a:cxnLst/>
                <a:rect l="l" t="t" r="r" b="b"/>
                <a:pathLst>
                  <a:path w="5129" h="3634" extrusionOk="0">
                    <a:moveTo>
                      <a:pt x="5128" y="1"/>
                    </a:moveTo>
                    <a:lnTo>
                      <a:pt x="3973" y="830"/>
                    </a:lnTo>
                    <a:lnTo>
                      <a:pt x="2817" y="1593"/>
                    </a:lnTo>
                    <a:lnTo>
                      <a:pt x="1319" y="2354"/>
                    </a:lnTo>
                    <a:lnTo>
                      <a:pt x="125" y="2367"/>
                    </a:lnTo>
                    <a:lnTo>
                      <a:pt x="0" y="3633"/>
                    </a:lnTo>
                    <a:lnTo>
                      <a:pt x="1619" y="3428"/>
                    </a:lnTo>
                    <a:lnTo>
                      <a:pt x="4515" y="1757"/>
                    </a:lnTo>
                    <a:lnTo>
                      <a:pt x="5102" y="314"/>
                    </a:lnTo>
                    <a:lnTo>
                      <a:pt x="512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4994475" y="1686225"/>
                <a:ext cx="94175" cy="55825"/>
              </a:xfrm>
              <a:custGeom>
                <a:avLst/>
                <a:gdLst/>
                <a:ahLst/>
                <a:cxnLst/>
                <a:rect l="l" t="t" r="r" b="b"/>
                <a:pathLst>
                  <a:path w="3767" h="2233" extrusionOk="0">
                    <a:moveTo>
                      <a:pt x="3767" y="0"/>
                    </a:moveTo>
                    <a:lnTo>
                      <a:pt x="3140" y="95"/>
                    </a:lnTo>
                    <a:cubicBezTo>
                      <a:pt x="3140" y="95"/>
                      <a:pt x="2758" y="382"/>
                      <a:pt x="2229" y="683"/>
                    </a:cubicBezTo>
                    <a:cubicBezTo>
                      <a:pt x="1684" y="993"/>
                      <a:pt x="1018" y="1306"/>
                      <a:pt x="1018" y="1306"/>
                    </a:cubicBezTo>
                    <a:lnTo>
                      <a:pt x="0" y="2233"/>
                    </a:lnTo>
                    <a:cubicBezTo>
                      <a:pt x="0" y="2233"/>
                      <a:pt x="434" y="2096"/>
                      <a:pt x="610" y="2083"/>
                    </a:cubicBezTo>
                    <a:cubicBezTo>
                      <a:pt x="898" y="2070"/>
                      <a:pt x="2775" y="1074"/>
                      <a:pt x="2951" y="872"/>
                    </a:cubicBezTo>
                    <a:cubicBezTo>
                      <a:pt x="3153" y="640"/>
                      <a:pt x="3767" y="0"/>
                      <a:pt x="376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4924050" y="1693725"/>
                <a:ext cx="90100" cy="34050"/>
              </a:xfrm>
              <a:custGeom>
                <a:avLst/>
                <a:gdLst/>
                <a:ahLst/>
                <a:cxnLst/>
                <a:rect l="l" t="t" r="r" b="b"/>
                <a:pathLst>
                  <a:path w="3604" h="1362" extrusionOk="0">
                    <a:moveTo>
                      <a:pt x="0" y="1"/>
                    </a:moveTo>
                    <a:lnTo>
                      <a:pt x="859" y="856"/>
                    </a:lnTo>
                    <a:lnTo>
                      <a:pt x="1619" y="1362"/>
                    </a:lnTo>
                    <a:lnTo>
                      <a:pt x="3062" y="1362"/>
                    </a:lnTo>
                    <a:lnTo>
                      <a:pt x="3509" y="967"/>
                    </a:lnTo>
                    <a:lnTo>
                      <a:pt x="3604" y="722"/>
                    </a:lnTo>
                    <a:lnTo>
                      <a:pt x="2667" y="911"/>
                    </a:lnTo>
                    <a:lnTo>
                      <a:pt x="1525" y="761"/>
                    </a:lnTo>
                    <a:lnTo>
                      <a:pt x="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61" y="1006"/>
                      <a:pt x="2204"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638" y="504"/>
                      <a:pt x="2582" y="491"/>
                      <a:pt x="2543" y="491"/>
                    </a:cubicBezTo>
                    <a:cubicBezTo>
                      <a:pt x="2191" y="435"/>
                      <a:pt x="1685" y="422"/>
                      <a:pt x="1345" y="353"/>
                    </a:cubicBezTo>
                    <a:cubicBezTo>
                      <a:pt x="1061" y="298"/>
                      <a:pt x="774" y="190"/>
                      <a:pt x="585" y="122"/>
                    </a:cubicBezTo>
                    <a:cubicBezTo>
                      <a:pt x="490" y="83"/>
                      <a:pt x="409" y="53"/>
                      <a:pt x="366" y="40"/>
                    </a:cubicBezTo>
                    <a:cubicBezTo>
                      <a:pt x="298" y="14"/>
                      <a:pt x="232" y="14"/>
                      <a:pt x="190"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48" y="1006"/>
                      <a:pt x="2191"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569" y="598"/>
                      <a:pt x="2243" y="830"/>
                      <a:pt x="2080" y="856"/>
                    </a:cubicBezTo>
                    <a:cubicBezTo>
                      <a:pt x="2017" y="870"/>
                      <a:pt x="1906" y="875"/>
                      <a:pt x="1787" y="875"/>
                    </a:cubicBezTo>
                    <a:cubicBezTo>
                      <a:pt x="1550" y="875"/>
                      <a:pt x="1277" y="856"/>
                      <a:pt x="1277" y="856"/>
                    </a:cubicBezTo>
                    <a:cubicBezTo>
                      <a:pt x="1277" y="856"/>
                      <a:pt x="559" y="624"/>
                      <a:pt x="422" y="530"/>
                    </a:cubicBezTo>
                    <a:cubicBezTo>
                      <a:pt x="271" y="435"/>
                      <a:pt x="82" y="135"/>
                      <a:pt x="82" y="135"/>
                    </a:cubicBezTo>
                    <a:lnTo>
                      <a:pt x="19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5075325" y="1634900"/>
                <a:ext cx="23200" cy="43200"/>
              </a:xfrm>
              <a:custGeom>
                <a:avLst/>
                <a:gdLst/>
                <a:ahLst/>
                <a:cxnLst/>
                <a:rect l="l" t="t" r="r" b="b"/>
                <a:pathLst>
                  <a:path w="928" h="1728" extrusionOk="0">
                    <a:moveTo>
                      <a:pt x="559" y="0"/>
                    </a:moveTo>
                    <a:cubicBezTo>
                      <a:pt x="559" y="1"/>
                      <a:pt x="748" y="288"/>
                      <a:pt x="765" y="382"/>
                    </a:cubicBezTo>
                    <a:cubicBezTo>
                      <a:pt x="765" y="421"/>
                      <a:pt x="748" y="653"/>
                      <a:pt x="696" y="735"/>
                    </a:cubicBezTo>
                    <a:cubicBezTo>
                      <a:pt x="572" y="911"/>
                      <a:pt x="340" y="1293"/>
                      <a:pt x="125" y="1538"/>
                    </a:cubicBezTo>
                    <a:lnTo>
                      <a:pt x="1" y="1727"/>
                    </a:lnTo>
                    <a:cubicBezTo>
                      <a:pt x="6" y="1727"/>
                      <a:pt x="12" y="1727"/>
                      <a:pt x="18" y="1727"/>
                    </a:cubicBezTo>
                    <a:cubicBezTo>
                      <a:pt x="278" y="1727"/>
                      <a:pt x="723" y="1442"/>
                      <a:pt x="765" y="1388"/>
                    </a:cubicBezTo>
                    <a:cubicBezTo>
                      <a:pt x="791" y="1348"/>
                      <a:pt x="817" y="1319"/>
                      <a:pt x="830" y="1280"/>
                    </a:cubicBezTo>
                    <a:cubicBezTo>
                      <a:pt x="885" y="1061"/>
                      <a:pt x="911" y="872"/>
                      <a:pt x="928" y="872"/>
                    </a:cubicBezTo>
                    <a:cubicBezTo>
                      <a:pt x="928" y="872"/>
                      <a:pt x="911" y="653"/>
                      <a:pt x="817" y="421"/>
                    </a:cubicBezTo>
                    <a:cubicBezTo>
                      <a:pt x="722" y="206"/>
                      <a:pt x="559" y="1"/>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4994050" y="1683525"/>
                <a:ext cx="94275" cy="55425"/>
              </a:xfrm>
              <a:custGeom>
                <a:avLst/>
                <a:gdLst/>
                <a:ahLst/>
                <a:cxnLst/>
                <a:rect l="l" t="t" r="r" b="b"/>
                <a:pathLst>
                  <a:path w="3771" h="2217" extrusionOk="0">
                    <a:moveTo>
                      <a:pt x="3771" y="1"/>
                    </a:moveTo>
                    <a:lnTo>
                      <a:pt x="3131" y="69"/>
                    </a:lnTo>
                    <a:cubicBezTo>
                      <a:pt x="3131" y="69"/>
                      <a:pt x="2762" y="353"/>
                      <a:pt x="2220" y="653"/>
                    </a:cubicBezTo>
                    <a:cubicBezTo>
                      <a:pt x="1675" y="954"/>
                      <a:pt x="1009" y="1306"/>
                      <a:pt x="1009" y="1306"/>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4994050" y="1683525"/>
                <a:ext cx="94275" cy="55425"/>
              </a:xfrm>
              <a:custGeom>
                <a:avLst/>
                <a:gdLst/>
                <a:ahLst/>
                <a:cxnLst/>
                <a:rect l="l" t="t" r="r" b="b"/>
                <a:pathLst>
                  <a:path w="3771" h="2217" extrusionOk="0">
                    <a:moveTo>
                      <a:pt x="3771" y="1"/>
                    </a:moveTo>
                    <a:lnTo>
                      <a:pt x="3376" y="40"/>
                    </a:lnTo>
                    <a:cubicBezTo>
                      <a:pt x="3183" y="245"/>
                      <a:pt x="2886" y="559"/>
                      <a:pt x="2749" y="709"/>
                    </a:cubicBezTo>
                    <a:cubicBezTo>
                      <a:pt x="2573" y="911"/>
                      <a:pt x="696" y="1904"/>
                      <a:pt x="409" y="1917"/>
                    </a:cubicBezTo>
                    <a:cubicBezTo>
                      <a:pt x="383" y="1917"/>
                      <a:pt x="357" y="1917"/>
                      <a:pt x="314" y="1933"/>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5078425" y="1640000"/>
                <a:ext cx="17650" cy="33350"/>
              </a:xfrm>
              <a:custGeom>
                <a:avLst/>
                <a:gdLst/>
                <a:ahLst/>
                <a:cxnLst/>
                <a:rect l="l" t="t" r="r" b="b"/>
                <a:pathLst>
                  <a:path w="706" h="1334" extrusionOk="0">
                    <a:moveTo>
                      <a:pt x="569" y="0"/>
                    </a:moveTo>
                    <a:cubicBezTo>
                      <a:pt x="567" y="0"/>
                      <a:pt x="571" y="13"/>
                      <a:pt x="585" y="41"/>
                    </a:cubicBezTo>
                    <a:cubicBezTo>
                      <a:pt x="611" y="110"/>
                      <a:pt x="611" y="178"/>
                      <a:pt x="598" y="247"/>
                    </a:cubicBezTo>
                    <a:cubicBezTo>
                      <a:pt x="598" y="299"/>
                      <a:pt x="585" y="354"/>
                      <a:pt x="559" y="410"/>
                    </a:cubicBezTo>
                    <a:cubicBezTo>
                      <a:pt x="543" y="449"/>
                      <a:pt x="530" y="475"/>
                      <a:pt x="503" y="505"/>
                    </a:cubicBezTo>
                    <a:cubicBezTo>
                      <a:pt x="435" y="625"/>
                      <a:pt x="177" y="1063"/>
                      <a:pt x="53" y="1265"/>
                    </a:cubicBezTo>
                    <a:cubicBezTo>
                      <a:pt x="40" y="1278"/>
                      <a:pt x="27" y="1291"/>
                      <a:pt x="27" y="1308"/>
                    </a:cubicBezTo>
                    <a:cubicBezTo>
                      <a:pt x="14" y="1321"/>
                      <a:pt x="14" y="1334"/>
                      <a:pt x="1" y="1334"/>
                    </a:cubicBezTo>
                    <a:cubicBezTo>
                      <a:pt x="53" y="1334"/>
                      <a:pt x="95" y="1321"/>
                      <a:pt x="135" y="1308"/>
                    </a:cubicBezTo>
                    <a:cubicBezTo>
                      <a:pt x="327" y="1226"/>
                      <a:pt x="503" y="1007"/>
                      <a:pt x="598" y="789"/>
                    </a:cubicBezTo>
                    <a:cubicBezTo>
                      <a:pt x="680" y="638"/>
                      <a:pt x="706" y="492"/>
                      <a:pt x="706" y="394"/>
                    </a:cubicBezTo>
                    <a:cubicBezTo>
                      <a:pt x="685" y="189"/>
                      <a:pt x="578" y="0"/>
                      <a:pt x="56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4869300" y="1679750"/>
                <a:ext cx="62400" cy="62850"/>
              </a:xfrm>
              <a:custGeom>
                <a:avLst/>
                <a:gdLst/>
                <a:ahLst/>
                <a:cxnLst/>
                <a:rect l="l" t="t" r="r" b="b"/>
                <a:pathLst>
                  <a:path w="2496" h="2514" extrusionOk="0">
                    <a:moveTo>
                      <a:pt x="635" y="0"/>
                    </a:moveTo>
                    <a:cubicBezTo>
                      <a:pt x="421" y="0"/>
                      <a:pt x="283" y="115"/>
                      <a:pt x="0" y="191"/>
                    </a:cubicBezTo>
                    <a:cubicBezTo>
                      <a:pt x="1237" y="534"/>
                      <a:pt x="1701" y="1186"/>
                      <a:pt x="1932" y="1620"/>
                    </a:cubicBezTo>
                    <a:cubicBezTo>
                      <a:pt x="2151" y="2055"/>
                      <a:pt x="2314" y="2505"/>
                      <a:pt x="2314" y="2505"/>
                    </a:cubicBezTo>
                    <a:cubicBezTo>
                      <a:pt x="2317" y="2511"/>
                      <a:pt x="2320" y="2514"/>
                      <a:pt x="2324" y="2514"/>
                    </a:cubicBezTo>
                    <a:cubicBezTo>
                      <a:pt x="2392" y="2514"/>
                      <a:pt x="2496" y="1190"/>
                      <a:pt x="1142" y="152"/>
                    </a:cubicBezTo>
                    <a:cubicBezTo>
                      <a:pt x="916" y="40"/>
                      <a:pt x="762" y="0"/>
                      <a:pt x="635"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4850925" y="1675075"/>
                <a:ext cx="55425" cy="49600"/>
              </a:xfrm>
              <a:custGeom>
                <a:avLst/>
                <a:gdLst/>
                <a:ahLst/>
                <a:cxnLst/>
                <a:rect l="l" t="t" r="r" b="b"/>
                <a:pathLst>
                  <a:path w="2217" h="1984" extrusionOk="0">
                    <a:moveTo>
                      <a:pt x="1034" y="0"/>
                    </a:moveTo>
                    <a:cubicBezTo>
                      <a:pt x="887" y="0"/>
                      <a:pt x="786" y="51"/>
                      <a:pt x="683" y="94"/>
                    </a:cubicBezTo>
                    <a:cubicBezTo>
                      <a:pt x="219" y="296"/>
                      <a:pt x="1" y="978"/>
                      <a:pt x="56" y="1386"/>
                    </a:cubicBezTo>
                    <a:cubicBezTo>
                      <a:pt x="112" y="1794"/>
                      <a:pt x="206" y="1984"/>
                      <a:pt x="206" y="1984"/>
                    </a:cubicBezTo>
                    <a:cubicBezTo>
                      <a:pt x="206" y="1984"/>
                      <a:pt x="125" y="1318"/>
                      <a:pt x="232" y="1099"/>
                    </a:cubicBezTo>
                    <a:cubicBezTo>
                      <a:pt x="340" y="867"/>
                      <a:pt x="370" y="704"/>
                      <a:pt x="667" y="502"/>
                    </a:cubicBezTo>
                    <a:cubicBezTo>
                      <a:pt x="743" y="443"/>
                      <a:pt x="843" y="422"/>
                      <a:pt x="948" y="422"/>
                    </a:cubicBezTo>
                    <a:cubicBezTo>
                      <a:pt x="1236" y="422"/>
                      <a:pt x="1564" y="583"/>
                      <a:pt x="1564" y="583"/>
                    </a:cubicBezTo>
                    <a:lnTo>
                      <a:pt x="2217" y="910"/>
                    </a:lnTo>
                    <a:lnTo>
                      <a:pt x="1877" y="339"/>
                    </a:lnTo>
                    <a:cubicBezTo>
                      <a:pt x="1466" y="77"/>
                      <a:pt x="1215" y="0"/>
                      <a:pt x="1034"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4852975" y="1684050"/>
                <a:ext cx="77875" cy="85175"/>
              </a:xfrm>
              <a:custGeom>
                <a:avLst/>
                <a:gdLst/>
                <a:ahLst/>
                <a:cxnLst/>
                <a:rect l="l" t="t" r="r" b="b"/>
                <a:pathLst>
                  <a:path w="3115" h="3407" extrusionOk="0">
                    <a:moveTo>
                      <a:pt x="835" y="1"/>
                    </a:moveTo>
                    <a:cubicBezTo>
                      <a:pt x="342" y="1"/>
                      <a:pt x="0" y="395"/>
                      <a:pt x="0" y="1067"/>
                    </a:cubicBezTo>
                    <a:lnTo>
                      <a:pt x="95" y="1667"/>
                    </a:lnTo>
                    <a:lnTo>
                      <a:pt x="274" y="1762"/>
                    </a:lnTo>
                    <a:lnTo>
                      <a:pt x="177" y="1161"/>
                    </a:lnTo>
                    <a:cubicBezTo>
                      <a:pt x="177" y="564"/>
                      <a:pt x="478" y="220"/>
                      <a:pt x="916" y="220"/>
                    </a:cubicBezTo>
                    <a:cubicBezTo>
                      <a:pt x="1095" y="220"/>
                      <a:pt x="1298" y="278"/>
                      <a:pt x="1512" y="401"/>
                    </a:cubicBezTo>
                    <a:cubicBezTo>
                      <a:pt x="2246" y="835"/>
                      <a:pt x="2843" y="1870"/>
                      <a:pt x="2843" y="2712"/>
                    </a:cubicBezTo>
                    <a:lnTo>
                      <a:pt x="2938" y="3312"/>
                    </a:lnTo>
                    <a:lnTo>
                      <a:pt x="3075" y="3381"/>
                    </a:lnTo>
                    <a:lnTo>
                      <a:pt x="3114" y="3407"/>
                    </a:lnTo>
                    <a:lnTo>
                      <a:pt x="3020" y="2810"/>
                    </a:lnTo>
                    <a:cubicBezTo>
                      <a:pt x="3020" y="1856"/>
                      <a:pt x="2341" y="688"/>
                      <a:pt x="1512" y="211"/>
                    </a:cubicBezTo>
                    <a:cubicBezTo>
                      <a:pt x="1269" y="68"/>
                      <a:pt x="1039" y="1"/>
                      <a:pt x="83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4938000" y="1684175"/>
                <a:ext cx="162175" cy="83375"/>
              </a:xfrm>
              <a:custGeom>
                <a:avLst/>
                <a:gdLst/>
                <a:ahLst/>
                <a:cxnLst/>
                <a:rect l="l" t="t" r="r" b="b"/>
                <a:pathLst>
                  <a:path w="6487" h="3335" extrusionOk="0">
                    <a:moveTo>
                      <a:pt x="6486" y="1"/>
                    </a:moveTo>
                    <a:lnTo>
                      <a:pt x="6486" y="1"/>
                    </a:lnTo>
                    <a:cubicBezTo>
                      <a:pt x="6160" y="409"/>
                      <a:pt x="5915" y="572"/>
                      <a:pt x="5481" y="928"/>
                    </a:cubicBezTo>
                    <a:cubicBezTo>
                      <a:pt x="5060" y="1267"/>
                      <a:pt x="3454" y="2233"/>
                      <a:pt x="2925" y="2367"/>
                    </a:cubicBezTo>
                    <a:cubicBezTo>
                      <a:pt x="2539" y="2467"/>
                      <a:pt x="2162" y="2593"/>
                      <a:pt x="1704" y="2593"/>
                    </a:cubicBezTo>
                    <a:cubicBezTo>
                      <a:pt x="1530" y="2593"/>
                      <a:pt x="1345" y="2575"/>
                      <a:pt x="1143" y="2530"/>
                    </a:cubicBezTo>
                    <a:cubicBezTo>
                      <a:pt x="395" y="2354"/>
                      <a:pt x="1" y="2233"/>
                      <a:pt x="0" y="2233"/>
                    </a:cubicBezTo>
                    <a:lnTo>
                      <a:pt x="0" y="2233"/>
                    </a:lnTo>
                    <a:lnTo>
                      <a:pt x="121" y="2530"/>
                    </a:lnTo>
                    <a:cubicBezTo>
                      <a:pt x="121" y="2530"/>
                      <a:pt x="190" y="3278"/>
                      <a:pt x="598" y="3320"/>
                    </a:cubicBezTo>
                    <a:cubicBezTo>
                      <a:pt x="668" y="3330"/>
                      <a:pt x="749" y="3335"/>
                      <a:pt x="838" y="3335"/>
                    </a:cubicBezTo>
                    <a:cubicBezTo>
                      <a:pt x="1263" y="3335"/>
                      <a:pt x="1879" y="3230"/>
                      <a:pt x="2543" y="3062"/>
                    </a:cubicBezTo>
                    <a:cubicBezTo>
                      <a:pt x="3333" y="2857"/>
                      <a:pt x="5141" y="1701"/>
                      <a:pt x="5141" y="1701"/>
                    </a:cubicBezTo>
                    <a:lnTo>
                      <a:pt x="5820" y="1156"/>
                    </a:lnTo>
                    <a:lnTo>
                      <a:pt x="6271" y="477"/>
                    </a:lnTo>
                    <a:lnTo>
                      <a:pt x="6447" y="177"/>
                    </a:lnTo>
                    <a:lnTo>
                      <a:pt x="648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4927475" y="1695450"/>
                <a:ext cx="168275" cy="78525"/>
              </a:xfrm>
              <a:custGeom>
                <a:avLst/>
                <a:gdLst/>
                <a:ahLst/>
                <a:cxnLst/>
                <a:rect l="l" t="t" r="r" b="b"/>
                <a:pathLst>
                  <a:path w="6731" h="3141" extrusionOk="0">
                    <a:moveTo>
                      <a:pt x="6692" y="0"/>
                    </a:moveTo>
                    <a:lnTo>
                      <a:pt x="6636" y="39"/>
                    </a:lnTo>
                    <a:lnTo>
                      <a:pt x="6473" y="203"/>
                    </a:lnTo>
                    <a:lnTo>
                      <a:pt x="6284" y="408"/>
                    </a:lnTo>
                    <a:lnTo>
                      <a:pt x="5712" y="911"/>
                    </a:lnTo>
                    <a:lnTo>
                      <a:pt x="3806" y="2027"/>
                    </a:lnTo>
                    <a:lnTo>
                      <a:pt x="2337" y="2611"/>
                    </a:lnTo>
                    <a:cubicBezTo>
                      <a:pt x="2337" y="2611"/>
                      <a:pt x="1985" y="2693"/>
                      <a:pt x="1632" y="2719"/>
                    </a:cubicBezTo>
                    <a:cubicBezTo>
                      <a:pt x="1570" y="2725"/>
                      <a:pt x="1508" y="2728"/>
                      <a:pt x="1448" y="2728"/>
                    </a:cubicBezTo>
                    <a:cubicBezTo>
                      <a:pt x="1363" y="2728"/>
                      <a:pt x="1282" y="2721"/>
                      <a:pt x="1211" y="2706"/>
                    </a:cubicBezTo>
                    <a:lnTo>
                      <a:pt x="1169" y="2706"/>
                    </a:lnTo>
                    <a:cubicBezTo>
                      <a:pt x="816" y="2611"/>
                      <a:pt x="542" y="2079"/>
                      <a:pt x="542" y="2079"/>
                    </a:cubicBezTo>
                    <a:cubicBezTo>
                      <a:pt x="542" y="2079"/>
                      <a:pt x="177" y="2474"/>
                      <a:pt x="134" y="2598"/>
                    </a:cubicBezTo>
                    <a:cubicBezTo>
                      <a:pt x="108" y="2651"/>
                      <a:pt x="13" y="2762"/>
                      <a:pt x="0" y="2882"/>
                    </a:cubicBezTo>
                    <a:lnTo>
                      <a:pt x="95" y="2925"/>
                    </a:lnTo>
                    <a:lnTo>
                      <a:pt x="134" y="2951"/>
                    </a:lnTo>
                    <a:lnTo>
                      <a:pt x="1264" y="3140"/>
                    </a:lnTo>
                    <a:lnTo>
                      <a:pt x="1469" y="3114"/>
                    </a:lnTo>
                    <a:lnTo>
                      <a:pt x="2543" y="2908"/>
                    </a:lnTo>
                    <a:lnTo>
                      <a:pt x="3917" y="2337"/>
                    </a:lnTo>
                    <a:lnTo>
                      <a:pt x="5588" y="1374"/>
                    </a:lnTo>
                    <a:lnTo>
                      <a:pt x="6310" y="735"/>
                    </a:lnTo>
                    <a:lnTo>
                      <a:pt x="6692" y="190"/>
                    </a:lnTo>
                    <a:lnTo>
                      <a:pt x="6731" y="39"/>
                    </a:lnTo>
                    <a:lnTo>
                      <a:pt x="6692" y="39"/>
                    </a:lnTo>
                    <a:lnTo>
                      <a:pt x="669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4985900" y="1705500"/>
                <a:ext cx="98675" cy="55250"/>
              </a:xfrm>
              <a:custGeom>
                <a:avLst/>
                <a:gdLst/>
                <a:ahLst/>
                <a:cxnLst/>
                <a:rect l="l" t="t" r="r" b="b"/>
                <a:pathLst>
                  <a:path w="3947" h="2210" extrusionOk="0">
                    <a:moveTo>
                      <a:pt x="3929" y="0"/>
                    </a:moveTo>
                    <a:cubicBezTo>
                      <a:pt x="3856" y="0"/>
                      <a:pt x="3637" y="168"/>
                      <a:pt x="3552" y="277"/>
                    </a:cubicBezTo>
                    <a:cubicBezTo>
                      <a:pt x="3457" y="385"/>
                      <a:pt x="2873" y="728"/>
                      <a:pt x="2383" y="1012"/>
                    </a:cubicBezTo>
                    <a:cubicBezTo>
                      <a:pt x="1894" y="1299"/>
                      <a:pt x="1091" y="1707"/>
                      <a:pt x="777" y="1772"/>
                    </a:cubicBezTo>
                    <a:cubicBezTo>
                      <a:pt x="464" y="1828"/>
                      <a:pt x="245" y="1922"/>
                      <a:pt x="0" y="2209"/>
                    </a:cubicBezTo>
                    <a:cubicBezTo>
                      <a:pt x="722" y="1991"/>
                      <a:pt x="1198" y="1870"/>
                      <a:pt x="2109" y="1364"/>
                    </a:cubicBezTo>
                    <a:cubicBezTo>
                      <a:pt x="3036" y="848"/>
                      <a:pt x="3470" y="522"/>
                      <a:pt x="3470" y="522"/>
                    </a:cubicBezTo>
                    <a:cubicBezTo>
                      <a:pt x="3470" y="522"/>
                      <a:pt x="3878" y="169"/>
                      <a:pt x="3947" y="6"/>
                    </a:cubicBezTo>
                    <a:cubicBezTo>
                      <a:pt x="3943" y="2"/>
                      <a:pt x="3936" y="0"/>
                      <a:pt x="392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4572825" y="1456750"/>
                <a:ext cx="17325" cy="33000"/>
              </a:xfrm>
              <a:custGeom>
                <a:avLst/>
                <a:gdLst/>
                <a:ahLst/>
                <a:cxnLst/>
                <a:rect l="l" t="t" r="r" b="b"/>
                <a:pathLst>
                  <a:path w="693" h="1320" extrusionOk="0">
                    <a:moveTo>
                      <a:pt x="693" y="1"/>
                    </a:moveTo>
                    <a:lnTo>
                      <a:pt x="177" y="530"/>
                    </a:lnTo>
                    <a:lnTo>
                      <a:pt x="96" y="788"/>
                    </a:lnTo>
                    <a:lnTo>
                      <a:pt x="1" y="1320"/>
                    </a:lnTo>
                    <a:lnTo>
                      <a:pt x="314" y="980"/>
                    </a:lnTo>
                    <a:lnTo>
                      <a:pt x="314" y="693"/>
                    </a:lnTo>
                    <a:lnTo>
                      <a:pt x="220" y="530"/>
                    </a:lnTo>
                    <a:lnTo>
                      <a:pt x="641" y="83"/>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4577250" y="1472350"/>
                <a:ext cx="21075" cy="28575"/>
              </a:xfrm>
              <a:custGeom>
                <a:avLst/>
                <a:gdLst/>
                <a:ahLst/>
                <a:cxnLst/>
                <a:rect l="l" t="t" r="r" b="b"/>
                <a:pathLst>
                  <a:path w="843" h="1143" extrusionOk="0">
                    <a:moveTo>
                      <a:pt x="95" y="0"/>
                    </a:moveTo>
                    <a:cubicBezTo>
                      <a:pt x="82" y="43"/>
                      <a:pt x="43" y="219"/>
                      <a:pt x="43" y="219"/>
                    </a:cubicBezTo>
                    <a:lnTo>
                      <a:pt x="0" y="559"/>
                    </a:lnTo>
                    <a:lnTo>
                      <a:pt x="108" y="735"/>
                    </a:lnTo>
                    <a:lnTo>
                      <a:pt x="640" y="1143"/>
                    </a:lnTo>
                    <a:lnTo>
                      <a:pt x="829" y="1130"/>
                    </a:lnTo>
                    <a:lnTo>
                      <a:pt x="842" y="1061"/>
                    </a:lnTo>
                    <a:lnTo>
                      <a:pt x="627" y="722"/>
                    </a:lnTo>
                    <a:lnTo>
                      <a:pt x="232" y="219"/>
                    </a:lnTo>
                    <a:cubicBezTo>
                      <a:pt x="232" y="219"/>
                      <a:pt x="150" y="98"/>
                      <a:pt x="95"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4787025" y="1481575"/>
                <a:ext cx="134025" cy="164925"/>
              </a:xfrm>
              <a:custGeom>
                <a:avLst/>
                <a:gdLst/>
                <a:ahLst/>
                <a:cxnLst/>
                <a:rect l="l" t="t" r="r" b="b"/>
                <a:pathLst>
                  <a:path w="5361" h="6597" extrusionOk="0">
                    <a:moveTo>
                      <a:pt x="5360" y="0"/>
                    </a:moveTo>
                    <a:lnTo>
                      <a:pt x="1" y="3101"/>
                    </a:lnTo>
                    <a:lnTo>
                      <a:pt x="2952" y="6597"/>
                    </a:lnTo>
                    <a:lnTo>
                      <a:pt x="3755" y="6352"/>
                    </a:lnTo>
                    <a:cubicBezTo>
                      <a:pt x="3755" y="6352"/>
                      <a:pt x="3347" y="6202"/>
                      <a:pt x="3170" y="6133"/>
                    </a:cubicBezTo>
                    <a:cubicBezTo>
                      <a:pt x="2978" y="6065"/>
                      <a:pt x="2651" y="5523"/>
                      <a:pt x="2015" y="4759"/>
                    </a:cubicBezTo>
                    <a:cubicBezTo>
                      <a:pt x="1375" y="3999"/>
                      <a:pt x="367" y="3075"/>
                      <a:pt x="367" y="3075"/>
                    </a:cubicBezTo>
                    <a:cubicBezTo>
                      <a:pt x="367" y="3075"/>
                      <a:pt x="1049" y="2788"/>
                      <a:pt x="1457" y="2585"/>
                    </a:cubicBezTo>
                    <a:cubicBezTo>
                      <a:pt x="1878" y="2380"/>
                      <a:pt x="3742" y="1332"/>
                      <a:pt x="4218" y="1019"/>
                    </a:cubicBezTo>
                    <a:cubicBezTo>
                      <a:pt x="4678" y="722"/>
                      <a:pt x="5318" y="121"/>
                      <a:pt x="5318" y="121"/>
                    </a:cubicBezTo>
                    <a:lnTo>
                      <a:pt x="5360" y="13"/>
                    </a:lnTo>
                    <a:lnTo>
                      <a:pt x="536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4834600" y="1635125"/>
                <a:ext cx="5825" cy="10650"/>
              </a:xfrm>
              <a:custGeom>
                <a:avLst/>
                <a:gdLst/>
                <a:ahLst/>
                <a:cxnLst/>
                <a:rect l="l" t="t" r="r" b="b"/>
                <a:pathLst>
                  <a:path w="233" h="426" extrusionOk="0">
                    <a:moveTo>
                      <a:pt x="143" y="0"/>
                    </a:moveTo>
                    <a:cubicBezTo>
                      <a:pt x="122" y="0"/>
                      <a:pt x="101" y="4"/>
                      <a:pt x="82" y="17"/>
                    </a:cubicBezTo>
                    <a:cubicBezTo>
                      <a:pt x="56" y="34"/>
                      <a:pt x="43" y="73"/>
                      <a:pt x="56" y="141"/>
                    </a:cubicBezTo>
                    <a:cubicBezTo>
                      <a:pt x="82" y="305"/>
                      <a:pt x="14" y="386"/>
                      <a:pt x="1" y="386"/>
                    </a:cubicBezTo>
                    <a:lnTo>
                      <a:pt x="43" y="425"/>
                    </a:lnTo>
                    <a:cubicBezTo>
                      <a:pt x="43" y="412"/>
                      <a:pt x="138" y="318"/>
                      <a:pt x="96" y="128"/>
                    </a:cubicBezTo>
                    <a:cubicBezTo>
                      <a:pt x="96" y="99"/>
                      <a:pt x="96" y="73"/>
                      <a:pt x="112" y="60"/>
                    </a:cubicBezTo>
                    <a:cubicBezTo>
                      <a:pt x="121" y="51"/>
                      <a:pt x="133" y="48"/>
                      <a:pt x="146" y="48"/>
                    </a:cubicBezTo>
                    <a:cubicBezTo>
                      <a:pt x="172" y="48"/>
                      <a:pt x="202" y="60"/>
                      <a:pt x="220" y="60"/>
                    </a:cubicBezTo>
                    <a:lnTo>
                      <a:pt x="233" y="17"/>
                    </a:lnTo>
                    <a:cubicBezTo>
                      <a:pt x="224" y="17"/>
                      <a:pt x="185" y="0"/>
                      <a:pt x="143"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4837375" y="1633575"/>
                <a:ext cx="9500" cy="6475"/>
              </a:xfrm>
              <a:custGeom>
                <a:avLst/>
                <a:gdLst/>
                <a:ahLst/>
                <a:cxnLst/>
                <a:rect l="l" t="t" r="r" b="b"/>
                <a:pathLst>
                  <a:path w="380" h="259" extrusionOk="0">
                    <a:moveTo>
                      <a:pt x="216" y="0"/>
                    </a:moveTo>
                    <a:cubicBezTo>
                      <a:pt x="126" y="0"/>
                      <a:pt x="1" y="40"/>
                      <a:pt x="1" y="40"/>
                    </a:cubicBezTo>
                    <a:lnTo>
                      <a:pt x="96" y="135"/>
                    </a:lnTo>
                    <a:lnTo>
                      <a:pt x="53" y="259"/>
                    </a:lnTo>
                    <a:lnTo>
                      <a:pt x="203" y="259"/>
                    </a:lnTo>
                    <a:cubicBezTo>
                      <a:pt x="203" y="259"/>
                      <a:pt x="298" y="243"/>
                      <a:pt x="340" y="203"/>
                    </a:cubicBezTo>
                    <a:cubicBezTo>
                      <a:pt x="379" y="177"/>
                      <a:pt x="353" y="53"/>
                      <a:pt x="285" y="14"/>
                    </a:cubicBezTo>
                    <a:cubicBezTo>
                      <a:pt x="269" y="4"/>
                      <a:pt x="244" y="0"/>
                      <a:pt x="21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4836000" y="1634900"/>
                <a:ext cx="5500" cy="3125"/>
              </a:xfrm>
              <a:custGeom>
                <a:avLst/>
                <a:gdLst/>
                <a:ahLst/>
                <a:cxnLst/>
                <a:rect l="l" t="t" r="r" b="b"/>
                <a:pathLst>
                  <a:path w="220" h="125" extrusionOk="0">
                    <a:moveTo>
                      <a:pt x="121" y="0"/>
                    </a:moveTo>
                    <a:lnTo>
                      <a:pt x="0" y="108"/>
                    </a:lnTo>
                    <a:lnTo>
                      <a:pt x="219" y="124"/>
                    </a:lnTo>
                    <a:lnTo>
                      <a:pt x="219" y="124"/>
                    </a:lnTo>
                    <a:lnTo>
                      <a:pt x="137" y="56"/>
                    </a:lnTo>
                    <a:lnTo>
                      <a:pt x="12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4813875" y="1641800"/>
                <a:ext cx="24175" cy="26725"/>
              </a:xfrm>
              <a:custGeom>
                <a:avLst/>
                <a:gdLst/>
                <a:ahLst/>
                <a:cxnLst/>
                <a:rect l="l" t="t" r="r" b="b"/>
                <a:pathLst>
                  <a:path w="967" h="1069" extrusionOk="0">
                    <a:moveTo>
                      <a:pt x="614" y="0"/>
                    </a:moveTo>
                    <a:cubicBezTo>
                      <a:pt x="506" y="0"/>
                      <a:pt x="408" y="79"/>
                      <a:pt x="353" y="188"/>
                    </a:cubicBezTo>
                    <a:cubicBezTo>
                      <a:pt x="353" y="188"/>
                      <a:pt x="177" y="420"/>
                      <a:pt x="69" y="635"/>
                    </a:cubicBezTo>
                    <a:cubicBezTo>
                      <a:pt x="14" y="730"/>
                      <a:pt x="1" y="854"/>
                      <a:pt x="109" y="961"/>
                    </a:cubicBezTo>
                    <a:cubicBezTo>
                      <a:pt x="125" y="974"/>
                      <a:pt x="125" y="974"/>
                      <a:pt x="138" y="991"/>
                    </a:cubicBezTo>
                    <a:cubicBezTo>
                      <a:pt x="181" y="1025"/>
                      <a:pt x="238" y="1068"/>
                      <a:pt x="314" y="1068"/>
                    </a:cubicBezTo>
                    <a:cubicBezTo>
                      <a:pt x="383" y="1068"/>
                      <a:pt x="468" y="1033"/>
                      <a:pt x="572" y="922"/>
                    </a:cubicBezTo>
                    <a:cubicBezTo>
                      <a:pt x="778" y="704"/>
                      <a:pt x="872" y="446"/>
                      <a:pt x="898" y="377"/>
                    </a:cubicBezTo>
                    <a:cubicBezTo>
                      <a:pt x="925" y="309"/>
                      <a:pt x="967" y="214"/>
                      <a:pt x="778" y="64"/>
                    </a:cubicBezTo>
                    <a:cubicBezTo>
                      <a:pt x="724" y="19"/>
                      <a:pt x="668" y="0"/>
                      <a:pt x="614"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4816250" y="1642225"/>
                <a:ext cx="21150" cy="24900"/>
              </a:xfrm>
              <a:custGeom>
                <a:avLst/>
                <a:gdLst/>
                <a:ahLst/>
                <a:cxnLst/>
                <a:rect l="l" t="t" r="r" b="b"/>
                <a:pathLst>
                  <a:path w="846" h="996" extrusionOk="0">
                    <a:moveTo>
                      <a:pt x="579" y="1"/>
                    </a:moveTo>
                    <a:cubicBezTo>
                      <a:pt x="568" y="1"/>
                      <a:pt x="556" y="3"/>
                      <a:pt x="546" y="8"/>
                    </a:cubicBezTo>
                    <a:cubicBezTo>
                      <a:pt x="451" y="60"/>
                      <a:pt x="327" y="252"/>
                      <a:pt x="219" y="429"/>
                    </a:cubicBezTo>
                    <a:cubicBezTo>
                      <a:pt x="111" y="605"/>
                      <a:pt x="0" y="713"/>
                      <a:pt x="138" y="876"/>
                    </a:cubicBezTo>
                    <a:cubicBezTo>
                      <a:pt x="218" y="964"/>
                      <a:pt x="274" y="996"/>
                      <a:pt x="323" y="996"/>
                    </a:cubicBezTo>
                    <a:cubicBezTo>
                      <a:pt x="357" y="996"/>
                      <a:pt x="388" y="980"/>
                      <a:pt x="422" y="957"/>
                    </a:cubicBezTo>
                    <a:cubicBezTo>
                      <a:pt x="490" y="905"/>
                      <a:pt x="601" y="781"/>
                      <a:pt x="722" y="566"/>
                    </a:cubicBezTo>
                    <a:cubicBezTo>
                      <a:pt x="846" y="334"/>
                      <a:pt x="830" y="279"/>
                      <a:pt x="816" y="197"/>
                    </a:cubicBezTo>
                    <a:cubicBezTo>
                      <a:pt x="793" y="136"/>
                      <a:pt x="672" y="1"/>
                      <a:pt x="579"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4953250" y="1657000"/>
                <a:ext cx="135075" cy="55150"/>
              </a:xfrm>
              <a:custGeom>
                <a:avLst/>
                <a:gdLst/>
                <a:ahLst/>
                <a:cxnLst/>
                <a:rect l="l" t="t" r="r" b="b"/>
                <a:pathLst>
                  <a:path w="5403" h="2206" extrusionOk="0">
                    <a:moveTo>
                      <a:pt x="5403" y="1"/>
                    </a:moveTo>
                    <a:lnTo>
                      <a:pt x="4450" y="598"/>
                    </a:lnTo>
                    <a:lnTo>
                      <a:pt x="3836" y="774"/>
                    </a:lnTo>
                    <a:cubicBezTo>
                      <a:pt x="3836" y="774"/>
                      <a:pt x="3526" y="1169"/>
                      <a:pt x="3213" y="1293"/>
                    </a:cubicBezTo>
                    <a:cubicBezTo>
                      <a:pt x="2886" y="1401"/>
                      <a:pt x="2410" y="1754"/>
                      <a:pt x="2410" y="1754"/>
                    </a:cubicBezTo>
                    <a:cubicBezTo>
                      <a:pt x="2410" y="1754"/>
                      <a:pt x="2436" y="1728"/>
                      <a:pt x="2057" y="1728"/>
                    </a:cubicBezTo>
                    <a:cubicBezTo>
                      <a:pt x="1696" y="1728"/>
                      <a:pt x="1415" y="2041"/>
                      <a:pt x="1275" y="2041"/>
                    </a:cubicBezTo>
                    <a:cubicBezTo>
                      <a:pt x="1273" y="2041"/>
                      <a:pt x="1270" y="2041"/>
                      <a:pt x="1267" y="2041"/>
                    </a:cubicBezTo>
                    <a:cubicBezTo>
                      <a:pt x="1130" y="2041"/>
                      <a:pt x="1" y="1946"/>
                      <a:pt x="1" y="1946"/>
                    </a:cubicBezTo>
                    <a:lnTo>
                      <a:pt x="1" y="1946"/>
                    </a:lnTo>
                    <a:cubicBezTo>
                      <a:pt x="1" y="1946"/>
                      <a:pt x="370" y="2096"/>
                      <a:pt x="1049" y="2178"/>
                    </a:cubicBezTo>
                    <a:cubicBezTo>
                      <a:pt x="1089" y="2178"/>
                      <a:pt x="1409" y="2206"/>
                      <a:pt x="1691" y="2206"/>
                    </a:cubicBezTo>
                    <a:cubicBezTo>
                      <a:pt x="1797" y="2206"/>
                      <a:pt x="1897" y="2202"/>
                      <a:pt x="1976" y="2191"/>
                    </a:cubicBezTo>
                    <a:cubicBezTo>
                      <a:pt x="2259" y="2149"/>
                      <a:pt x="2641" y="1998"/>
                      <a:pt x="2641" y="1998"/>
                    </a:cubicBezTo>
                    <a:lnTo>
                      <a:pt x="4694" y="856"/>
                    </a:lnTo>
                    <a:lnTo>
                      <a:pt x="540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4878825" y="1656675"/>
                <a:ext cx="81975" cy="49650"/>
              </a:xfrm>
              <a:custGeom>
                <a:avLst/>
                <a:gdLst/>
                <a:ahLst/>
                <a:cxnLst/>
                <a:rect l="l" t="t" r="r" b="b"/>
                <a:pathLst>
                  <a:path w="3279" h="1986" extrusionOk="0">
                    <a:moveTo>
                      <a:pt x="1" y="1"/>
                    </a:moveTo>
                    <a:lnTo>
                      <a:pt x="1333" y="898"/>
                    </a:lnTo>
                    <a:lnTo>
                      <a:pt x="2978" y="1959"/>
                    </a:lnTo>
                    <a:lnTo>
                      <a:pt x="3278" y="1985"/>
                    </a:lnTo>
                    <a:lnTo>
                      <a:pt x="2178" y="530"/>
                    </a:lnTo>
                    <a:lnTo>
                      <a:pt x="1401" y="543"/>
                    </a:lnTo>
                    <a:lnTo>
                      <a:pt x="118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4933275" y="1596125"/>
                <a:ext cx="151950" cy="110200"/>
              </a:xfrm>
              <a:custGeom>
                <a:avLst/>
                <a:gdLst/>
                <a:ahLst/>
                <a:cxnLst/>
                <a:rect l="l" t="t" r="r" b="b"/>
                <a:pathLst>
                  <a:path w="6078" h="4408" extrusionOk="0">
                    <a:moveTo>
                      <a:pt x="5059" y="1"/>
                    </a:moveTo>
                    <a:lnTo>
                      <a:pt x="3153" y="1169"/>
                    </a:lnTo>
                    <a:lnTo>
                      <a:pt x="1426" y="1865"/>
                    </a:lnTo>
                    <a:lnTo>
                      <a:pt x="0" y="2952"/>
                    </a:lnTo>
                    <a:lnTo>
                      <a:pt x="1100" y="4407"/>
                    </a:lnTo>
                    <a:lnTo>
                      <a:pt x="2461" y="3278"/>
                    </a:lnTo>
                    <a:lnTo>
                      <a:pt x="4351" y="2544"/>
                    </a:lnTo>
                    <a:lnTo>
                      <a:pt x="6078" y="1564"/>
                    </a:lnTo>
                    <a:lnTo>
                      <a:pt x="505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4913850" y="1596125"/>
                <a:ext cx="145925" cy="74125"/>
              </a:xfrm>
              <a:custGeom>
                <a:avLst/>
                <a:gdLst/>
                <a:ahLst/>
                <a:cxnLst/>
                <a:rect l="l" t="t" r="r" b="b"/>
                <a:pathLst>
                  <a:path w="5837" h="2965" extrusionOk="0">
                    <a:moveTo>
                      <a:pt x="5046" y="1"/>
                    </a:moveTo>
                    <a:lnTo>
                      <a:pt x="3741" y="980"/>
                    </a:lnTo>
                    <a:lnTo>
                      <a:pt x="1838" y="1715"/>
                    </a:lnTo>
                    <a:lnTo>
                      <a:pt x="0" y="2965"/>
                    </a:lnTo>
                    <a:lnTo>
                      <a:pt x="777" y="2952"/>
                    </a:lnTo>
                    <a:lnTo>
                      <a:pt x="2203" y="1865"/>
                    </a:lnTo>
                    <a:lnTo>
                      <a:pt x="3930" y="1169"/>
                    </a:lnTo>
                    <a:lnTo>
                      <a:pt x="583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4908375" y="1582500"/>
                <a:ext cx="131650" cy="87750"/>
              </a:xfrm>
              <a:custGeom>
                <a:avLst/>
                <a:gdLst/>
                <a:ahLst/>
                <a:cxnLst/>
                <a:rect l="l" t="t" r="r" b="b"/>
                <a:pathLst>
                  <a:path w="5266" h="3510" extrusionOk="0">
                    <a:moveTo>
                      <a:pt x="5047" y="1"/>
                    </a:moveTo>
                    <a:lnTo>
                      <a:pt x="3552" y="941"/>
                    </a:lnTo>
                    <a:lnTo>
                      <a:pt x="1499" y="1688"/>
                    </a:lnTo>
                    <a:lnTo>
                      <a:pt x="1" y="2968"/>
                    </a:lnTo>
                    <a:lnTo>
                      <a:pt x="219" y="3510"/>
                    </a:lnTo>
                    <a:lnTo>
                      <a:pt x="2057" y="2260"/>
                    </a:lnTo>
                    <a:lnTo>
                      <a:pt x="3960" y="1525"/>
                    </a:lnTo>
                    <a:lnTo>
                      <a:pt x="5265" y="546"/>
                    </a:lnTo>
                    <a:lnTo>
                      <a:pt x="504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4878825" y="1578425"/>
                <a:ext cx="155725" cy="78275"/>
              </a:xfrm>
              <a:custGeom>
                <a:avLst/>
                <a:gdLst/>
                <a:ahLst/>
                <a:cxnLst/>
                <a:rect l="l" t="t" r="r" b="b"/>
                <a:pathLst>
                  <a:path w="6229" h="3131" extrusionOk="0">
                    <a:moveTo>
                      <a:pt x="5263" y="1"/>
                    </a:moveTo>
                    <a:lnTo>
                      <a:pt x="4150" y="941"/>
                    </a:lnTo>
                    <a:lnTo>
                      <a:pt x="1822" y="1851"/>
                    </a:lnTo>
                    <a:lnTo>
                      <a:pt x="1" y="3131"/>
                    </a:lnTo>
                    <a:lnTo>
                      <a:pt x="1183" y="3131"/>
                    </a:lnTo>
                    <a:lnTo>
                      <a:pt x="2681" y="1851"/>
                    </a:lnTo>
                    <a:lnTo>
                      <a:pt x="4734" y="1104"/>
                    </a:lnTo>
                    <a:lnTo>
                      <a:pt x="6229" y="164"/>
                    </a:lnTo>
                    <a:lnTo>
                      <a:pt x="5263"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4918575" y="1515600"/>
                <a:ext cx="15050" cy="91425"/>
              </a:xfrm>
              <a:custGeom>
                <a:avLst/>
                <a:gdLst/>
                <a:ahLst/>
                <a:cxnLst/>
                <a:rect l="l" t="t" r="r" b="b"/>
                <a:pathLst>
                  <a:path w="602" h="3657" extrusionOk="0">
                    <a:moveTo>
                      <a:pt x="125" y="0"/>
                    </a:moveTo>
                    <a:cubicBezTo>
                      <a:pt x="151" y="66"/>
                      <a:pt x="138" y="190"/>
                      <a:pt x="151" y="271"/>
                    </a:cubicBezTo>
                    <a:cubicBezTo>
                      <a:pt x="164" y="366"/>
                      <a:pt x="219" y="490"/>
                      <a:pt x="301" y="529"/>
                    </a:cubicBezTo>
                    <a:cubicBezTo>
                      <a:pt x="343" y="666"/>
                      <a:pt x="301" y="816"/>
                      <a:pt x="301" y="963"/>
                    </a:cubicBezTo>
                    <a:cubicBezTo>
                      <a:pt x="288" y="963"/>
                      <a:pt x="288" y="980"/>
                      <a:pt x="301" y="993"/>
                    </a:cubicBezTo>
                    <a:lnTo>
                      <a:pt x="301" y="1019"/>
                    </a:lnTo>
                    <a:cubicBezTo>
                      <a:pt x="327" y="1074"/>
                      <a:pt x="327" y="1156"/>
                      <a:pt x="301" y="1208"/>
                    </a:cubicBezTo>
                    <a:cubicBezTo>
                      <a:pt x="288" y="1250"/>
                      <a:pt x="275" y="1277"/>
                      <a:pt x="262" y="1306"/>
                    </a:cubicBezTo>
                    <a:cubicBezTo>
                      <a:pt x="245" y="1332"/>
                      <a:pt x="245" y="1358"/>
                      <a:pt x="232" y="1388"/>
                    </a:cubicBezTo>
                    <a:cubicBezTo>
                      <a:pt x="151" y="1534"/>
                      <a:pt x="82" y="1685"/>
                      <a:pt x="1" y="1848"/>
                    </a:cubicBezTo>
                    <a:cubicBezTo>
                      <a:pt x="41" y="1822"/>
                      <a:pt x="90" y="1818"/>
                      <a:pt x="138" y="1818"/>
                    </a:cubicBezTo>
                    <a:cubicBezTo>
                      <a:pt x="154" y="1818"/>
                      <a:pt x="170" y="1819"/>
                      <a:pt x="186" y="1819"/>
                    </a:cubicBezTo>
                    <a:cubicBezTo>
                      <a:pt x="217" y="1819"/>
                      <a:pt x="248" y="1817"/>
                      <a:pt x="275" y="1809"/>
                    </a:cubicBezTo>
                    <a:lnTo>
                      <a:pt x="275" y="1809"/>
                    </a:lnTo>
                    <a:cubicBezTo>
                      <a:pt x="245" y="1998"/>
                      <a:pt x="219" y="2174"/>
                      <a:pt x="193" y="2367"/>
                    </a:cubicBezTo>
                    <a:lnTo>
                      <a:pt x="193" y="2393"/>
                    </a:lnTo>
                    <a:cubicBezTo>
                      <a:pt x="193" y="2406"/>
                      <a:pt x="206" y="2406"/>
                      <a:pt x="219" y="2419"/>
                    </a:cubicBezTo>
                    <a:cubicBezTo>
                      <a:pt x="261" y="2448"/>
                      <a:pt x="287" y="2474"/>
                      <a:pt x="313" y="2512"/>
                    </a:cubicBezTo>
                    <a:lnTo>
                      <a:pt x="313" y="2512"/>
                    </a:lnTo>
                    <a:cubicBezTo>
                      <a:pt x="312" y="2511"/>
                      <a:pt x="311" y="2511"/>
                      <a:pt x="310" y="2511"/>
                    </a:cubicBezTo>
                    <a:cubicBezTo>
                      <a:pt x="287" y="2511"/>
                      <a:pt x="206" y="2651"/>
                      <a:pt x="206" y="2651"/>
                    </a:cubicBezTo>
                    <a:cubicBezTo>
                      <a:pt x="180" y="2719"/>
                      <a:pt x="151" y="2788"/>
                      <a:pt x="112" y="2856"/>
                    </a:cubicBezTo>
                    <a:lnTo>
                      <a:pt x="112" y="2882"/>
                    </a:lnTo>
                    <a:lnTo>
                      <a:pt x="125" y="2882"/>
                    </a:lnTo>
                    <a:cubicBezTo>
                      <a:pt x="219" y="2964"/>
                      <a:pt x="206" y="3085"/>
                      <a:pt x="232" y="3196"/>
                    </a:cubicBezTo>
                    <a:cubicBezTo>
                      <a:pt x="262" y="3264"/>
                      <a:pt x="288" y="3317"/>
                      <a:pt x="314" y="3385"/>
                    </a:cubicBezTo>
                    <a:cubicBezTo>
                      <a:pt x="343" y="3480"/>
                      <a:pt x="369" y="3574"/>
                      <a:pt x="369" y="3656"/>
                    </a:cubicBezTo>
                    <a:cubicBezTo>
                      <a:pt x="409" y="3643"/>
                      <a:pt x="438" y="3617"/>
                      <a:pt x="477" y="3604"/>
                    </a:cubicBezTo>
                    <a:cubicBezTo>
                      <a:pt x="464" y="3574"/>
                      <a:pt x="451" y="3535"/>
                      <a:pt x="451" y="3493"/>
                    </a:cubicBezTo>
                    <a:lnTo>
                      <a:pt x="451" y="3493"/>
                    </a:lnTo>
                    <a:cubicBezTo>
                      <a:pt x="490" y="3509"/>
                      <a:pt x="546" y="3509"/>
                      <a:pt x="601" y="3509"/>
                    </a:cubicBezTo>
                    <a:lnTo>
                      <a:pt x="572" y="3441"/>
                    </a:lnTo>
                    <a:cubicBezTo>
                      <a:pt x="559" y="3398"/>
                      <a:pt x="559" y="3398"/>
                      <a:pt x="520" y="3398"/>
                    </a:cubicBezTo>
                    <a:cubicBezTo>
                      <a:pt x="438" y="3398"/>
                      <a:pt x="396" y="3346"/>
                      <a:pt x="369" y="3290"/>
                    </a:cubicBezTo>
                    <a:cubicBezTo>
                      <a:pt x="343" y="3196"/>
                      <a:pt x="301" y="3114"/>
                      <a:pt x="275" y="3033"/>
                    </a:cubicBezTo>
                    <a:cubicBezTo>
                      <a:pt x="262" y="3003"/>
                      <a:pt x="245" y="2977"/>
                      <a:pt x="245" y="2964"/>
                    </a:cubicBezTo>
                    <a:cubicBezTo>
                      <a:pt x="262" y="2909"/>
                      <a:pt x="245" y="2856"/>
                      <a:pt x="232" y="2814"/>
                    </a:cubicBezTo>
                    <a:cubicBezTo>
                      <a:pt x="219" y="2801"/>
                      <a:pt x="219" y="2788"/>
                      <a:pt x="219" y="2788"/>
                    </a:cubicBezTo>
                    <a:cubicBezTo>
                      <a:pt x="219" y="2775"/>
                      <a:pt x="232" y="2775"/>
                      <a:pt x="232" y="2758"/>
                    </a:cubicBezTo>
                    <a:cubicBezTo>
                      <a:pt x="262" y="2745"/>
                      <a:pt x="275" y="2732"/>
                      <a:pt x="301" y="2706"/>
                    </a:cubicBezTo>
                    <a:cubicBezTo>
                      <a:pt x="343" y="2664"/>
                      <a:pt x="396" y="2612"/>
                      <a:pt x="464" y="2595"/>
                    </a:cubicBezTo>
                    <a:cubicBezTo>
                      <a:pt x="425" y="2582"/>
                      <a:pt x="382" y="2582"/>
                      <a:pt x="369" y="2556"/>
                    </a:cubicBezTo>
                    <a:cubicBezTo>
                      <a:pt x="356" y="2514"/>
                      <a:pt x="356" y="2461"/>
                      <a:pt x="327" y="2419"/>
                    </a:cubicBezTo>
                    <a:cubicBezTo>
                      <a:pt x="314" y="2380"/>
                      <a:pt x="288" y="2337"/>
                      <a:pt x="262" y="2298"/>
                    </a:cubicBezTo>
                    <a:lnTo>
                      <a:pt x="262" y="2285"/>
                    </a:lnTo>
                    <a:lnTo>
                      <a:pt x="262" y="2256"/>
                    </a:lnTo>
                    <a:cubicBezTo>
                      <a:pt x="275" y="2187"/>
                      <a:pt x="301" y="2122"/>
                      <a:pt x="327" y="2053"/>
                    </a:cubicBezTo>
                    <a:lnTo>
                      <a:pt x="327" y="2040"/>
                    </a:lnTo>
                    <a:lnTo>
                      <a:pt x="343" y="2040"/>
                    </a:lnTo>
                    <a:cubicBezTo>
                      <a:pt x="382" y="2053"/>
                      <a:pt x="425" y="2066"/>
                      <a:pt x="451" y="2079"/>
                    </a:cubicBezTo>
                    <a:cubicBezTo>
                      <a:pt x="438" y="2066"/>
                      <a:pt x="425" y="1985"/>
                      <a:pt x="409" y="1972"/>
                    </a:cubicBezTo>
                    <a:cubicBezTo>
                      <a:pt x="371" y="1972"/>
                      <a:pt x="330" y="1984"/>
                      <a:pt x="292" y="1996"/>
                    </a:cubicBezTo>
                    <a:lnTo>
                      <a:pt x="292" y="1996"/>
                    </a:lnTo>
                    <a:cubicBezTo>
                      <a:pt x="317" y="1980"/>
                      <a:pt x="343" y="1833"/>
                      <a:pt x="343" y="1809"/>
                    </a:cubicBezTo>
                    <a:cubicBezTo>
                      <a:pt x="369" y="1753"/>
                      <a:pt x="369" y="1698"/>
                      <a:pt x="356" y="1645"/>
                    </a:cubicBezTo>
                    <a:lnTo>
                      <a:pt x="356" y="1645"/>
                    </a:lnTo>
                    <a:cubicBezTo>
                      <a:pt x="356" y="1658"/>
                      <a:pt x="343" y="1671"/>
                      <a:pt x="327" y="1685"/>
                    </a:cubicBezTo>
                    <a:cubicBezTo>
                      <a:pt x="314" y="1698"/>
                      <a:pt x="288" y="1714"/>
                      <a:pt x="275" y="1714"/>
                    </a:cubicBezTo>
                    <a:cubicBezTo>
                      <a:pt x="245" y="1727"/>
                      <a:pt x="206" y="1727"/>
                      <a:pt x="164" y="1727"/>
                    </a:cubicBezTo>
                    <a:cubicBezTo>
                      <a:pt x="151" y="1685"/>
                      <a:pt x="164" y="1645"/>
                      <a:pt x="180" y="1616"/>
                    </a:cubicBezTo>
                    <a:cubicBezTo>
                      <a:pt x="206" y="1577"/>
                      <a:pt x="232" y="1551"/>
                      <a:pt x="262" y="1521"/>
                    </a:cubicBezTo>
                    <a:cubicBezTo>
                      <a:pt x="288" y="1495"/>
                      <a:pt x="301" y="1453"/>
                      <a:pt x="314" y="1414"/>
                    </a:cubicBezTo>
                    <a:cubicBezTo>
                      <a:pt x="327" y="1371"/>
                      <a:pt x="343" y="1319"/>
                      <a:pt x="369" y="1277"/>
                    </a:cubicBezTo>
                    <a:cubicBezTo>
                      <a:pt x="382" y="1237"/>
                      <a:pt x="382" y="1195"/>
                      <a:pt x="382" y="1156"/>
                    </a:cubicBezTo>
                    <a:cubicBezTo>
                      <a:pt x="369" y="1061"/>
                      <a:pt x="369" y="963"/>
                      <a:pt x="369" y="869"/>
                    </a:cubicBezTo>
                    <a:cubicBezTo>
                      <a:pt x="369" y="748"/>
                      <a:pt x="343" y="611"/>
                      <a:pt x="356" y="490"/>
                    </a:cubicBezTo>
                    <a:cubicBezTo>
                      <a:pt x="369" y="447"/>
                      <a:pt x="382" y="408"/>
                      <a:pt x="396" y="366"/>
                    </a:cubicBezTo>
                    <a:cubicBezTo>
                      <a:pt x="425" y="310"/>
                      <a:pt x="438" y="245"/>
                      <a:pt x="464" y="177"/>
                    </a:cubicBezTo>
                    <a:lnTo>
                      <a:pt x="464" y="177"/>
                    </a:lnTo>
                    <a:cubicBezTo>
                      <a:pt x="396" y="229"/>
                      <a:pt x="343" y="310"/>
                      <a:pt x="301" y="392"/>
                    </a:cubicBezTo>
                    <a:cubicBezTo>
                      <a:pt x="245" y="271"/>
                      <a:pt x="180" y="134"/>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4928775" y="1529875"/>
                <a:ext cx="31350" cy="56750"/>
              </a:xfrm>
              <a:custGeom>
                <a:avLst/>
                <a:gdLst/>
                <a:ahLst/>
                <a:cxnLst/>
                <a:rect l="l" t="t" r="r" b="b"/>
                <a:pathLst>
                  <a:path w="1254" h="2270" extrusionOk="0">
                    <a:moveTo>
                      <a:pt x="1048" y="1"/>
                    </a:moveTo>
                    <a:cubicBezTo>
                      <a:pt x="980" y="203"/>
                      <a:pt x="996" y="422"/>
                      <a:pt x="980" y="624"/>
                    </a:cubicBezTo>
                    <a:cubicBezTo>
                      <a:pt x="954" y="787"/>
                      <a:pt x="941" y="963"/>
                      <a:pt x="885" y="1114"/>
                    </a:cubicBezTo>
                    <a:cubicBezTo>
                      <a:pt x="872" y="1182"/>
                      <a:pt x="859" y="1238"/>
                      <a:pt x="833" y="1290"/>
                    </a:cubicBezTo>
                    <a:cubicBezTo>
                      <a:pt x="804" y="1345"/>
                      <a:pt x="817" y="1401"/>
                      <a:pt x="790" y="1440"/>
                    </a:cubicBezTo>
                    <a:cubicBezTo>
                      <a:pt x="764" y="1469"/>
                      <a:pt x="735" y="1495"/>
                      <a:pt x="709" y="1508"/>
                    </a:cubicBezTo>
                    <a:cubicBezTo>
                      <a:pt x="653" y="1551"/>
                      <a:pt x="588" y="1603"/>
                      <a:pt x="520" y="1633"/>
                    </a:cubicBezTo>
                    <a:cubicBezTo>
                      <a:pt x="507" y="1637"/>
                      <a:pt x="496" y="1639"/>
                      <a:pt x="486" y="1639"/>
                    </a:cubicBezTo>
                    <a:cubicBezTo>
                      <a:pt x="441" y="1639"/>
                      <a:pt x="415" y="1596"/>
                      <a:pt x="369" y="1564"/>
                    </a:cubicBezTo>
                    <a:cubicBezTo>
                      <a:pt x="343" y="1535"/>
                      <a:pt x="314" y="1508"/>
                      <a:pt x="288" y="1508"/>
                    </a:cubicBezTo>
                    <a:cubicBezTo>
                      <a:pt x="245" y="1508"/>
                      <a:pt x="219" y="1535"/>
                      <a:pt x="193" y="1551"/>
                    </a:cubicBezTo>
                    <a:lnTo>
                      <a:pt x="164" y="1551"/>
                    </a:lnTo>
                    <a:cubicBezTo>
                      <a:pt x="151" y="1551"/>
                      <a:pt x="138" y="1551"/>
                      <a:pt x="125" y="1535"/>
                    </a:cubicBezTo>
                    <a:cubicBezTo>
                      <a:pt x="82" y="1522"/>
                      <a:pt x="43" y="1508"/>
                      <a:pt x="1" y="1482"/>
                    </a:cubicBezTo>
                    <a:lnTo>
                      <a:pt x="1" y="1482"/>
                    </a:lnTo>
                    <a:cubicBezTo>
                      <a:pt x="17" y="1508"/>
                      <a:pt x="17" y="1535"/>
                      <a:pt x="17" y="1564"/>
                    </a:cubicBezTo>
                    <a:cubicBezTo>
                      <a:pt x="26" y="1562"/>
                      <a:pt x="36" y="1561"/>
                      <a:pt x="46" y="1561"/>
                    </a:cubicBezTo>
                    <a:cubicBezTo>
                      <a:pt x="89" y="1561"/>
                      <a:pt x="132" y="1582"/>
                      <a:pt x="164" y="1603"/>
                    </a:cubicBezTo>
                    <a:lnTo>
                      <a:pt x="206" y="1603"/>
                    </a:lnTo>
                    <a:cubicBezTo>
                      <a:pt x="219" y="1603"/>
                      <a:pt x="232" y="1590"/>
                      <a:pt x="245" y="1590"/>
                    </a:cubicBezTo>
                    <a:cubicBezTo>
                      <a:pt x="275" y="1577"/>
                      <a:pt x="301" y="1577"/>
                      <a:pt x="327" y="1577"/>
                    </a:cubicBezTo>
                    <a:cubicBezTo>
                      <a:pt x="356" y="1590"/>
                      <a:pt x="409" y="1616"/>
                      <a:pt x="425" y="1646"/>
                    </a:cubicBezTo>
                    <a:cubicBezTo>
                      <a:pt x="425" y="1672"/>
                      <a:pt x="396" y="1714"/>
                      <a:pt x="396" y="1740"/>
                    </a:cubicBezTo>
                    <a:cubicBezTo>
                      <a:pt x="382" y="1809"/>
                      <a:pt x="369" y="1848"/>
                      <a:pt x="343" y="1903"/>
                    </a:cubicBezTo>
                    <a:cubicBezTo>
                      <a:pt x="301" y="1959"/>
                      <a:pt x="301" y="2041"/>
                      <a:pt x="275" y="2093"/>
                    </a:cubicBezTo>
                    <a:cubicBezTo>
                      <a:pt x="262" y="2148"/>
                      <a:pt x="219" y="2243"/>
                      <a:pt x="180" y="2269"/>
                    </a:cubicBezTo>
                    <a:cubicBezTo>
                      <a:pt x="245" y="2230"/>
                      <a:pt x="314" y="2174"/>
                      <a:pt x="356" y="2093"/>
                    </a:cubicBezTo>
                    <a:cubicBezTo>
                      <a:pt x="369" y="2067"/>
                      <a:pt x="382" y="2024"/>
                      <a:pt x="382" y="1998"/>
                    </a:cubicBezTo>
                    <a:cubicBezTo>
                      <a:pt x="451" y="1740"/>
                      <a:pt x="670" y="1535"/>
                      <a:pt x="914" y="1469"/>
                    </a:cubicBezTo>
                    <a:cubicBezTo>
                      <a:pt x="928" y="1332"/>
                      <a:pt x="954" y="1208"/>
                      <a:pt x="980" y="1087"/>
                    </a:cubicBezTo>
                    <a:cubicBezTo>
                      <a:pt x="1022" y="937"/>
                      <a:pt x="1091" y="800"/>
                      <a:pt x="1159" y="666"/>
                    </a:cubicBezTo>
                    <a:cubicBezTo>
                      <a:pt x="1198" y="598"/>
                      <a:pt x="1254" y="516"/>
                      <a:pt x="1254" y="435"/>
                    </a:cubicBezTo>
                    <a:lnTo>
                      <a:pt x="1254" y="435"/>
                    </a:lnTo>
                    <a:cubicBezTo>
                      <a:pt x="1185" y="516"/>
                      <a:pt x="1117" y="598"/>
                      <a:pt x="1048" y="666"/>
                    </a:cubicBezTo>
                    <a:lnTo>
                      <a:pt x="104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4950575" y="1562775"/>
                <a:ext cx="34700" cy="28650"/>
              </a:xfrm>
              <a:custGeom>
                <a:avLst/>
                <a:gdLst/>
                <a:ahLst/>
                <a:cxnLst/>
                <a:rect l="l" t="t" r="r" b="b"/>
                <a:pathLst>
                  <a:path w="1388" h="1146" extrusionOk="0">
                    <a:moveTo>
                      <a:pt x="24" y="1"/>
                    </a:moveTo>
                    <a:cubicBezTo>
                      <a:pt x="16" y="1"/>
                      <a:pt x="8" y="1"/>
                      <a:pt x="0" y="3"/>
                    </a:cubicBezTo>
                    <a:cubicBezTo>
                      <a:pt x="13" y="29"/>
                      <a:pt x="56" y="55"/>
                      <a:pt x="82" y="72"/>
                    </a:cubicBezTo>
                    <a:cubicBezTo>
                      <a:pt x="137" y="111"/>
                      <a:pt x="189" y="137"/>
                      <a:pt x="245" y="179"/>
                    </a:cubicBezTo>
                    <a:cubicBezTo>
                      <a:pt x="245" y="192"/>
                      <a:pt x="258" y="192"/>
                      <a:pt x="258" y="206"/>
                    </a:cubicBezTo>
                    <a:cubicBezTo>
                      <a:pt x="271" y="219"/>
                      <a:pt x="258" y="235"/>
                      <a:pt x="245" y="248"/>
                    </a:cubicBezTo>
                    <a:cubicBezTo>
                      <a:pt x="232" y="300"/>
                      <a:pt x="232" y="356"/>
                      <a:pt x="245" y="398"/>
                    </a:cubicBezTo>
                    <a:cubicBezTo>
                      <a:pt x="258" y="480"/>
                      <a:pt x="271" y="561"/>
                      <a:pt x="287" y="643"/>
                    </a:cubicBezTo>
                    <a:lnTo>
                      <a:pt x="287" y="669"/>
                    </a:lnTo>
                    <a:cubicBezTo>
                      <a:pt x="271" y="682"/>
                      <a:pt x="258" y="695"/>
                      <a:pt x="245" y="695"/>
                    </a:cubicBezTo>
                    <a:cubicBezTo>
                      <a:pt x="219" y="725"/>
                      <a:pt x="176" y="764"/>
                      <a:pt x="163" y="806"/>
                    </a:cubicBezTo>
                    <a:cubicBezTo>
                      <a:pt x="150" y="806"/>
                      <a:pt x="150" y="819"/>
                      <a:pt x="150" y="832"/>
                    </a:cubicBezTo>
                    <a:cubicBezTo>
                      <a:pt x="150" y="832"/>
                      <a:pt x="150" y="845"/>
                      <a:pt x="163" y="858"/>
                    </a:cubicBezTo>
                    <a:cubicBezTo>
                      <a:pt x="189" y="953"/>
                      <a:pt x="219" y="1051"/>
                      <a:pt x="232" y="1146"/>
                    </a:cubicBezTo>
                    <a:cubicBezTo>
                      <a:pt x="245" y="1064"/>
                      <a:pt x="271" y="982"/>
                      <a:pt x="258" y="888"/>
                    </a:cubicBezTo>
                    <a:cubicBezTo>
                      <a:pt x="245" y="858"/>
                      <a:pt x="245" y="819"/>
                      <a:pt x="258" y="790"/>
                    </a:cubicBezTo>
                    <a:cubicBezTo>
                      <a:pt x="271" y="764"/>
                      <a:pt x="313" y="751"/>
                      <a:pt x="326" y="725"/>
                    </a:cubicBezTo>
                    <a:cubicBezTo>
                      <a:pt x="353" y="695"/>
                      <a:pt x="353" y="656"/>
                      <a:pt x="340" y="627"/>
                    </a:cubicBezTo>
                    <a:cubicBezTo>
                      <a:pt x="340" y="587"/>
                      <a:pt x="326" y="561"/>
                      <a:pt x="313" y="532"/>
                    </a:cubicBezTo>
                    <a:cubicBezTo>
                      <a:pt x="300" y="463"/>
                      <a:pt x="313" y="411"/>
                      <a:pt x="313" y="343"/>
                    </a:cubicBezTo>
                    <a:cubicBezTo>
                      <a:pt x="313" y="330"/>
                      <a:pt x="313" y="330"/>
                      <a:pt x="326" y="317"/>
                    </a:cubicBezTo>
                    <a:lnTo>
                      <a:pt x="340" y="317"/>
                    </a:lnTo>
                    <a:cubicBezTo>
                      <a:pt x="353" y="313"/>
                      <a:pt x="366" y="312"/>
                      <a:pt x="379" y="312"/>
                    </a:cubicBezTo>
                    <a:cubicBezTo>
                      <a:pt x="434" y="312"/>
                      <a:pt x="487" y="337"/>
                      <a:pt x="532" y="369"/>
                    </a:cubicBezTo>
                    <a:cubicBezTo>
                      <a:pt x="597" y="411"/>
                      <a:pt x="653" y="480"/>
                      <a:pt x="721" y="480"/>
                    </a:cubicBezTo>
                    <a:cubicBezTo>
                      <a:pt x="721" y="437"/>
                      <a:pt x="734" y="398"/>
                      <a:pt x="777" y="382"/>
                    </a:cubicBezTo>
                    <a:cubicBezTo>
                      <a:pt x="803" y="369"/>
                      <a:pt x="842" y="369"/>
                      <a:pt x="885" y="369"/>
                    </a:cubicBezTo>
                    <a:cubicBezTo>
                      <a:pt x="1005" y="369"/>
                      <a:pt x="1116" y="411"/>
                      <a:pt x="1224" y="463"/>
                    </a:cubicBezTo>
                    <a:cubicBezTo>
                      <a:pt x="1267" y="411"/>
                      <a:pt x="1332" y="369"/>
                      <a:pt x="1387" y="343"/>
                    </a:cubicBezTo>
                    <a:cubicBezTo>
                      <a:pt x="1374" y="317"/>
                      <a:pt x="1348" y="317"/>
                      <a:pt x="1319" y="317"/>
                    </a:cubicBezTo>
                    <a:cubicBezTo>
                      <a:pt x="1306" y="330"/>
                      <a:pt x="1293" y="356"/>
                      <a:pt x="1267" y="369"/>
                    </a:cubicBezTo>
                    <a:cubicBezTo>
                      <a:pt x="1251" y="384"/>
                      <a:pt x="1234" y="390"/>
                      <a:pt x="1216" y="390"/>
                    </a:cubicBezTo>
                    <a:cubicBezTo>
                      <a:pt x="1184" y="390"/>
                      <a:pt x="1150" y="372"/>
                      <a:pt x="1116" y="356"/>
                    </a:cubicBezTo>
                    <a:cubicBezTo>
                      <a:pt x="1074" y="330"/>
                      <a:pt x="1035" y="287"/>
                      <a:pt x="979" y="274"/>
                    </a:cubicBezTo>
                    <a:cubicBezTo>
                      <a:pt x="953" y="274"/>
                      <a:pt x="911" y="274"/>
                      <a:pt x="885" y="287"/>
                    </a:cubicBezTo>
                    <a:cubicBezTo>
                      <a:pt x="859" y="300"/>
                      <a:pt x="842" y="317"/>
                      <a:pt x="816" y="330"/>
                    </a:cubicBezTo>
                    <a:cubicBezTo>
                      <a:pt x="790" y="343"/>
                      <a:pt x="761" y="343"/>
                      <a:pt x="734" y="343"/>
                    </a:cubicBezTo>
                    <a:cubicBezTo>
                      <a:pt x="708" y="356"/>
                      <a:pt x="666" y="369"/>
                      <a:pt x="666" y="411"/>
                    </a:cubicBezTo>
                    <a:cubicBezTo>
                      <a:pt x="614" y="382"/>
                      <a:pt x="571" y="330"/>
                      <a:pt x="516" y="287"/>
                    </a:cubicBezTo>
                    <a:cubicBezTo>
                      <a:pt x="482" y="262"/>
                      <a:pt x="441" y="240"/>
                      <a:pt x="401" y="240"/>
                    </a:cubicBezTo>
                    <a:cubicBezTo>
                      <a:pt x="380" y="240"/>
                      <a:pt x="359" y="246"/>
                      <a:pt x="340" y="261"/>
                    </a:cubicBezTo>
                    <a:cubicBezTo>
                      <a:pt x="353" y="219"/>
                      <a:pt x="369" y="179"/>
                      <a:pt x="382" y="137"/>
                    </a:cubicBezTo>
                    <a:cubicBezTo>
                      <a:pt x="313" y="98"/>
                      <a:pt x="245" y="72"/>
                      <a:pt x="176" y="42"/>
                    </a:cubicBezTo>
                    <a:cubicBezTo>
                      <a:pt x="131" y="31"/>
                      <a:pt x="74" y="1"/>
                      <a:pt x="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4898175" y="1555325"/>
                <a:ext cx="84075" cy="71100"/>
              </a:xfrm>
              <a:custGeom>
                <a:avLst/>
                <a:gdLst/>
                <a:ahLst/>
                <a:cxnLst/>
                <a:rect l="l" t="t" r="r" b="b"/>
                <a:pathLst>
                  <a:path w="3363" h="2844" extrusionOk="0">
                    <a:moveTo>
                      <a:pt x="1456" y="1"/>
                    </a:moveTo>
                    <a:cubicBezTo>
                      <a:pt x="1430" y="1"/>
                      <a:pt x="1404" y="27"/>
                      <a:pt x="1362" y="43"/>
                    </a:cubicBezTo>
                    <a:cubicBezTo>
                      <a:pt x="1241" y="125"/>
                      <a:pt x="1104" y="220"/>
                      <a:pt x="967" y="301"/>
                    </a:cubicBezTo>
                    <a:cubicBezTo>
                      <a:pt x="898" y="340"/>
                      <a:pt x="846" y="396"/>
                      <a:pt x="777" y="435"/>
                    </a:cubicBezTo>
                    <a:cubicBezTo>
                      <a:pt x="722" y="451"/>
                      <a:pt x="709" y="517"/>
                      <a:pt x="709" y="572"/>
                    </a:cubicBezTo>
                    <a:lnTo>
                      <a:pt x="709" y="598"/>
                    </a:lnTo>
                    <a:cubicBezTo>
                      <a:pt x="709" y="598"/>
                      <a:pt x="696" y="598"/>
                      <a:pt x="696" y="615"/>
                    </a:cubicBezTo>
                    <a:cubicBezTo>
                      <a:pt x="683" y="628"/>
                      <a:pt x="670" y="628"/>
                      <a:pt x="640" y="641"/>
                    </a:cubicBezTo>
                    <a:lnTo>
                      <a:pt x="614" y="667"/>
                    </a:lnTo>
                    <a:lnTo>
                      <a:pt x="614" y="680"/>
                    </a:lnTo>
                    <a:cubicBezTo>
                      <a:pt x="601" y="735"/>
                      <a:pt x="601" y="804"/>
                      <a:pt x="601" y="859"/>
                    </a:cubicBezTo>
                    <a:cubicBezTo>
                      <a:pt x="546" y="859"/>
                      <a:pt x="506" y="885"/>
                      <a:pt x="464" y="912"/>
                    </a:cubicBezTo>
                    <a:cubicBezTo>
                      <a:pt x="451" y="912"/>
                      <a:pt x="425" y="912"/>
                      <a:pt x="425" y="925"/>
                    </a:cubicBezTo>
                    <a:cubicBezTo>
                      <a:pt x="396" y="941"/>
                      <a:pt x="382" y="967"/>
                      <a:pt x="369" y="980"/>
                    </a:cubicBezTo>
                    <a:lnTo>
                      <a:pt x="369" y="993"/>
                    </a:lnTo>
                    <a:lnTo>
                      <a:pt x="369" y="1006"/>
                    </a:lnTo>
                    <a:cubicBezTo>
                      <a:pt x="382" y="1088"/>
                      <a:pt x="409" y="1156"/>
                      <a:pt x="425" y="1225"/>
                    </a:cubicBezTo>
                    <a:cubicBezTo>
                      <a:pt x="382" y="1238"/>
                      <a:pt x="356" y="1251"/>
                      <a:pt x="314" y="1267"/>
                    </a:cubicBezTo>
                    <a:cubicBezTo>
                      <a:pt x="301" y="1280"/>
                      <a:pt x="288" y="1280"/>
                      <a:pt x="275" y="1293"/>
                    </a:cubicBezTo>
                    <a:cubicBezTo>
                      <a:pt x="262" y="1306"/>
                      <a:pt x="262" y="1320"/>
                      <a:pt x="245" y="1333"/>
                    </a:cubicBezTo>
                    <a:cubicBezTo>
                      <a:pt x="219" y="1375"/>
                      <a:pt x="206" y="1431"/>
                      <a:pt x="180" y="1470"/>
                    </a:cubicBezTo>
                    <a:cubicBezTo>
                      <a:pt x="164" y="1496"/>
                      <a:pt x="164" y="1512"/>
                      <a:pt x="164" y="1538"/>
                    </a:cubicBezTo>
                    <a:lnTo>
                      <a:pt x="164" y="1607"/>
                    </a:lnTo>
                    <a:cubicBezTo>
                      <a:pt x="180" y="1688"/>
                      <a:pt x="180" y="1783"/>
                      <a:pt x="193" y="1865"/>
                    </a:cubicBezTo>
                    <a:cubicBezTo>
                      <a:pt x="164" y="1878"/>
                      <a:pt x="138" y="1878"/>
                      <a:pt x="112" y="1891"/>
                    </a:cubicBezTo>
                    <a:cubicBezTo>
                      <a:pt x="98" y="1904"/>
                      <a:pt x="82" y="1920"/>
                      <a:pt x="82" y="1920"/>
                    </a:cubicBezTo>
                    <a:cubicBezTo>
                      <a:pt x="30" y="1985"/>
                      <a:pt x="1" y="2028"/>
                      <a:pt x="17" y="2109"/>
                    </a:cubicBezTo>
                    <a:cubicBezTo>
                      <a:pt x="30" y="2191"/>
                      <a:pt x="56" y="2286"/>
                      <a:pt x="56" y="2367"/>
                    </a:cubicBezTo>
                    <a:cubicBezTo>
                      <a:pt x="69" y="2531"/>
                      <a:pt x="30" y="2694"/>
                      <a:pt x="1" y="2844"/>
                    </a:cubicBezTo>
                    <a:cubicBezTo>
                      <a:pt x="43" y="2788"/>
                      <a:pt x="69" y="2736"/>
                      <a:pt x="82" y="2668"/>
                    </a:cubicBezTo>
                    <a:cubicBezTo>
                      <a:pt x="138" y="2462"/>
                      <a:pt x="180" y="2286"/>
                      <a:pt x="112" y="2054"/>
                    </a:cubicBezTo>
                    <a:lnTo>
                      <a:pt x="112" y="2028"/>
                    </a:lnTo>
                    <a:cubicBezTo>
                      <a:pt x="112" y="1985"/>
                      <a:pt x="151" y="1972"/>
                      <a:pt x="180" y="1959"/>
                    </a:cubicBezTo>
                    <a:cubicBezTo>
                      <a:pt x="219" y="1920"/>
                      <a:pt x="232" y="1839"/>
                      <a:pt x="245" y="1770"/>
                    </a:cubicBezTo>
                    <a:cubicBezTo>
                      <a:pt x="245" y="1701"/>
                      <a:pt x="232" y="1620"/>
                      <a:pt x="219" y="1538"/>
                    </a:cubicBezTo>
                    <a:lnTo>
                      <a:pt x="219" y="1512"/>
                    </a:lnTo>
                    <a:lnTo>
                      <a:pt x="232" y="1496"/>
                    </a:lnTo>
                    <a:lnTo>
                      <a:pt x="356" y="1375"/>
                    </a:lnTo>
                    <a:cubicBezTo>
                      <a:pt x="369" y="1362"/>
                      <a:pt x="382" y="1362"/>
                      <a:pt x="382" y="1349"/>
                    </a:cubicBezTo>
                    <a:cubicBezTo>
                      <a:pt x="409" y="1333"/>
                      <a:pt x="425" y="1333"/>
                      <a:pt x="451" y="1320"/>
                    </a:cubicBezTo>
                    <a:cubicBezTo>
                      <a:pt x="464" y="1293"/>
                      <a:pt x="477" y="1267"/>
                      <a:pt x="477" y="1238"/>
                    </a:cubicBezTo>
                    <a:lnTo>
                      <a:pt x="477" y="1104"/>
                    </a:lnTo>
                    <a:cubicBezTo>
                      <a:pt x="477" y="1075"/>
                      <a:pt x="477" y="1036"/>
                      <a:pt x="490" y="1006"/>
                    </a:cubicBezTo>
                    <a:lnTo>
                      <a:pt x="490" y="993"/>
                    </a:lnTo>
                    <a:cubicBezTo>
                      <a:pt x="506" y="980"/>
                      <a:pt x="546" y="967"/>
                      <a:pt x="559" y="967"/>
                    </a:cubicBezTo>
                    <a:cubicBezTo>
                      <a:pt x="572" y="954"/>
                      <a:pt x="670" y="912"/>
                      <a:pt x="670" y="898"/>
                    </a:cubicBezTo>
                    <a:cubicBezTo>
                      <a:pt x="670" y="843"/>
                      <a:pt x="683" y="791"/>
                      <a:pt x="683" y="735"/>
                    </a:cubicBezTo>
                    <a:lnTo>
                      <a:pt x="683" y="709"/>
                    </a:lnTo>
                    <a:cubicBezTo>
                      <a:pt x="696" y="709"/>
                      <a:pt x="696" y="696"/>
                      <a:pt x="696" y="696"/>
                    </a:cubicBezTo>
                    <a:cubicBezTo>
                      <a:pt x="709" y="680"/>
                      <a:pt x="735" y="667"/>
                      <a:pt x="751" y="654"/>
                    </a:cubicBezTo>
                    <a:cubicBezTo>
                      <a:pt x="777" y="628"/>
                      <a:pt x="735" y="559"/>
                      <a:pt x="764" y="533"/>
                    </a:cubicBezTo>
                    <a:cubicBezTo>
                      <a:pt x="764" y="517"/>
                      <a:pt x="777" y="504"/>
                      <a:pt x="790" y="504"/>
                    </a:cubicBezTo>
                    <a:cubicBezTo>
                      <a:pt x="817" y="490"/>
                      <a:pt x="833" y="477"/>
                      <a:pt x="859" y="464"/>
                    </a:cubicBezTo>
                    <a:cubicBezTo>
                      <a:pt x="885" y="435"/>
                      <a:pt x="914" y="422"/>
                      <a:pt x="941" y="396"/>
                    </a:cubicBezTo>
                    <a:cubicBezTo>
                      <a:pt x="954" y="383"/>
                      <a:pt x="980" y="370"/>
                      <a:pt x="1009" y="340"/>
                    </a:cubicBezTo>
                    <a:cubicBezTo>
                      <a:pt x="1022" y="327"/>
                      <a:pt x="1048" y="327"/>
                      <a:pt x="1078" y="327"/>
                    </a:cubicBezTo>
                    <a:cubicBezTo>
                      <a:pt x="1172" y="288"/>
                      <a:pt x="1280" y="259"/>
                      <a:pt x="1362" y="190"/>
                    </a:cubicBezTo>
                    <a:cubicBezTo>
                      <a:pt x="1404" y="151"/>
                      <a:pt x="1443" y="96"/>
                      <a:pt x="1499" y="96"/>
                    </a:cubicBezTo>
                    <a:cubicBezTo>
                      <a:pt x="1593" y="96"/>
                      <a:pt x="1633" y="233"/>
                      <a:pt x="1714" y="233"/>
                    </a:cubicBezTo>
                    <a:cubicBezTo>
                      <a:pt x="1796" y="233"/>
                      <a:pt x="1851" y="109"/>
                      <a:pt x="1933" y="109"/>
                    </a:cubicBezTo>
                    <a:cubicBezTo>
                      <a:pt x="1988" y="109"/>
                      <a:pt x="2028" y="164"/>
                      <a:pt x="2070" y="190"/>
                    </a:cubicBezTo>
                    <a:cubicBezTo>
                      <a:pt x="2104" y="212"/>
                      <a:pt x="2141" y="220"/>
                      <a:pt x="2179" y="220"/>
                    </a:cubicBezTo>
                    <a:cubicBezTo>
                      <a:pt x="2264" y="220"/>
                      <a:pt x="2357" y="182"/>
                      <a:pt x="2449" y="164"/>
                    </a:cubicBezTo>
                    <a:lnTo>
                      <a:pt x="2517" y="164"/>
                    </a:lnTo>
                    <a:cubicBezTo>
                      <a:pt x="2530" y="177"/>
                      <a:pt x="2560" y="190"/>
                      <a:pt x="2573" y="207"/>
                    </a:cubicBezTo>
                    <a:cubicBezTo>
                      <a:pt x="2654" y="287"/>
                      <a:pt x="2744" y="378"/>
                      <a:pt x="2838" y="378"/>
                    </a:cubicBezTo>
                    <a:cubicBezTo>
                      <a:pt x="2854" y="378"/>
                      <a:pt x="2870" y="375"/>
                      <a:pt x="2886" y="370"/>
                    </a:cubicBezTo>
                    <a:cubicBezTo>
                      <a:pt x="2937" y="358"/>
                      <a:pt x="2985" y="326"/>
                      <a:pt x="3030" y="326"/>
                    </a:cubicBezTo>
                    <a:cubicBezTo>
                      <a:pt x="3046" y="326"/>
                      <a:pt x="3061" y="330"/>
                      <a:pt x="3075" y="340"/>
                    </a:cubicBezTo>
                    <a:cubicBezTo>
                      <a:pt x="3088" y="340"/>
                      <a:pt x="3101" y="370"/>
                      <a:pt x="3131" y="383"/>
                    </a:cubicBezTo>
                    <a:cubicBezTo>
                      <a:pt x="3170" y="435"/>
                      <a:pt x="3238" y="490"/>
                      <a:pt x="3320" y="517"/>
                    </a:cubicBezTo>
                    <a:cubicBezTo>
                      <a:pt x="3294" y="598"/>
                      <a:pt x="3307" y="709"/>
                      <a:pt x="3363" y="778"/>
                    </a:cubicBezTo>
                    <a:lnTo>
                      <a:pt x="3363" y="477"/>
                    </a:lnTo>
                    <a:cubicBezTo>
                      <a:pt x="3269" y="375"/>
                      <a:pt x="3156" y="258"/>
                      <a:pt x="3016" y="258"/>
                    </a:cubicBezTo>
                    <a:cubicBezTo>
                      <a:pt x="3008" y="258"/>
                      <a:pt x="3001" y="258"/>
                      <a:pt x="2994" y="259"/>
                    </a:cubicBezTo>
                    <a:cubicBezTo>
                      <a:pt x="2938" y="259"/>
                      <a:pt x="2899" y="288"/>
                      <a:pt x="2844" y="288"/>
                    </a:cubicBezTo>
                    <a:cubicBezTo>
                      <a:pt x="2723" y="272"/>
                      <a:pt x="2641" y="138"/>
                      <a:pt x="2530" y="96"/>
                    </a:cubicBezTo>
                    <a:cubicBezTo>
                      <a:pt x="2508" y="90"/>
                      <a:pt x="2487" y="88"/>
                      <a:pt x="2464" y="88"/>
                    </a:cubicBezTo>
                    <a:cubicBezTo>
                      <a:pt x="2361" y="88"/>
                      <a:pt x="2254" y="136"/>
                      <a:pt x="2154" y="136"/>
                    </a:cubicBezTo>
                    <a:cubicBezTo>
                      <a:pt x="2115" y="136"/>
                      <a:pt x="2077" y="128"/>
                      <a:pt x="2041" y="109"/>
                    </a:cubicBezTo>
                    <a:cubicBezTo>
                      <a:pt x="2001" y="82"/>
                      <a:pt x="1959" y="43"/>
                      <a:pt x="1920" y="43"/>
                    </a:cubicBezTo>
                    <a:cubicBezTo>
                      <a:pt x="1838" y="43"/>
                      <a:pt x="1783" y="138"/>
                      <a:pt x="1714" y="151"/>
                    </a:cubicBezTo>
                    <a:cubicBezTo>
                      <a:pt x="1606" y="151"/>
                      <a:pt x="1567" y="1"/>
                      <a:pt x="14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4868300" y="1559425"/>
                <a:ext cx="38800" cy="73775"/>
              </a:xfrm>
              <a:custGeom>
                <a:avLst/>
                <a:gdLst/>
                <a:ahLst/>
                <a:cxnLst/>
                <a:rect l="l" t="t" r="r" b="b"/>
                <a:pathLst>
                  <a:path w="1552" h="2951" extrusionOk="0">
                    <a:moveTo>
                      <a:pt x="1551" y="0"/>
                    </a:moveTo>
                    <a:cubicBezTo>
                      <a:pt x="1483" y="108"/>
                      <a:pt x="1320" y="124"/>
                      <a:pt x="1251" y="232"/>
                    </a:cubicBezTo>
                    <a:cubicBezTo>
                      <a:pt x="1238" y="245"/>
                      <a:pt x="1225" y="271"/>
                      <a:pt x="1212" y="300"/>
                    </a:cubicBezTo>
                    <a:cubicBezTo>
                      <a:pt x="1196" y="313"/>
                      <a:pt x="1182" y="326"/>
                      <a:pt x="1156" y="353"/>
                    </a:cubicBezTo>
                    <a:cubicBezTo>
                      <a:pt x="1114" y="382"/>
                      <a:pt x="1088" y="434"/>
                      <a:pt x="1062" y="490"/>
                    </a:cubicBezTo>
                    <a:cubicBezTo>
                      <a:pt x="1062" y="490"/>
                      <a:pt x="1062" y="503"/>
                      <a:pt x="1049" y="516"/>
                    </a:cubicBezTo>
                    <a:lnTo>
                      <a:pt x="1019" y="516"/>
                    </a:lnTo>
                    <a:cubicBezTo>
                      <a:pt x="967" y="516"/>
                      <a:pt x="912" y="516"/>
                      <a:pt x="856" y="532"/>
                    </a:cubicBezTo>
                    <a:cubicBezTo>
                      <a:pt x="830" y="545"/>
                      <a:pt x="804" y="558"/>
                      <a:pt x="774" y="571"/>
                    </a:cubicBezTo>
                    <a:cubicBezTo>
                      <a:pt x="766" y="589"/>
                      <a:pt x="757" y="602"/>
                      <a:pt x="748" y="616"/>
                    </a:cubicBezTo>
                    <a:lnTo>
                      <a:pt x="748" y="616"/>
                    </a:lnTo>
                    <a:cubicBezTo>
                      <a:pt x="773" y="600"/>
                      <a:pt x="806" y="591"/>
                      <a:pt x="843" y="584"/>
                    </a:cubicBezTo>
                    <a:cubicBezTo>
                      <a:pt x="912" y="584"/>
                      <a:pt x="993" y="571"/>
                      <a:pt x="1062" y="558"/>
                    </a:cubicBezTo>
                    <a:cubicBezTo>
                      <a:pt x="1075" y="558"/>
                      <a:pt x="1088" y="545"/>
                      <a:pt x="1101" y="545"/>
                    </a:cubicBezTo>
                    <a:lnTo>
                      <a:pt x="1101" y="516"/>
                    </a:lnTo>
                    <a:cubicBezTo>
                      <a:pt x="1114" y="503"/>
                      <a:pt x="1114" y="490"/>
                      <a:pt x="1130" y="477"/>
                    </a:cubicBezTo>
                    <a:cubicBezTo>
                      <a:pt x="1182" y="408"/>
                      <a:pt x="1251" y="326"/>
                      <a:pt x="1307" y="258"/>
                    </a:cubicBezTo>
                    <a:cubicBezTo>
                      <a:pt x="1320" y="245"/>
                      <a:pt x="1333" y="232"/>
                      <a:pt x="1346" y="219"/>
                    </a:cubicBezTo>
                    <a:lnTo>
                      <a:pt x="1401" y="219"/>
                    </a:lnTo>
                    <a:cubicBezTo>
                      <a:pt x="1427" y="219"/>
                      <a:pt x="1440" y="189"/>
                      <a:pt x="1470" y="163"/>
                    </a:cubicBezTo>
                    <a:cubicBezTo>
                      <a:pt x="1496" y="124"/>
                      <a:pt x="1522" y="69"/>
                      <a:pt x="1551" y="0"/>
                    </a:cubicBezTo>
                    <a:close/>
                    <a:moveTo>
                      <a:pt x="748" y="616"/>
                    </a:moveTo>
                    <a:cubicBezTo>
                      <a:pt x="740" y="622"/>
                      <a:pt x="732" y="629"/>
                      <a:pt x="725" y="638"/>
                    </a:cubicBezTo>
                    <a:lnTo>
                      <a:pt x="725" y="638"/>
                    </a:lnTo>
                    <a:cubicBezTo>
                      <a:pt x="721" y="637"/>
                      <a:pt x="717" y="637"/>
                      <a:pt x="713" y="637"/>
                    </a:cubicBezTo>
                    <a:cubicBezTo>
                      <a:pt x="627" y="637"/>
                      <a:pt x="639" y="783"/>
                      <a:pt x="624" y="859"/>
                    </a:cubicBezTo>
                    <a:cubicBezTo>
                      <a:pt x="624" y="872"/>
                      <a:pt x="611" y="898"/>
                      <a:pt x="611" y="911"/>
                    </a:cubicBezTo>
                    <a:cubicBezTo>
                      <a:pt x="598" y="940"/>
                      <a:pt x="572" y="953"/>
                      <a:pt x="572" y="979"/>
                    </a:cubicBezTo>
                    <a:cubicBezTo>
                      <a:pt x="572" y="1005"/>
                      <a:pt x="585" y="1035"/>
                      <a:pt x="585" y="1061"/>
                    </a:cubicBezTo>
                    <a:cubicBezTo>
                      <a:pt x="585" y="1142"/>
                      <a:pt x="517" y="1211"/>
                      <a:pt x="517" y="1293"/>
                    </a:cubicBezTo>
                    <a:lnTo>
                      <a:pt x="517" y="1319"/>
                    </a:lnTo>
                    <a:cubicBezTo>
                      <a:pt x="504" y="1319"/>
                      <a:pt x="504" y="1332"/>
                      <a:pt x="491" y="1332"/>
                    </a:cubicBezTo>
                    <a:cubicBezTo>
                      <a:pt x="461" y="1332"/>
                      <a:pt x="435" y="1348"/>
                      <a:pt x="396" y="1361"/>
                    </a:cubicBezTo>
                    <a:cubicBezTo>
                      <a:pt x="380" y="1413"/>
                      <a:pt x="340" y="1469"/>
                      <a:pt x="314" y="1511"/>
                    </a:cubicBezTo>
                    <a:cubicBezTo>
                      <a:pt x="285" y="1537"/>
                      <a:pt x="246" y="1577"/>
                      <a:pt x="233" y="1619"/>
                    </a:cubicBezTo>
                    <a:lnTo>
                      <a:pt x="233" y="1701"/>
                    </a:lnTo>
                    <a:cubicBezTo>
                      <a:pt x="216" y="1769"/>
                      <a:pt x="216" y="1821"/>
                      <a:pt x="216" y="1890"/>
                    </a:cubicBezTo>
                    <a:cubicBezTo>
                      <a:pt x="216" y="1919"/>
                      <a:pt x="216" y="1932"/>
                      <a:pt x="203" y="1945"/>
                    </a:cubicBezTo>
                    <a:cubicBezTo>
                      <a:pt x="190" y="1945"/>
                      <a:pt x="177" y="1945"/>
                      <a:pt x="164" y="1959"/>
                    </a:cubicBezTo>
                    <a:cubicBezTo>
                      <a:pt x="122" y="1972"/>
                      <a:pt x="96" y="2014"/>
                      <a:pt x="83" y="2053"/>
                    </a:cubicBezTo>
                    <a:cubicBezTo>
                      <a:pt x="69" y="2122"/>
                      <a:pt x="40" y="2190"/>
                      <a:pt x="27" y="2259"/>
                    </a:cubicBezTo>
                    <a:cubicBezTo>
                      <a:pt x="1" y="2327"/>
                      <a:pt x="1" y="2340"/>
                      <a:pt x="27" y="2393"/>
                    </a:cubicBezTo>
                    <a:cubicBezTo>
                      <a:pt x="122" y="2572"/>
                      <a:pt x="96" y="2761"/>
                      <a:pt x="83" y="2951"/>
                    </a:cubicBezTo>
                    <a:cubicBezTo>
                      <a:pt x="122" y="2951"/>
                      <a:pt x="151" y="2912"/>
                      <a:pt x="164" y="2869"/>
                    </a:cubicBezTo>
                    <a:cubicBezTo>
                      <a:pt x="164" y="2830"/>
                      <a:pt x="151" y="2788"/>
                      <a:pt x="151" y="2748"/>
                    </a:cubicBezTo>
                    <a:cubicBezTo>
                      <a:pt x="109" y="2598"/>
                      <a:pt x="83" y="2448"/>
                      <a:pt x="83" y="2298"/>
                    </a:cubicBezTo>
                    <a:cubicBezTo>
                      <a:pt x="83" y="2229"/>
                      <a:pt x="109" y="2148"/>
                      <a:pt x="135" y="2083"/>
                    </a:cubicBezTo>
                    <a:lnTo>
                      <a:pt x="135" y="2053"/>
                    </a:lnTo>
                    <a:lnTo>
                      <a:pt x="259" y="2053"/>
                    </a:lnTo>
                    <a:cubicBezTo>
                      <a:pt x="259" y="2053"/>
                      <a:pt x="285" y="1903"/>
                      <a:pt x="285" y="1890"/>
                    </a:cubicBezTo>
                    <a:cubicBezTo>
                      <a:pt x="298" y="1821"/>
                      <a:pt x="298" y="1795"/>
                      <a:pt x="298" y="1740"/>
                    </a:cubicBezTo>
                    <a:cubicBezTo>
                      <a:pt x="285" y="1658"/>
                      <a:pt x="298" y="1551"/>
                      <a:pt x="366" y="1511"/>
                    </a:cubicBezTo>
                    <a:cubicBezTo>
                      <a:pt x="409" y="1469"/>
                      <a:pt x="477" y="1469"/>
                      <a:pt x="517" y="1430"/>
                    </a:cubicBezTo>
                    <a:cubicBezTo>
                      <a:pt x="559" y="1387"/>
                      <a:pt x="598" y="1319"/>
                      <a:pt x="611" y="1250"/>
                    </a:cubicBezTo>
                    <a:cubicBezTo>
                      <a:pt x="624" y="1211"/>
                      <a:pt x="611" y="1142"/>
                      <a:pt x="611" y="1103"/>
                    </a:cubicBezTo>
                    <a:cubicBezTo>
                      <a:pt x="624" y="1074"/>
                      <a:pt x="624" y="1035"/>
                      <a:pt x="641" y="1005"/>
                    </a:cubicBezTo>
                    <a:cubicBezTo>
                      <a:pt x="654" y="979"/>
                      <a:pt x="680" y="940"/>
                      <a:pt x="706" y="924"/>
                    </a:cubicBezTo>
                    <a:cubicBezTo>
                      <a:pt x="706" y="842"/>
                      <a:pt x="693" y="761"/>
                      <a:pt x="706" y="679"/>
                    </a:cubicBezTo>
                    <a:cubicBezTo>
                      <a:pt x="710" y="662"/>
                      <a:pt x="717" y="649"/>
                      <a:pt x="725" y="638"/>
                    </a:cubicBezTo>
                    <a:lnTo>
                      <a:pt x="725" y="638"/>
                    </a:lnTo>
                    <a:cubicBezTo>
                      <a:pt x="728" y="638"/>
                      <a:pt x="732" y="639"/>
                      <a:pt x="735" y="640"/>
                    </a:cubicBezTo>
                    <a:cubicBezTo>
                      <a:pt x="740" y="631"/>
                      <a:pt x="744" y="623"/>
                      <a:pt x="748" y="6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4856400" y="1595800"/>
                <a:ext cx="18375" cy="6800"/>
              </a:xfrm>
              <a:custGeom>
                <a:avLst/>
                <a:gdLst/>
                <a:ahLst/>
                <a:cxnLst/>
                <a:rect l="l" t="t" r="r" b="b"/>
                <a:pathLst>
                  <a:path w="735" h="272" extrusionOk="0">
                    <a:moveTo>
                      <a:pt x="164" y="1"/>
                    </a:moveTo>
                    <a:cubicBezTo>
                      <a:pt x="164" y="27"/>
                      <a:pt x="164" y="69"/>
                      <a:pt x="151" y="96"/>
                    </a:cubicBezTo>
                    <a:cubicBezTo>
                      <a:pt x="127" y="85"/>
                      <a:pt x="62" y="48"/>
                      <a:pt x="24" y="48"/>
                    </a:cubicBezTo>
                    <a:cubicBezTo>
                      <a:pt x="14" y="48"/>
                      <a:pt x="6" y="50"/>
                      <a:pt x="0" y="56"/>
                    </a:cubicBezTo>
                    <a:cubicBezTo>
                      <a:pt x="40" y="96"/>
                      <a:pt x="108" y="122"/>
                      <a:pt x="151" y="151"/>
                    </a:cubicBezTo>
                    <a:cubicBezTo>
                      <a:pt x="177" y="164"/>
                      <a:pt x="219" y="190"/>
                      <a:pt x="245" y="203"/>
                    </a:cubicBezTo>
                    <a:cubicBezTo>
                      <a:pt x="258" y="203"/>
                      <a:pt x="314" y="233"/>
                      <a:pt x="327" y="246"/>
                    </a:cubicBezTo>
                    <a:cubicBezTo>
                      <a:pt x="284" y="177"/>
                      <a:pt x="245" y="122"/>
                      <a:pt x="203" y="56"/>
                    </a:cubicBezTo>
                    <a:lnTo>
                      <a:pt x="203" y="56"/>
                    </a:lnTo>
                    <a:cubicBezTo>
                      <a:pt x="253" y="72"/>
                      <a:pt x="310" y="84"/>
                      <a:pt x="365" y="84"/>
                    </a:cubicBezTo>
                    <a:cubicBezTo>
                      <a:pt x="399" y="84"/>
                      <a:pt x="433" y="79"/>
                      <a:pt x="464" y="69"/>
                    </a:cubicBezTo>
                    <a:cubicBezTo>
                      <a:pt x="490" y="69"/>
                      <a:pt x="516" y="56"/>
                      <a:pt x="559" y="56"/>
                    </a:cubicBezTo>
                    <a:cubicBezTo>
                      <a:pt x="559" y="56"/>
                      <a:pt x="572" y="56"/>
                      <a:pt x="585" y="69"/>
                    </a:cubicBezTo>
                    <a:cubicBezTo>
                      <a:pt x="598" y="69"/>
                      <a:pt x="598" y="96"/>
                      <a:pt x="611" y="109"/>
                    </a:cubicBezTo>
                    <a:cubicBezTo>
                      <a:pt x="640" y="164"/>
                      <a:pt x="679" y="220"/>
                      <a:pt x="735" y="272"/>
                    </a:cubicBezTo>
                    <a:lnTo>
                      <a:pt x="611" y="27"/>
                    </a:lnTo>
                    <a:cubicBezTo>
                      <a:pt x="611" y="27"/>
                      <a:pt x="598" y="14"/>
                      <a:pt x="598" y="1"/>
                    </a:cubicBezTo>
                    <a:lnTo>
                      <a:pt x="545" y="1"/>
                    </a:lnTo>
                    <a:cubicBezTo>
                      <a:pt x="474" y="8"/>
                      <a:pt x="398" y="16"/>
                      <a:pt x="323" y="16"/>
                    </a:cubicBezTo>
                    <a:cubicBezTo>
                      <a:pt x="269" y="16"/>
                      <a:pt x="215" y="12"/>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4927150" y="1531175"/>
                <a:ext cx="27525" cy="11625"/>
              </a:xfrm>
              <a:custGeom>
                <a:avLst/>
                <a:gdLst/>
                <a:ahLst/>
                <a:cxnLst/>
                <a:rect l="l" t="t" r="r" b="b"/>
                <a:pathLst>
                  <a:path w="1101" h="465" extrusionOk="0">
                    <a:moveTo>
                      <a:pt x="203" y="1"/>
                    </a:moveTo>
                    <a:cubicBezTo>
                      <a:pt x="190" y="30"/>
                      <a:pt x="190" y="56"/>
                      <a:pt x="177" y="82"/>
                    </a:cubicBezTo>
                    <a:cubicBezTo>
                      <a:pt x="163" y="82"/>
                      <a:pt x="13" y="43"/>
                      <a:pt x="0" y="43"/>
                    </a:cubicBezTo>
                    <a:lnTo>
                      <a:pt x="0" y="43"/>
                    </a:lnTo>
                    <a:cubicBezTo>
                      <a:pt x="0" y="82"/>
                      <a:pt x="53" y="95"/>
                      <a:pt x="82" y="112"/>
                    </a:cubicBezTo>
                    <a:cubicBezTo>
                      <a:pt x="134" y="138"/>
                      <a:pt x="177" y="151"/>
                      <a:pt x="229" y="164"/>
                    </a:cubicBezTo>
                    <a:lnTo>
                      <a:pt x="229" y="69"/>
                    </a:lnTo>
                    <a:cubicBezTo>
                      <a:pt x="271" y="82"/>
                      <a:pt x="310" y="95"/>
                      <a:pt x="353" y="112"/>
                    </a:cubicBezTo>
                    <a:cubicBezTo>
                      <a:pt x="392" y="112"/>
                      <a:pt x="421" y="125"/>
                      <a:pt x="461" y="138"/>
                    </a:cubicBezTo>
                    <a:cubicBezTo>
                      <a:pt x="529" y="177"/>
                      <a:pt x="585" y="232"/>
                      <a:pt x="637" y="288"/>
                    </a:cubicBezTo>
                    <a:lnTo>
                      <a:pt x="692" y="288"/>
                    </a:lnTo>
                    <a:cubicBezTo>
                      <a:pt x="700" y="285"/>
                      <a:pt x="708" y="284"/>
                      <a:pt x="716" y="284"/>
                    </a:cubicBezTo>
                    <a:cubicBezTo>
                      <a:pt x="749" y="284"/>
                      <a:pt x="779" y="304"/>
                      <a:pt x="800" y="314"/>
                    </a:cubicBezTo>
                    <a:cubicBezTo>
                      <a:pt x="898" y="370"/>
                      <a:pt x="1019" y="396"/>
                      <a:pt x="1100" y="464"/>
                    </a:cubicBezTo>
                    <a:cubicBezTo>
                      <a:pt x="1074" y="409"/>
                      <a:pt x="1006" y="370"/>
                      <a:pt x="950" y="340"/>
                    </a:cubicBezTo>
                    <a:cubicBezTo>
                      <a:pt x="882" y="314"/>
                      <a:pt x="800" y="275"/>
                      <a:pt x="735" y="232"/>
                    </a:cubicBezTo>
                    <a:lnTo>
                      <a:pt x="718" y="232"/>
                    </a:lnTo>
                    <a:cubicBezTo>
                      <a:pt x="701" y="232"/>
                      <a:pt x="689" y="238"/>
                      <a:pt x="676" y="238"/>
                    </a:cubicBezTo>
                    <a:cubicBezTo>
                      <a:pt x="669" y="238"/>
                      <a:pt x="662" y="237"/>
                      <a:pt x="653" y="232"/>
                    </a:cubicBezTo>
                    <a:cubicBezTo>
                      <a:pt x="637" y="232"/>
                      <a:pt x="624" y="206"/>
                      <a:pt x="624" y="193"/>
                    </a:cubicBezTo>
                    <a:cubicBezTo>
                      <a:pt x="598" y="138"/>
                      <a:pt x="542" y="82"/>
                      <a:pt x="490" y="43"/>
                    </a:cubicBezTo>
                    <a:cubicBezTo>
                      <a:pt x="490" y="43"/>
                      <a:pt x="474" y="30"/>
                      <a:pt x="461" y="30"/>
                    </a:cubicBezTo>
                    <a:lnTo>
                      <a:pt x="297" y="30"/>
                    </a:lnTo>
                    <a:cubicBezTo>
                      <a:pt x="258" y="30"/>
                      <a:pt x="216" y="30"/>
                      <a:pt x="20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4872400" y="1567900"/>
                <a:ext cx="66275" cy="25250"/>
              </a:xfrm>
              <a:custGeom>
                <a:avLst/>
                <a:gdLst/>
                <a:ahLst/>
                <a:cxnLst/>
                <a:rect l="l" t="t" r="r" b="b"/>
                <a:pathLst>
                  <a:path w="2651" h="1010" extrusionOk="0">
                    <a:moveTo>
                      <a:pt x="0" y="1"/>
                    </a:moveTo>
                    <a:cubicBezTo>
                      <a:pt x="2" y="5"/>
                      <a:pt x="6" y="9"/>
                      <a:pt x="10" y="12"/>
                    </a:cubicBezTo>
                    <a:lnTo>
                      <a:pt x="10" y="12"/>
                    </a:lnTo>
                    <a:cubicBezTo>
                      <a:pt x="7" y="8"/>
                      <a:pt x="4" y="4"/>
                      <a:pt x="0" y="1"/>
                    </a:cubicBezTo>
                    <a:close/>
                    <a:moveTo>
                      <a:pt x="10" y="12"/>
                    </a:moveTo>
                    <a:cubicBezTo>
                      <a:pt x="58" y="63"/>
                      <a:pt x="98" y="114"/>
                      <a:pt x="150" y="151"/>
                    </a:cubicBezTo>
                    <a:cubicBezTo>
                      <a:pt x="245" y="245"/>
                      <a:pt x="340" y="340"/>
                      <a:pt x="477" y="382"/>
                    </a:cubicBezTo>
                    <a:cubicBezTo>
                      <a:pt x="597" y="422"/>
                      <a:pt x="692" y="395"/>
                      <a:pt x="803" y="464"/>
                    </a:cubicBezTo>
                    <a:cubicBezTo>
                      <a:pt x="855" y="490"/>
                      <a:pt x="898" y="520"/>
                      <a:pt x="937" y="533"/>
                    </a:cubicBezTo>
                    <a:cubicBezTo>
                      <a:pt x="958" y="542"/>
                      <a:pt x="977" y="551"/>
                      <a:pt x="995" y="551"/>
                    </a:cubicBezTo>
                    <a:cubicBezTo>
                      <a:pt x="1003" y="551"/>
                      <a:pt x="1011" y="549"/>
                      <a:pt x="1018" y="546"/>
                    </a:cubicBezTo>
                    <a:cubicBezTo>
                      <a:pt x="1048" y="546"/>
                      <a:pt x="1061" y="520"/>
                      <a:pt x="1087" y="503"/>
                    </a:cubicBezTo>
                    <a:cubicBezTo>
                      <a:pt x="1104" y="495"/>
                      <a:pt x="1122" y="492"/>
                      <a:pt x="1141" y="492"/>
                    </a:cubicBezTo>
                    <a:cubicBezTo>
                      <a:pt x="1183" y="492"/>
                      <a:pt x="1227" y="508"/>
                      <a:pt x="1263" y="520"/>
                    </a:cubicBezTo>
                    <a:cubicBezTo>
                      <a:pt x="1306" y="546"/>
                      <a:pt x="1358" y="559"/>
                      <a:pt x="1413" y="572"/>
                    </a:cubicBezTo>
                    <a:cubicBezTo>
                      <a:pt x="1431" y="572"/>
                      <a:pt x="1450" y="566"/>
                      <a:pt x="1468" y="566"/>
                    </a:cubicBezTo>
                    <a:cubicBezTo>
                      <a:pt x="1477" y="566"/>
                      <a:pt x="1486" y="567"/>
                      <a:pt x="1495" y="572"/>
                    </a:cubicBezTo>
                    <a:cubicBezTo>
                      <a:pt x="1537" y="572"/>
                      <a:pt x="1564" y="601"/>
                      <a:pt x="1590" y="614"/>
                    </a:cubicBezTo>
                    <a:cubicBezTo>
                      <a:pt x="1658" y="653"/>
                      <a:pt x="1740" y="640"/>
                      <a:pt x="1821" y="653"/>
                    </a:cubicBezTo>
                    <a:cubicBezTo>
                      <a:pt x="1890" y="653"/>
                      <a:pt x="1959" y="683"/>
                      <a:pt x="2027" y="709"/>
                    </a:cubicBezTo>
                    <a:cubicBezTo>
                      <a:pt x="2040" y="709"/>
                      <a:pt x="2053" y="709"/>
                      <a:pt x="2053" y="722"/>
                    </a:cubicBezTo>
                    <a:cubicBezTo>
                      <a:pt x="2066" y="735"/>
                      <a:pt x="2066" y="735"/>
                      <a:pt x="2079" y="748"/>
                    </a:cubicBezTo>
                    <a:cubicBezTo>
                      <a:pt x="2109" y="790"/>
                      <a:pt x="2161" y="803"/>
                      <a:pt x="2203" y="817"/>
                    </a:cubicBezTo>
                    <a:cubicBezTo>
                      <a:pt x="2353" y="859"/>
                      <a:pt x="2500" y="928"/>
                      <a:pt x="2651" y="1009"/>
                    </a:cubicBezTo>
                    <a:cubicBezTo>
                      <a:pt x="2556" y="885"/>
                      <a:pt x="2419" y="803"/>
                      <a:pt x="2285" y="764"/>
                    </a:cubicBezTo>
                    <a:cubicBezTo>
                      <a:pt x="2203" y="735"/>
                      <a:pt x="2135" y="735"/>
                      <a:pt x="2079" y="683"/>
                    </a:cubicBezTo>
                    <a:cubicBezTo>
                      <a:pt x="2066" y="666"/>
                      <a:pt x="2053" y="653"/>
                      <a:pt x="2040" y="640"/>
                    </a:cubicBezTo>
                    <a:cubicBezTo>
                      <a:pt x="2011" y="627"/>
                      <a:pt x="1985" y="627"/>
                      <a:pt x="1972" y="627"/>
                    </a:cubicBezTo>
                    <a:cubicBezTo>
                      <a:pt x="1903" y="614"/>
                      <a:pt x="1835" y="601"/>
                      <a:pt x="1753" y="601"/>
                    </a:cubicBezTo>
                    <a:cubicBezTo>
                      <a:pt x="1727" y="585"/>
                      <a:pt x="1684" y="585"/>
                      <a:pt x="1645" y="572"/>
                    </a:cubicBezTo>
                    <a:cubicBezTo>
                      <a:pt x="1598" y="550"/>
                      <a:pt x="1572" y="516"/>
                      <a:pt x="1532" y="516"/>
                    </a:cubicBezTo>
                    <a:cubicBezTo>
                      <a:pt x="1525" y="516"/>
                      <a:pt x="1517" y="517"/>
                      <a:pt x="1508" y="520"/>
                    </a:cubicBezTo>
                    <a:cubicBezTo>
                      <a:pt x="1440" y="520"/>
                      <a:pt x="1413" y="520"/>
                      <a:pt x="1345" y="490"/>
                    </a:cubicBezTo>
                    <a:cubicBezTo>
                      <a:pt x="1276" y="464"/>
                      <a:pt x="1211" y="438"/>
                      <a:pt x="1129" y="422"/>
                    </a:cubicBezTo>
                    <a:cubicBezTo>
                      <a:pt x="1121" y="420"/>
                      <a:pt x="1113" y="419"/>
                      <a:pt x="1105" y="419"/>
                    </a:cubicBezTo>
                    <a:cubicBezTo>
                      <a:pt x="1053" y="419"/>
                      <a:pt x="1025" y="456"/>
                      <a:pt x="979" y="490"/>
                    </a:cubicBezTo>
                    <a:cubicBezTo>
                      <a:pt x="924" y="464"/>
                      <a:pt x="868" y="409"/>
                      <a:pt x="803" y="369"/>
                    </a:cubicBezTo>
                    <a:cubicBezTo>
                      <a:pt x="740" y="327"/>
                      <a:pt x="661" y="309"/>
                      <a:pt x="578" y="309"/>
                    </a:cubicBezTo>
                    <a:cubicBezTo>
                      <a:pt x="553" y="309"/>
                      <a:pt x="528" y="311"/>
                      <a:pt x="503" y="314"/>
                    </a:cubicBezTo>
                    <a:cubicBezTo>
                      <a:pt x="490" y="327"/>
                      <a:pt x="460" y="327"/>
                      <a:pt x="447" y="327"/>
                    </a:cubicBezTo>
                    <a:cubicBezTo>
                      <a:pt x="421" y="327"/>
                      <a:pt x="408" y="314"/>
                      <a:pt x="395" y="301"/>
                    </a:cubicBezTo>
                    <a:cubicBezTo>
                      <a:pt x="313" y="232"/>
                      <a:pt x="232" y="164"/>
                      <a:pt x="150" y="95"/>
                    </a:cubicBezTo>
                    <a:cubicBezTo>
                      <a:pt x="121" y="69"/>
                      <a:pt x="121" y="56"/>
                      <a:pt x="95" y="30"/>
                    </a:cubicBezTo>
                    <a:cubicBezTo>
                      <a:pt x="84" y="16"/>
                      <a:pt x="34" y="25"/>
                      <a:pt x="10" y="12"/>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4877125" y="1533225"/>
                <a:ext cx="51350" cy="39525"/>
              </a:xfrm>
              <a:custGeom>
                <a:avLst/>
                <a:gdLst/>
                <a:ahLst/>
                <a:cxnLst/>
                <a:rect l="l" t="t" r="r" b="b"/>
                <a:pathLst>
                  <a:path w="2054" h="1581" extrusionOk="0">
                    <a:moveTo>
                      <a:pt x="2054" y="0"/>
                    </a:moveTo>
                    <a:lnTo>
                      <a:pt x="2040" y="30"/>
                    </a:lnTo>
                    <a:cubicBezTo>
                      <a:pt x="1946" y="30"/>
                      <a:pt x="1890" y="150"/>
                      <a:pt x="1822" y="193"/>
                    </a:cubicBezTo>
                    <a:cubicBezTo>
                      <a:pt x="1727" y="245"/>
                      <a:pt x="1593" y="232"/>
                      <a:pt x="1538" y="314"/>
                    </a:cubicBezTo>
                    <a:cubicBezTo>
                      <a:pt x="1538" y="327"/>
                      <a:pt x="1525" y="356"/>
                      <a:pt x="1525" y="369"/>
                    </a:cubicBezTo>
                    <a:cubicBezTo>
                      <a:pt x="1495" y="395"/>
                      <a:pt x="1456" y="421"/>
                      <a:pt x="1414" y="438"/>
                    </a:cubicBezTo>
                    <a:cubicBezTo>
                      <a:pt x="1332" y="477"/>
                      <a:pt x="1238" y="532"/>
                      <a:pt x="1156" y="585"/>
                    </a:cubicBezTo>
                    <a:cubicBezTo>
                      <a:pt x="1130" y="614"/>
                      <a:pt x="1087" y="640"/>
                      <a:pt x="1061" y="683"/>
                    </a:cubicBezTo>
                    <a:cubicBezTo>
                      <a:pt x="1048" y="709"/>
                      <a:pt x="1048" y="748"/>
                      <a:pt x="1022" y="777"/>
                    </a:cubicBezTo>
                    <a:cubicBezTo>
                      <a:pt x="940" y="940"/>
                      <a:pt x="666" y="927"/>
                      <a:pt x="572" y="1074"/>
                    </a:cubicBezTo>
                    <a:cubicBezTo>
                      <a:pt x="503" y="1172"/>
                      <a:pt x="464" y="1156"/>
                      <a:pt x="369" y="1198"/>
                    </a:cubicBezTo>
                    <a:cubicBezTo>
                      <a:pt x="288" y="1237"/>
                      <a:pt x="219" y="1348"/>
                      <a:pt x="164" y="1417"/>
                    </a:cubicBezTo>
                    <a:cubicBezTo>
                      <a:pt x="130" y="1450"/>
                      <a:pt x="85" y="1486"/>
                      <a:pt x="39" y="1486"/>
                    </a:cubicBezTo>
                    <a:cubicBezTo>
                      <a:pt x="30" y="1486"/>
                      <a:pt x="22" y="1485"/>
                      <a:pt x="13" y="1482"/>
                    </a:cubicBezTo>
                    <a:lnTo>
                      <a:pt x="13" y="1482"/>
                    </a:lnTo>
                    <a:cubicBezTo>
                      <a:pt x="0" y="1512"/>
                      <a:pt x="13" y="1551"/>
                      <a:pt x="43" y="1580"/>
                    </a:cubicBezTo>
                    <a:cubicBezTo>
                      <a:pt x="82" y="1538"/>
                      <a:pt x="124" y="1482"/>
                      <a:pt x="164" y="1443"/>
                    </a:cubicBezTo>
                    <a:cubicBezTo>
                      <a:pt x="219" y="1388"/>
                      <a:pt x="288" y="1335"/>
                      <a:pt x="353" y="1293"/>
                    </a:cubicBezTo>
                    <a:cubicBezTo>
                      <a:pt x="421" y="1237"/>
                      <a:pt x="503" y="1185"/>
                      <a:pt x="585" y="1156"/>
                    </a:cubicBezTo>
                    <a:cubicBezTo>
                      <a:pt x="653" y="1130"/>
                      <a:pt x="748" y="1117"/>
                      <a:pt x="790" y="1048"/>
                    </a:cubicBezTo>
                    <a:cubicBezTo>
                      <a:pt x="803" y="1022"/>
                      <a:pt x="803" y="993"/>
                      <a:pt x="816" y="966"/>
                    </a:cubicBezTo>
                    <a:cubicBezTo>
                      <a:pt x="843" y="953"/>
                      <a:pt x="872" y="940"/>
                      <a:pt x="898" y="927"/>
                    </a:cubicBezTo>
                    <a:cubicBezTo>
                      <a:pt x="993" y="898"/>
                      <a:pt x="1074" y="872"/>
                      <a:pt x="1169" y="846"/>
                    </a:cubicBezTo>
                    <a:cubicBezTo>
                      <a:pt x="1156" y="777"/>
                      <a:pt x="1156" y="696"/>
                      <a:pt x="1198" y="640"/>
                    </a:cubicBezTo>
                    <a:cubicBezTo>
                      <a:pt x="1211" y="627"/>
                      <a:pt x="1238" y="614"/>
                      <a:pt x="1251" y="601"/>
                    </a:cubicBezTo>
                    <a:cubicBezTo>
                      <a:pt x="1348" y="545"/>
                      <a:pt x="1430" y="490"/>
                      <a:pt x="1512" y="438"/>
                    </a:cubicBezTo>
                    <a:cubicBezTo>
                      <a:pt x="1564" y="408"/>
                      <a:pt x="1606" y="382"/>
                      <a:pt x="1632" y="327"/>
                    </a:cubicBezTo>
                    <a:cubicBezTo>
                      <a:pt x="1632" y="314"/>
                      <a:pt x="1646" y="301"/>
                      <a:pt x="1646" y="288"/>
                    </a:cubicBezTo>
                    <a:cubicBezTo>
                      <a:pt x="1659" y="275"/>
                      <a:pt x="1688" y="275"/>
                      <a:pt x="1701" y="258"/>
                    </a:cubicBezTo>
                    <a:cubicBezTo>
                      <a:pt x="1770" y="245"/>
                      <a:pt x="1851" y="232"/>
                      <a:pt x="1920" y="193"/>
                    </a:cubicBezTo>
                    <a:cubicBezTo>
                      <a:pt x="2001"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4865525" y="1597200"/>
                <a:ext cx="65000" cy="28325"/>
              </a:xfrm>
              <a:custGeom>
                <a:avLst/>
                <a:gdLst/>
                <a:ahLst/>
                <a:cxnLst/>
                <a:rect l="l" t="t" r="r" b="b"/>
                <a:pathLst>
                  <a:path w="2600" h="1133" extrusionOk="0">
                    <a:moveTo>
                      <a:pt x="2543" y="190"/>
                    </a:moveTo>
                    <a:cubicBezTo>
                      <a:pt x="2562" y="195"/>
                      <a:pt x="2580" y="199"/>
                      <a:pt x="2599" y="203"/>
                    </a:cubicBezTo>
                    <a:cubicBezTo>
                      <a:pt x="2581" y="198"/>
                      <a:pt x="2562" y="193"/>
                      <a:pt x="2543" y="190"/>
                    </a:cubicBezTo>
                    <a:close/>
                    <a:moveTo>
                      <a:pt x="872" y="0"/>
                    </a:moveTo>
                    <a:cubicBezTo>
                      <a:pt x="941" y="108"/>
                      <a:pt x="1010" y="190"/>
                      <a:pt x="1104" y="271"/>
                    </a:cubicBezTo>
                    <a:cubicBezTo>
                      <a:pt x="1036" y="327"/>
                      <a:pt x="941" y="340"/>
                      <a:pt x="859" y="340"/>
                    </a:cubicBezTo>
                    <a:cubicBezTo>
                      <a:pt x="833" y="392"/>
                      <a:pt x="804" y="434"/>
                      <a:pt x="804" y="490"/>
                    </a:cubicBezTo>
                    <a:cubicBezTo>
                      <a:pt x="791" y="516"/>
                      <a:pt x="791" y="555"/>
                      <a:pt x="791" y="585"/>
                    </a:cubicBezTo>
                    <a:cubicBezTo>
                      <a:pt x="765" y="666"/>
                      <a:pt x="709" y="718"/>
                      <a:pt x="641" y="761"/>
                    </a:cubicBezTo>
                    <a:cubicBezTo>
                      <a:pt x="572" y="816"/>
                      <a:pt x="507" y="842"/>
                      <a:pt x="425" y="869"/>
                    </a:cubicBezTo>
                    <a:cubicBezTo>
                      <a:pt x="275" y="937"/>
                      <a:pt x="138" y="1032"/>
                      <a:pt x="1" y="1126"/>
                    </a:cubicBezTo>
                    <a:cubicBezTo>
                      <a:pt x="20" y="1131"/>
                      <a:pt x="40" y="1133"/>
                      <a:pt x="60" y="1133"/>
                    </a:cubicBezTo>
                    <a:cubicBezTo>
                      <a:pt x="180" y="1133"/>
                      <a:pt x="303" y="1061"/>
                      <a:pt x="396" y="980"/>
                    </a:cubicBezTo>
                    <a:cubicBezTo>
                      <a:pt x="477" y="924"/>
                      <a:pt x="559" y="869"/>
                      <a:pt x="654" y="856"/>
                    </a:cubicBezTo>
                    <a:cubicBezTo>
                      <a:pt x="683" y="856"/>
                      <a:pt x="722" y="856"/>
                      <a:pt x="752" y="842"/>
                    </a:cubicBezTo>
                    <a:cubicBezTo>
                      <a:pt x="791" y="829"/>
                      <a:pt x="817" y="787"/>
                      <a:pt x="833" y="761"/>
                    </a:cubicBezTo>
                    <a:cubicBezTo>
                      <a:pt x="872" y="705"/>
                      <a:pt x="915" y="666"/>
                      <a:pt x="915" y="598"/>
                    </a:cubicBezTo>
                    <a:cubicBezTo>
                      <a:pt x="915" y="555"/>
                      <a:pt x="885" y="503"/>
                      <a:pt x="899" y="448"/>
                    </a:cubicBezTo>
                    <a:cubicBezTo>
                      <a:pt x="928" y="392"/>
                      <a:pt x="996" y="379"/>
                      <a:pt x="1049" y="379"/>
                    </a:cubicBezTo>
                    <a:cubicBezTo>
                      <a:pt x="1104" y="366"/>
                      <a:pt x="1160" y="366"/>
                      <a:pt x="1212" y="366"/>
                    </a:cubicBezTo>
                    <a:cubicBezTo>
                      <a:pt x="1231" y="366"/>
                      <a:pt x="1244" y="360"/>
                      <a:pt x="1254" y="360"/>
                    </a:cubicBezTo>
                    <a:cubicBezTo>
                      <a:pt x="1259" y="360"/>
                      <a:pt x="1263" y="362"/>
                      <a:pt x="1267" y="366"/>
                    </a:cubicBezTo>
                    <a:cubicBezTo>
                      <a:pt x="1293" y="379"/>
                      <a:pt x="1293" y="434"/>
                      <a:pt x="1336" y="448"/>
                    </a:cubicBezTo>
                    <a:cubicBezTo>
                      <a:pt x="1340" y="449"/>
                      <a:pt x="1344" y="450"/>
                      <a:pt x="1348" y="450"/>
                    </a:cubicBezTo>
                    <a:cubicBezTo>
                      <a:pt x="1377" y="450"/>
                      <a:pt x="1423" y="420"/>
                      <a:pt x="1457" y="408"/>
                    </a:cubicBezTo>
                    <a:cubicBezTo>
                      <a:pt x="1476" y="408"/>
                      <a:pt x="1615" y="395"/>
                      <a:pt x="1705" y="395"/>
                    </a:cubicBezTo>
                    <a:cubicBezTo>
                      <a:pt x="1750" y="395"/>
                      <a:pt x="1783" y="399"/>
                      <a:pt x="1783" y="408"/>
                    </a:cubicBezTo>
                    <a:lnTo>
                      <a:pt x="1783" y="340"/>
                    </a:lnTo>
                    <a:cubicBezTo>
                      <a:pt x="1920" y="297"/>
                      <a:pt x="2070" y="297"/>
                      <a:pt x="2204" y="297"/>
                    </a:cubicBezTo>
                    <a:cubicBezTo>
                      <a:pt x="2191" y="271"/>
                      <a:pt x="2191" y="229"/>
                      <a:pt x="2220" y="216"/>
                    </a:cubicBezTo>
                    <a:cubicBezTo>
                      <a:pt x="2247" y="190"/>
                      <a:pt x="2286" y="190"/>
                      <a:pt x="2315" y="190"/>
                    </a:cubicBezTo>
                    <a:cubicBezTo>
                      <a:pt x="2354" y="184"/>
                      <a:pt x="2394" y="181"/>
                      <a:pt x="2433" y="181"/>
                    </a:cubicBezTo>
                    <a:cubicBezTo>
                      <a:pt x="2470" y="181"/>
                      <a:pt x="2507" y="184"/>
                      <a:pt x="2543" y="190"/>
                    </a:cubicBezTo>
                    <a:lnTo>
                      <a:pt x="2543" y="190"/>
                    </a:lnTo>
                    <a:cubicBezTo>
                      <a:pt x="2444" y="167"/>
                      <a:pt x="2351" y="141"/>
                      <a:pt x="2260" y="108"/>
                    </a:cubicBezTo>
                    <a:cubicBezTo>
                      <a:pt x="2247" y="108"/>
                      <a:pt x="2220" y="108"/>
                      <a:pt x="2204" y="121"/>
                    </a:cubicBezTo>
                    <a:cubicBezTo>
                      <a:pt x="2191" y="134"/>
                      <a:pt x="2191" y="164"/>
                      <a:pt x="2178" y="177"/>
                    </a:cubicBezTo>
                    <a:cubicBezTo>
                      <a:pt x="2165" y="190"/>
                      <a:pt x="2152" y="190"/>
                      <a:pt x="2139" y="203"/>
                    </a:cubicBezTo>
                    <a:cubicBezTo>
                      <a:pt x="2041" y="229"/>
                      <a:pt x="1933" y="245"/>
                      <a:pt x="1839" y="245"/>
                    </a:cubicBezTo>
                    <a:cubicBezTo>
                      <a:pt x="1812" y="245"/>
                      <a:pt x="1796" y="245"/>
                      <a:pt x="1770" y="258"/>
                    </a:cubicBezTo>
                    <a:cubicBezTo>
                      <a:pt x="1757" y="258"/>
                      <a:pt x="1744" y="271"/>
                      <a:pt x="1731" y="284"/>
                    </a:cubicBezTo>
                    <a:cubicBezTo>
                      <a:pt x="1672" y="325"/>
                      <a:pt x="1610" y="337"/>
                      <a:pt x="1546" y="337"/>
                    </a:cubicBezTo>
                    <a:cubicBezTo>
                      <a:pt x="1504" y="337"/>
                      <a:pt x="1461" y="332"/>
                      <a:pt x="1418" y="327"/>
                    </a:cubicBezTo>
                    <a:cubicBezTo>
                      <a:pt x="1375" y="327"/>
                      <a:pt x="1336" y="310"/>
                      <a:pt x="1293" y="297"/>
                    </a:cubicBezTo>
                    <a:lnTo>
                      <a:pt x="1241" y="245"/>
                    </a:lnTo>
                    <a:cubicBezTo>
                      <a:pt x="1212" y="216"/>
                      <a:pt x="1173" y="203"/>
                      <a:pt x="1130" y="190"/>
                    </a:cubicBezTo>
                    <a:cubicBezTo>
                      <a:pt x="1036" y="147"/>
                      <a:pt x="941"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4938000" y="1580900"/>
                <a:ext cx="12600" cy="13650"/>
              </a:xfrm>
              <a:custGeom>
                <a:avLst/>
                <a:gdLst/>
                <a:ahLst/>
                <a:cxnLst/>
                <a:rect l="l" t="t" r="r" b="b"/>
                <a:pathLst>
                  <a:path w="504" h="546" extrusionOk="0">
                    <a:moveTo>
                      <a:pt x="377" y="43"/>
                    </a:moveTo>
                    <a:cubicBezTo>
                      <a:pt x="404" y="43"/>
                      <a:pt x="434" y="52"/>
                      <a:pt x="464" y="54"/>
                    </a:cubicBezTo>
                    <a:lnTo>
                      <a:pt x="464" y="54"/>
                    </a:lnTo>
                    <a:cubicBezTo>
                      <a:pt x="464" y="67"/>
                      <a:pt x="463" y="82"/>
                      <a:pt x="448" y="94"/>
                    </a:cubicBezTo>
                    <a:lnTo>
                      <a:pt x="448" y="189"/>
                    </a:lnTo>
                    <a:cubicBezTo>
                      <a:pt x="435" y="215"/>
                      <a:pt x="408" y="228"/>
                      <a:pt x="395" y="257"/>
                    </a:cubicBezTo>
                    <a:cubicBezTo>
                      <a:pt x="382" y="283"/>
                      <a:pt x="395" y="310"/>
                      <a:pt x="395" y="339"/>
                    </a:cubicBezTo>
                    <a:cubicBezTo>
                      <a:pt x="353" y="339"/>
                      <a:pt x="327" y="352"/>
                      <a:pt x="301" y="365"/>
                    </a:cubicBezTo>
                    <a:cubicBezTo>
                      <a:pt x="258" y="391"/>
                      <a:pt x="245" y="434"/>
                      <a:pt x="258" y="460"/>
                    </a:cubicBezTo>
                    <a:cubicBezTo>
                      <a:pt x="190" y="460"/>
                      <a:pt x="137" y="460"/>
                      <a:pt x="69" y="473"/>
                    </a:cubicBezTo>
                    <a:cubicBezTo>
                      <a:pt x="95" y="460"/>
                      <a:pt x="108" y="421"/>
                      <a:pt x="95" y="378"/>
                    </a:cubicBezTo>
                    <a:cubicBezTo>
                      <a:pt x="95" y="352"/>
                      <a:pt x="69" y="339"/>
                      <a:pt x="69" y="310"/>
                    </a:cubicBezTo>
                    <a:cubicBezTo>
                      <a:pt x="82" y="270"/>
                      <a:pt x="121" y="257"/>
                      <a:pt x="137" y="228"/>
                    </a:cubicBezTo>
                    <a:lnTo>
                      <a:pt x="137" y="202"/>
                    </a:lnTo>
                    <a:cubicBezTo>
                      <a:pt x="137" y="189"/>
                      <a:pt x="151" y="176"/>
                      <a:pt x="151" y="176"/>
                    </a:cubicBezTo>
                    <a:cubicBezTo>
                      <a:pt x="177" y="146"/>
                      <a:pt x="203" y="133"/>
                      <a:pt x="245" y="120"/>
                    </a:cubicBezTo>
                    <a:cubicBezTo>
                      <a:pt x="271" y="107"/>
                      <a:pt x="284" y="107"/>
                      <a:pt x="314" y="81"/>
                    </a:cubicBezTo>
                    <a:cubicBezTo>
                      <a:pt x="327" y="81"/>
                      <a:pt x="327" y="65"/>
                      <a:pt x="340" y="52"/>
                    </a:cubicBezTo>
                    <a:cubicBezTo>
                      <a:pt x="351" y="45"/>
                      <a:pt x="364" y="43"/>
                      <a:pt x="377" y="43"/>
                    </a:cubicBezTo>
                    <a:close/>
                    <a:moveTo>
                      <a:pt x="384" y="1"/>
                    </a:moveTo>
                    <a:cubicBezTo>
                      <a:pt x="366" y="1"/>
                      <a:pt x="346" y="4"/>
                      <a:pt x="327" y="13"/>
                    </a:cubicBezTo>
                    <a:cubicBezTo>
                      <a:pt x="284" y="26"/>
                      <a:pt x="258" y="52"/>
                      <a:pt x="219" y="81"/>
                    </a:cubicBezTo>
                    <a:cubicBezTo>
                      <a:pt x="190" y="94"/>
                      <a:pt x="151" y="107"/>
                      <a:pt x="121" y="133"/>
                    </a:cubicBezTo>
                    <a:cubicBezTo>
                      <a:pt x="82" y="163"/>
                      <a:pt x="56" y="215"/>
                      <a:pt x="27" y="270"/>
                    </a:cubicBezTo>
                    <a:cubicBezTo>
                      <a:pt x="0" y="310"/>
                      <a:pt x="13" y="326"/>
                      <a:pt x="13" y="365"/>
                    </a:cubicBezTo>
                    <a:cubicBezTo>
                      <a:pt x="27" y="421"/>
                      <a:pt x="0" y="473"/>
                      <a:pt x="0" y="528"/>
                    </a:cubicBezTo>
                    <a:cubicBezTo>
                      <a:pt x="27" y="528"/>
                      <a:pt x="54" y="522"/>
                      <a:pt x="81" y="522"/>
                    </a:cubicBezTo>
                    <a:cubicBezTo>
                      <a:pt x="95" y="522"/>
                      <a:pt x="108" y="524"/>
                      <a:pt x="121" y="528"/>
                    </a:cubicBezTo>
                    <a:cubicBezTo>
                      <a:pt x="145" y="528"/>
                      <a:pt x="174" y="545"/>
                      <a:pt x="207" y="545"/>
                    </a:cubicBezTo>
                    <a:cubicBezTo>
                      <a:pt x="215" y="545"/>
                      <a:pt x="224" y="544"/>
                      <a:pt x="232" y="541"/>
                    </a:cubicBezTo>
                    <a:cubicBezTo>
                      <a:pt x="258" y="541"/>
                      <a:pt x="271" y="515"/>
                      <a:pt x="284" y="502"/>
                    </a:cubicBezTo>
                    <a:cubicBezTo>
                      <a:pt x="327" y="447"/>
                      <a:pt x="382" y="408"/>
                      <a:pt x="435" y="391"/>
                    </a:cubicBezTo>
                    <a:cubicBezTo>
                      <a:pt x="448" y="391"/>
                      <a:pt x="464" y="391"/>
                      <a:pt x="464" y="378"/>
                    </a:cubicBezTo>
                    <a:cubicBezTo>
                      <a:pt x="477" y="365"/>
                      <a:pt x="464" y="310"/>
                      <a:pt x="464" y="297"/>
                    </a:cubicBezTo>
                    <a:cubicBezTo>
                      <a:pt x="464" y="257"/>
                      <a:pt x="477" y="202"/>
                      <a:pt x="490" y="163"/>
                    </a:cubicBezTo>
                    <a:lnTo>
                      <a:pt x="490" y="81"/>
                    </a:lnTo>
                    <a:cubicBezTo>
                      <a:pt x="490" y="72"/>
                      <a:pt x="489" y="63"/>
                      <a:pt x="486" y="54"/>
                    </a:cubicBezTo>
                    <a:lnTo>
                      <a:pt x="486" y="54"/>
                    </a:lnTo>
                    <a:cubicBezTo>
                      <a:pt x="492" y="54"/>
                      <a:pt x="497" y="53"/>
                      <a:pt x="503" y="52"/>
                    </a:cubicBezTo>
                    <a:cubicBezTo>
                      <a:pt x="492" y="41"/>
                      <a:pt x="478" y="30"/>
                      <a:pt x="463" y="22"/>
                    </a:cubicBezTo>
                    <a:lnTo>
                      <a:pt x="463" y="22"/>
                    </a:lnTo>
                    <a:cubicBezTo>
                      <a:pt x="459" y="18"/>
                      <a:pt x="453" y="15"/>
                      <a:pt x="448" y="13"/>
                    </a:cubicBezTo>
                    <a:lnTo>
                      <a:pt x="448" y="13"/>
                    </a:lnTo>
                    <a:cubicBezTo>
                      <a:pt x="449" y="14"/>
                      <a:pt x="450" y="15"/>
                      <a:pt x="451" y="16"/>
                    </a:cubicBezTo>
                    <a:lnTo>
                      <a:pt x="451" y="16"/>
                    </a:lnTo>
                    <a:cubicBezTo>
                      <a:pt x="431" y="6"/>
                      <a:pt x="408" y="1"/>
                      <a:pt x="38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4942075" y="1562100"/>
                <a:ext cx="6150" cy="21175"/>
              </a:xfrm>
              <a:custGeom>
                <a:avLst/>
                <a:gdLst/>
                <a:ahLst/>
                <a:cxnLst/>
                <a:rect l="l" t="t" r="r" b="b"/>
                <a:pathLst>
                  <a:path w="246" h="847" extrusionOk="0">
                    <a:moveTo>
                      <a:pt x="108" y="1"/>
                    </a:moveTo>
                    <a:cubicBezTo>
                      <a:pt x="95" y="1"/>
                      <a:pt x="56" y="43"/>
                      <a:pt x="56" y="43"/>
                    </a:cubicBezTo>
                    <a:cubicBezTo>
                      <a:pt x="82" y="138"/>
                      <a:pt x="14" y="233"/>
                      <a:pt x="1" y="327"/>
                    </a:cubicBezTo>
                    <a:cubicBezTo>
                      <a:pt x="40" y="327"/>
                      <a:pt x="82" y="344"/>
                      <a:pt x="95" y="383"/>
                    </a:cubicBezTo>
                    <a:cubicBezTo>
                      <a:pt x="108" y="396"/>
                      <a:pt x="108" y="425"/>
                      <a:pt x="108" y="438"/>
                    </a:cubicBezTo>
                    <a:lnTo>
                      <a:pt x="108" y="627"/>
                    </a:lnTo>
                    <a:lnTo>
                      <a:pt x="108" y="683"/>
                    </a:lnTo>
                    <a:lnTo>
                      <a:pt x="108" y="709"/>
                    </a:lnTo>
                    <a:cubicBezTo>
                      <a:pt x="121" y="709"/>
                      <a:pt x="121" y="722"/>
                      <a:pt x="138" y="722"/>
                    </a:cubicBezTo>
                    <a:cubicBezTo>
                      <a:pt x="151" y="735"/>
                      <a:pt x="151" y="735"/>
                      <a:pt x="151" y="752"/>
                    </a:cubicBezTo>
                    <a:cubicBezTo>
                      <a:pt x="164" y="791"/>
                      <a:pt x="177" y="817"/>
                      <a:pt x="190" y="846"/>
                    </a:cubicBezTo>
                    <a:cubicBezTo>
                      <a:pt x="245" y="722"/>
                      <a:pt x="151" y="572"/>
                      <a:pt x="177" y="438"/>
                    </a:cubicBezTo>
                    <a:cubicBezTo>
                      <a:pt x="177" y="425"/>
                      <a:pt x="190" y="396"/>
                      <a:pt x="190" y="370"/>
                    </a:cubicBezTo>
                    <a:cubicBezTo>
                      <a:pt x="190" y="357"/>
                      <a:pt x="177" y="327"/>
                      <a:pt x="164" y="314"/>
                    </a:cubicBezTo>
                    <a:cubicBezTo>
                      <a:pt x="138" y="301"/>
                      <a:pt x="108" y="301"/>
                      <a:pt x="95" y="275"/>
                    </a:cubicBezTo>
                    <a:cubicBezTo>
                      <a:pt x="82" y="262"/>
                      <a:pt x="82" y="262"/>
                      <a:pt x="82" y="246"/>
                    </a:cubicBezTo>
                    <a:cubicBezTo>
                      <a:pt x="82" y="164"/>
                      <a:pt x="95" y="82"/>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4926400" y="1591475"/>
                <a:ext cx="13325" cy="10050"/>
              </a:xfrm>
              <a:custGeom>
                <a:avLst/>
                <a:gdLst/>
                <a:ahLst/>
                <a:cxnLst/>
                <a:rect l="l" t="t" r="r" b="b"/>
                <a:pathLst>
                  <a:path w="533" h="402" extrusionOk="0">
                    <a:moveTo>
                      <a:pt x="471" y="1"/>
                    </a:moveTo>
                    <a:cubicBezTo>
                      <a:pt x="451" y="1"/>
                      <a:pt x="430" y="4"/>
                      <a:pt x="409" y="11"/>
                    </a:cubicBezTo>
                    <a:cubicBezTo>
                      <a:pt x="383" y="37"/>
                      <a:pt x="340" y="50"/>
                      <a:pt x="314" y="79"/>
                    </a:cubicBezTo>
                    <a:cubicBezTo>
                      <a:pt x="288" y="105"/>
                      <a:pt x="275" y="118"/>
                      <a:pt x="259" y="148"/>
                    </a:cubicBezTo>
                    <a:lnTo>
                      <a:pt x="259" y="187"/>
                    </a:lnTo>
                    <a:cubicBezTo>
                      <a:pt x="246" y="242"/>
                      <a:pt x="193" y="269"/>
                      <a:pt x="138" y="295"/>
                    </a:cubicBezTo>
                    <a:cubicBezTo>
                      <a:pt x="96" y="311"/>
                      <a:pt x="43" y="324"/>
                      <a:pt x="1" y="376"/>
                    </a:cubicBezTo>
                    <a:lnTo>
                      <a:pt x="1" y="393"/>
                    </a:lnTo>
                    <a:lnTo>
                      <a:pt x="14" y="393"/>
                    </a:lnTo>
                    <a:cubicBezTo>
                      <a:pt x="32" y="399"/>
                      <a:pt x="50" y="402"/>
                      <a:pt x="67" y="402"/>
                    </a:cubicBezTo>
                    <a:cubicBezTo>
                      <a:pt x="155" y="402"/>
                      <a:pt x="233" y="326"/>
                      <a:pt x="301" y="269"/>
                    </a:cubicBezTo>
                    <a:cubicBezTo>
                      <a:pt x="288" y="242"/>
                      <a:pt x="288" y="213"/>
                      <a:pt x="301" y="187"/>
                    </a:cubicBezTo>
                    <a:cubicBezTo>
                      <a:pt x="314" y="161"/>
                      <a:pt x="340" y="131"/>
                      <a:pt x="370" y="105"/>
                    </a:cubicBezTo>
                    <a:cubicBezTo>
                      <a:pt x="409" y="66"/>
                      <a:pt x="477" y="37"/>
                      <a:pt x="533" y="11"/>
                    </a:cubicBezTo>
                    <a:cubicBezTo>
                      <a:pt x="512" y="4"/>
                      <a:pt x="491" y="1"/>
                      <a:pt x="47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4896875" y="1548550"/>
                <a:ext cx="45875" cy="37075"/>
              </a:xfrm>
              <a:custGeom>
                <a:avLst/>
                <a:gdLst/>
                <a:ahLst/>
                <a:cxnLst/>
                <a:rect l="l" t="t" r="r" b="b"/>
                <a:pathLst>
                  <a:path w="1835" h="1483" extrusionOk="0">
                    <a:moveTo>
                      <a:pt x="0" y="1"/>
                    </a:moveTo>
                    <a:lnTo>
                      <a:pt x="0" y="1"/>
                    </a:lnTo>
                    <a:cubicBezTo>
                      <a:pt x="39" y="83"/>
                      <a:pt x="164" y="109"/>
                      <a:pt x="216" y="177"/>
                    </a:cubicBezTo>
                    <a:cubicBezTo>
                      <a:pt x="232" y="203"/>
                      <a:pt x="245" y="216"/>
                      <a:pt x="245" y="246"/>
                    </a:cubicBezTo>
                    <a:lnTo>
                      <a:pt x="245" y="298"/>
                    </a:lnTo>
                    <a:cubicBezTo>
                      <a:pt x="245" y="340"/>
                      <a:pt x="271" y="380"/>
                      <a:pt x="297" y="422"/>
                    </a:cubicBezTo>
                    <a:cubicBezTo>
                      <a:pt x="314" y="448"/>
                      <a:pt x="327" y="461"/>
                      <a:pt x="353" y="478"/>
                    </a:cubicBezTo>
                    <a:lnTo>
                      <a:pt x="408" y="478"/>
                    </a:lnTo>
                    <a:cubicBezTo>
                      <a:pt x="434" y="491"/>
                      <a:pt x="461" y="530"/>
                      <a:pt x="461" y="572"/>
                    </a:cubicBezTo>
                    <a:cubicBezTo>
                      <a:pt x="490" y="624"/>
                      <a:pt x="503" y="680"/>
                      <a:pt x="490" y="735"/>
                    </a:cubicBezTo>
                    <a:lnTo>
                      <a:pt x="490" y="761"/>
                    </a:lnTo>
                    <a:cubicBezTo>
                      <a:pt x="503" y="775"/>
                      <a:pt x="503" y="788"/>
                      <a:pt x="516" y="788"/>
                    </a:cubicBezTo>
                    <a:cubicBezTo>
                      <a:pt x="585" y="843"/>
                      <a:pt x="705" y="856"/>
                      <a:pt x="748" y="938"/>
                    </a:cubicBezTo>
                    <a:cubicBezTo>
                      <a:pt x="761" y="967"/>
                      <a:pt x="774" y="993"/>
                      <a:pt x="787" y="1006"/>
                    </a:cubicBezTo>
                    <a:cubicBezTo>
                      <a:pt x="798" y="1012"/>
                      <a:pt x="809" y="1014"/>
                      <a:pt x="820" y="1014"/>
                    </a:cubicBezTo>
                    <a:cubicBezTo>
                      <a:pt x="864" y="1014"/>
                      <a:pt x="906" y="980"/>
                      <a:pt x="937" y="980"/>
                    </a:cubicBezTo>
                    <a:cubicBezTo>
                      <a:pt x="966" y="980"/>
                      <a:pt x="980" y="980"/>
                      <a:pt x="1006" y="993"/>
                    </a:cubicBezTo>
                    <a:cubicBezTo>
                      <a:pt x="1143" y="1062"/>
                      <a:pt x="1277" y="1114"/>
                      <a:pt x="1401" y="1183"/>
                    </a:cubicBezTo>
                    <a:cubicBezTo>
                      <a:pt x="1427" y="1183"/>
                      <a:pt x="1440" y="1196"/>
                      <a:pt x="1440" y="1212"/>
                    </a:cubicBezTo>
                    <a:cubicBezTo>
                      <a:pt x="1456" y="1225"/>
                      <a:pt x="1456" y="1238"/>
                      <a:pt x="1469" y="1251"/>
                    </a:cubicBezTo>
                    <a:cubicBezTo>
                      <a:pt x="1482" y="1264"/>
                      <a:pt x="1495" y="1264"/>
                      <a:pt x="1521" y="1264"/>
                    </a:cubicBezTo>
                    <a:cubicBezTo>
                      <a:pt x="1564" y="1264"/>
                      <a:pt x="1603" y="1264"/>
                      <a:pt x="1645" y="1294"/>
                    </a:cubicBezTo>
                    <a:cubicBezTo>
                      <a:pt x="1727" y="1333"/>
                      <a:pt x="1753" y="1440"/>
                      <a:pt x="1835" y="1483"/>
                    </a:cubicBezTo>
                    <a:cubicBezTo>
                      <a:pt x="1796" y="1414"/>
                      <a:pt x="1766" y="1359"/>
                      <a:pt x="1727" y="1307"/>
                    </a:cubicBezTo>
                    <a:cubicBezTo>
                      <a:pt x="1704" y="1269"/>
                      <a:pt x="1678" y="1223"/>
                      <a:pt x="1635" y="1223"/>
                    </a:cubicBezTo>
                    <a:cubicBezTo>
                      <a:pt x="1630" y="1223"/>
                      <a:pt x="1625" y="1224"/>
                      <a:pt x="1619" y="1225"/>
                    </a:cubicBezTo>
                    <a:cubicBezTo>
                      <a:pt x="1608" y="1225"/>
                      <a:pt x="1599" y="1231"/>
                      <a:pt x="1586" y="1231"/>
                    </a:cubicBezTo>
                    <a:cubicBezTo>
                      <a:pt x="1580" y="1231"/>
                      <a:pt x="1573" y="1229"/>
                      <a:pt x="1564" y="1225"/>
                    </a:cubicBezTo>
                    <a:cubicBezTo>
                      <a:pt x="1508" y="1225"/>
                      <a:pt x="1521" y="1143"/>
                      <a:pt x="1482" y="1101"/>
                    </a:cubicBezTo>
                    <a:cubicBezTo>
                      <a:pt x="1469" y="1088"/>
                      <a:pt x="1440" y="1088"/>
                      <a:pt x="1427" y="1088"/>
                    </a:cubicBezTo>
                    <a:cubicBezTo>
                      <a:pt x="1319" y="1062"/>
                      <a:pt x="1224" y="1032"/>
                      <a:pt x="1130" y="980"/>
                    </a:cubicBezTo>
                    <a:cubicBezTo>
                      <a:pt x="1082" y="955"/>
                      <a:pt x="1024" y="922"/>
                      <a:pt x="965" y="922"/>
                    </a:cubicBezTo>
                    <a:cubicBezTo>
                      <a:pt x="956" y="922"/>
                      <a:pt x="946" y="923"/>
                      <a:pt x="937" y="925"/>
                    </a:cubicBezTo>
                    <a:cubicBezTo>
                      <a:pt x="920" y="925"/>
                      <a:pt x="895" y="930"/>
                      <a:pt x="869" y="930"/>
                    </a:cubicBezTo>
                    <a:cubicBezTo>
                      <a:pt x="856" y="930"/>
                      <a:pt x="842" y="929"/>
                      <a:pt x="829" y="925"/>
                    </a:cubicBezTo>
                    <a:cubicBezTo>
                      <a:pt x="774" y="925"/>
                      <a:pt x="735" y="869"/>
                      <a:pt x="705" y="830"/>
                    </a:cubicBezTo>
                    <a:cubicBezTo>
                      <a:pt x="671" y="807"/>
                      <a:pt x="625" y="772"/>
                      <a:pt x="579" y="772"/>
                    </a:cubicBezTo>
                    <a:cubicBezTo>
                      <a:pt x="572" y="772"/>
                      <a:pt x="565" y="773"/>
                      <a:pt x="558" y="775"/>
                    </a:cubicBezTo>
                    <a:cubicBezTo>
                      <a:pt x="558" y="654"/>
                      <a:pt x="529" y="543"/>
                      <a:pt x="503" y="435"/>
                    </a:cubicBezTo>
                    <a:cubicBezTo>
                      <a:pt x="490" y="422"/>
                      <a:pt x="490" y="409"/>
                      <a:pt x="477" y="396"/>
                    </a:cubicBezTo>
                    <a:cubicBezTo>
                      <a:pt x="471" y="390"/>
                      <a:pt x="465" y="389"/>
                      <a:pt x="458" y="389"/>
                    </a:cubicBezTo>
                    <a:cubicBezTo>
                      <a:pt x="443" y="389"/>
                      <a:pt x="426" y="396"/>
                      <a:pt x="408" y="396"/>
                    </a:cubicBezTo>
                    <a:cubicBezTo>
                      <a:pt x="366" y="396"/>
                      <a:pt x="353" y="353"/>
                      <a:pt x="327" y="314"/>
                    </a:cubicBezTo>
                    <a:cubicBezTo>
                      <a:pt x="297" y="259"/>
                      <a:pt x="314" y="177"/>
                      <a:pt x="271" y="135"/>
                    </a:cubicBezTo>
                    <a:cubicBezTo>
                      <a:pt x="203" y="70"/>
                      <a:pt x="82" y="4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4938000" y="1539675"/>
                <a:ext cx="5825" cy="28250"/>
              </a:xfrm>
              <a:custGeom>
                <a:avLst/>
                <a:gdLst/>
                <a:ahLst/>
                <a:cxnLst/>
                <a:rect l="l" t="t" r="r" b="b"/>
                <a:pathLst>
                  <a:path w="233" h="1130" extrusionOk="0">
                    <a:moveTo>
                      <a:pt x="108" y="0"/>
                    </a:moveTo>
                    <a:lnTo>
                      <a:pt x="108" y="0"/>
                    </a:lnTo>
                    <a:cubicBezTo>
                      <a:pt x="95" y="69"/>
                      <a:pt x="82" y="150"/>
                      <a:pt x="69" y="219"/>
                    </a:cubicBezTo>
                    <a:cubicBezTo>
                      <a:pt x="69" y="261"/>
                      <a:pt x="40" y="382"/>
                      <a:pt x="0" y="408"/>
                    </a:cubicBezTo>
                    <a:cubicBezTo>
                      <a:pt x="56" y="382"/>
                      <a:pt x="95" y="369"/>
                      <a:pt x="137" y="356"/>
                    </a:cubicBezTo>
                    <a:lnTo>
                      <a:pt x="137" y="356"/>
                    </a:lnTo>
                    <a:cubicBezTo>
                      <a:pt x="151" y="451"/>
                      <a:pt x="137" y="545"/>
                      <a:pt x="121" y="627"/>
                    </a:cubicBezTo>
                    <a:cubicBezTo>
                      <a:pt x="108" y="640"/>
                      <a:pt x="108" y="653"/>
                      <a:pt x="108" y="669"/>
                    </a:cubicBezTo>
                    <a:lnTo>
                      <a:pt x="108" y="695"/>
                    </a:lnTo>
                    <a:cubicBezTo>
                      <a:pt x="108" y="751"/>
                      <a:pt x="108" y="833"/>
                      <a:pt x="121" y="885"/>
                    </a:cubicBezTo>
                    <a:cubicBezTo>
                      <a:pt x="137" y="927"/>
                      <a:pt x="164" y="966"/>
                      <a:pt x="177" y="1009"/>
                    </a:cubicBezTo>
                    <a:cubicBezTo>
                      <a:pt x="190" y="1048"/>
                      <a:pt x="219" y="1103"/>
                      <a:pt x="219" y="1130"/>
                    </a:cubicBezTo>
                    <a:cubicBezTo>
                      <a:pt x="232" y="1009"/>
                      <a:pt x="177" y="872"/>
                      <a:pt x="151" y="751"/>
                    </a:cubicBezTo>
                    <a:cubicBezTo>
                      <a:pt x="151" y="695"/>
                      <a:pt x="137" y="653"/>
                      <a:pt x="151" y="601"/>
                    </a:cubicBezTo>
                    <a:cubicBezTo>
                      <a:pt x="151" y="571"/>
                      <a:pt x="177" y="558"/>
                      <a:pt x="190" y="532"/>
                    </a:cubicBezTo>
                    <a:cubicBezTo>
                      <a:pt x="190" y="519"/>
                      <a:pt x="232" y="274"/>
                      <a:pt x="219" y="274"/>
                    </a:cubicBezTo>
                    <a:lnTo>
                      <a:pt x="219" y="274"/>
                    </a:lnTo>
                    <a:cubicBezTo>
                      <a:pt x="177" y="287"/>
                      <a:pt x="137" y="287"/>
                      <a:pt x="82" y="287"/>
                    </a:cubicBezTo>
                    <a:cubicBezTo>
                      <a:pt x="95" y="193"/>
                      <a:pt x="95" y="98"/>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4866275" y="1580475"/>
                <a:ext cx="19025" cy="16350"/>
              </a:xfrm>
              <a:custGeom>
                <a:avLst/>
                <a:gdLst/>
                <a:ahLst/>
                <a:cxnLst/>
                <a:rect l="l" t="t" r="r" b="b"/>
                <a:pathLst>
                  <a:path w="761" h="654" extrusionOk="0">
                    <a:moveTo>
                      <a:pt x="53" y="0"/>
                    </a:moveTo>
                    <a:lnTo>
                      <a:pt x="53" y="0"/>
                    </a:lnTo>
                    <a:cubicBezTo>
                      <a:pt x="67" y="28"/>
                      <a:pt x="85" y="52"/>
                      <a:pt x="105" y="72"/>
                    </a:cubicBezTo>
                    <a:lnTo>
                      <a:pt x="105" y="72"/>
                    </a:lnTo>
                    <a:cubicBezTo>
                      <a:pt x="92" y="48"/>
                      <a:pt x="77" y="25"/>
                      <a:pt x="53" y="0"/>
                    </a:cubicBezTo>
                    <a:close/>
                    <a:moveTo>
                      <a:pt x="761" y="0"/>
                    </a:moveTo>
                    <a:lnTo>
                      <a:pt x="761" y="0"/>
                    </a:lnTo>
                    <a:cubicBezTo>
                      <a:pt x="653" y="17"/>
                      <a:pt x="558" y="56"/>
                      <a:pt x="461" y="124"/>
                    </a:cubicBezTo>
                    <a:cubicBezTo>
                      <a:pt x="408" y="163"/>
                      <a:pt x="366" y="206"/>
                      <a:pt x="297" y="232"/>
                    </a:cubicBezTo>
                    <a:cubicBezTo>
                      <a:pt x="297" y="206"/>
                      <a:pt x="271" y="180"/>
                      <a:pt x="245" y="163"/>
                    </a:cubicBezTo>
                    <a:cubicBezTo>
                      <a:pt x="191" y="138"/>
                      <a:pt x="144" y="111"/>
                      <a:pt x="105" y="72"/>
                    </a:cubicBezTo>
                    <a:lnTo>
                      <a:pt x="105" y="72"/>
                    </a:lnTo>
                    <a:cubicBezTo>
                      <a:pt x="114" y="89"/>
                      <a:pt x="123" y="106"/>
                      <a:pt x="134" y="124"/>
                    </a:cubicBezTo>
                    <a:cubicBezTo>
                      <a:pt x="164" y="193"/>
                      <a:pt x="216" y="232"/>
                      <a:pt x="271" y="274"/>
                    </a:cubicBezTo>
                    <a:cubicBezTo>
                      <a:pt x="258" y="300"/>
                      <a:pt x="258" y="327"/>
                      <a:pt x="232" y="356"/>
                    </a:cubicBezTo>
                    <a:cubicBezTo>
                      <a:pt x="216" y="369"/>
                      <a:pt x="203" y="395"/>
                      <a:pt x="177" y="395"/>
                    </a:cubicBezTo>
                    <a:cubicBezTo>
                      <a:pt x="134" y="425"/>
                      <a:pt x="69" y="395"/>
                      <a:pt x="53" y="464"/>
                    </a:cubicBezTo>
                    <a:cubicBezTo>
                      <a:pt x="26" y="519"/>
                      <a:pt x="26" y="601"/>
                      <a:pt x="0" y="653"/>
                    </a:cubicBezTo>
                    <a:cubicBezTo>
                      <a:pt x="39" y="588"/>
                      <a:pt x="82" y="438"/>
                      <a:pt x="177" y="408"/>
                    </a:cubicBezTo>
                    <a:cubicBezTo>
                      <a:pt x="185" y="408"/>
                      <a:pt x="213" y="415"/>
                      <a:pt x="234" y="415"/>
                    </a:cubicBezTo>
                    <a:cubicBezTo>
                      <a:pt x="245" y="415"/>
                      <a:pt x="254" y="414"/>
                      <a:pt x="258" y="408"/>
                    </a:cubicBezTo>
                    <a:cubicBezTo>
                      <a:pt x="271" y="395"/>
                      <a:pt x="284" y="382"/>
                      <a:pt x="284" y="369"/>
                    </a:cubicBezTo>
                    <a:cubicBezTo>
                      <a:pt x="395" y="193"/>
                      <a:pt x="585" y="98"/>
                      <a:pt x="76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4958725" y="1647800"/>
                <a:ext cx="24175" cy="41875"/>
              </a:xfrm>
              <a:custGeom>
                <a:avLst/>
                <a:gdLst/>
                <a:ahLst/>
                <a:cxnLst/>
                <a:rect l="l" t="t" r="r" b="b"/>
                <a:pathLst>
                  <a:path w="967" h="1675" extrusionOk="0">
                    <a:moveTo>
                      <a:pt x="14" y="0"/>
                    </a:moveTo>
                    <a:lnTo>
                      <a:pt x="0" y="111"/>
                    </a:lnTo>
                    <a:lnTo>
                      <a:pt x="885" y="1674"/>
                    </a:lnTo>
                    <a:lnTo>
                      <a:pt x="967" y="1606"/>
                    </a:lnTo>
                    <a:lnTo>
                      <a:pt x="14"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4942075" y="1647800"/>
                <a:ext cx="17000" cy="3125"/>
              </a:xfrm>
              <a:custGeom>
                <a:avLst/>
                <a:gdLst/>
                <a:ahLst/>
                <a:cxnLst/>
                <a:rect l="l" t="t" r="r" b="b"/>
                <a:pathLst>
                  <a:path w="680" h="125" extrusionOk="0">
                    <a:moveTo>
                      <a:pt x="680" y="0"/>
                    </a:moveTo>
                    <a:lnTo>
                      <a:pt x="56" y="82"/>
                    </a:lnTo>
                    <a:lnTo>
                      <a:pt x="1" y="124"/>
                    </a:lnTo>
                    <a:lnTo>
                      <a:pt x="666" y="111"/>
                    </a:lnTo>
                    <a:lnTo>
                      <a:pt x="68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4932525" y="1633175"/>
                <a:ext cx="10975" cy="17750"/>
              </a:xfrm>
              <a:custGeom>
                <a:avLst/>
                <a:gdLst/>
                <a:ahLst/>
                <a:cxnLst/>
                <a:rect l="l" t="t" r="r" b="b"/>
                <a:pathLst>
                  <a:path w="439" h="710" extrusionOk="0">
                    <a:moveTo>
                      <a:pt x="43" y="1"/>
                    </a:moveTo>
                    <a:lnTo>
                      <a:pt x="1" y="112"/>
                    </a:lnTo>
                    <a:lnTo>
                      <a:pt x="383" y="709"/>
                    </a:lnTo>
                    <a:lnTo>
                      <a:pt x="438" y="667"/>
                    </a:lnTo>
                    <a:lnTo>
                      <a:pt x="43"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4894500" y="1633175"/>
                <a:ext cx="39125" cy="12600"/>
              </a:xfrm>
              <a:custGeom>
                <a:avLst/>
                <a:gdLst/>
                <a:ahLst/>
                <a:cxnLst/>
                <a:rect l="l" t="t" r="r" b="b"/>
                <a:pathLst>
                  <a:path w="1565" h="504" extrusionOk="0">
                    <a:moveTo>
                      <a:pt x="1564" y="1"/>
                    </a:moveTo>
                    <a:lnTo>
                      <a:pt x="40" y="464"/>
                    </a:lnTo>
                    <a:lnTo>
                      <a:pt x="1" y="503"/>
                    </a:lnTo>
                    <a:lnTo>
                      <a:pt x="1522" y="112"/>
                    </a:lnTo>
                    <a:lnTo>
                      <a:pt x="156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4944775" y="1704250"/>
                <a:ext cx="45950" cy="14875"/>
              </a:xfrm>
              <a:custGeom>
                <a:avLst/>
                <a:gdLst/>
                <a:ahLst/>
                <a:cxnLst/>
                <a:rect l="l" t="t" r="r" b="b"/>
                <a:pathLst>
                  <a:path w="1838" h="595" extrusionOk="0">
                    <a:moveTo>
                      <a:pt x="56" y="1"/>
                    </a:moveTo>
                    <a:cubicBezTo>
                      <a:pt x="43" y="56"/>
                      <a:pt x="0" y="232"/>
                      <a:pt x="0" y="272"/>
                    </a:cubicBezTo>
                    <a:cubicBezTo>
                      <a:pt x="0" y="314"/>
                      <a:pt x="683" y="559"/>
                      <a:pt x="748" y="585"/>
                    </a:cubicBezTo>
                    <a:cubicBezTo>
                      <a:pt x="782" y="592"/>
                      <a:pt x="962" y="595"/>
                      <a:pt x="1141" y="595"/>
                    </a:cubicBezTo>
                    <a:cubicBezTo>
                      <a:pt x="1320" y="595"/>
                      <a:pt x="1497" y="592"/>
                      <a:pt x="1525" y="585"/>
                    </a:cubicBezTo>
                    <a:cubicBezTo>
                      <a:pt x="1564" y="572"/>
                      <a:pt x="1714" y="451"/>
                      <a:pt x="1838" y="340"/>
                    </a:cubicBezTo>
                    <a:cubicBezTo>
                      <a:pt x="1512" y="314"/>
                      <a:pt x="1104" y="288"/>
                      <a:pt x="816" y="232"/>
                    </a:cubicBezTo>
                    <a:cubicBezTo>
                      <a:pt x="532" y="177"/>
                      <a:pt x="245" y="69"/>
                      <a:pt x="56"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5079750" y="1646150"/>
                <a:ext cx="15350" cy="26550"/>
              </a:xfrm>
              <a:custGeom>
                <a:avLst/>
                <a:gdLst/>
                <a:ahLst/>
                <a:cxnLst/>
                <a:rect l="l" t="t" r="r" b="b"/>
                <a:pathLst>
                  <a:path w="614" h="1062" extrusionOk="0">
                    <a:moveTo>
                      <a:pt x="545" y="1"/>
                    </a:moveTo>
                    <a:cubicBezTo>
                      <a:pt x="545" y="53"/>
                      <a:pt x="532" y="108"/>
                      <a:pt x="506" y="164"/>
                    </a:cubicBezTo>
                    <a:cubicBezTo>
                      <a:pt x="490" y="203"/>
                      <a:pt x="477" y="229"/>
                      <a:pt x="450" y="259"/>
                    </a:cubicBezTo>
                    <a:cubicBezTo>
                      <a:pt x="382" y="379"/>
                      <a:pt x="124" y="817"/>
                      <a:pt x="0" y="1019"/>
                    </a:cubicBezTo>
                    <a:cubicBezTo>
                      <a:pt x="29" y="1045"/>
                      <a:pt x="56" y="1062"/>
                      <a:pt x="82" y="1062"/>
                    </a:cubicBezTo>
                    <a:cubicBezTo>
                      <a:pt x="111" y="1062"/>
                      <a:pt x="150" y="1045"/>
                      <a:pt x="206" y="1032"/>
                    </a:cubicBezTo>
                    <a:cubicBezTo>
                      <a:pt x="343" y="1006"/>
                      <a:pt x="424" y="817"/>
                      <a:pt x="477" y="748"/>
                    </a:cubicBezTo>
                    <a:cubicBezTo>
                      <a:pt x="506" y="719"/>
                      <a:pt x="532" y="637"/>
                      <a:pt x="545" y="543"/>
                    </a:cubicBezTo>
                    <a:cubicBezTo>
                      <a:pt x="571" y="448"/>
                      <a:pt x="588" y="340"/>
                      <a:pt x="601" y="298"/>
                    </a:cubicBezTo>
                    <a:cubicBezTo>
                      <a:pt x="614" y="246"/>
                      <a:pt x="588" y="108"/>
                      <a:pt x="54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4748275" y="1592700"/>
                <a:ext cx="14625" cy="14000"/>
              </a:xfrm>
              <a:custGeom>
                <a:avLst/>
                <a:gdLst/>
                <a:ahLst/>
                <a:cxnLst/>
                <a:rect l="l" t="t" r="r" b="b"/>
                <a:pathLst>
                  <a:path w="585" h="560" extrusionOk="0">
                    <a:moveTo>
                      <a:pt x="82" y="1"/>
                    </a:moveTo>
                    <a:cubicBezTo>
                      <a:pt x="27" y="69"/>
                      <a:pt x="1" y="164"/>
                      <a:pt x="27" y="220"/>
                    </a:cubicBezTo>
                    <a:cubicBezTo>
                      <a:pt x="40" y="288"/>
                      <a:pt x="477" y="546"/>
                      <a:pt x="516" y="559"/>
                    </a:cubicBezTo>
                    <a:cubicBezTo>
                      <a:pt x="518" y="560"/>
                      <a:pt x="521" y="560"/>
                      <a:pt x="523" y="560"/>
                    </a:cubicBezTo>
                    <a:cubicBezTo>
                      <a:pt x="561" y="560"/>
                      <a:pt x="585" y="449"/>
                      <a:pt x="585" y="409"/>
                    </a:cubicBezTo>
                    <a:cubicBezTo>
                      <a:pt x="585" y="370"/>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4750000" y="1592450"/>
                <a:ext cx="13100" cy="11425"/>
              </a:xfrm>
              <a:custGeom>
                <a:avLst/>
                <a:gdLst/>
                <a:ahLst/>
                <a:cxnLst/>
                <a:rect l="l" t="t" r="r" b="b"/>
                <a:pathLst>
                  <a:path w="524" h="457" extrusionOk="0">
                    <a:moveTo>
                      <a:pt x="37" y="0"/>
                    </a:moveTo>
                    <a:cubicBezTo>
                      <a:pt x="14" y="0"/>
                      <a:pt x="0" y="23"/>
                      <a:pt x="0" y="53"/>
                    </a:cubicBezTo>
                    <a:lnTo>
                      <a:pt x="0" y="66"/>
                    </a:lnTo>
                    <a:cubicBezTo>
                      <a:pt x="0" y="109"/>
                      <a:pt x="26" y="161"/>
                      <a:pt x="69" y="190"/>
                    </a:cubicBezTo>
                    <a:lnTo>
                      <a:pt x="460" y="448"/>
                    </a:lnTo>
                    <a:cubicBezTo>
                      <a:pt x="469" y="454"/>
                      <a:pt x="478" y="456"/>
                      <a:pt x="485" y="456"/>
                    </a:cubicBezTo>
                    <a:cubicBezTo>
                      <a:pt x="511" y="456"/>
                      <a:pt x="523" y="421"/>
                      <a:pt x="503" y="367"/>
                    </a:cubicBezTo>
                    <a:cubicBezTo>
                      <a:pt x="477" y="298"/>
                      <a:pt x="421" y="243"/>
                      <a:pt x="366" y="203"/>
                    </a:cubicBezTo>
                    <a:lnTo>
                      <a:pt x="69" y="11"/>
                    </a:lnTo>
                    <a:cubicBezTo>
                      <a:pt x="57" y="4"/>
                      <a:pt x="46" y="0"/>
                      <a:pt x="37"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4750975" y="1593975"/>
                <a:ext cx="2050" cy="2400"/>
              </a:xfrm>
              <a:custGeom>
                <a:avLst/>
                <a:gdLst/>
                <a:ahLst/>
                <a:cxnLst/>
                <a:rect l="l" t="t" r="r" b="b"/>
                <a:pathLst>
                  <a:path w="82" h="96" extrusionOk="0">
                    <a:moveTo>
                      <a:pt x="23" y="0"/>
                    </a:moveTo>
                    <a:cubicBezTo>
                      <a:pt x="7" y="0"/>
                      <a:pt x="0" y="12"/>
                      <a:pt x="0" y="31"/>
                    </a:cubicBezTo>
                    <a:cubicBezTo>
                      <a:pt x="0" y="48"/>
                      <a:pt x="13" y="87"/>
                      <a:pt x="43" y="87"/>
                    </a:cubicBezTo>
                    <a:cubicBezTo>
                      <a:pt x="48" y="92"/>
                      <a:pt x="53" y="95"/>
                      <a:pt x="59" y="95"/>
                    </a:cubicBezTo>
                    <a:cubicBezTo>
                      <a:pt x="67" y="95"/>
                      <a:pt x="74" y="89"/>
                      <a:pt x="82" y="74"/>
                    </a:cubicBezTo>
                    <a:cubicBezTo>
                      <a:pt x="82" y="48"/>
                      <a:pt x="56" y="18"/>
                      <a:pt x="43" y="5"/>
                    </a:cubicBezTo>
                    <a:cubicBezTo>
                      <a:pt x="35" y="2"/>
                      <a:pt x="28" y="0"/>
                      <a:pt x="2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4671400" y="1544475"/>
                <a:ext cx="14650" cy="13975"/>
              </a:xfrm>
              <a:custGeom>
                <a:avLst/>
                <a:gdLst/>
                <a:ahLst/>
                <a:cxnLst/>
                <a:rect l="l" t="t" r="r" b="b"/>
                <a:pathLst>
                  <a:path w="586" h="559" extrusionOk="0">
                    <a:moveTo>
                      <a:pt x="82" y="1"/>
                    </a:moveTo>
                    <a:cubicBezTo>
                      <a:pt x="30" y="69"/>
                      <a:pt x="1" y="164"/>
                      <a:pt x="14" y="216"/>
                    </a:cubicBezTo>
                    <a:cubicBezTo>
                      <a:pt x="43" y="285"/>
                      <a:pt x="477" y="543"/>
                      <a:pt x="520" y="559"/>
                    </a:cubicBezTo>
                    <a:cubicBezTo>
                      <a:pt x="559" y="559"/>
                      <a:pt x="585" y="448"/>
                      <a:pt x="585" y="409"/>
                    </a:cubicBezTo>
                    <a:cubicBezTo>
                      <a:pt x="572" y="366"/>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4673125" y="1544175"/>
                <a:ext cx="13200" cy="11350"/>
              </a:xfrm>
              <a:custGeom>
                <a:avLst/>
                <a:gdLst/>
                <a:ahLst/>
                <a:cxnLst/>
                <a:rect l="l" t="t" r="r" b="b"/>
                <a:pathLst>
                  <a:path w="528" h="454" extrusionOk="0">
                    <a:moveTo>
                      <a:pt x="37" y="1"/>
                    </a:moveTo>
                    <a:cubicBezTo>
                      <a:pt x="14" y="1"/>
                      <a:pt x="0" y="24"/>
                      <a:pt x="0" y="52"/>
                    </a:cubicBezTo>
                    <a:lnTo>
                      <a:pt x="0" y="65"/>
                    </a:lnTo>
                    <a:cubicBezTo>
                      <a:pt x="0" y="107"/>
                      <a:pt x="26" y="163"/>
                      <a:pt x="56" y="189"/>
                    </a:cubicBezTo>
                    <a:lnTo>
                      <a:pt x="464" y="447"/>
                    </a:lnTo>
                    <a:cubicBezTo>
                      <a:pt x="471" y="452"/>
                      <a:pt x="478" y="454"/>
                      <a:pt x="484" y="454"/>
                    </a:cubicBezTo>
                    <a:cubicBezTo>
                      <a:pt x="512" y="454"/>
                      <a:pt x="527" y="411"/>
                      <a:pt x="503" y="365"/>
                    </a:cubicBezTo>
                    <a:cubicBezTo>
                      <a:pt x="464" y="297"/>
                      <a:pt x="408" y="228"/>
                      <a:pt x="353" y="202"/>
                    </a:cubicBezTo>
                    <a:lnTo>
                      <a:pt x="69" y="13"/>
                    </a:lnTo>
                    <a:cubicBezTo>
                      <a:pt x="57" y="4"/>
                      <a:pt x="46" y="1"/>
                      <a:pt x="37"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4674175" y="1545650"/>
                <a:ext cx="1675" cy="2475"/>
              </a:xfrm>
              <a:custGeom>
                <a:avLst/>
                <a:gdLst/>
                <a:ahLst/>
                <a:cxnLst/>
                <a:rect l="l" t="t" r="r" b="b"/>
                <a:pathLst>
                  <a:path w="67" h="99" extrusionOk="0">
                    <a:moveTo>
                      <a:pt x="21" y="1"/>
                    </a:moveTo>
                    <a:cubicBezTo>
                      <a:pt x="7" y="1"/>
                      <a:pt x="1" y="11"/>
                      <a:pt x="1" y="22"/>
                    </a:cubicBezTo>
                    <a:cubicBezTo>
                      <a:pt x="1" y="48"/>
                      <a:pt x="14" y="75"/>
                      <a:pt x="27" y="88"/>
                    </a:cubicBezTo>
                    <a:cubicBezTo>
                      <a:pt x="38" y="95"/>
                      <a:pt x="47" y="99"/>
                      <a:pt x="53" y="99"/>
                    </a:cubicBezTo>
                    <a:cubicBezTo>
                      <a:pt x="62" y="99"/>
                      <a:pt x="66" y="91"/>
                      <a:pt x="66" y="75"/>
                    </a:cubicBezTo>
                    <a:cubicBezTo>
                      <a:pt x="66" y="48"/>
                      <a:pt x="53" y="22"/>
                      <a:pt x="40" y="6"/>
                    </a:cubicBezTo>
                    <a:cubicBezTo>
                      <a:pt x="32" y="2"/>
                      <a:pt x="26" y="1"/>
                      <a:pt x="2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4971300" y="1773300"/>
                <a:ext cx="36400" cy="20425"/>
              </a:xfrm>
              <a:custGeom>
                <a:avLst/>
                <a:gdLst/>
                <a:ahLst/>
                <a:cxnLst/>
                <a:rect l="l" t="t" r="r" b="b"/>
                <a:pathLst>
                  <a:path w="1456" h="817" extrusionOk="0">
                    <a:moveTo>
                      <a:pt x="1456" y="0"/>
                    </a:moveTo>
                    <a:lnTo>
                      <a:pt x="979" y="56"/>
                    </a:lnTo>
                    <a:lnTo>
                      <a:pt x="898" y="366"/>
                    </a:lnTo>
                    <a:lnTo>
                      <a:pt x="0" y="408"/>
                    </a:lnTo>
                    <a:lnTo>
                      <a:pt x="382" y="816"/>
                    </a:lnTo>
                    <a:lnTo>
                      <a:pt x="1061" y="477"/>
                    </a:lnTo>
                    <a:lnTo>
                      <a:pt x="145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4917600" y="1796375"/>
                <a:ext cx="49950" cy="11300"/>
              </a:xfrm>
              <a:custGeom>
                <a:avLst/>
                <a:gdLst/>
                <a:ahLst/>
                <a:cxnLst/>
                <a:rect l="l" t="t" r="r" b="b"/>
                <a:pathLst>
                  <a:path w="1998" h="452" extrusionOk="0">
                    <a:moveTo>
                      <a:pt x="1061" y="1"/>
                    </a:moveTo>
                    <a:lnTo>
                      <a:pt x="0" y="259"/>
                    </a:lnTo>
                    <a:lnTo>
                      <a:pt x="1211" y="451"/>
                    </a:lnTo>
                    <a:lnTo>
                      <a:pt x="199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4994800" y="1808950"/>
                <a:ext cx="24500" cy="22875"/>
              </a:xfrm>
              <a:custGeom>
                <a:avLst/>
                <a:gdLst/>
                <a:ahLst/>
                <a:cxnLst/>
                <a:rect l="l" t="t" r="r" b="b"/>
                <a:pathLst>
                  <a:path w="980" h="915" extrusionOk="0">
                    <a:moveTo>
                      <a:pt x="735" y="0"/>
                    </a:moveTo>
                    <a:lnTo>
                      <a:pt x="0" y="914"/>
                    </a:lnTo>
                    <a:lnTo>
                      <a:pt x="0" y="914"/>
                    </a:lnTo>
                    <a:lnTo>
                      <a:pt x="979" y="477"/>
                    </a:lnTo>
                    <a:lnTo>
                      <a:pt x="7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4972025" y="1791650"/>
                <a:ext cx="41150" cy="17725"/>
              </a:xfrm>
              <a:custGeom>
                <a:avLst/>
                <a:gdLst/>
                <a:ahLst/>
                <a:cxnLst/>
                <a:rect l="l" t="t" r="r" b="b"/>
                <a:pathLst>
                  <a:path w="1646" h="709" extrusionOk="0">
                    <a:moveTo>
                      <a:pt x="1646" y="0"/>
                    </a:moveTo>
                    <a:lnTo>
                      <a:pt x="666" y="190"/>
                    </a:lnTo>
                    <a:lnTo>
                      <a:pt x="1" y="709"/>
                    </a:lnTo>
                    <a:lnTo>
                      <a:pt x="911" y="516"/>
                    </a:lnTo>
                    <a:lnTo>
                      <a:pt x="16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4916525" y="1785200"/>
                <a:ext cx="18800" cy="8525"/>
              </a:xfrm>
              <a:custGeom>
                <a:avLst/>
                <a:gdLst/>
                <a:ahLst/>
                <a:cxnLst/>
                <a:rect l="l" t="t" r="r" b="b"/>
                <a:pathLst>
                  <a:path w="752" h="341" extrusionOk="0">
                    <a:moveTo>
                      <a:pt x="438" y="1"/>
                    </a:moveTo>
                    <a:lnTo>
                      <a:pt x="1" y="340"/>
                    </a:lnTo>
                    <a:lnTo>
                      <a:pt x="752" y="164"/>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4887650" y="1805925"/>
                <a:ext cx="15700" cy="7125"/>
              </a:xfrm>
              <a:custGeom>
                <a:avLst/>
                <a:gdLst/>
                <a:ahLst/>
                <a:cxnLst/>
                <a:rect l="l" t="t" r="r" b="b"/>
                <a:pathLst>
                  <a:path w="628" h="285" extrusionOk="0">
                    <a:moveTo>
                      <a:pt x="438" y="1"/>
                    </a:moveTo>
                    <a:lnTo>
                      <a:pt x="0" y="232"/>
                    </a:lnTo>
                    <a:lnTo>
                      <a:pt x="627" y="285"/>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5029475" y="1778750"/>
                <a:ext cx="15275" cy="5425"/>
              </a:xfrm>
              <a:custGeom>
                <a:avLst/>
                <a:gdLst/>
                <a:ahLst/>
                <a:cxnLst/>
                <a:rect l="l" t="t" r="r" b="b"/>
                <a:pathLst>
                  <a:path w="611" h="217" extrusionOk="0">
                    <a:moveTo>
                      <a:pt x="542" y="1"/>
                    </a:moveTo>
                    <a:lnTo>
                      <a:pt x="0" y="216"/>
                    </a:lnTo>
                    <a:lnTo>
                      <a:pt x="611" y="216"/>
                    </a:lnTo>
                    <a:lnTo>
                      <a:pt x="54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37"/>
            <p:cNvGrpSpPr/>
            <p:nvPr/>
          </p:nvGrpSpPr>
          <p:grpSpPr>
            <a:xfrm>
              <a:off x="6263607" y="2719409"/>
              <a:ext cx="1509391" cy="993424"/>
              <a:chOff x="6705625" y="2019075"/>
              <a:chExt cx="510775" cy="336150"/>
            </a:xfrm>
          </p:grpSpPr>
          <p:sp>
            <p:nvSpPr>
              <p:cNvPr id="1376" name="Google Shape;1376;p37"/>
              <p:cNvSpPr/>
              <p:nvPr/>
            </p:nvSpPr>
            <p:spPr>
              <a:xfrm>
                <a:off x="6944725" y="2027900"/>
                <a:ext cx="24825" cy="22650"/>
              </a:xfrm>
              <a:custGeom>
                <a:avLst/>
                <a:gdLst/>
                <a:ahLst/>
                <a:cxnLst/>
                <a:rect l="l" t="t" r="r" b="b"/>
                <a:pathLst>
                  <a:path w="993" h="906" extrusionOk="0">
                    <a:moveTo>
                      <a:pt x="749" y="0"/>
                    </a:moveTo>
                    <a:cubicBezTo>
                      <a:pt x="661" y="0"/>
                      <a:pt x="531" y="61"/>
                      <a:pt x="285" y="205"/>
                    </a:cubicBezTo>
                    <a:cubicBezTo>
                      <a:pt x="147" y="274"/>
                      <a:pt x="53" y="411"/>
                      <a:pt x="40" y="519"/>
                    </a:cubicBezTo>
                    <a:cubicBezTo>
                      <a:pt x="40" y="627"/>
                      <a:pt x="1" y="738"/>
                      <a:pt x="53" y="790"/>
                    </a:cubicBezTo>
                    <a:cubicBezTo>
                      <a:pt x="102" y="827"/>
                      <a:pt x="255" y="905"/>
                      <a:pt x="366" y="905"/>
                    </a:cubicBezTo>
                    <a:cubicBezTo>
                      <a:pt x="381" y="905"/>
                      <a:pt x="395" y="904"/>
                      <a:pt x="409" y="901"/>
                    </a:cubicBezTo>
                    <a:cubicBezTo>
                      <a:pt x="611" y="832"/>
                      <a:pt x="843" y="724"/>
                      <a:pt x="898" y="561"/>
                    </a:cubicBezTo>
                    <a:cubicBezTo>
                      <a:pt x="950" y="411"/>
                      <a:pt x="993" y="124"/>
                      <a:pt x="856" y="42"/>
                    </a:cubicBezTo>
                    <a:cubicBezTo>
                      <a:pt x="824" y="15"/>
                      <a:pt x="792" y="0"/>
                      <a:pt x="749"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6705625" y="2068425"/>
                <a:ext cx="510775" cy="286800"/>
              </a:xfrm>
              <a:custGeom>
                <a:avLst/>
                <a:gdLst/>
                <a:ahLst/>
                <a:cxnLst/>
                <a:rect l="l" t="t" r="r" b="b"/>
                <a:pathLst>
                  <a:path w="20431" h="11472" extrusionOk="0">
                    <a:moveTo>
                      <a:pt x="4473" y="0"/>
                    </a:moveTo>
                    <a:cubicBezTo>
                      <a:pt x="3380" y="0"/>
                      <a:pt x="163" y="2712"/>
                      <a:pt x="83" y="3183"/>
                    </a:cubicBezTo>
                    <a:cubicBezTo>
                      <a:pt x="1" y="3631"/>
                      <a:pt x="425" y="3889"/>
                      <a:pt x="1023" y="4244"/>
                    </a:cubicBezTo>
                    <a:lnTo>
                      <a:pt x="12352" y="10867"/>
                    </a:lnTo>
                    <a:cubicBezTo>
                      <a:pt x="12352" y="10867"/>
                      <a:pt x="13383" y="11396"/>
                      <a:pt x="14418" y="11464"/>
                    </a:cubicBezTo>
                    <a:cubicBezTo>
                      <a:pt x="14487" y="11469"/>
                      <a:pt x="14555" y="11471"/>
                      <a:pt x="14623" y="11471"/>
                    </a:cubicBezTo>
                    <a:cubicBezTo>
                      <a:pt x="15560" y="11471"/>
                      <a:pt x="16380" y="11050"/>
                      <a:pt x="16961" y="10785"/>
                    </a:cubicBezTo>
                    <a:cubicBezTo>
                      <a:pt x="17588" y="10498"/>
                      <a:pt x="19014" y="9669"/>
                      <a:pt x="19314" y="9385"/>
                    </a:cubicBezTo>
                    <a:cubicBezTo>
                      <a:pt x="19615" y="9111"/>
                      <a:pt x="20431" y="8514"/>
                      <a:pt x="19628" y="7724"/>
                    </a:cubicBezTo>
                    <a:cubicBezTo>
                      <a:pt x="18812" y="6921"/>
                      <a:pt x="5579" y="40"/>
                      <a:pt x="4505" y="1"/>
                    </a:cubicBezTo>
                    <a:cubicBezTo>
                      <a:pt x="4495" y="1"/>
                      <a:pt x="4484" y="0"/>
                      <a:pt x="447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6741700" y="2109575"/>
                <a:ext cx="335250" cy="201650"/>
              </a:xfrm>
              <a:custGeom>
                <a:avLst/>
                <a:gdLst/>
                <a:ahLst/>
                <a:cxnLst/>
                <a:rect l="l" t="t" r="r" b="b"/>
                <a:pathLst>
                  <a:path w="13410" h="8066" extrusionOk="0">
                    <a:moveTo>
                      <a:pt x="396" y="0"/>
                    </a:moveTo>
                    <a:cubicBezTo>
                      <a:pt x="396" y="0"/>
                      <a:pt x="1" y="1276"/>
                      <a:pt x="340" y="1903"/>
                    </a:cubicBezTo>
                    <a:lnTo>
                      <a:pt x="1414" y="1182"/>
                    </a:lnTo>
                    <a:lnTo>
                      <a:pt x="4463" y="3088"/>
                    </a:lnTo>
                    <a:lnTo>
                      <a:pt x="9672" y="7452"/>
                    </a:lnTo>
                    <a:lnTo>
                      <a:pt x="10759" y="6717"/>
                    </a:lnTo>
                    <a:lnTo>
                      <a:pt x="12528" y="8066"/>
                    </a:lnTo>
                    <a:lnTo>
                      <a:pt x="13409" y="4364"/>
                    </a:lnTo>
                    <a:lnTo>
                      <a:pt x="396" y="0"/>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7034075" y="2240450"/>
                <a:ext cx="66700" cy="73800"/>
              </a:xfrm>
              <a:custGeom>
                <a:avLst/>
                <a:gdLst/>
                <a:ahLst/>
                <a:cxnLst/>
                <a:rect l="l" t="t" r="r" b="b"/>
                <a:pathLst>
                  <a:path w="2668" h="2952" extrusionOk="0">
                    <a:moveTo>
                      <a:pt x="1035" y="1"/>
                    </a:moveTo>
                    <a:lnTo>
                      <a:pt x="1" y="585"/>
                    </a:lnTo>
                    <a:lnTo>
                      <a:pt x="1430" y="2951"/>
                    </a:lnTo>
                    <a:lnTo>
                      <a:pt x="2465" y="2354"/>
                    </a:lnTo>
                    <a:lnTo>
                      <a:pt x="2667" y="1035"/>
                    </a:lnTo>
                    <a:lnTo>
                      <a:pt x="1035" y="1"/>
                    </a:ln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6992950" y="2258150"/>
                <a:ext cx="62950" cy="74775"/>
              </a:xfrm>
              <a:custGeom>
                <a:avLst/>
                <a:gdLst/>
                <a:ahLst/>
                <a:cxnLst/>
                <a:rect l="l" t="t" r="r" b="b"/>
                <a:pathLst>
                  <a:path w="2518" h="2991" extrusionOk="0">
                    <a:moveTo>
                      <a:pt x="1074" y="1"/>
                    </a:moveTo>
                    <a:lnTo>
                      <a:pt x="1" y="624"/>
                    </a:lnTo>
                    <a:lnTo>
                      <a:pt x="1430" y="2991"/>
                    </a:lnTo>
                    <a:lnTo>
                      <a:pt x="2517" y="2367"/>
                    </a:lnTo>
                    <a:lnTo>
                      <a:pt x="2165" y="435"/>
                    </a:lnTo>
                    <a:lnTo>
                      <a:pt x="107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6842725" y="2019075"/>
                <a:ext cx="367225" cy="247275"/>
              </a:xfrm>
              <a:custGeom>
                <a:avLst/>
                <a:gdLst/>
                <a:ahLst/>
                <a:cxnLst/>
                <a:rect l="l" t="t" r="r" b="b"/>
                <a:pathLst>
                  <a:path w="14689" h="9891" extrusionOk="0">
                    <a:moveTo>
                      <a:pt x="924" y="0"/>
                    </a:moveTo>
                    <a:lnTo>
                      <a:pt x="843" y="98"/>
                    </a:lnTo>
                    <a:lnTo>
                      <a:pt x="379" y="532"/>
                    </a:lnTo>
                    <a:lnTo>
                      <a:pt x="53" y="408"/>
                    </a:lnTo>
                    <a:lnTo>
                      <a:pt x="1" y="490"/>
                    </a:lnTo>
                    <a:lnTo>
                      <a:pt x="82" y="1035"/>
                    </a:lnTo>
                    <a:lnTo>
                      <a:pt x="461" y="1580"/>
                    </a:lnTo>
                    <a:lnTo>
                      <a:pt x="555" y="2083"/>
                    </a:lnTo>
                    <a:lnTo>
                      <a:pt x="1469" y="2517"/>
                    </a:lnTo>
                    <a:lnTo>
                      <a:pt x="1616" y="2628"/>
                    </a:lnTo>
                    <a:lnTo>
                      <a:pt x="1616" y="2448"/>
                    </a:lnTo>
                    <a:cubicBezTo>
                      <a:pt x="1616" y="1947"/>
                      <a:pt x="1876" y="1655"/>
                      <a:pt x="2255" y="1655"/>
                    </a:cubicBezTo>
                    <a:cubicBezTo>
                      <a:pt x="2418" y="1655"/>
                      <a:pt x="2604" y="1710"/>
                      <a:pt x="2801" y="1825"/>
                    </a:cubicBezTo>
                    <a:cubicBezTo>
                      <a:pt x="3454" y="2204"/>
                      <a:pt x="3983" y="3101"/>
                      <a:pt x="3983" y="3822"/>
                    </a:cubicBezTo>
                    <a:lnTo>
                      <a:pt x="3983" y="4312"/>
                    </a:lnTo>
                    <a:lnTo>
                      <a:pt x="10050" y="7821"/>
                    </a:lnTo>
                    <a:lnTo>
                      <a:pt x="10716" y="8177"/>
                    </a:lnTo>
                    <a:lnTo>
                      <a:pt x="10853" y="8258"/>
                    </a:lnTo>
                    <a:lnTo>
                      <a:pt x="10853" y="7808"/>
                    </a:lnTo>
                    <a:cubicBezTo>
                      <a:pt x="10853" y="7304"/>
                      <a:pt x="11118" y="7013"/>
                      <a:pt x="11500" y="7013"/>
                    </a:cubicBezTo>
                    <a:cubicBezTo>
                      <a:pt x="11665" y="7013"/>
                      <a:pt x="11852" y="7067"/>
                      <a:pt x="12048" y="7181"/>
                    </a:cubicBezTo>
                    <a:cubicBezTo>
                      <a:pt x="12701" y="7563"/>
                      <a:pt x="13233" y="8461"/>
                      <a:pt x="13233" y="9182"/>
                    </a:cubicBezTo>
                    <a:lnTo>
                      <a:pt x="13233" y="9521"/>
                    </a:lnTo>
                    <a:lnTo>
                      <a:pt x="13383" y="9603"/>
                    </a:lnTo>
                    <a:lnTo>
                      <a:pt x="13559" y="9698"/>
                    </a:lnTo>
                    <a:lnTo>
                      <a:pt x="14264" y="9890"/>
                    </a:lnTo>
                    <a:lnTo>
                      <a:pt x="14646" y="9495"/>
                    </a:lnTo>
                    <a:lnTo>
                      <a:pt x="14689" y="8963"/>
                    </a:lnTo>
                    <a:lnTo>
                      <a:pt x="14633" y="8787"/>
                    </a:lnTo>
                    <a:lnTo>
                      <a:pt x="14375" y="8516"/>
                    </a:lnTo>
                    <a:lnTo>
                      <a:pt x="14238" y="7047"/>
                    </a:lnTo>
                    <a:lnTo>
                      <a:pt x="14117" y="6760"/>
                    </a:lnTo>
                    <a:lnTo>
                      <a:pt x="12619" y="5686"/>
                    </a:lnTo>
                    <a:cubicBezTo>
                      <a:pt x="12619" y="5686"/>
                      <a:pt x="11180" y="3754"/>
                      <a:pt x="10919" y="3457"/>
                    </a:cubicBezTo>
                    <a:cubicBezTo>
                      <a:pt x="10674" y="3170"/>
                      <a:pt x="9724" y="2654"/>
                      <a:pt x="8895" y="2177"/>
                    </a:cubicBezTo>
                    <a:cubicBezTo>
                      <a:pt x="8079" y="1701"/>
                      <a:pt x="6881" y="1143"/>
                      <a:pt x="6392" y="953"/>
                    </a:cubicBezTo>
                    <a:cubicBezTo>
                      <a:pt x="6322" y="934"/>
                      <a:pt x="6215" y="925"/>
                      <a:pt x="6084" y="925"/>
                    </a:cubicBezTo>
                    <a:cubicBezTo>
                      <a:pt x="5493" y="925"/>
                      <a:pt x="4411" y="1095"/>
                      <a:pt x="4064" y="1172"/>
                    </a:cubicBezTo>
                    <a:cubicBezTo>
                      <a:pt x="3754" y="980"/>
                      <a:pt x="924" y="0"/>
                      <a:pt x="92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6888250" y="2066075"/>
                <a:ext cx="49000" cy="62975"/>
              </a:xfrm>
              <a:custGeom>
                <a:avLst/>
                <a:gdLst/>
                <a:ahLst/>
                <a:cxnLst/>
                <a:rect l="l" t="t" r="r" b="b"/>
                <a:pathLst>
                  <a:path w="1960" h="2519" extrusionOk="0">
                    <a:moveTo>
                      <a:pt x="542" y="0"/>
                    </a:moveTo>
                    <a:cubicBezTo>
                      <a:pt x="220" y="0"/>
                      <a:pt x="1" y="257"/>
                      <a:pt x="1" y="692"/>
                    </a:cubicBezTo>
                    <a:cubicBezTo>
                      <a:pt x="1" y="1319"/>
                      <a:pt x="435" y="2080"/>
                      <a:pt x="980" y="2393"/>
                    </a:cubicBezTo>
                    <a:cubicBezTo>
                      <a:pt x="1136" y="2478"/>
                      <a:pt x="1283" y="2519"/>
                      <a:pt x="1414" y="2519"/>
                    </a:cubicBezTo>
                    <a:cubicBezTo>
                      <a:pt x="1738" y="2519"/>
                      <a:pt x="1959" y="2267"/>
                      <a:pt x="1959" y="1822"/>
                    </a:cubicBezTo>
                    <a:cubicBezTo>
                      <a:pt x="1959" y="1208"/>
                      <a:pt x="1525" y="448"/>
                      <a:pt x="980" y="134"/>
                    </a:cubicBezTo>
                    <a:cubicBezTo>
                      <a:pt x="822" y="43"/>
                      <a:pt x="673" y="0"/>
                      <a:pt x="54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6879450" y="2054500"/>
                <a:ext cx="66600" cy="74750"/>
              </a:xfrm>
              <a:custGeom>
                <a:avLst/>
                <a:gdLst/>
                <a:ahLst/>
                <a:cxnLst/>
                <a:rect l="l" t="t" r="r" b="b"/>
                <a:pathLst>
                  <a:path w="2664" h="2990" extrusionOk="0">
                    <a:moveTo>
                      <a:pt x="730" y="0"/>
                    </a:moveTo>
                    <a:cubicBezTo>
                      <a:pt x="297" y="0"/>
                      <a:pt x="0" y="347"/>
                      <a:pt x="0" y="950"/>
                    </a:cubicBezTo>
                    <a:lnTo>
                      <a:pt x="0" y="1100"/>
                    </a:lnTo>
                    <a:lnTo>
                      <a:pt x="147" y="1211"/>
                    </a:lnTo>
                    <a:lnTo>
                      <a:pt x="147" y="1031"/>
                    </a:lnTo>
                    <a:cubicBezTo>
                      <a:pt x="147" y="530"/>
                      <a:pt x="407" y="238"/>
                      <a:pt x="786" y="238"/>
                    </a:cubicBezTo>
                    <a:cubicBezTo>
                      <a:pt x="949" y="238"/>
                      <a:pt x="1135" y="293"/>
                      <a:pt x="1332" y="408"/>
                    </a:cubicBezTo>
                    <a:cubicBezTo>
                      <a:pt x="1985" y="787"/>
                      <a:pt x="2514" y="1684"/>
                      <a:pt x="2514" y="2405"/>
                    </a:cubicBezTo>
                    <a:lnTo>
                      <a:pt x="2514" y="2895"/>
                    </a:lnTo>
                    <a:lnTo>
                      <a:pt x="2664" y="2990"/>
                    </a:lnTo>
                    <a:lnTo>
                      <a:pt x="2664" y="2500"/>
                    </a:lnTo>
                    <a:cubicBezTo>
                      <a:pt x="2664" y="1645"/>
                      <a:pt x="2066" y="610"/>
                      <a:pt x="1332" y="189"/>
                    </a:cubicBezTo>
                    <a:cubicBezTo>
                      <a:pt x="1115" y="61"/>
                      <a:pt x="911" y="0"/>
                      <a:pt x="730"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7119425" y="2200000"/>
                <a:ext cx="49000" cy="62900"/>
              </a:xfrm>
              <a:custGeom>
                <a:avLst/>
                <a:gdLst/>
                <a:ahLst/>
                <a:cxnLst/>
                <a:rect l="l" t="t" r="r" b="b"/>
                <a:pathLst>
                  <a:path w="1960" h="2516" extrusionOk="0">
                    <a:moveTo>
                      <a:pt x="537" y="1"/>
                    </a:moveTo>
                    <a:cubicBezTo>
                      <a:pt x="219" y="1"/>
                      <a:pt x="1" y="253"/>
                      <a:pt x="1" y="695"/>
                    </a:cubicBezTo>
                    <a:cubicBezTo>
                      <a:pt x="1" y="1318"/>
                      <a:pt x="438" y="2066"/>
                      <a:pt x="980" y="2379"/>
                    </a:cubicBezTo>
                    <a:cubicBezTo>
                      <a:pt x="1141" y="2471"/>
                      <a:pt x="1291" y="2515"/>
                      <a:pt x="1424" y="2515"/>
                    </a:cubicBezTo>
                    <a:cubicBezTo>
                      <a:pt x="1743" y="2515"/>
                      <a:pt x="1959" y="2263"/>
                      <a:pt x="1959" y="1821"/>
                    </a:cubicBezTo>
                    <a:cubicBezTo>
                      <a:pt x="1959" y="1211"/>
                      <a:pt x="1525" y="450"/>
                      <a:pt x="980" y="137"/>
                    </a:cubicBezTo>
                    <a:cubicBezTo>
                      <a:pt x="821" y="45"/>
                      <a:pt x="670" y="1"/>
                      <a:pt x="53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7110625" y="2188325"/>
                <a:ext cx="66700" cy="70850"/>
              </a:xfrm>
              <a:custGeom>
                <a:avLst/>
                <a:gdLst/>
                <a:ahLst/>
                <a:cxnLst/>
                <a:rect l="l" t="t" r="r" b="b"/>
                <a:pathLst>
                  <a:path w="2668" h="2834" extrusionOk="0">
                    <a:moveTo>
                      <a:pt x="738" y="1"/>
                    </a:moveTo>
                    <a:cubicBezTo>
                      <a:pt x="301" y="1"/>
                      <a:pt x="0" y="350"/>
                      <a:pt x="0" y="956"/>
                    </a:cubicBezTo>
                    <a:lnTo>
                      <a:pt x="0" y="1407"/>
                    </a:lnTo>
                    <a:lnTo>
                      <a:pt x="137" y="1488"/>
                    </a:lnTo>
                    <a:lnTo>
                      <a:pt x="137" y="1038"/>
                    </a:lnTo>
                    <a:cubicBezTo>
                      <a:pt x="137" y="534"/>
                      <a:pt x="402" y="243"/>
                      <a:pt x="784" y="243"/>
                    </a:cubicBezTo>
                    <a:cubicBezTo>
                      <a:pt x="949" y="243"/>
                      <a:pt x="1136" y="297"/>
                      <a:pt x="1332" y="411"/>
                    </a:cubicBezTo>
                    <a:cubicBezTo>
                      <a:pt x="1985" y="793"/>
                      <a:pt x="2517" y="1691"/>
                      <a:pt x="2517" y="2412"/>
                    </a:cubicBezTo>
                    <a:lnTo>
                      <a:pt x="2517" y="2751"/>
                    </a:lnTo>
                    <a:lnTo>
                      <a:pt x="2667" y="2833"/>
                    </a:lnTo>
                    <a:lnTo>
                      <a:pt x="2667" y="2507"/>
                    </a:lnTo>
                    <a:cubicBezTo>
                      <a:pt x="2667" y="1651"/>
                      <a:pt x="2066" y="617"/>
                      <a:pt x="1332" y="183"/>
                    </a:cubicBezTo>
                    <a:cubicBezTo>
                      <a:pt x="1119" y="59"/>
                      <a:pt x="917" y="1"/>
                      <a:pt x="73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7071525" y="2195250"/>
                <a:ext cx="127825" cy="144525"/>
              </a:xfrm>
              <a:custGeom>
                <a:avLst/>
                <a:gdLst/>
                <a:ahLst/>
                <a:cxnLst/>
                <a:rect l="l" t="t" r="r" b="b"/>
                <a:pathLst>
                  <a:path w="5113" h="5781" extrusionOk="0">
                    <a:moveTo>
                      <a:pt x="5086" y="0"/>
                    </a:moveTo>
                    <a:lnTo>
                      <a:pt x="4910" y="245"/>
                    </a:lnTo>
                    <a:lnTo>
                      <a:pt x="1238" y="2380"/>
                    </a:lnTo>
                    <a:lnTo>
                      <a:pt x="1" y="2951"/>
                    </a:lnTo>
                    <a:lnTo>
                      <a:pt x="40" y="5781"/>
                    </a:lnTo>
                    <a:lnTo>
                      <a:pt x="774" y="5670"/>
                    </a:lnTo>
                    <a:lnTo>
                      <a:pt x="1946" y="5099"/>
                    </a:lnTo>
                    <a:lnTo>
                      <a:pt x="4163" y="3823"/>
                    </a:lnTo>
                    <a:lnTo>
                      <a:pt x="4828" y="3317"/>
                    </a:lnTo>
                    <a:lnTo>
                      <a:pt x="5112" y="2843"/>
                    </a:lnTo>
                    <a:lnTo>
                      <a:pt x="508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7029675" y="2161225"/>
                <a:ext cx="169025" cy="107825"/>
              </a:xfrm>
              <a:custGeom>
                <a:avLst/>
                <a:gdLst/>
                <a:ahLst/>
                <a:cxnLst/>
                <a:rect l="l" t="t" r="r" b="b"/>
                <a:pathLst>
                  <a:path w="6761" h="4313" extrusionOk="0">
                    <a:moveTo>
                      <a:pt x="5141" y="0"/>
                    </a:moveTo>
                    <a:lnTo>
                      <a:pt x="0" y="2980"/>
                    </a:lnTo>
                    <a:lnTo>
                      <a:pt x="1675" y="4312"/>
                    </a:lnTo>
                    <a:lnTo>
                      <a:pt x="2775" y="3878"/>
                    </a:lnTo>
                    <a:lnTo>
                      <a:pt x="3904" y="3333"/>
                    </a:lnTo>
                    <a:lnTo>
                      <a:pt x="5742" y="2272"/>
                    </a:lnTo>
                    <a:lnTo>
                      <a:pt x="6584" y="1606"/>
                    </a:lnTo>
                    <a:lnTo>
                      <a:pt x="6760" y="1361"/>
                    </a:lnTo>
                    <a:lnTo>
                      <a:pt x="6639" y="1074"/>
                    </a:lnTo>
                    <a:lnTo>
                      <a:pt x="514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6993275" y="2105475"/>
                <a:ext cx="164950" cy="130275"/>
              </a:xfrm>
              <a:custGeom>
                <a:avLst/>
                <a:gdLst/>
                <a:ahLst/>
                <a:cxnLst/>
                <a:rect l="l" t="t" r="r" b="b"/>
                <a:pathLst>
                  <a:path w="6598" h="5211" extrusionOk="0">
                    <a:moveTo>
                      <a:pt x="4897" y="1"/>
                    </a:moveTo>
                    <a:lnTo>
                      <a:pt x="4600" y="353"/>
                    </a:lnTo>
                    <a:lnTo>
                      <a:pt x="3918" y="830"/>
                    </a:lnTo>
                    <a:lnTo>
                      <a:pt x="2070" y="1891"/>
                    </a:lnTo>
                    <a:lnTo>
                      <a:pt x="1022" y="2420"/>
                    </a:lnTo>
                    <a:lnTo>
                      <a:pt x="1" y="2844"/>
                    </a:lnTo>
                    <a:lnTo>
                      <a:pt x="1456" y="5210"/>
                    </a:lnTo>
                    <a:lnTo>
                      <a:pt x="2680" y="4773"/>
                    </a:lnTo>
                    <a:lnTo>
                      <a:pt x="3836" y="4231"/>
                    </a:lnTo>
                    <a:lnTo>
                      <a:pt x="5876" y="3033"/>
                    </a:lnTo>
                    <a:lnTo>
                      <a:pt x="6326" y="2664"/>
                    </a:lnTo>
                    <a:lnTo>
                      <a:pt x="6597" y="2230"/>
                    </a:lnTo>
                    <a:lnTo>
                      <a:pt x="489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6955250" y="2044900"/>
                <a:ext cx="165800" cy="95450"/>
              </a:xfrm>
              <a:custGeom>
                <a:avLst/>
                <a:gdLst/>
                <a:ahLst/>
                <a:cxnLst/>
                <a:rect l="l" t="t" r="r" b="b"/>
                <a:pathLst>
                  <a:path w="6632" h="3818" extrusionOk="0">
                    <a:moveTo>
                      <a:pt x="1720" y="1"/>
                    </a:moveTo>
                    <a:cubicBezTo>
                      <a:pt x="1214" y="1"/>
                      <a:pt x="1" y="384"/>
                      <a:pt x="1" y="384"/>
                    </a:cubicBezTo>
                    <a:lnTo>
                      <a:pt x="6336" y="3798"/>
                    </a:lnTo>
                    <a:cubicBezTo>
                      <a:pt x="6336" y="3798"/>
                      <a:pt x="6399" y="3817"/>
                      <a:pt x="6466" y="3817"/>
                    </a:cubicBezTo>
                    <a:cubicBezTo>
                      <a:pt x="6547" y="3817"/>
                      <a:pt x="6632" y="3789"/>
                      <a:pt x="6610" y="3661"/>
                    </a:cubicBezTo>
                    <a:cubicBezTo>
                      <a:pt x="6568" y="3416"/>
                      <a:pt x="5589" y="2029"/>
                      <a:pt x="5589" y="2029"/>
                    </a:cubicBezTo>
                    <a:cubicBezTo>
                      <a:pt x="5589" y="2029"/>
                      <a:pt x="4965" y="1595"/>
                      <a:pt x="4068" y="1089"/>
                    </a:cubicBezTo>
                    <a:cubicBezTo>
                      <a:pt x="3154" y="586"/>
                      <a:pt x="2191" y="97"/>
                      <a:pt x="1766" y="2"/>
                    </a:cubicBezTo>
                    <a:cubicBezTo>
                      <a:pt x="1752" y="1"/>
                      <a:pt x="1736" y="1"/>
                      <a:pt x="172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6743425" y="2021525"/>
                <a:ext cx="204025" cy="103000"/>
              </a:xfrm>
              <a:custGeom>
                <a:avLst/>
                <a:gdLst/>
                <a:ahLst/>
                <a:cxnLst/>
                <a:rect l="l" t="t" r="r" b="b"/>
                <a:pathLst>
                  <a:path w="8161" h="4120" extrusionOk="0">
                    <a:moveTo>
                      <a:pt x="4815" y="0"/>
                    </a:moveTo>
                    <a:lnTo>
                      <a:pt x="3986" y="245"/>
                    </a:lnTo>
                    <a:lnTo>
                      <a:pt x="3046" y="611"/>
                    </a:lnTo>
                    <a:lnTo>
                      <a:pt x="1508" y="1508"/>
                    </a:lnTo>
                    <a:lnTo>
                      <a:pt x="708" y="2135"/>
                    </a:lnTo>
                    <a:lnTo>
                      <a:pt x="0" y="2788"/>
                    </a:lnTo>
                    <a:lnTo>
                      <a:pt x="3019" y="4119"/>
                    </a:lnTo>
                    <a:lnTo>
                      <a:pt x="8160" y="1143"/>
                    </a:lnTo>
                    <a:lnTo>
                      <a:pt x="481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6818900" y="2042900"/>
                <a:ext cx="183625" cy="81625"/>
              </a:xfrm>
              <a:custGeom>
                <a:avLst/>
                <a:gdLst/>
                <a:ahLst/>
                <a:cxnLst/>
                <a:rect l="l" t="t" r="r" b="b"/>
                <a:pathLst>
                  <a:path w="7345" h="3265" extrusionOk="0">
                    <a:moveTo>
                      <a:pt x="6963" y="0"/>
                    </a:moveTo>
                    <a:lnTo>
                      <a:pt x="5141" y="219"/>
                    </a:lnTo>
                    <a:lnTo>
                      <a:pt x="4420" y="395"/>
                    </a:lnTo>
                    <a:lnTo>
                      <a:pt x="3278" y="843"/>
                    </a:lnTo>
                    <a:lnTo>
                      <a:pt x="1796" y="1701"/>
                    </a:lnTo>
                    <a:lnTo>
                      <a:pt x="885" y="2448"/>
                    </a:lnTo>
                    <a:lnTo>
                      <a:pt x="0" y="3264"/>
                    </a:lnTo>
                    <a:lnTo>
                      <a:pt x="2448" y="2830"/>
                    </a:lnTo>
                    <a:lnTo>
                      <a:pt x="734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6818900" y="2042900"/>
                <a:ext cx="183625" cy="81625"/>
              </a:xfrm>
              <a:custGeom>
                <a:avLst/>
                <a:gdLst/>
                <a:ahLst/>
                <a:cxnLst/>
                <a:rect l="l" t="t" r="r" b="b"/>
                <a:pathLst>
                  <a:path w="7345" h="3265" extrusionOk="0">
                    <a:moveTo>
                      <a:pt x="6963" y="0"/>
                    </a:moveTo>
                    <a:lnTo>
                      <a:pt x="5141" y="219"/>
                    </a:lnTo>
                    <a:lnTo>
                      <a:pt x="4420" y="395"/>
                    </a:lnTo>
                    <a:lnTo>
                      <a:pt x="3278" y="843"/>
                    </a:lnTo>
                    <a:lnTo>
                      <a:pt x="1796" y="1701"/>
                    </a:lnTo>
                    <a:lnTo>
                      <a:pt x="885" y="2448"/>
                    </a:lnTo>
                    <a:lnTo>
                      <a:pt x="0" y="3264"/>
                    </a:lnTo>
                    <a:lnTo>
                      <a:pt x="203" y="3225"/>
                    </a:lnTo>
                    <a:lnTo>
                      <a:pt x="993" y="2491"/>
                    </a:lnTo>
                    <a:lnTo>
                      <a:pt x="1916" y="1740"/>
                    </a:lnTo>
                    <a:lnTo>
                      <a:pt x="3385" y="898"/>
                    </a:lnTo>
                    <a:lnTo>
                      <a:pt x="4544" y="435"/>
                    </a:lnTo>
                    <a:lnTo>
                      <a:pt x="5262" y="258"/>
                    </a:lnTo>
                    <a:lnTo>
                      <a:pt x="7074" y="43"/>
                    </a:lnTo>
                    <a:lnTo>
                      <a:pt x="7263" y="43"/>
                    </a:lnTo>
                    <a:lnTo>
                      <a:pt x="734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6823950" y="2051375"/>
                <a:ext cx="125850" cy="72175"/>
              </a:xfrm>
              <a:custGeom>
                <a:avLst/>
                <a:gdLst/>
                <a:ahLst/>
                <a:cxnLst/>
                <a:rect l="l" t="t" r="r" b="b"/>
                <a:pathLst>
                  <a:path w="5034" h="2887" extrusionOk="0">
                    <a:moveTo>
                      <a:pt x="4734" y="1"/>
                    </a:moveTo>
                    <a:lnTo>
                      <a:pt x="4342" y="96"/>
                    </a:lnTo>
                    <a:lnTo>
                      <a:pt x="3183" y="559"/>
                    </a:lnTo>
                    <a:lnTo>
                      <a:pt x="1714" y="1401"/>
                    </a:lnTo>
                    <a:lnTo>
                      <a:pt x="791" y="2152"/>
                    </a:lnTo>
                    <a:lnTo>
                      <a:pt x="1" y="2886"/>
                    </a:lnTo>
                    <a:lnTo>
                      <a:pt x="1" y="2886"/>
                    </a:lnTo>
                    <a:lnTo>
                      <a:pt x="1714" y="2586"/>
                    </a:lnTo>
                    <a:lnTo>
                      <a:pt x="2436" y="2002"/>
                    </a:lnTo>
                    <a:lnTo>
                      <a:pt x="3771" y="1036"/>
                    </a:lnTo>
                    <a:lnTo>
                      <a:pt x="5034" y="383"/>
                    </a:lnTo>
                    <a:lnTo>
                      <a:pt x="488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6817500" y="2099375"/>
                <a:ext cx="80650" cy="26200"/>
              </a:xfrm>
              <a:custGeom>
                <a:avLst/>
                <a:gdLst/>
                <a:ahLst/>
                <a:cxnLst/>
                <a:rect l="l" t="t" r="r" b="b"/>
                <a:pathLst>
                  <a:path w="3226" h="1048" extrusionOk="0">
                    <a:moveTo>
                      <a:pt x="3226" y="0"/>
                    </a:moveTo>
                    <a:cubicBezTo>
                      <a:pt x="3226" y="0"/>
                      <a:pt x="2599" y="379"/>
                      <a:pt x="2573" y="379"/>
                    </a:cubicBezTo>
                    <a:cubicBezTo>
                      <a:pt x="2544" y="379"/>
                      <a:pt x="2123" y="434"/>
                      <a:pt x="1744" y="490"/>
                    </a:cubicBezTo>
                    <a:cubicBezTo>
                      <a:pt x="1375" y="558"/>
                      <a:pt x="859" y="653"/>
                      <a:pt x="370" y="803"/>
                    </a:cubicBezTo>
                    <a:cubicBezTo>
                      <a:pt x="370" y="774"/>
                      <a:pt x="464" y="624"/>
                      <a:pt x="464" y="624"/>
                    </a:cubicBezTo>
                    <a:lnTo>
                      <a:pt x="464" y="624"/>
                    </a:lnTo>
                    <a:lnTo>
                      <a:pt x="30" y="803"/>
                    </a:lnTo>
                    <a:lnTo>
                      <a:pt x="1" y="1048"/>
                    </a:lnTo>
                    <a:lnTo>
                      <a:pt x="1499" y="666"/>
                    </a:lnTo>
                    <a:lnTo>
                      <a:pt x="2504" y="571"/>
                    </a:lnTo>
                    <a:lnTo>
                      <a:pt x="322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6880100" y="2042900"/>
                <a:ext cx="235600" cy="133675"/>
              </a:xfrm>
              <a:custGeom>
                <a:avLst/>
                <a:gdLst/>
                <a:ahLst/>
                <a:cxnLst/>
                <a:rect l="l" t="t" r="r" b="b"/>
                <a:pathLst>
                  <a:path w="9424" h="5347" extrusionOk="0">
                    <a:moveTo>
                      <a:pt x="4897" y="0"/>
                    </a:moveTo>
                    <a:lnTo>
                      <a:pt x="4162" y="232"/>
                    </a:lnTo>
                    <a:lnTo>
                      <a:pt x="3509" y="516"/>
                    </a:lnTo>
                    <a:lnTo>
                      <a:pt x="1688" y="1564"/>
                    </a:lnTo>
                    <a:lnTo>
                      <a:pt x="856" y="2148"/>
                    </a:lnTo>
                    <a:lnTo>
                      <a:pt x="0" y="2830"/>
                    </a:lnTo>
                    <a:lnTo>
                      <a:pt x="4528" y="5347"/>
                    </a:lnTo>
                    <a:lnTo>
                      <a:pt x="5549" y="4923"/>
                    </a:lnTo>
                    <a:lnTo>
                      <a:pt x="6597" y="4394"/>
                    </a:lnTo>
                    <a:lnTo>
                      <a:pt x="8445" y="3333"/>
                    </a:lnTo>
                    <a:lnTo>
                      <a:pt x="9127" y="2856"/>
                    </a:lnTo>
                    <a:lnTo>
                      <a:pt x="9424" y="2504"/>
                    </a:lnTo>
                    <a:lnTo>
                      <a:pt x="6992" y="1035"/>
                    </a:lnTo>
                    <a:lnTo>
                      <a:pt x="4897"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6990250" y="2170775"/>
                <a:ext cx="70775" cy="67325"/>
              </a:xfrm>
              <a:custGeom>
                <a:avLst/>
                <a:gdLst/>
                <a:ahLst/>
                <a:cxnLst/>
                <a:rect l="l" t="t" r="r" b="b"/>
                <a:pathLst>
                  <a:path w="2831" h="2693" extrusionOk="0">
                    <a:moveTo>
                      <a:pt x="680" y="0"/>
                    </a:moveTo>
                    <a:lnTo>
                      <a:pt x="1" y="108"/>
                    </a:lnTo>
                    <a:lnTo>
                      <a:pt x="1019" y="2216"/>
                    </a:lnTo>
                    <a:cubicBezTo>
                      <a:pt x="1019" y="2216"/>
                      <a:pt x="1457" y="2693"/>
                      <a:pt x="1577" y="2693"/>
                    </a:cubicBezTo>
                    <a:cubicBezTo>
                      <a:pt x="1715" y="2693"/>
                      <a:pt x="2831" y="2148"/>
                      <a:pt x="2831" y="2148"/>
                    </a:cubicBezTo>
                    <a:lnTo>
                      <a:pt x="2831" y="2148"/>
                    </a:lnTo>
                    <a:cubicBezTo>
                      <a:pt x="2831" y="2148"/>
                      <a:pt x="2162" y="2256"/>
                      <a:pt x="1701" y="2272"/>
                    </a:cubicBezTo>
                    <a:cubicBezTo>
                      <a:pt x="1577" y="1998"/>
                      <a:pt x="435" y="258"/>
                      <a:pt x="435" y="258"/>
                    </a:cubicBezTo>
                    <a:lnTo>
                      <a:pt x="68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6770600" y="2139100"/>
                <a:ext cx="37800" cy="67350"/>
              </a:xfrm>
              <a:custGeom>
                <a:avLst/>
                <a:gdLst/>
                <a:ahLst/>
                <a:cxnLst/>
                <a:rect l="l" t="t" r="r" b="b"/>
                <a:pathLst>
                  <a:path w="1512" h="2694" extrusionOk="0">
                    <a:moveTo>
                      <a:pt x="640" y="1"/>
                    </a:moveTo>
                    <a:lnTo>
                      <a:pt x="0" y="125"/>
                    </a:lnTo>
                    <a:lnTo>
                      <a:pt x="532" y="2694"/>
                    </a:lnTo>
                    <a:lnTo>
                      <a:pt x="1185" y="2573"/>
                    </a:lnTo>
                    <a:lnTo>
                      <a:pt x="1293" y="2380"/>
                    </a:lnTo>
                    <a:lnTo>
                      <a:pt x="1511" y="1062"/>
                    </a:lnTo>
                    <a:lnTo>
                      <a:pt x="64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6770925" y="2138700"/>
                <a:ext cx="44900" cy="65000"/>
              </a:xfrm>
              <a:custGeom>
                <a:avLst/>
                <a:gdLst/>
                <a:ahLst/>
                <a:cxnLst/>
                <a:rect l="l" t="t" r="r" b="b"/>
                <a:pathLst>
                  <a:path w="1796" h="2600" extrusionOk="0">
                    <a:moveTo>
                      <a:pt x="722" y="1"/>
                    </a:moveTo>
                    <a:cubicBezTo>
                      <a:pt x="500" y="1"/>
                      <a:pt x="300" y="164"/>
                      <a:pt x="193" y="480"/>
                    </a:cubicBezTo>
                    <a:cubicBezTo>
                      <a:pt x="0" y="1038"/>
                      <a:pt x="150" y="1867"/>
                      <a:pt x="545" y="2315"/>
                    </a:cubicBezTo>
                    <a:cubicBezTo>
                      <a:pt x="708" y="2507"/>
                      <a:pt x="889" y="2600"/>
                      <a:pt x="1056" y="2600"/>
                    </a:cubicBezTo>
                    <a:cubicBezTo>
                      <a:pt x="1282" y="2600"/>
                      <a:pt x="1485" y="2432"/>
                      <a:pt x="1593" y="2112"/>
                    </a:cubicBezTo>
                    <a:cubicBezTo>
                      <a:pt x="1795" y="1554"/>
                      <a:pt x="1632" y="738"/>
                      <a:pt x="1241" y="291"/>
                    </a:cubicBezTo>
                    <a:cubicBezTo>
                      <a:pt x="1075" y="96"/>
                      <a:pt x="892" y="1"/>
                      <a:pt x="72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6755000" y="2141800"/>
                <a:ext cx="44900" cy="64950"/>
              </a:xfrm>
              <a:custGeom>
                <a:avLst/>
                <a:gdLst/>
                <a:ahLst/>
                <a:cxnLst/>
                <a:rect l="l" t="t" r="r" b="b"/>
                <a:pathLst>
                  <a:path w="1796" h="2598" extrusionOk="0">
                    <a:moveTo>
                      <a:pt x="726" y="1"/>
                    </a:moveTo>
                    <a:cubicBezTo>
                      <a:pt x="499" y="1"/>
                      <a:pt x="298" y="168"/>
                      <a:pt x="190" y="493"/>
                    </a:cubicBezTo>
                    <a:cubicBezTo>
                      <a:pt x="1" y="1048"/>
                      <a:pt x="164" y="1864"/>
                      <a:pt x="543" y="2315"/>
                    </a:cubicBezTo>
                    <a:cubicBezTo>
                      <a:pt x="711" y="2505"/>
                      <a:pt x="891" y="2597"/>
                      <a:pt x="1059" y="2597"/>
                    </a:cubicBezTo>
                    <a:cubicBezTo>
                      <a:pt x="1285" y="2597"/>
                      <a:pt x="1487" y="2429"/>
                      <a:pt x="1603" y="2109"/>
                    </a:cubicBezTo>
                    <a:cubicBezTo>
                      <a:pt x="1796" y="1554"/>
                      <a:pt x="1633" y="738"/>
                      <a:pt x="1251" y="288"/>
                    </a:cubicBezTo>
                    <a:cubicBezTo>
                      <a:pt x="1081" y="96"/>
                      <a:pt x="896" y="1"/>
                      <a:pt x="7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6755975" y="2144875"/>
                <a:ext cx="40825" cy="59275"/>
              </a:xfrm>
              <a:custGeom>
                <a:avLst/>
                <a:gdLst/>
                <a:ahLst/>
                <a:cxnLst/>
                <a:rect l="l" t="t" r="r" b="b"/>
                <a:pathLst>
                  <a:path w="1633" h="2371" extrusionOk="0">
                    <a:moveTo>
                      <a:pt x="660" y="0"/>
                    </a:moveTo>
                    <a:cubicBezTo>
                      <a:pt x="452" y="0"/>
                      <a:pt x="265" y="154"/>
                      <a:pt x="164" y="452"/>
                    </a:cubicBezTo>
                    <a:cubicBezTo>
                      <a:pt x="1" y="955"/>
                      <a:pt x="138" y="1702"/>
                      <a:pt x="490" y="2110"/>
                    </a:cubicBezTo>
                    <a:cubicBezTo>
                      <a:pt x="642" y="2285"/>
                      <a:pt x="809" y="2370"/>
                      <a:pt x="964" y="2370"/>
                    </a:cubicBezTo>
                    <a:cubicBezTo>
                      <a:pt x="1171" y="2370"/>
                      <a:pt x="1356" y="2220"/>
                      <a:pt x="1457" y="1934"/>
                    </a:cubicBezTo>
                    <a:cubicBezTo>
                      <a:pt x="1633" y="1415"/>
                      <a:pt x="1483" y="667"/>
                      <a:pt x="1130" y="259"/>
                    </a:cubicBezTo>
                    <a:cubicBezTo>
                      <a:pt x="980" y="85"/>
                      <a:pt x="814" y="0"/>
                      <a:pt x="660"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6760725" y="2153625"/>
                <a:ext cx="27275" cy="42250"/>
              </a:xfrm>
              <a:custGeom>
                <a:avLst/>
                <a:gdLst/>
                <a:ahLst/>
                <a:cxnLst/>
                <a:rect l="l" t="t" r="r" b="b"/>
                <a:pathLst>
                  <a:path w="1091" h="1690" extrusionOk="0">
                    <a:moveTo>
                      <a:pt x="459" y="0"/>
                    </a:moveTo>
                    <a:cubicBezTo>
                      <a:pt x="314" y="0"/>
                      <a:pt x="186" y="108"/>
                      <a:pt x="124" y="317"/>
                    </a:cubicBezTo>
                    <a:cubicBezTo>
                      <a:pt x="0" y="673"/>
                      <a:pt x="98" y="1215"/>
                      <a:pt x="356" y="1502"/>
                    </a:cubicBezTo>
                    <a:cubicBezTo>
                      <a:pt x="461" y="1625"/>
                      <a:pt x="578" y="1689"/>
                      <a:pt x="690" y="1689"/>
                    </a:cubicBezTo>
                    <a:cubicBezTo>
                      <a:pt x="739" y="1689"/>
                      <a:pt x="787" y="1677"/>
                      <a:pt x="833" y="1652"/>
                    </a:cubicBezTo>
                    <a:cubicBezTo>
                      <a:pt x="898" y="1610"/>
                      <a:pt x="966" y="1541"/>
                      <a:pt x="1009" y="1434"/>
                    </a:cubicBezTo>
                    <a:cubicBezTo>
                      <a:pt x="1022" y="1421"/>
                      <a:pt x="1022" y="1391"/>
                      <a:pt x="1035" y="1378"/>
                    </a:cubicBezTo>
                    <a:cubicBezTo>
                      <a:pt x="1048" y="1339"/>
                      <a:pt x="1048" y="1310"/>
                      <a:pt x="1061" y="1270"/>
                    </a:cubicBezTo>
                    <a:cubicBezTo>
                      <a:pt x="1077" y="1215"/>
                      <a:pt x="1090" y="1146"/>
                      <a:pt x="1090" y="1081"/>
                    </a:cubicBezTo>
                    <a:lnTo>
                      <a:pt x="1090" y="957"/>
                    </a:lnTo>
                    <a:cubicBezTo>
                      <a:pt x="1077" y="862"/>
                      <a:pt x="1061" y="781"/>
                      <a:pt x="1048" y="699"/>
                    </a:cubicBezTo>
                    <a:cubicBezTo>
                      <a:pt x="1048" y="673"/>
                      <a:pt x="1035" y="657"/>
                      <a:pt x="1035" y="631"/>
                    </a:cubicBezTo>
                    <a:cubicBezTo>
                      <a:pt x="1009" y="562"/>
                      <a:pt x="979" y="481"/>
                      <a:pt x="953" y="412"/>
                    </a:cubicBezTo>
                    <a:cubicBezTo>
                      <a:pt x="927" y="360"/>
                      <a:pt x="898" y="317"/>
                      <a:pt x="859" y="265"/>
                    </a:cubicBezTo>
                    <a:cubicBezTo>
                      <a:pt x="846" y="236"/>
                      <a:pt x="833" y="210"/>
                      <a:pt x="803" y="183"/>
                    </a:cubicBezTo>
                    <a:cubicBezTo>
                      <a:pt x="777" y="167"/>
                      <a:pt x="764" y="141"/>
                      <a:pt x="735" y="115"/>
                    </a:cubicBezTo>
                    <a:cubicBezTo>
                      <a:pt x="708" y="102"/>
                      <a:pt x="695" y="86"/>
                      <a:pt x="669" y="59"/>
                    </a:cubicBezTo>
                    <a:cubicBezTo>
                      <a:pt x="614" y="33"/>
                      <a:pt x="558" y="4"/>
                      <a:pt x="506" y="4"/>
                    </a:cubicBezTo>
                    <a:cubicBezTo>
                      <a:pt x="490" y="1"/>
                      <a:pt x="474" y="0"/>
                      <a:pt x="45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6761125" y="2152075"/>
                <a:ext cx="29575" cy="44950"/>
              </a:xfrm>
              <a:custGeom>
                <a:avLst/>
                <a:gdLst/>
                <a:ahLst/>
                <a:cxnLst/>
                <a:rect l="l" t="t" r="r" b="b"/>
                <a:pathLst>
                  <a:path w="1183" h="1798" extrusionOk="0">
                    <a:moveTo>
                      <a:pt x="490" y="53"/>
                    </a:moveTo>
                    <a:cubicBezTo>
                      <a:pt x="529" y="53"/>
                      <a:pt x="555" y="53"/>
                      <a:pt x="598" y="66"/>
                    </a:cubicBezTo>
                    <a:cubicBezTo>
                      <a:pt x="679" y="95"/>
                      <a:pt x="735" y="177"/>
                      <a:pt x="817" y="259"/>
                    </a:cubicBezTo>
                    <a:cubicBezTo>
                      <a:pt x="980" y="448"/>
                      <a:pt x="1074" y="735"/>
                      <a:pt x="1087" y="1019"/>
                    </a:cubicBezTo>
                    <a:cubicBezTo>
                      <a:pt x="1087" y="1156"/>
                      <a:pt x="1100" y="1306"/>
                      <a:pt x="1061" y="1427"/>
                    </a:cubicBezTo>
                    <a:cubicBezTo>
                      <a:pt x="1006" y="1577"/>
                      <a:pt x="924" y="1685"/>
                      <a:pt x="817" y="1727"/>
                    </a:cubicBezTo>
                    <a:cubicBezTo>
                      <a:pt x="787" y="1727"/>
                      <a:pt x="774" y="1740"/>
                      <a:pt x="748" y="1740"/>
                    </a:cubicBezTo>
                    <a:cubicBezTo>
                      <a:pt x="738" y="1741"/>
                      <a:pt x="728" y="1742"/>
                      <a:pt x="718" y="1742"/>
                    </a:cubicBezTo>
                    <a:cubicBezTo>
                      <a:pt x="602" y="1742"/>
                      <a:pt x="481" y="1674"/>
                      <a:pt x="379" y="1551"/>
                    </a:cubicBezTo>
                    <a:cubicBezTo>
                      <a:pt x="121" y="1264"/>
                      <a:pt x="27" y="735"/>
                      <a:pt x="147" y="366"/>
                    </a:cubicBezTo>
                    <a:cubicBezTo>
                      <a:pt x="203" y="203"/>
                      <a:pt x="298" y="95"/>
                      <a:pt x="422" y="66"/>
                    </a:cubicBezTo>
                    <a:cubicBezTo>
                      <a:pt x="435" y="53"/>
                      <a:pt x="461" y="53"/>
                      <a:pt x="474" y="53"/>
                    </a:cubicBezTo>
                    <a:close/>
                    <a:moveTo>
                      <a:pt x="461" y="1"/>
                    </a:moveTo>
                    <a:cubicBezTo>
                      <a:pt x="448" y="1"/>
                      <a:pt x="435" y="1"/>
                      <a:pt x="409" y="14"/>
                    </a:cubicBezTo>
                    <a:lnTo>
                      <a:pt x="379" y="14"/>
                    </a:lnTo>
                    <a:cubicBezTo>
                      <a:pt x="271" y="53"/>
                      <a:pt x="177" y="164"/>
                      <a:pt x="121" y="327"/>
                    </a:cubicBezTo>
                    <a:cubicBezTo>
                      <a:pt x="108" y="353"/>
                      <a:pt x="108" y="366"/>
                      <a:pt x="95" y="392"/>
                    </a:cubicBezTo>
                    <a:cubicBezTo>
                      <a:pt x="0" y="761"/>
                      <a:pt x="95" y="1238"/>
                      <a:pt x="311" y="1535"/>
                    </a:cubicBezTo>
                    <a:cubicBezTo>
                      <a:pt x="327" y="1564"/>
                      <a:pt x="340" y="1577"/>
                      <a:pt x="366" y="1603"/>
                    </a:cubicBezTo>
                    <a:cubicBezTo>
                      <a:pt x="478" y="1739"/>
                      <a:pt x="610" y="1798"/>
                      <a:pt x="726" y="1798"/>
                    </a:cubicBezTo>
                    <a:cubicBezTo>
                      <a:pt x="738" y="1798"/>
                      <a:pt x="749" y="1797"/>
                      <a:pt x="761" y="1796"/>
                    </a:cubicBezTo>
                    <a:cubicBezTo>
                      <a:pt x="787" y="1796"/>
                      <a:pt x="800" y="1796"/>
                      <a:pt x="830" y="1780"/>
                    </a:cubicBezTo>
                    <a:cubicBezTo>
                      <a:pt x="843" y="1780"/>
                      <a:pt x="843" y="1780"/>
                      <a:pt x="856" y="1767"/>
                    </a:cubicBezTo>
                    <a:cubicBezTo>
                      <a:pt x="950" y="1727"/>
                      <a:pt x="1045" y="1616"/>
                      <a:pt x="1087" y="1469"/>
                    </a:cubicBezTo>
                    <a:cubicBezTo>
                      <a:pt x="1182" y="1195"/>
                      <a:pt x="1156" y="830"/>
                      <a:pt x="1045" y="529"/>
                    </a:cubicBezTo>
                    <a:cubicBezTo>
                      <a:pt x="993" y="392"/>
                      <a:pt x="924" y="285"/>
                      <a:pt x="843" y="190"/>
                    </a:cubicBezTo>
                    <a:lnTo>
                      <a:pt x="800" y="148"/>
                    </a:lnTo>
                    <a:cubicBezTo>
                      <a:pt x="706" y="53"/>
                      <a:pt x="611" y="1"/>
                      <a:pt x="51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6764800" y="2153700"/>
                <a:ext cx="23200" cy="41250"/>
              </a:xfrm>
              <a:custGeom>
                <a:avLst/>
                <a:gdLst/>
                <a:ahLst/>
                <a:cxnLst/>
                <a:rect l="l" t="t" r="r" b="b"/>
                <a:pathLst>
                  <a:path w="928" h="1650" extrusionOk="0">
                    <a:moveTo>
                      <a:pt x="343" y="1"/>
                    </a:moveTo>
                    <a:cubicBezTo>
                      <a:pt x="262" y="43"/>
                      <a:pt x="180" y="138"/>
                      <a:pt x="137" y="275"/>
                    </a:cubicBezTo>
                    <a:cubicBezTo>
                      <a:pt x="0" y="641"/>
                      <a:pt x="111" y="1173"/>
                      <a:pt x="369" y="1470"/>
                    </a:cubicBezTo>
                    <a:cubicBezTo>
                      <a:pt x="464" y="1581"/>
                      <a:pt x="559" y="1633"/>
                      <a:pt x="670" y="1649"/>
                    </a:cubicBezTo>
                    <a:cubicBezTo>
                      <a:pt x="735" y="1607"/>
                      <a:pt x="803" y="1538"/>
                      <a:pt x="846" y="1431"/>
                    </a:cubicBezTo>
                    <a:cubicBezTo>
                      <a:pt x="859" y="1418"/>
                      <a:pt x="859" y="1388"/>
                      <a:pt x="872" y="1375"/>
                    </a:cubicBezTo>
                    <a:cubicBezTo>
                      <a:pt x="885" y="1336"/>
                      <a:pt x="885" y="1307"/>
                      <a:pt x="898" y="1267"/>
                    </a:cubicBezTo>
                    <a:cubicBezTo>
                      <a:pt x="914" y="1212"/>
                      <a:pt x="927" y="1143"/>
                      <a:pt x="927" y="1078"/>
                    </a:cubicBezTo>
                    <a:lnTo>
                      <a:pt x="927" y="954"/>
                    </a:lnTo>
                    <a:cubicBezTo>
                      <a:pt x="914" y="859"/>
                      <a:pt x="898" y="778"/>
                      <a:pt x="885" y="696"/>
                    </a:cubicBezTo>
                    <a:cubicBezTo>
                      <a:pt x="885" y="670"/>
                      <a:pt x="872" y="654"/>
                      <a:pt x="872" y="628"/>
                    </a:cubicBezTo>
                    <a:cubicBezTo>
                      <a:pt x="846" y="559"/>
                      <a:pt x="816" y="478"/>
                      <a:pt x="790" y="409"/>
                    </a:cubicBezTo>
                    <a:cubicBezTo>
                      <a:pt x="764" y="357"/>
                      <a:pt x="735" y="314"/>
                      <a:pt x="696" y="262"/>
                    </a:cubicBezTo>
                    <a:cubicBezTo>
                      <a:pt x="683" y="233"/>
                      <a:pt x="670" y="207"/>
                      <a:pt x="640" y="180"/>
                    </a:cubicBezTo>
                    <a:cubicBezTo>
                      <a:pt x="614" y="164"/>
                      <a:pt x="601" y="138"/>
                      <a:pt x="572" y="112"/>
                    </a:cubicBezTo>
                    <a:cubicBezTo>
                      <a:pt x="545" y="99"/>
                      <a:pt x="532" y="83"/>
                      <a:pt x="506" y="56"/>
                    </a:cubicBezTo>
                    <a:cubicBezTo>
                      <a:pt x="451" y="30"/>
                      <a:pt x="395" y="1"/>
                      <a:pt x="343"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6759750" y="2152075"/>
                <a:ext cx="30950" cy="45200"/>
              </a:xfrm>
              <a:custGeom>
                <a:avLst/>
                <a:gdLst/>
                <a:ahLst/>
                <a:cxnLst/>
                <a:rect l="l" t="t" r="r" b="b"/>
                <a:pathLst>
                  <a:path w="1238" h="1808" extrusionOk="0">
                    <a:moveTo>
                      <a:pt x="545" y="66"/>
                    </a:moveTo>
                    <a:cubicBezTo>
                      <a:pt x="571" y="66"/>
                      <a:pt x="584" y="66"/>
                      <a:pt x="610" y="82"/>
                    </a:cubicBezTo>
                    <a:cubicBezTo>
                      <a:pt x="627" y="82"/>
                      <a:pt x="640" y="95"/>
                      <a:pt x="640" y="95"/>
                    </a:cubicBezTo>
                    <a:cubicBezTo>
                      <a:pt x="653" y="95"/>
                      <a:pt x="666" y="108"/>
                      <a:pt x="679" y="108"/>
                    </a:cubicBezTo>
                    <a:cubicBezTo>
                      <a:pt x="679" y="121"/>
                      <a:pt x="692" y="121"/>
                      <a:pt x="708" y="121"/>
                    </a:cubicBezTo>
                    <a:cubicBezTo>
                      <a:pt x="721" y="135"/>
                      <a:pt x="734" y="148"/>
                      <a:pt x="747" y="148"/>
                    </a:cubicBezTo>
                    <a:cubicBezTo>
                      <a:pt x="761" y="164"/>
                      <a:pt x="774" y="190"/>
                      <a:pt x="803" y="203"/>
                    </a:cubicBezTo>
                    <a:lnTo>
                      <a:pt x="816" y="216"/>
                    </a:lnTo>
                    <a:cubicBezTo>
                      <a:pt x="829" y="229"/>
                      <a:pt x="829" y="245"/>
                      <a:pt x="842" y="245"/>
                    </a:cubicBezTo>
                    <a:cubicBezTo>
                      <a:pt x="872" y="272"/>
                      <a:pt x="885" y="298"/>
                      <a:pt x="898" y="327"/>
                    </a:cubicBezTo>
                    <a:cubicBezTo>
                      <a:pt x="937" y="379"/>
                      <a:pt x="966" y="422"/>
                      <a:pt x="992" y="474"/>
                    </a:cubicBezTo>
                    <a:cubicBezTo>
                      <a:pt x="1005" y="503"/>
                      <a:pt x="1005" y="529"/>
                      <a:pt x="1018" y="556"/>
                    </a:cubicBezTo>
                    <a:cubicBezTo>
                      <a:pt x="1035" y="585"/>
                      <a:pt x="1048" y="611"/>
                      <a:pt x="1061" y="637"/>
                    </a:cubicBezTo>
                    <a:cubicBezTo>
                      <a:pt x="1061" y="667"/>
                      <a:pt x="1061" y="680"/>
                      <a:pt x="1074" y="693"/>
                    </a:cubicBezTo>
                    <a:cubicBezTo>
                      <a:pt x="1074" y="719"/>
                      <a:pt x="1087" y="735"/>
                      <a:pt x="1087" y="748"/>
                    </a:cubicBezTo>
                    <a:cubicBezTo>
                      <a:pt x="1087" y="774"/>
                      <a:pt x="1100" y="800"/>
                      <a:pt x="1100" y="817"/>
                    </a:cubicBezTo>
                    <a:lnTo>
                      <a:pt x="1100" y="856"/>
                    </a:lnTo>
                    <a:cubicBezTo>
                      <a:pt x="1116" y="869"/>
                      <a:pt x="1116" y="882"/>
                      <a:pt x="1116" y="898"/>
                    </a:cubicBezTo>
                    <a:lnTo>
                      <a:pt x="1116" y="951"/>
                    </a:lnTo>
                    <a:lnTo>
                      <a:pt x="1116" y="980"/>
                    </a:lnTo>
                    <a:cubicBezTo>
                      <a:pt x="1129" y="1006"/>
                      <a:pt x="1129" y="1032"/>
                      <a:pt x="1129" y="1061"/>
                    </a:cubicBezTo>
                    <a:lnTo>
                      <a:pt x="1129" y="1143"/>
                    </a:lnTo>
                    <a:cubicBezTo>
                      <a:pt x="1129" y="1169"/>
                      <a:pt x="1129" y="1182"/>
                      <a:pt x="1116" y="1195"/>
                    </a:cubicBezTo>
                    <a:lnTo>
                      <a:pt x="1116" y="1238"/>
                    </a:lnTo>
                    <a:lnTo>
                      <a:pt x="1116" y="1264"/>
                    </a:lnTo>
                    <a:lnTo>
                      <a:pt x="1116" y="1290"/>
                    </a:lnTo>
                    <a:lnTo>
                      <a:pt x="1100" y="1290"/>
                    </a:lnTo>
                    <a:lnTo>
                      <a:pt x="1100" y="1332"/>
                    </a:lnTo>
                    <a:cubicBezTo>
                      <a:pt x="1100" y="1345"/>
                      <a:pt x="1100" y="1359"/>
                      <a:pt x="1087" y="1372"/>
                    </a:cubicBezTo>
                    <a:cubicBezTo>
                      <a:pt x="1087" y="1401"/>
                      <a:pt x="1074" y="1414"/>
                      <a:pt x="1074" y="1440"/>
                    </a:cubicBezTo>
                    <a:cubicBezTo>
                      <a:pt x="1061" y="1453"/>
                      <a:pt x="1061" y="1483"/>
                      <a:pt x="1048" y="1496"/>
                    </a:cubicBezTo>
                    <a:lnTo>
                      <a:pt x="1048" y="1509"/>
                    </a:lnTo>
                    <a:cubicBezTo>
                      <a:pt x="1035" y="1522"/>
                      <a:pt x="1035" y="1522"/>
                      <a:pt x="1035" y="1535"/>
                    </a:cubicBezTo>
                    <a:cubicBezTo>
                      <a:pt x="1005" y="1577"/>
                      <a:pt x="992" y="1603"/>
                      <a:pt x="966" y="1633"/>
                    </a:cubicBezTo>
                    <a:cubicBezTo>
                      <a:pt x="953" y="1646"/>
                      <a:pt x="953" y="1646"/>
                      <a:pt x="937" y="1659"/>
                    </a:cubicBezTo>
                    <a:cubicBezTo>
                      <a:pt x="924" y="1672"/>
                      <a:pt x="924" y="1672"/>
                      <a:pt x="911" y="1685"/>
                    </a:cubicBezTo>
                    <a:lnTo>
                      <a:pt x="898" y="1698"/>
                    </a:lnTo>
                    <a:cubicBezTo>
                      <a:pt x="885" y="1698"/>
                      <a:pt x="872" y="1714"/>
                      <a:pt x="872" y="1714"/>
                    </a:cubicBezTo>
                    <a:cubicBezTo>
                      <a:pt x="855" y="1727"/>
                      <a:pt x="842" y="1727"/>
                      <a:pt x="829" y="1727"/>
                    </a:cubicBezTo>
                    <a:cubicBezTo>
                      <a:pt x="829" y="1727"/>
                      <a:pt x="816" y="1740"/>
                      <a:pt x="803" y="1740"/>
                    </a:cubicBezTo>
                    <a:lnTo>
                      <a:pt x="774" y="1740"/>
                    </a:lnTo>
                    <a:cubicBezTo>
                      <a:pt x="761" y="1753"/>
                      <a:pt x="761" y="1753"/>
                      <a:pt x="747" y="1753"/>
                    </a:cubicBezTo>
                    <a:lnTo>
                      <a:pt x="721" y="1753"/>
                    </a:lnTo>
                    <a:cubicBezTo>
                      <a:pt x="653" y="1753"/>
                      <a:pt x="597" y="1727"/>
                      <a:pt x="529" y="1685"/>
                    </a:cubicBezTo>
                    <a:cubicBezTo>
                      <a:pt x="516" y="1672"/>
                      <a:pt x="490" y="1659"/>
                      <a:pt x="477" y="1646"/>
                    </a:cubicBezTo>
                    <a:cubicBezTo>
                      <a:pt x="464" y="1646"/>
                      <a:pt x="447" y="1633"/>
                      <a:pt x="447" y="1616"/>
                    </a:cubicBezTo>
                    <a:cubicBezTo>
                      <a:pt x="434" y="1616"/>
                      <a:pt x="421" y="1603"/>
                      <a:pt x="421" y="1590"/>
                    </a:cubicBezTo>
                    <a:cubicBezTo>
                      <a:pt x="408" y="1590"/>
                      <a:pt x="395" y="1577"/>
                      <a:pt x="395" y="1564"/>
                    </a:cubicBezTo>
                    <a:cubicBezTo>
                      <a:pt x="382" y="1551"/>
                      <a:pt x="366" y="1551"/>
                      <a:pt x="366" y="1535"/>
                    </a:cubicBezTo>
                    <a:cubicBezTo>
                      <a:pt x="339" y="1496"/>
                      <a:pt x="313" y="1453"/>
                      <a:pt x="284" y="1414"/>
                    </a:cubicBezTo>
                    <a:cubicBezTo>
                      <a:pt x="271" y="1388"/>
                      <a:pt x="258" y="1372"/>
                      <a:pt x="245" y="1345"/>
                    </a:cubicBezTo>
                    <a:cubicBezTo>
                      <a:pt x="245" y="1332"/>
                      <a:pt x="232" y="1319"/>
                      <a:pt x="232" y="1306"/>
                    </a:cubicBezTo>
                    <a:cubicBezTo>
                      <a:pt x="219" y="1264"/>
                      <a:pt x="202" y="1238"/>
                      <a:pt x="189" y="1195"/>
                    </a:cubicBezTo>
                    <a:cubicBezTo>
                      <a:pt x="176" y="1182"/>
                      <a:pt x="176" y="1156"/>
                      <a:pt x="163" y="1143"/>
                    </a:cubicBezTo>
                    <a:cubicBezTo>
                      <a:pt x="150" y="1061"/>
                      <a:pt x="121" y="993"/>
                      <a:pt x="121" y="911"/>
                    </a:cubicBezTo>
                    <a:cubicBezTo>
                      <a:pt x="108" y="882"/>
                      <a:pt x="108" y="856"/>
                      <a:pt x="108" y="830"/>
                    </a:cubicBezTo>
                    <a:lnTo>
                      <a:pt x="108" y="761"/>
                    </a:lnTo>
                    <a:lnTo>
                      <a:pt x="108" y="748"/>
                    </a:lnTo>
                    <a:lnTo>
                      <a:pt x="108" y="680"/>
                    </a:lnTo>
                    <a:lnTo>
                      <a:pt x="108" y="598"/>
                    </a:lnTo>
                    <a:cubicBezTo>
                      <a:pt x="108" y="572"/>
                      <a:pt x="121" y="556"/>
                      <a:pt x="121" y="529"/>
                    </a:cubicBezTo>
                    <a:lnTo>
                      <a:pt x="121" y="516"/>
                    </a:lnTo>
                    <a:cubicBezTo>
                      <a:pt x="121" y="503"/>
                      <a:pt x="137" y="474"/>
                      <a:pt x="137" y="461"/>
                    </a:cubicBezTo>
                    <a:cubicBezTo>
                      <a:pt x="137" y="435"/>
                      <a:pt x="150" y="422"/>
                      <a:pt x="150" y="392"/>
                    </a:cubicBezTo>
                    <a:lnTo>
                      <a:pt x="163" y="379"/>
                    </a:lnTo>
                    <a:cubicBezTo>
                      <a:pt x="163" y="366"/>
                      <a:pt x="163" y="353"/>
                      <a:pt x="176" y="340"/>
                    </a:cubicBezTo>
                    <a:cubicBezTo>
                      <a:pt x="176" y="327"/>
                      <a:pt x="176" y="327"/>
                      <a:pt x="189" y="311"/>
                    </a:cubicBezTo>
                    <a:cubicBezTo>
                      <a:pt x="189" y="298"/>
                      <a:pt x="189" y="285"/>
                      <a:pt x="202" y="285"/>
                    </a:cubicBezTo>
                    <a:cubicBezTo>
                      <a:pt x="202" y="272"/>
                      <a:pt x="219" y="259"/>
                      <a:pt x="219" y="245"/>
                    </a:cubicBezTo>
                    <a:cubicBezTo>
                      <a:pt x="219" y="245"/>
                      <a:pt x="232" y="229"/>
                      <a:pt x="232" y="216"/>
                    </a:cubicBezTo>
                    <a:lnTo>
                      <a:pt x="245" y="216"/>
                    </a:lnTo>
                    <a:cubicBezTo>
                      <a:pt x="245" y="203"/>
                      <a:pt x="258" y="203"/>
                      <a:pt x="258" y="190"/>
                    </a:cubicBezTo>
                    <a:lnTo>
                      <a:pt x="271" y="177"/>
                    </a:lnTo>
                    <a:cubicBezTo>
                      <a:pt x="271" y="177"/>
                      <a:pt x="284" y="164"/>
                      <a:pt x="300" y="148"/>
                    </a:cubicBezTo>
                    <a:cubicBezTo>
                      <a:pt x="300" y="148"/>
                      <a:pt x="313" y="135"/>
                      <a:pt x="326" y="135"/>
                    </a:cubicBezTo>
                    <a:cubicBezTo>
                      <a:pt x="326" y="121"/>
                      <a:pt x="339" y="121"/>
                      <a:pt x="339" y="108"/>
                    </a:cubicBezTo>
                    <a:cubicBezTo>
                      <a:pt x="353" y="108"/>
                      <a:pt x="366" y="95"/>
                      <a:pt x="366" y="95"/>
                    </a:cubicBezTo>
                    <a:cubicBezTo>
                      <a:pt x="382" y="95"/>
                      <a:pt x="382" y="95"/>
                      <a:pt x="395" y="82"/>
                    </a:cubicBezTo>
                    <a:lnTo>
                      <a:pt x="421" y="82"/>
                    </a:lnTo>
                    <a:cubicBezTo>
                      <a:pt x="434" y="66"/>
                      <a:pt x="434" y="66"/>
                      <a:pt x="447" y="66"/>
                    </a:cubicBezTo>
                    <a:close/>
                    <a:moveTo>
                      <a:pt x="490" y="1"/>
                    </a:moveTo>
                    <a:cubicBezTo>
                      <a:pt x="477" y="1"/>
                      <a:pt x="477" y="1"/>
                      <a:pt x="464" y="14"/>
                    </a:cubicBezTo>
                    <a:cubicBezTo>
                      <a:pt x="434" y="14"/>
                      <a:pt x="408" y="14"/>
                      <a:pt x="382" y="27"/>
                    </a:cubicBezTo>
                    <a:cubicBezTo>
                      <a:pt x="271" y="66"/>
                      <a:pt x="189" y="177"/>
                      <a:pt x="121" y="340"/>
                    </a:cubicBezTo>
                    <a:cubicBezTo>
                      <a:pt x="0" y="735"/>
                      <a:pt x="108" y="1290"/>
                      <a:pt x="366" y="1603"/>
                    </a:cubicBezTo>
                    <a:cubicBezTo>
                      <a:pt x="486" y="1744"/>
                      <a:pt x="614" y="1808"/>
                      <a:pt x="730" y="1808"/>
                    </a:cubicBezTo>
                    <a:cubicBezTo>
                      <a:pt x="760" y="1808"/>
                      <a:pt x="788" y="1804"/>
                      <a:pt x="816" y="1796"/>
                    </a:cubicBezTo>
                    <a:cubicBezTo>
                      <a:pt x="829" y="1796"/>
                      <a:pt x="855" y="1780"/>
                      <a:pt x="885" y="1767"/>
                    </a:cubicBezTo>
                    <a:cubicBezTo>
                      <a:pt x="885" y="1767"/>
                      <a:pt x="898" y="1767"/>
                      <a:pt x="898" y="1753"/>
                    </a:cubicBezTo>
                    <a:cubicBezTo>
                      <a:pt x="992" y="1698"/>
                      <a:pt x="1061" y="1603"/>
                      <a:pt x="1100" y="1469"/>
                    </a:cubicBezTo>
                    <a:cubicBezTo>
                      <a:pt x="1237" y="1088"/>
                      <a:pt x="1129" y="516"/>
                      <a:pt x="855" y="203"/>
                    </a:cubicBezTo>
                    <a:cubicBezTo>
                      <a:pt x="761" y="95"/>
                      <a:pt x="666" y="27"/>
                      <a:pt x="558" y="14"/>
                    </a:cubicBezTo>
                    <a:lnTo>
                      <a:pt x="516" y="14"/>
                    </a:lnTo>
                    <a:cubicBezTo>
                      <a:pt x="516" y="1"/>
                      <a:pt x="503" y="1"/>
                      <a:pt x="49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6772300" y="2164150"/>
                <a:ext cx="13325" cy="19500"/>
              </a:xfrm>
              <a:custGeom>
                <a:avLst/>
                <a:gdLst/>
                <a:ahLst/>
                <a:cxnLst/>
                <a:rect l="l" t="t" r="r" b="b"/>
                <a:pathLst>
                  <a:path w="533" h="780" extrusionOk="0">
                    <a:moveTo>
                      <a:pt x="214" y="0"/>
                    </a:moveTo>
                    <a:cubicBezTo>
                      <a:pt x="146" y="0"/>
                      <a:pt x="86" y="49"/>
                      <a:pt x="56" y="141"/>
                    </a:cubicBezTo>
                    <a:cubicBezTo>
                      <a:pt x="1" y="317"/>
                      <a:pt x="43" y="562"/>
                      <a:pt x="164" y="699"/>
                    </a:cubicBezTo>
                    <a:cubicBezTo>
                      <a:pt x="210" y="752"/>
                      <a:pt x="264" y="780"/>
                      <a:pt x="315" y="780"/>
                    </a:cubicBezTo>
                    <a:cubicBezTo>
                      <a:pt x="383" y="780"/>
                      <a:pt x="446" y="731"/>
                      <a:pt x="477" y="631"/>
                    </a:cubicBezTo>
                    <a:cubicBezTo>
                      <a:pt x="533" y="468"/>
                      <a:pt x="490" y="223"/>
                      <a:pt x="370" y="89"/>
                    </a:cubicBezTo>
                    <a:cubicBezTo>
                      <a:pt x="321" y="29"/>
                      <a:pt x="266" y="0"/>
                      <a:pt x="21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6772625" y="2165725"/>
                <a:ext cx="11625" cy="16700"/>
              </a:xfrm>
              <a:custGeom>
                <a:avLst/>
                <a:gdLst/>
                <a:ahLst/>
                <a:cxnLst/>
                <a:rect l="l" t="t" r="r" b="b"/>
                <a:pathLst>
                  <a:path w="465" h="668" extrusionOk="0">
                    <a:moveTo>
                      <a:pt x="186" y="1"/>
                    </a:moveTo>
                    <a:cubicBezTo>
                      <a:pt x="128" y="1"/>
                      <a:pt x="78" y="43"/>
                      <a:pt x="56" y="121"/>
                    </a:cubicBezTo>
                    <a:cubicBezTo>
                      <a:pt x="1" y="271"/>
                      <a:pt x="43" y="473"/>
                      <a:pt x="138" y="597"/>
                    </a:cubicBezTo>
                    <a:cubicBezTo>
                      <a:pt x="184" y="644"/>
                      <a:pt x="234" y="668"/>
                      <a:pt x="279" y="668"/>
                    </a:cubicBezTo>
                    <a:cubicBezTo>
                      <a:pt x="337" y="668"/>
                      <a:pt x="387" y="627"/>
                      <a:pt x="409" y="542"/>
                    </a:cubicBezTo>
                    <a:cubicBezTo>
                      <a:pt x="464" y="405"/>
                      <a:pt x="422" y="189"/>
                      <a:pt x="327" y="78"/>
                    </a:cubicBezTo>
                    <a:cubicBezTo>
                      <a:pt x="280" y="26"/>
                      <a:pt x="231" y="1"/>
                      <a:pt x="18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6772300" y="2166825"/>
                <a:ext cx="10225" cy="15000"/>
              </a:xfrm>
              <a:custGeom>
                <a:avLst/>
                <a:gdLst/>
                <a:ahLst/>
                <a:cxnLst/>
                <a:rect l="l" t="t" r="r" b="b"/>
                <a:pathLst>
                  <a:path w="409" h="600" extrusionOk="0">
                    <a:moveTo>
                      <a:pt x="163" y="1"/>
                    </a:moveTo>
                    <a:cubicBezTo>
                      <a:pt x="111" y="1"/>
                      <a:pt x="66" y="39"/>
                      <a:pt x="43" y="116"/>
                    </a:cubicBezTo>
                    <a:cubicBezTo>
                      <a:pt x="1" y="240"/>
                      <a:pt x="27" y="429"/>
                      <a:pt x="125" y="537"/>
                    </a:cubicBezTo>
                    <a:cubicBezTo>
                      <a:pt x="159" y="578"/>
                      <a:pt x="201" y="599"/>
                      <a:pt x="241" y="599"/>
                    </a:cubicBezTo>
                    <a:cubicBezTo>
                      <a:pt x="295" y="599"/>
                      <a:pt x="345" y="561"/>
                      <a:pt x="370" y="485"/>
                    </a:cubicBezTo>
                    <a:cubicBezTo>
                      <a:pt x="409" y="361"/>
                      <a:pt x="370" y="171"/>
                      <a:pt x="288" y="63"/>
                    </a:cubicBezTo>
                    <a:cubicBezTo>
                      <a:pt x="246" y="22"/>
                      <a:pt x="203" y="1"/>
                      <a:pt x="16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6782175" y="2160250"/>
                <a:ext cx="2400" cy="3850"/>
              </a:xfrm>
              <a:custGeom>
                <a:avLst/>
                <a:gdLst/>
                <a:ahLst/>
                <a:cxnLst/>
                <a:rect l="l" t="t" r="r" b="b"/>
                <a:pathLst>
                  <a:path w="96" h="154" extrusionOk="0">
                    <a:moveTo>
                      <a:pt x="1" y="0"/>
                    </a:moveTo>
                    <a:cubicBezTo>
                      <a:pt x="1" y="39"/>
                      <a:pt x="14" y="95"/>
                      <a:pt x="40" y="134"/>
                    </a:cubicBezTo>
                    <a:cubicBezTo>
                      <a:pt x="51" y="143"/>
                      <a:pt x="67" y="154"/>
                      <a:pt x="81" y="154"/>
                    </a:cubicBezTo>
                    <a:cubicBezTo>
                      <a:pt x="86" y="154"/>
                      <a:pt x="91" y="152"/>
                      <a:pt x="95" y="147"/>
                    </a:cubicBezTo>
                    <a:cubicBezTo>
                      <a:pt x="69" y="95"/>
                      <a:pt x="40" y="52"/>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6786575" y="2169375"/>
                <a:ext cx="350" cy="1750"/>
              </a:xfrm>
              <a:custGeom>
                <a:avLst/>
                <a:gdLst/>
                <a:ahLst/>
                <a:cxnLst/>
                <a:rect l="l" t="t" r="r" b="b"/>
                <a:pathLst>
                  <a:path w="14" h="70" extrusionOk="0">
                    <a:moveTo>
                      <a:pt x="1" y="1"/>
                    </a:moveTo>
                    <a:lnTo>
                      <a:pt x="1" y="43"/>
                    </a:lnTo>
                    <a:cubicBezTo>
                      <a:pt x="1" y="56"/>
                      <a:pt x="14" y="56"/>
                      <a:pt x="14" y="69"/>
                    </a:cubicBezTo>
                    <a:cubicBezTo>
                      <a:pt x="14" y="43"/>
                      <a:pt x="1" y="27"/>
                      <a:pt x="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6787650" y="2177550"/>
                <a:ext cx="350" cy="3125"/>
              </a:xfrm>
              <a:custGeom>
                <a:avLst/>
                <a:gdLst/>
                <a:ahLst/>
                <a:cxnLst/>
                <a:rect l="l" t="t" r="r" b="b"/>
                <a:pathLst>
                  <a:path w="14" h="125" extrusionOk="0">
                    <a:moveTo>
                      <a:pt x="13" y="0"/>
                    </a:moveTo>
                    <a:cubicBezTo>
                      <a:pt x="0" y="13"/>
                      <a:pt x="0" y="26"/>
                      <a:pt x="0" y="42"/>
                    </a:cubicBezTo>
                    <a:cubicBezTo>
                      <a:pt x="0" y="69"/>
                      <a:pt x="0" y="108"/>
                      <a:pt x="13" y="124"/>
                    </a:cubicBezTo>
                    <a:lnTo>
                      <a:pt x="1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6784550" y="2184525"/>
                <a:ext cx="2700" cy="4950"/>
              </a:xfrm>
              <a:custGeom>
                <a:avLst/>
                <a:gdLst/>
                <a:ahLst/>
                <a:cxnLst/>
                <a:rect l="l" t="t" r="r" b="b"/>
                <a:pathLst>
                  <a:path w="108" h="198" extrusionOk="0">
                    <a:moveTo>
                      <a:pt x="65" y="1"/>
                    </a:moveTo>
                    <a:cubicBezTo>
                      <a:pt x="52" y="1"/>
                      <a:pt x="40" y="8"/>
                      <a:pt x="26" y="21"/>
                    </a:cubicBezTo>
                    <a:cubicBezTo>
                      <a:pt x="0" y="47"/>
                      <a:pt x="0" y="116"/>
                      <a:pt x="26" y="171"/>
                    </a:cubicBezTo>
                    <a:cubicBezTo>
                      <a:pt x="43" y="185"/>
                      <a:pt x="43" y="198"/>
                      <a:pt x="56" y="198"/>
                    </a:cubicBezTo>
                    <a:cubicBezTo>
                      <a:pt x="69" y="185"/>
                      <a:pt x="69" y="155"/>
                      <a:pt x="82" y="142"/>
                    </a:cubicBezTo>
                    <a:cubicBezTo>
                      <a:pt x="95" y="103"/>
                      <a:pt x="95" y="74"/>
                      <a:pt x="108" y="34"/>
                    </a:cubicBezTo>
                    <a:cubicBezTo>
                      <a:pt x="94" y="11"/>
                      <a:pt x="79" y="1"/>
                      <a:pt x="6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6779475" y="2187075"/>
                <a:ext cx="3375" cy="5425"/>
              </a:xfrm>
              <a:custGeom>
                <a:avLst/>
                <a:gdLst/>
                <a:ahLst/>
                <a:cxnLst/>
                <a:rect l="l" t="t" r="r" b="b"/>
                <a:pathLst>
                  <a:path w="135" h="217" extrusionOk="0">
                    <a:moveTo>
                      <a:pt x="53" y="1"/>
                    </a:moveTo>
                    <a:cubicBezTo>
                      <a:pt x="27" y="1"/>
                      <a:pt x="1" y="40"/>
                      <a:pt x="1" y="109"/>
                    </a:cubicBezTo>
                    <a:cubicBezTo>
                      <a:pt x="14" y="164"/>
                      <a:pt x="40" y="216"/>
                      <a:pt x="83" y="216"/>
                    </a:cubicBezTo>
                    <a:cubicBezTo>
                      <a:pt x="109" y="216"/>
                      <a:pt x="135" y="177"/>
                      <a:pt x="135" y="122"/>
                    </a:cubicBezTo>
                    <a:cubicBezTo>
                      <a:pt x="122" y="53"/>
                      <a:pt x="96" y="14"/>
                      <a:pt x="5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6773375" y="2183725"/>
                <a:ext cx="3675" cy="5350"/>
              </a:xfrm>
              <a:custGeom>
                <a:avLst/>
                <a:gdLst/>
                <a:ahLst/>
                <a:cxnLst/>
                <a:rect l="l" t="t" r="r" b="b"/>
                <a:pathLst>
                  <a:path w="147" h="214" extrusionOk="0">
                    <a:moveTo>
                      <a:pt x="63" y="1"/>
                    </a:moveTo>
                    <a:cubicBezTo>
                      <a:pt x="44" y="1"/>
                      <a:pt x="29" y="15"/>
                      <a:pt x="13" y="40"/>
                    </a:cubicBezTo>
                    <a:cubicBezTo>
                      <a:pt x="0" y="79"/>
                      <a:pt x="13" y="148"/>
                      <a:pt x="52" y="187"/>
                    </a:cubicBezTo>
                    <a:cubicBezTo>
                      <a:pt x="65" y="205"/>
                      <a:pt x="79" y="213"/>
                      <a:pt x="92" y="213"/>
                    </a:cubicBezTo>
                    <a:cubicBezTo>
                      <a:pt x="110" y="213"/>
                      <a:pt x="126" y="199"/>
                      <a:pt x="134" y="174"/>
                    </a:cubicBezTo>
                    <a:cubicBezTo>
                      <a:pt x="147" y="122"/>
                      <a:pt x="134" y="53"/>
                      <a:pt x="108" y="24"/>
                    </a:cubicBezTo>
                    <a:cubicBezTo>
                      <a:pt x="90" y="8"/>
                      <a:pt x="76" y="1"/>
                      <a:pt x="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6769275" y="2175425"/>
                <a:ext cx="3375" cy="5325"/>
              </a:xfrm>
              <a:custGeom>
                <a:avLst/>
                <a:gdLst/>
                <a:ahLst/>
                <a:cxnLst/>
                <a:rect l="l" t="t" r="r" b="b"/>
                <a:pathLst>
                  <a:path w="135" h="213" extrusionOk="0">
                    <a:moveTo>
                      <a:pt x="55" y="0"/>
                    </a:moveTo>
                    <a:cubicBezTo>
                      <a:pt x="49" y="0"/>
                      <a:pt x="45" y="1"/>
                      <a:pt x="40" y="3"/>
                    </a:cubicBezTo>
                    <a:cubicBezTo>
                      <a:pt x="14" y="17"/>
                      <a:pt x="1" y="72"/>
                      <a:pt x="14" y="141"/>
                    </a:cubicBezTo>
                    <a:cubicBezTo>
                      <a:pt x="25" y="184"/>
                      <a:pt x="54" y="212"/>
                      <a:pt x="81" y="212"/>
                    </a:cubicBezTo>
                    <a:cubicBezTo>
                      <a:pt x="86" y="212"/>
                      <a:pt x="91" y="211"/>
                      <a:pt x="96" y="209"/>
                    </a:cubicBezTo>
                    <a:cubicBezTo>
                      <a:pt x="135" y="193"/>
                      <a:pt x="135" y="141"/>
                      <a:pt x="122" y="72"/>
                    </a:cubicBezTo>
                    <a:cubicBezTo>
                      <a:pt x="111" y="26"/>
                      <a:pt x="80" y="0"/>
                      <a:pt x="5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6768225" y="2165550"/>
                <a:ext cx="3450" cy="5325"/>
              </a:xfrm>
              <a:custGeom>
                <a:avLst/>
                <a:gdLst/>
                <a:ahLst/>
                <a:cxnLst/>
                <a:rect l="l" t="t" r="r" b="b"/>
                <a:pathLst>
                  <a:path w="138" h="213" extrusionOk="0">
                    <a:moveTo>
                      <a:pt x="63" y="0"/>
                    </a:moveTo>
                    <a:cubicBezTo>
                      <a:pt x="34" y="0"/>
                      <a:pt x="14" y="26"/>
                      <a:pt x="14" y="72"/>
                    </a:cubicBezTo>
                    <a:cubicBezTo>
                      <a:pt x="0" y="128"/>
                      <a:pt x="27" y="180"/>
                      <a:pt x="56" y="209"/>
                    </a:cubicBezTo>
                    <a:cubicBezTo>
                      <a:pt x="63" y="211"/>
                      <a:pt x="69" y="212"/>
                      <a:pt x="75" y="212"/>
                    </a:cubicBezTo>
                    <a:cubicBezTo>
                      <a:pt x="105" y="212"/>
                      <a:pt x="127" y="187"/>
                      <a:pt x="138" y="141"/>
                    </a:cubicBezTo>
                    <a:cubicBezTo>
                      <a:pt x="138" y="85"/>
                      <a:pt x="108" y="33"/>
                      <a:pt x="82" y="4"/>
                    </a:cubicBezTo>
                    <a:cubicBezTo>
                      <a:pt x="75" y="1"/>
                      <a:pt x="69" y="0"/>
                      <a:pt x="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6770925" y="2157825"/>
                <a:ext cx="3450" cy="5375"/>
              </a:xfrm>
              <a:custGeom>
                <a:avLst/>
                <a:gdLst/>
                <a:ahLst/>
                <a:cxnLst/>
                <a:rect l="l" t="t" r="r" b="b"/>
                <a:pathLst>
                  <a:path w="138" h="215" extrusionOk="0">
                    <a:moveTo>
                      <a:pt x="51" y="0"/>
                    </a:moveTo>
                    <a:cubicBezTo>
                      <a:pt x="42" y="0"/>
                      <a:pt x="34" y="5"/>
                      <a:pt x="30" y="15"/>
                    </a:cubicBezTo>
                    <a:cubicBezTo>
                      <a:pt x="0" y="55"/>
                      <a:pt x="0" y="110"/>
                      <a:pt x="30" y="162"/>
                    </a:cubicBezTo>
                    <a:cubicBezTo>
                      <a:pt x="46" y="196"/>
                      <a:pt x="68" y="214"/>
                      <a:pt x="85" y="214"/>
                    </a:cubicBezTo>
                    <a:cubicBezTo>
                      <a:pt x="97" y="214"/>
                      <a:pt x="106" y="207"/>
                      <a:pt x="111" y="192"/>
                    </a:cubicBezTo>
                    <a:cubicBezTo>
                      <a:pt x="137" y="162"/>
                      <a:pt x="137" y="97"/>
                      <a:pt x="111" y="55"/>
                    </a:cubicBezTo>
                    <a:cubicBezTo>
                      <a:pt x="92" y="18"/>
                      <a:pt x="69" y="0"/>
                      <a:pt x="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6776375" y="2155100"/>
                <a:ext cx="3450" cy="5500"/>
              </a:xfrm>
              <a:custGeom>
                <a:avLst/>
                <a:gdLst/>
                <a:ahLst/>
                <a:cxnLst/>
                <a:rect l="l" t="t" r="r" b="b"/>
                <a:pathLst>
                  <a:path w="138" h="220" extrusionOk="0">
                    <a:moveTo>
                      <a:pt x="43" y="0"/>
                    </a:moveTo>
                    <a:cubicBezTo>
                      <a:pt x="14" y="14"/>
                      <a:pt x="1" y="56"/>
                      <a:pt x="1" y="108"/>
                    </a:cubicBezTo>
                    <a:cubicBezTo>
                      <a:pt x="1" y="164"/>
                      <a:pt x="43" y="219"/>
                      <a:pt x="69" y="219"/>
                    </a:cubicBezTo>
                    <a:cubicBezTo>
                      <a:pt x="109" y="219"/>
                      <a:pt x="138" y="177"/>
                      <a:pt x="125" y="124"/>
                    </a:cubicBezTo>
                    <a:cubicBezTo>
                      <a:pt x="125" y="95"/>
                      <a:pt x="125" y="82"/>
                      <a:pt x="109" y="56"/>
                    </a:cubicBezTo>
                    <a:cubicBezTo>
                      <a:pt x="82" y="43"/>
                      <a:pt x="69" y="27"/>
                      <a:pt x="4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6732150" y="2088850"/>
                <a:ext cx="349275" cy="250925"/>
              </a:xfrm>
              <a:custGeom>
                <a:avLst/>
                <a:gdLst/>
                <a:ahLst/>
                <a:cxnLst/>
                <a:rect l="l" t="t" r="r" b="b"/>
                <a:pathLst>
                  <a:path w="13971" h="10037" extrusionOk="0">
                    <a:moveTo>
                      <a:pt x="520" y="0"/>
                    </a:moveTo>
                    <a:lnTo>
                      <a:pt x="451" y="95"/>
                    </a:lnTo>
                    <a:lnTo>
                      <a:pt x="383" y="787"/>
                    </a:lnTo>
                    <a:lnTo>
                      <a:pt x="56" y="653"/>
                    </a:lnTo>
                    <a:lnTo>
                      <a:pt x="1" y="748"/>
                    </a:lnTo>
                    <a:lnTo>
                      <a:pt x="99" y="1289"/>
                    </a:lnTo>
                    <a:lnTo>
                      <a:pt x="301" y="1972"/>
                    </a:lnTo>
                    <a:lnTo>
                      <a:pt x="275" y="2366"/>
                    </a:lnTo>
                    <a:lnTo>
                      <a:pt x="709" y="2758"/>
                    </a:lnTo>
                    <a:lnTo>
                      <a:pt x="859" y="2869"/>
                    </a:lnTo>
                    <a:lnTo>
                      <a:pt x="885" y="2637"/>
                    </a:lnTo>
                    <a:cubicBezTo>
                      <a:pt x="885" y="2530"/>
                      <a:pt x="898" y="2419"/>
                      <a:pt x="928" y="2324"/>
                    </a:cubicBezTo>
                    <a:cubicBezTo>
                      <a:pt x="1013" y="2012"/>
                      <a:pt x="1233" y="1843"/>
                      <a:pt x="1525" y="1843"/>
                    </a:cubicBezTo>
                    <a:cubicBezTo>
                      <a:pt x="1691" y="1843"/>
                      <a:pt x="1881" y="1897"/>
                      <a:pt x="2083" y="2011"/>
                    </a:cubicBezTo>
                    <a:cubicBezTo>
                      <a:pt x="2504" y="2255"/>
                      <a:pt x="2886" y="2732"/>
                      <a:pt x="3089" y="3235"/>
                    </a:cubicBezTo>
                    <a:cubicBezTo>
                      <a:pt x="3213" y="3493"/>
                      <a:pt x="3265" y="3767"/>
                      <a:pt x="3265" y="4012"/>
                    </a:cubicBezTo>
                    <a:lnTo>
                      <a:pt x="3333" y="4472"/>
                    </a:lnTo>
                    <a:lnTo>
                      <a:pt x="9385" y="7981"/>
                    </a:lnTo>
                    <a:lnTo>
                      <a:pt x="10054" y="8336"/>
                    </a:lnTo>
                    <a:lnTo>
                      <a:pt x="10201" y="8405"/>
                    </a:lnTo>
                    <a:lnTo>
                      <a:pt x="10201" y="8405"/>
                    </a:lnTo>
                    <a:lnTo>
                      <a:pt x="10136" y="7997"/>
                    </a:lnTo>
                    <a:cubicBezTo>
                      <a:pt x="10136" y="7954"/>
                      <a:pt x="10136" y="7928"/>
                      <a:pt x="10149" y="7886"/>
                    </a:cubicBezTo>
                    <a:cubicBezTo>
                      <a:pt x="10175" y="7450"/>
                      <a:pt x="10425" y="7197"/>
                      <a:pt x="10778" y="7197"/>
                    </a:cubicBezTo>
                    <a:cubicBezTo>
                      <a:pt x="10944" y="7197"/>
                      <a:pt x="11132" y="7253"/>
                      <a:pt x="11330" y="7370"/>
                    </a:cubicBezTo>
                    <a:cubicBezTo>
                      <a:pt x="11983" y="7752"/>
                      <a:pt x="12515" y="8650"/>
                      <a:pt x="12515" y="9368"/>
                    </a:cubicBezTo>
                    <a:lnTo>
                      <a:pt x="12584" y="9681"/>
                    </a:lnTo>
                    <a:lnTo>
                      <a:pt x="12731" y="9763"/>
                    </a:lnTo>
                    <a:lnTo>
                      <a:pt x="12910" y="9857"/>
                    </a:lnTo>
                    <a:lnTo>
                      <a:pt x="13615" y="10037"/>
                    </a:lnTo>
                    <a:lnTo>
                      <a:pt x="13928" y="9681"/>
                    </a:lnTo>
                    <a:lnTo>
                      <a:pt x="13971" y="9152"/>
                    </a:lnTo>
                    <a:lnTo>
                      <a:pt x="13915" y="8976"/>
                    </a:lnTo>
                    <a:lnTo>
                      <a:pt x="13657" y="8702"/>
                    </a:lnTo>
                    <a:lnTo>
                      <a:pt x="13576" y="7207"/>
                    </a:lnTo>
                    <a:lnTo>
                      <a:pt x="13465" y="6907"/>
                    </a:lnTo>
                    <a:lnTo>
                      <a:pt x="11901" y="5875"/>
                    </a:lnTo>
                    <a:cubicBezTo>
                      <a:pt x="11901" y="5875"/>
                      <a:pt x="10707" y="3793"/>
                      <a:pt x="10446" y="3509"/>
                    </a:cubicBezTo>
                    <a:cubicBezTo>
                      <a:pt x="10201" y="3209"/>
                      <a:pt x="9251" y="2693"/>
                      <a:pt x="8422" y="2216"/>
                    </a:cubicBezTo>
                    <a:cubicBezTo>
                      <a:pt x="7606" y="1740"/>
                      <a:pt x="6408" y="1182"/>
                      <a:pt x="5918" y="992"/>
                    </a:cubicBezTo>
                    <a:cubicBezTo>
                      <a:pt x="5833" y="959"/>
                      <a:pt x="5728" y="945"/>
                      <a:pt x="5608" y="945"/>
                    </a:cubicBezTo>
                    <a:cubicBezTo>
                      <a:pt x="5028" y="945"/>
                      <a:pt x="4112" y="1280"/>
                      <a:pt x="3470" y="1426"/>
                    </a:cubicBezTo>
                    <a:cubicBezTo>
                      <a:pt x="3157" y="1237"/>
                      <a:pt x="520" y="0"/>
                      <a:pt x="520"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6739000" y="2138125"/>
                <a:ext cx="16350" cy="22475"/>
              </a:xfrm>
              <a:custGeom>
                <a:avLst/>
                <a:gdLst/>
                <a:ahLst/>
                <a:cxnLst/>
                <a:rect l="l" t="t" r="r" b="b"/>
                <a:pathLst>
                  <a:path w="654" h="899" extrusionOk="0">
                    <a:moveTo>
                      <a:pt x="27" y="1"/>
                    </a:moveTo>
                    <a:lnTo>
                      <a:pt x="1" y="395"/>
                    </a:lnTo>
                    <a:lnTo>
                      <a:pt x="435" y="787"/>
                    </a:lnTo>
                    <a:lnTo>
                      <a:pt x="585" y="898"/>
                    </a:lnTo>
                    <a:lnTo>
                      <a:pt x="611" y="666"/>
                    </a:lnTo>
                    <a:cubicBezTo>
                      <a:pt x="611" y="559"/>
                      <a:pt x="624" y="448"/>
                      <a:pt x="654" y="353"/>
                    </a:cubicBezTo>
                    <a:cubicBezTo>
                      <a:pt x="624" y="340"/>
                      <a:pt x="598" y="327"/>
                      <a:pt x="572" y="314"/>
                    </a:cubicBezTo>
                    <a:cubicBezTo>
                      <a:pt x="259" y="190"/>
                      <a:pt x="27" y="1"/>
                      <a:pt x="2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6809350" y="2169700"/>
                <a:ext cx="177825" cy="129275"/>
              </a:xfrm>
              <a:custGeom>
                <a:avLst/>
                <a:gdLst/>
                <a:ahLst/>
                <a:cxnLst/>
                <a:rect l="l" t="t" r="r" b="b"/>
                <a:pathLst>
                  <a:path w="7113" h="5171" extrusionOk="0">
                    <a:moveTo>
                      <a:pt x="1" y="1"/>
                    </a:moveTo>
                    <a:lnTo>
                      <a:pt x="1" y="1"/>
                    </a:lnTo>
                    <a:cubicBezTo>
                      <a:pt x="125" y="259"/>
                      <a:pt x="177" y="533"/>
                      <a:pt x="177" y="778"/>
                    </a:cubicBezTo>
                    <a:lnTo>
                      <a:pt x="245" y="1238"/>
                    </a:lnTo>
                    <a:lnTo>
                      <a:pt x="6297" y="4747"/>
                    </a:lnTo>
                    <a:lnTo>
                      <a:pt x="6966" y="5102"/>
                    </a:lnTo>
                    <a:lnTo>
                      <a:pt x="7113" y="5171"/>
                    </a:lnTo>
                    <a:lnTo>
                      <a:pt x="7113" y="5171"/>
                    </a:lnTo>
                    <a:lnTo>
                      <a:pt x="7048" y="4763"/>
                    </a:lnTo>
                    <a:cubicBezTo>
                      <a:pt x="7048" y="4720"/>
                      <a:pt x="7048" y="4694"/>
                      <a:pt x="7061" y="4652"/>
                    </a:cubicBezTo>
                    <a:cubicBezTo>
                      <a:pt x="6992" y="4544"/>
                      <a:pt x="6950" y="4476"/>
                      <a:pt x="6950" y="4476"/>
                    </a:cubicBezTo>
                    <a:cubicBezTo>
                      <a:pt x="6950" y="4476"/>
                      <a:pt x="6816" y="4081"/>
                      <a:pt x="6760" y="4029"/>
                    </a:cubicBezTo>
                    <a:cubicBezTo>
                      <a:pt x="6705" y="3960"/>
                      <a:pt x="885" y="546"/>
                      <a:pt x="382" y="246"/>
                    </a:cubicBezTo>
                    <a:cubicBezTo>
                      <a:pt x="301" y="193"/>
                      <a:pt x="151" y="69"/>
                      <a:pt x="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6751250" y="2123225"/>
                <a:ext cx="69050" cy="66900"/>
              </a:xfrm>
              <a:custGeom>
                <a:avLst/>
                <a:gdLst/>
                <a:ahLst/>
                <a:cxnLst/>
                <a:rect l="l" t="t" r="r" b="b"/>
                <a:pathLst>
                  <a:path w="2762" h="2676" extrusionOk="0">
                    <a:moveTo>
                      <a:pt x="716" y="1"/>
                    </a:moveTo>
                    <a:cubicBezTo>
                      <a:pt x="367" y="1"/>
                      <a:pt x="250" y="222"/>
                      <a:pt x="177" y="352"/>
                    </a:cubicBezTo>
                    <a:cubicBezTo>
                      <a:pt x="69" y="528"/>
                      <a:pt x="1" y="894"/>
                      <a:pt x="1" y="894"/>
                    </a:cubicBezTo>
                    <a:cubicBezTo>
                      <a:pt x="1" y="894"/>
                      <a:pt x="151" y="378"/>
                      <a:pt x="624" y="378"/>
                    </a:cubicBezTo>
                    <a:cubicBezTo>
                      <a:pt x="1087" y="378"/>
                      <a:pt x="1603" y="691"/>
                      <a:pt x="1603" y="691"/>
                    </a:cubicBezTo>
                    <a:lnTo>
                      <a:pt x="2191" y="1383"/>
                    </a:lnTo>
                    <a:lnTo>
                      <a:pt x="2488" y="2052"/>
                    </a:lnTo>
                    <a:lnTo>
                      <a:pt x="2651" y="2676"/>
                    </a:lnTo>
                    <a:cubicBezTo>
                      <a:pt x="2762" y="2242"/>
                      <a:pt x="2706" y="2105"/>
                      <a:pt x="2706" y="2105"/>
                    </a:cubicBezTo>
                    <a:cubicBezTo>
                      <a:pt x="2706" y="2105"/>
                      <a:pt x="2311" y="623"/>
                      <a:pt x="1401" y="189"/>
                    </a:cubicBezTo>
                    <a:cubicBezTo>
                      <a:pt x="1105" y="52"/>
                      <a:pt x="884" y="1"/>
                      <a:pt x="71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6982100" y="2256500"/>
                <a:ext cx="64650" cy="54725"/>
              </a:xfrm>
              <a:custGeom>
                <a:avLst/>
                <a:gdLst/>
                <a:ahLst/>
                <a:cxnLst/>
                <a:rect l="l" t="t" r="r" b="b"/>
                <a:pathLst>
                  <a:path w="2586" h="2189" extrusionOk="0">
                    <a:moveTo>
                      <a:pt x="820" y="1"/>
                    </a:moveTo>
                    <a:cubicBezTo>
                      <a:pt x="533" y="1"/>
                      <a:pt x="387" y="149"/>
                      <a:pt x="271" y="256"/>
                    </a:cubicBezTo>
                    <a:cubicBezTo>
                      <a:pt x="108" y="419"/>
                      <a:pt x="14" y="677"/>
                      <a:pt x="1" y="991"/>
                    </a:cubicBezTo>
                    <a:cubicBezTo>
                      <a:pt x="340" y="501"/>
                      <a:pt x="627" y="406"/>
                      <a:pt x="627" y="406"/>
                    </a:cubicBezTo>
                    <a:cubicBezTo>
                      <a:pt x="627" y="406"/>
                      <a:pt x="1238" y="419"/>
                      <a:pt x="1427" y="596"/>
                    </a:cubicBezTo>
                    <a:cubicBezTo>
                      <a:pt x="1606" y="759"/>
                      <a:pt x="2161" y="1399"/>
                      <a:pt x="2161" y="1399"/>
                    </a:cubicBezTo>
                    <a:lnTo>
                      <a:pt x="2586" y="2189"/>
                    </a:lnTo>
                    <a:cubicBezTo>
                      <a:pt x="2488" y="1128"/>
                      <a:pt x="2096" y="459"/>
                      <a:pt x="1401" y="149"/>
                    </a:cubicBezTo>
                    <a:cubicBezTo>
                      <a:pt x="1158" y="41"/>
                      <a:pt x="970" y="1"/>
                      <a:pt x="820"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6743425" y="2088850"/>
                <a:ext cx="328125" cy="180200"/>
              </a:xfrm>
              <a:custGeom>
                <a:avLst/>
                <a:gdLst/>
                <a:ahLst/>
                <a:cxnLst/>
                <a:rect l="l" t="t" r="r" b="b"/>
                <a:pathLst>
                  <a:path w="13125" h="7208" extrusionOk="0">
                    <a:moveTo>
                      <a:pt x="69" y="0"/>
                    </a:moveTo>
                    <a:lnTo>
                      <a:pt x="0" y="95"/>
                    </a:lnTo>
                    <a:lnTo>
                      <a:pt x="2964" y="1495"/>
                    </a:lnTo>
                    <a:lnTo>
                      <a:pt x="10132" y="5304"/>
                    </a:lnTo>
                    <a:lnTo>
                      <a:pt x="13125" y="7207"/>
                    </a:lnTo>
                    <a:lnTo>
                      <a:pt x="13014" y="6907"/>
                    </a:lnTo>
                    <a:lnTo>
                      <a:pt x="11450" y="5875"/>
                    </a:lnTo>
                    <a:cubicBezTo>
                      <a:pt x="11450" y="5875"/>
                      <a:pt x="10256" y="3793"/>
                      <a:pt x="9995" y="3509"/>
                    </a:cubicBezTo>
                    <a:cubicBezTo>
                      <a:pt x="9750" y="3209"/>
                      <a:pt x="8800" y="2693"/>
                      <a:pt x="7971" y="2216"/>
                    </a:cubicBezTo>
                    <a:cubicBezTo>
                      <a:pt x="7155" y="1740"/>
                      <a:pt x="5957" y="1182"/>
                      <a:pt x="5467" y="992"/>
                    </a:cubicBezTo>
                    <a:cubicBezTo>
                      <a:pt x="5382" y="959"/>
                      <a:pt x="5277" y="945"/>
                      <a:pt x="5157" y="945"/>
                    </a:cubicBezTo>
                    <a:cubicBezTo>
                      <a:pt x="4577" y="945"/>
                      <a:pt x="3661" y="1280"/>
                      <a:pt x="3019" y="1426"/>
                    </a:cubicBezTo>
                    <a:cubicBezTo>
                      <a:pt x="2706" y="1237"/>
                      <a:pt x="69" y="0"/>
                      <a:pt x="6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6743425" y="2091200"/>
                <a:ext cx="328125" cy="178050"/>
              </a:xfrm>
              <a:custGeom>
                <a:avLst/>
                <a:gdLst/>
                <a:ahLst/>
                <a:cxnLst/>
                <a:rect l="l" t="t" r="r" b="b"/>
                <a:pathLst>
                  <a:path w="13125" h="7122" extrusionOk="0">
                    <a:moveTo>
                      <a:pt x="0" y="1"/>
                    </a:moveTo>
                    <a:lnTo>
                      <a:pt x="0" y="40"/>
                    </a:lnTo>
                    <a:cubicBezTo>
                      <a:pt x="0" y="121"/>
                      <a:pt x="95" y="177"/>
                      <a:pt x="300" y="298"/>
                    </a:cubicBezTo>
                    <a:cubicBezTo>
                      <a:pt x="529" y="435"/>
                      <a:pt x="3209" y="1796"/>
                      <a:pt x="3209" y="1796"/>
                    </a:cubicBezTo>
                    <a:cubicBezTo>
                      <a:pt x="3209" y="1796"/>
                      <a:pt x="9831" y="5373"/>
                      <a:pt x="10158" y="5536"/>
                    </a:cubicBezTo>
                    <a:cubicBezTo>
                      <a:pt x="10471" y="5700"/>
                      <a:pt x="12511" y="6950"/>
                      <a:pt x="12798" y="7058"/>
                    </a:cubicBezTo>
                    <a:cubicBezTo>
                      <a:pt x="12954" y="7109"/>
                      <a:pt x="13037" y="7121"/>
                      <a:pt x="13080" y="7121"/>
                    </a:cubicBezTo>
                    <a:cubicBezTo>
                      <a:pt x="13116" y="7121"/>
                      <a:pt x="13125" y="7113"/>
                      <a:pt x="13125" y="7113"/>
                    </a:cubicBezTo>
                    <a:cubicBezTo>
                      <a:pt x="13125" y="7113"/>
                      <a:pt x="11506" y="5984"/>
                      <a:pt x="11235" y="5820"/>
                    </a:cubicBezTo>
                    <a:cubicBezTo>
                      <a:pt x="10948" y="5644"/>
                      <a:pt x="5073" y="2517"/>
                      <a:pt x="5073" y="2517"/>
                    </a:cubicBezTo>
                    <a:lnTo>
                      <a:pt x="2964" y="140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6819875" y="2128250"/>
                <a:ext cx="177500" cy="157425"/>
              </a:xfrm>
              <a:custGeom>
                <a:avLst/>
                <a:gdLst/>
                <a:ahLst/>
                <a:cxnLst/>
                <a:rect l="l" t="t" r="r" b="b"/>
                <a:pathLst>
                  <a:path w="7100" h="6297" extrusionOk="0">
                    <a:moveTo>
                      <a:pt x="275" y="40"/>
                    </a:moveTo>
                    <a:cubicBezTo>
                      <a:pt x="1757" y="572"/>
                      <a:pt x="6640" y="3252"/>
                      <a:pt x="6871" y="3359"/>
                    </a:cubicBezTo>
                    <a:lnTo>
                      <a:pt x="7061" y="4038"/>
                    </a:lnTo>
                    <a:lnTo>
                      <a:pt x="6966" y="4871"/>
                    </a:lnTo>
                    <a:cubicBezTo>
                      <a:pt x="6855" y="4884"/>
                      <a:pt x="6271" y="5047"/>
                      <a:pt x="6189" y="6228"/>
                    </a:cubicBezTo>
                    <a:cubicBezTo>
                      <a:pt x="4926" y="5481"/>
                      <a:pt x="588" y="2977"/>
                      <a:pt x="396" y="2857"/>
                    </a:cubicBezTo>
                    <a:cubicBezTo>
                      <a:pt x="369" y="2788"/>
                      <a:pt x="232" y="2325"/>
                      <a:pt x="193" y="1998"/>
                    </a:cubicBezTo>
                    <a:cubicBezTo>
                      <a:pt x="138" y="1577"/>
                      <a:pt x="82" y="138"/>
                      <a:pt x="275" y="40"/>
                    </a:cubicBezTo>
                    <a:close/>
                    <a:moveTo>
                      <a:pt x="262" y="1"/>
                    </a:moveTo>
                    <a:cubicBezTo>
                      <a:pt x="1" y="82"/>
                      <a:pt x="125" y="1753"/>
                      <a:pt x="151" y="2014"/>
                    </a:cubicBezTo>
                    <a:cubicBezTo>
                      <a:pt x="206" y="2354"/>
                      <a:pt x="356" y="2870"/>
                      <a:pt x="356" y="2883"/>
                    </a:cubicBezTo>
                    <a:lnTo>
                      <a:pt x="356" y="2896"/>
                    </a:lnTo>
                    <a:cubicBezTo>
                      <a:pt x="356" y="2896"/>
                      <a:pt x="4939" y="5549"/>
                      <a:pt x="6202" y="6271"/>
                    </a:cubicBezTo>
                    <a:lnTo>
                      <a:pt x="6232" y="6297"/>
                    </a:lnTo>
                    <a:lnTo>
                      <a:pt x="6232" y="6258"/>
                    </a:lnTo>
                    <a:cubicBezTo>
                      <a:pt x="6313" y="4991"/>
                      <a:pt x="6979" y="4910"/>
                      <a:pt x="6979" y="4910"/>
                    </a:cubicBezTo>
                    <a:lnTo>
                      <a:pt x="6992" y="4910"/>
                    </a:lnTo>
                    <a:lnTo>
                      <a:pt x="7100" y="4038"/>
                    </a:lnTo>
                    <a:lnTo>
                      <a:pt x="6898" y="3346"/>
                    </a:lnTo>
                    <a:lnTo>
                      <a:pt x="6898" y="3333"/>
                    </a:lnTo>
                    <a:cubicBezTo>
                      <a:pt x="6842" y="3304"/>
                      <a:pt x="1783" y="546"/>
                      <a:pt x="275"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6895350" y="2144575"/>
                <a:ext cx="18800" cy="96550"/>
              </a:xfrm>
              <a:custGeom>
                <a:avLst/>
                <a:gdLst/>
                <a:ahLst/>
                <a:cxnLst/>
                <a:rect l="l" t="t" r="r" b="b"/>
                <a:pathLst>
                  <a:path w="752" h="3862" extrusionOk="0">
                    <a:moveTo>
                      <a:pt x="709" y="0"/>
                    </a:moveTo>
                    <a:cubicBezTo>
                      <a:pt x="709" y="0"/>
                      <a:pt x="327" y="1117"/>
                      <a:pt x="262" y="1293"/>
                    </a:cubicBezTo>
                    <a:cubicBezTo>
                      <a:pt x="206" y="1469"/>
                      <a:pt x="69" y="2706"/>
                      <a:pt x="30" y="3075"/>
                    </a:cubicBezTo>
                    <a:cubicBezTo>
                      <a:pt x="1" y="3277"/>
                      <a:pt x="151" y="3836"/>
                      <a:pt x="164" y="3862"/>
                    </a:cubicBezTo>
                    <a:lnTo>
                      <a:pt x="206" y="3849"/>
                    </a:lnTo>
                    <a:cubicBezTo>
                      <a:pt x="193" y="3849"/>
                      <a:pt x="43" y="3277"/>
                      <a:pt x="69" y="3088"/>
                    </a:cubicBezTo>
                    <a:cubicBezTo>
                      <a:pt x="151" y="2311"/>
                      <a:pt x="246" y="1443"/>
                      <a:pt x="301" y="1306"/>
                    </a:cubicBezTo>
                    <a:cubicBezTo>
                      <a:pt x="370" y="1130"/>
                      <a:pt x="735" y="13"/>
                      <a:pt x="752" y="13"/>
                    </a:cubicBezTo>
                    <a:lnTo>
                      <a:pt x="70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6824700" y="2116000"/>
                <a:ext cx="167950" cy="101375"/>
              </a:xfrm>
              <a:custGeom>
                <a:avLst/>
                <a:gdLst/>
                <a:ahLst/>
                <a:cxnLst/>
                <a:rect l="l" t="t" r="r" b="b"/>
                <a:pathLst>
                  <a:path w="6718" h="4055" extrusionOk="0">
                    <a:moveTo>
                      <a:pt x="2064" y="0"/>
                    </a:moveTo>
                    <a:cubicBezTo>
                      <a:pt x="1557" y="0"/>
                      <a:pt x="0" y="641"/>
                      <a:pt x="0" y="641"/>
                    </a:cubicBezTo>
                    <a:lnTo>
                      <a:pt x="6323" y="4055"/>
                    </a:lnTo>
                    <a:cubicBezTo>
                      <a:pt x="6323" y="4055"/>
                      <a:pt x="6718" y="4026"/>
                      <a:pt x="6691" y="3794"/>
                    </a:cubicBezTo>
                    <a:cubicBezTo>
                      <a:pt x="6649" y="3549"/>
                      <a:pt x="5915" y="2015"/>
                      <a:pt x="5915" y="2015"/>
                    </a:cubicBezTo>
                    <a:cubicBezTo>
                      <a:pt x="5915" y="2015"/>
                      <a:pt x="5291" y="1578"/>
                      <a:pt x="4394" y="1075"/>
                    </a:cubicBezTo>
                    <a:cubicBezTo>
                      <a:pt x="3480" y="572"/>
                      <a:pt x="2517" y="96"/>
                      <a:pt x="2092" y="1"/>
                    </a:cubicBezTo>
                    <a:cubicBezTo>
                      <a:pt x="2083" y="0"/>
                      <a:pt x="2074" y="0"/>
                      <a:pt x="20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6830800" y="2118375"/>
                <a:ext cx="158825" cy="96550"/>
              </a:xfrm>
              <a:custGeom>
                <a:avLst/>
                <a:gdLst/>
                <a:ahLst/>
                <a:cxnLst/>
                <a:rect l="l" t="t" r="r" b="b"/>
                <a:pathLst>
                  <a:path w="6353" h="3862" extrusionOk="0">
                    <a:moveTo>
                      <a:pt x="1809" y="1"/>
                    </a:moveTo>
                    <a:cubicBezTo>
                      <a:pt x="1440" y="1"/>
                      <a:pt x="504" y="301"/>
                      <a:pt x="1" y="559"/>
                    </a:cubicBezTo>
                    <a:lnTo>
                      <a:pt x="6121" y="3862"/>
                    </a:lnTo>
                    <a:cubicBezTo>
                      <a:pt x="6199" y="3763"/>
                      <a:pt x="6239" y="3754"/>
                      <a:pt x="6275" y="3754"/>
                    </a:cubicBezTo>
                    <a:cubicBezTo>
                      <a:pt x="6282" y="3754"/>
                      <a:pt x="6290" y="3754"/>
                      <a:pt x="6297" y="3754"/>
                    </a:cubicBezTo>
                    <a:cubicBezTo>
                      <a:pt x="6323" y="3754"/>
                      <a:pt x="6336" y="3741"/>
                      <a:pt x="6336" y="3741"/>
                    </a:cubicBezTo>
                    <a:cubicBezTo>
                      <a:pt x="6336" y="3741"/>
                      <a:pt x="6353" y="3741"/>
                      <a:pt x="6336" y="3715"/>
                    </a:cubicBezTo>
                    <a:cubicBezTo>
                      <a:pt x="6310" y="3552"/>
                      <a:pt x="5876" y="2586"/>
                      <a:pt x="5602" y="1985"/>
                    </a:cubicBezTo>
                    <a:cubicBezTo>
                      <a:pt x="5481" y="1904"/>
                      <a:pt x="4897" y="1512"/>
                      <a:pt x="4094" y="1074"/>
                    </a:cubicBezTo>
                    <a:cubicBezTo>
                      <a:pt x="3020" y="477"/>
                      <a:pt x="2204" y="82"/>
                      <a:pt x="183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6749875" y="2128950"/>
                <a:ext cx="69375" cy="73750"/>
              </a:xfrm>
              <a:custGeom>
                <a:avLst/>
                <a:gdLst/>
                <a:ahLst/>
                <a:cxnLst/>
                <a:rect l="l" t="t" r="r" b="b"/>
                <a:pathLst>
                  <a:path w="2775" h="2950" extrusionOk="0">
                    <a:moveTo>
                      <a:pt x="761" y="0"/>
                    </a:moveTo>
                    <a:cubicBezTo>
                      <a:pt x="324" y="0"/>
                      <a:pt x="26" y="347"/>
                      <a:pt x="26" y="952"/>
                    </a:cubicBezTo>
                    <a:lnTo>
                      <a:pt x="0" y="1154"/>
                    </a:lnTo>
                    <a:lnTo>
                      <a:pt x="150" y="1265"/>
                    </a:lnTo>
                    <a:lnTo>
                      <a:pt x="176" y="1033"/>
                    </a:lnTo>
                    <a:cubicBezTo>
                      <a:pt x="176" y="529"/>
                      <a:pt x="443" y="239"/>
                      <a:pt x="826" y="239"/>
                    </a:cubicBezTo>
                    <a:cubicBezTo>
                      <a:pt x="991" y="239"/>
                      <a:pt x="1178" y="293"/>
                      <a:pt x="1374" y="407"/>
                    </a:cubicBezTo>
                    <a:cubicBezTo>
                      <a:pt x="2027" y="789"/>
                      <a:pt x="2556" y="1686"/>
                      <a:pt x="2556" y="2408"/>
                    </a:cubicBezTo>
                    <a:lnTo>
                      <a:pt x="2624" y="2868"/>
                    </a:lnTo>
                    <a:lnTo>
                      <a:pt x="2774" y="2949"/>
                    </a:lnTo>
                    <a:lnTo>
                      <a:pt x="2706" y="2502"/>
                    </a:lnTo>
                    <a:cubicBezTo>
                      <a:pt x="2706" y="1644"/>
                      <a:pt x="2109" y="612"/>
                      <a:pt x="1374" y="191"/>
                    </a:cubicBezTo>
                    <a:cubicBezTo>
                      <a:pt x="1153" y="62"/>
                      <a:pt x="945" y="0"/>
                      <a:pt x="761"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6990925" y="2274425"/>
                <a:ext cx="48975" cy="62975"/>
              </a:xfrm>
              <a:custGeom>
                <a:avLst/>
                <a:gdLst/>
                <a:ahLst/>
                <a:cxnLst/>
                <a:rect l="l" t="t" r="r" b="b"/>
                <a:pathLst>
                  <a:path w="1959" h="2519" extrusionOk="0">
                    <a:moveTo>
                      <a:pt x="536" y="0"/>
                    </a:moveTo>
                    <a:cubicBezTo>
                      <a:pt x="218" y="0"/>
                      <a:pt x="0" y="252"/>
                      <a:pt x="0" y="695"/>
                    </a:cubicBezTo>
                    <a:cubicBezTo>
                      <a:pt x="0" y="1321"/>
                      <a:pt x="437" y="2069"/>
                      <a:pt x="979" y="2382"/>
                    </a:cubicBezTo>
                    <a:cubicBezTo>
                      <a:pt x="1136" y="2474"/>
                      <a:pt x="1285" y="2518"/>
                      <a:pt x="1418" y="2518"/>
                    </a:cubicBezTo>
                    <a:cubicBezTo>
                      <a:pt x="1736" y="2518"/>
                      <a:pt x="1958" y="2266"/>
                      <a:pt x="1958" y="1824"/>
                    </a:cubicBezTo>
                    <a:cubicBezTo>
                      <a:pt x="1958" y="1210"/>
                      <a:pt x="1511" y="450"/>
                      <a:pt x="979" y="137"/>
                    </a:cubicBezTo>
                    <a:cubicBezTo>
                      <a:pt x="820" y="44"/>
                      <a:pt x="669" y="0"/>
                      <a:pt x="536" y="0"/>
                    </a:cubicBezTo>
                    <a:close/>
                  </a:path>
                </a:pathLst>
              </a:custGeom>
              <a:solidFill>
                <a:srgbClr val="52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6981775" y="2262800"/>
                <a:ext cx="68650" cy="70125"/>
              </a:xfrm>
              <a:custGeom>
                <a:avLst/>
                <a:gdLst/>
                <a:ahLst/>
                <a:cxnLst/>
                <a:rect l="l" t="t" r="r" b="b"/>
                <a:pathLst>
                  <a:path w="2746" h="2805" extrusionOk="0">
                    <a:moveTo>
                      <a:pt x="743" y="0"/>
                    </a:moveTo>
                    <a:cubicBezTo>
                      <a:pt x="301" y="0"/>
                      <a:pt x="0" y="348"/>
                      <a:pt x="0" y="957"/>
                    </a:cubicBezTo>
                    <a:lnTo>
                      <a:pt x="69" y="1378"/>
                    </a:lnTo>
                    <a:lnTo>
                      <a:pt x="216" y="1447"/>
                    </a:lnTo>
                    <a:lnTo>
                      <a:pt x="216" y="1447"/>
                    </a:lnTo>
                    <a:lnTo>
                      <a:pt x="151" y="1039"/>
                    </a:lnTo>
                    <a:cubicBezTo>
                      <a:pt x="151" y="535"/>
                      <a:pt x="409" y="243"/>
                      <a:pt x="791" y="243"/>
                    </a:cubicBezTo>
                    <a:cubicBezTo>
                      <a:pt x="956" y="243"/>
                      <a:pt x="1145" y="297"/>
                      <a:pt x="1345" y="412"/>
                    </a:cubicBezTo>
                    <a:cubicBezTo>
                      <a:pt x="1998" y="794"/>
                      <a:pt x="2530" y="1692"/>
                      <a:pt x="2530" y="2410"/>
                    </a:cubicBezTo>
                    <a:lnTo>
                      <a:pt x="2599" y="2723"/>
                    </a:lnTo>
                    <a:lnTo>
                      <a:pt x="2746" y="2805"/>
                    </a:lnTo>
                    <a:lnTo>
                      <a:pt x="2680" y="2508"/>
                    </a:lnTo>
                    <a:cubicBezTo>
                      <a:pt x="2680" y="1649"/>
                      <a:pt x="2080" y="615"/>
                      <a:pt x="1345" y="180"/>
                    </a:cubicBezTo>
                    <a:cubicBezTo>
                      <a:pt x="1128" y="58"/>
                      <a:pt x="924" y="0"/>
                      <a:pt x="743"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7069500" y="2232300"/>
                <a:ext cx="140450" cy="78925"/>
              </a:xfrm>
              <a:custGeom>
                <a:avLst/>
                <a:gdLst/>
                <a:ahLst/>
                <a:cxnLst/>
                <a:rect l="l" t="t" r="r" b="b"/>
                <a:pathLst>
                  <a:path w="5618" h="3157" extrusionOk="0">
                    <a:moveTo>
                      <a:pt x="5291" y="0"/>
                    </a:moveTo>
                    <a:lnTo>
                      <a:pt x="4922" y="408"/>
                    </a:lnTo>
                    <a:lnTo>
                      <a:pt x="4394" y="829"/>
                    </a:lnTo>
                    <a:lnTo>
                      <a:pt x="2380" y="1998"/>
                    </a:lnTo>
                    <a:lnTo>
                      <a:pt x="1250" y="2530"/>
                    </a:lnTo>
                    <a:lnTo>
                      <a:pt x="0" y="3032"/>
                    </a:lnTo>
                    <a:lnTo>
                      <a:pt x="1143" y="3157"/>
                    </a:lnTo>
                    <a:lnTo>
                      <a:pt x="1577" y="2977"/>
                    </a:lnTo>
                    <a:lnTo>
                      <a:pt x="2706" y="2448"/>
                    </a:lnTo>
                    <a:lnTo>
                      <a:pt x="4720" y="1280"/>
                    </a:lnTo>
                    <a:lnTo>
                      <a:pt x="5249" y="855"/>
                    </a:lnTo>
                    <a:lnTo>
                      <a:pt x="5618" y="434"/>
                    </a:lnTo>
                    <a:lnTo>
                      <a:pt x="5507" y="137"/>
                    </a:lnTo>
                    <a:lnTo>
                      <a:pt x="529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7201350" y="2225850"/>
                <a:ext cx="8600" cy="17325"/>
              </a:xfrm>
              <a:custGeom>
                <a:avLst/>
                <a:gdLst/>
                <a:ahLst/>
                <a:cxnLst/>
                <a:rect l="l" t="t" r="r" b="b"/>
                <a:pathLst>
                  <a:path w="344" h="693" extrusionOk="0">
                    <a:moveTo>
                      <a:pt x="1" y="0"/>
                    </a:moveTo>
                    <a:lnTo>
                      <a:pt x="17" y="258"/>
                    </a:lnTo>
                    <a:lnTo>
                      <a:pt x="344" y="692"/>
                    </a:lnTo>
                    <a:lnTo>
                      <a:pt x="275" y="32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7046325" y="2303050"/>
                <a:ext cx="51750" cy="13125"/>
              </a:xfrm>
              <a:custGeom>
                <a:avLst/>
                <a:gdLst/>
                <a:ahLst/>
                <a:cxnLst/>
                <a:rect l="l" t="t" r="r" b="b"/>
                <a:pathLst>
                  <a:path w="2070" h="525" extrusionOk="0">
                    <a:moveTo>
                      <a:pt x="0" y="0"/>
                    </a:moveTo>
                    <a:cubicBezTo>
                      <a:pt x="0" y="0"/>
                      <a:pt x="232" y="147"/>
                      <a:pt x="709" y="353"/>
                    </a:cubicBezTo>
                    <a:cubicBezTo>
                      <a:pt x="914" y="447"/>
                      <a:pt x="1143" y="516"/>
                      <a:pt x="1198" y="516"/>
                    </a:cubicBezTo>
                    <a:cubicBezTo>
                      <a:pt x="1221" y="520"/>
                      <a:pt x="1264" y="524"/>
                      <a:pt x="1321" y="524"/>
                    </a:cubicBezTo>
                    <a:cubicBezTo>
                      <a:pt x="1438" y="524"/>
                      <a:pt x="1614" y="507"/>
                      <a:pt x="1796" y="434"/>
                    </a:cubicBezTo>
                    <a:lnTo>
                      <a:pt x="2070" y="327"/>
                    </a:lnTo>
                    <a:lnTo>
                      <a:pt x="1090" y="134"/>
                    </a:lnTo>
                    <a:cubicBezTo>
                      <a:pt x="1090" y="134"/>
                      <a:pt x="1039" y="166"/>
                      <a:pt x="919" y="166"/>
                    </a:cubicBezTo>
                    <a:cubicBezTo>
                      <a:pt x="901" y="166"/>
                      <a:pt x="881" y="165"/>
                      <a:pt x="859" y="163"/>
                    </a:cubicBezTo>
                    <a:cubicBezTo>
                      <a:pt x="696" y="147"/>
                      <a:pt x="369" y="52"/>
                      <a:pt x="369" y="52"/>
                    </a:cubicBez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7184725" y="2200625"/>
                <a:ext cx="17075" cy="38475"/>
              </a:xfrm>
              <a:custGeom>
                <a:avLst/>
                <a:gdLst/>
                <a:ahLst/>
                <a:cxnLst/>
                <a:rect l="l" t="t" r="r" b="b"/>
                <a:pathLst>
                  <a:path w="683" h="1539" extrusionOk="0">
                    <a:moveTo>
                      <a:pt x="571" y="1"/>
                    </a:moveTo>
                    <a:lnTo>
                      <a:pt x="193" y="396"/>
                    </a:lnTo>
                    <a:lnTo>
                      <a:pt x="0" y="833"/>
                    </a:lnTo>
                    <a:lnTo>
                      <a:pt x="0" y="1499"/>
                    </a:lnTo>
                    <a:lnTo>
                      <a:pt x="193" y="1538"/>
                    </a:lnTo>
                    <a:lnTo>
                      <a:pt x="682" y="1117"/>
                    </a:lnTo>
                    <a:lnTo>
                      <a:pt x="57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7108250" y="2105475"/>
                <a:ext cx="49975" cy="66625"/>
              </a:xfrm>
              <a:custGeom>
                <a:avLst/>
                <a:gdLst/>
                <a:ahLst/>
                <a:cxnLst/>
                <a:rect l="l" t="t" r="r" b="b"/>
                <a:pathLst>
                  <a:path w="1999" h="2665" extrusionOk="0">
                    <a:moveTo>
                      <a:pt x="298" y="1"/>
                    </a:moveTo>
                    <a:lnTo>
                      <a:pt x="1" y="353"/>
                    </a:lnTo>
                    <a:cubicBezTo>
                      <a:pt x="1" y="353"/>
                      <a:pt x="246" y="177"/>
                      <a:pt x="340" y="177"/>
                    </a:cubicBezTo>
                    <a:cubicBezTo>
                      <a:pt x="490" y="327"/>
                      <a:pt x="1917" y="2256"/>
                      <a:pt x="1917" y="2256"/>
                    </a:cubicBezTo>
                    <a:lnTo>
                      <a:pt x="1727" y="2664"/>
                    </a:lnTo>
                    <a:cubicBezTo>
                      <a:pt x="1727" y="2664"/>
                      <a:pt x="1848" y="2557"/>
                      <a:pt x="1998" y="2230"/>
                    </a:cubicBezTo>
                    <a:cubicBezTo>
                      <a:pt x="1904" y="2012"/>
                      <a:pt x="298" y="1"/>
                      <a:pt x="298"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7059950" y="2267950"/>
                <a:ext cx="41150" cy="34050"/>
              </a:xfrm>
              <a:custGeom>
                <a:avLst/>
                <a:gdLst/>
                <a:ahLst/>
                <a:cxnLst/>
                <a:rect l="l" t="t" r="r" b="b"/>
                <a:pathLst>
                  <a:path w="1646" h="1362" extrusionOk="0">
                    <a:moveTo>
                      <a:pt x="1224" y="1"/>
                    </a:moveTo>
                    <a:lnTo>
                      <a:pt x="572" y="262"/>
                    </a:lnTo>
                    <a:lnTo>
                      <a:pt x="219" y="245"/>
                    </a:lnTo>
                    <a:lnTo>
                      <a:pt x="27" y="343"/>
                    </a:lnTo>
                    <a:lnTo>
                      <a:pt x="0" y="1159"/>
                    </a:lnTo>
                    <a:lnTo>
                      <a:pt x="137" y="1293"/>
                    </a:lnTo>
                    <a:lnTo>
                      <a:pt x="395" y="1362"/>
                    </a:lnTo>
                    <a:lnTo>
                      <a:pt x="735" y="1336"/>
                    </a:lnTo>
                    <a:lnTo>
                      <a:pt x="1512" y="967"/>
                    </a:lnTo>
                    <a:lnTo>
                      <a:pt x="1645" y="735"/>
                    </a:lnTo>
                    <a:lnTo>
                      <a:pt x="1593" y="56"/>
                    </a:lnTo>
                    <a:lnTo>
                      <a:pt x="122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6731825" y="2093900"/>
                <a:ext cx="16025" cy="24500"/>
              </a:xfrm>
              <a:custGeom>
                <a:avLst/>
                <a:gdLst/>
                <a:ahLst/>
                <a:cxnLst/>
                <a:rect l="l" t="t" r="r" b="b"/>
                <a:pathLst>
                  <a:path w="641" h="980" extrusionOk="0">
                    <a:moveTo>
                      <a:pt x="451" y="0"/>
                    </a:moveTo>
                    <a:lnTo>
                      <a:pt x="451" y="0"/>
                    </a:lnTo>
                    <a:cubicBezTo>
                      <a:pt x="451" y="1"/>
                      <a:pt x="1" y="435"/>
                      <a:pt x="14" y="546"/>
                    </a:cubicBezTo>
                    <a:cubicBezTo>
                      <a:pt x="14" y="666"/>
                      <a:pt x="327" y="829"/>
                      <a:pt x="327" y="829"/>
                    </a:cubicBezTo>
                    <a:lnTo>
                      <a:pt x="640" y="980"/>
                    </a:lnTo>
                    <a:lnTo>
                      <a:pt x="503" y="748"/>
                    </a:lnTo>
                    <a:lnTo>
                      <a:pt x="396" y="585"/>
                    </a:lnTo>
                    <a:lnTo>
                      <a:pt x="4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6990925" y="2274425"/>
                <a:ext cx="48975" cy="62975"/>
              </a:xfrm>
              <a:custGeom>
                <a:avLst/>
                <a:gdLst/>
                <a:ahLst/>
                <a:cxnLst/>
                <a:rect l="l" t="t" r="r" b="b"/>
                <a:pathLst>
                  <a:path w="1959" h="2519" extrusionOk="0">
                    <a:moveTo>
                      <a:pt x="536" y="0"/>
                    </a:moveTo>
                    <a:cubicBezTo>
                      <a:pt x="218" y="0"/>
                      <a:pt x="0" y="252"/>
                      <a:pt x="0" y="695"/>
                    </a:cubicBezTo>
                    <a:cubicBezTo>
                      <a:pt x="0" y="1321"/>
                      <a:pt x="437" y="2069"/>
                      <a:pt x="979" y="2382"/>
                    </a:cubicBezTo>
                    <a:cubicBezTo>
                      <a:pt x="1136" y="2474"/>
                      <a:pt x="1285" y="2518"/>
                      <a:pt x="1418" y="2518"/>
                    </a:cubicBezTo>
                    <a:cubicBezTo>
                      <a:pt x="1736" y="2518"/>
                      <a:pt x="1958" y="2266"/>
                      <a:pt x="1958" y="1824"/>
                    </a:cubicBezTo>
                    <a:cubicBezTo>
                      <a:pt x="1958" y="1210"/>
                      <a:pt x="1511" y="450"/>
                      <a:pt x="979" y="137"/>
                    </a:cubicBezTo>
                    <a:cubicBezTo>
                      <a:pt x="820" y="44"/>
                      <a:pt x="669" y="0"/>
                      <a:pt x="53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6991975" y="2277825"/>
                <a:ext cx="44575" cy="57500"/>
              </a:xfrm>
              <a:custGeom>
                <a:avLst/>
                <a:gdLst/>
                <a:ahLst/>
                <a:cxnLst/>
                <a:rect l="l" t="t" r="r" b="b"/>
                <a:pathLst>
                  <a:path w="1783" h="2300" extrusionOk="0">
                    <a:moveTo>
                      <a:pt x="497" y="1"/>
                    </a:moveTo>
                    <a:cubicBezTo>
                      <a:pt x="205" y="1"/>
                      <a:pt x="0" y="232"/>
                      <a:pt x="0" y="627"/>
                    </a:cubicBezTo>
                    <a:cubicBezTo>
                      <a:pt x="0" y="1198"/>
                      <a:pt x="408" y="1890"/>
                      <a:pt x="898" y="2178"/>
                    </a:cubicBezTo>
                    <a:cubicBezTo>
                      <a:pt x="1041" y="2260"/>
                      <a:pt x="1175" y="2300"/>
                      <a:pt x="1294" y="2300"/>
                    </a:cubicBezTo>
                    <a:cubicBezTo>
                      <a:pt x="1584" y="2300"/>
                      <a:pt x="1783" y="2067"/>
                      <a:pt x="1783" y="1662"/>
                    </a:cubicBezTo>
                    <a:cubicBezTo>
                      <a:pt x="1783" y="1104"/>
                      <a:pt x="1388" y="409"/>
                      <a:pt x="898" y="125"/>
                    </a:cubicBezTo>
                    <a:cubicBezTo>
                      <a:pt x="755" y="41"/>
                      <a:pt x="619" y="1"/>
                      <a:pt x="49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997350" y="2286800"/>
                <a:ext cx="31700" cy="40800"/>
              </a:xfrm>
              <a:custGeom>
                <a:avLst/>
                <a:gdLst/>
                <a:ahLst/>
                <a:cxnLst/>
                <a:rect l="l" t="t" r="r" b="b"/>
                <a:pathLst>
                  <a:path w="1268" h="1632" extrusionOk="0">
                    <a:moveTo>
                      <a:pt x="364" y="1"/>
                    </a:moveTo>
                    <a:cubicBezTo>
                      <a:pt x="331" y="1"/>
                      <a:pt x="301" y="4"/>
                      <a:pt x="275" y="10"/>
                    </a:cubicBezTo>
                    <a:cubicBezTo>
                      <a:pt x="112" y="36"/>
                      <a:pt x="1" y="200"/>
                      <a:pt x="1" y="444"/>
                    </a:cubicBezTo>
                    <a:cubicBezTo>
                      <a:pt x="1" y="852"/>
                      <a:pt x="288" y="1342"/>
                      <a:pt x="641" y="1548"/>
                    </a:cubicBezTo>
                    <a:cubicBezTo>
                      <a:pt x="743" y="1604"/>
                      <a:pt x="840" y="1632"/>
                      <a:pt x="924" y="1632"/>
                    </a:cubicBezTo>
                    <a:cubicBezTo>
                      <a:pt x="1020" y="1632"/>
                      <a:pt x="1101" y="1597"/>
                      <a:pt x="1160" y="1531"/>
                    </a:cubicBezTo>
                    <a:cubicBezTo>
                      <a:pt x="1225" y="1466"/>
                      <a:pt x="1254" y="1368"/>
                      <a:pt x="1267" y="1247"/>
                    </a:cubicBezTo>
                    <a:lnTo>
                      <a:pt x="1267" y="1179"/>
                    </a:lnTo>
                    <a:lnTo>
                      <a:pt x="1267" y="1071"/>
                    </a:lnTo>
                    <a:cubicBezTo>
                      <a:pt x="1254" y="1003"/>
                      <a:pt x="1241" y="934"/>
                      <a:pt x="1225" y="879"/>
                    </a:cubicBezTo>
                    <a:cubicBezTo>
                      <a:pt x="1212" y="839"/>
                      <a:pt x="1199" y="784"/>
                      <a:pt x="1186" y="745"/>
                    </a:cubicBezTo>
                    <a:cubicBezTo>
                      <a:pt x="1143" y="663"/>
                      <a:pt x="1104" y="582"/>
                      <a:pt x="1049" y="500"/>
                    </a:cubicBezTo>
                    <a:cubicBezTo>
                      <a:pt x="1036" y="487"/>
                      <a:pt x="1036" y="471"/>
                      <a:pt x="1023" y="444"/>
                    </a:cubicBezTo>
                    <a:cubicBezTo>
                      <a:pt x="967" y="376"/>
                      <a:pt x="915" y="324"/>
                      <a:pt x="859" y="255"/>
                    </a:cubicBezTo>
                    <a:cubicBezTo>
                      <a:pt x="817" y="213"/>
                      <a:pt x="778" y="174"/>
                      <a:pt x="722" y="131"/>
                    </a:cubicBezTo>
                    <a:cubicBezTo>
                      <a:pt x="696" y="118"/>
                      <a:pt x="670" y="105"/>
                      <a:pt x="641" y="79"/>
                    </a:cubicBezTo>
                    <a:cubicBezTo>
                      <a:pt x="601" y="63"/>
                      <a:pt x="572" y="50"/>
                      <a:pt x="546" y="36"/>
                    </a:cubicBezTo>
                    <a:cubicBezTo>
                      <a:pt x="520" y="23"/>
                      <a:pt x="490" y="10"/>
                      <a:pt x="464" y="10"/>
                    </a:cubicBezTo>
                    <a:cubicBezTo>
                      <a:pt x="430" y="4"/>
                      <a:pt x="396" y="1"/>
                      <a:pt x="36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6997350" y="2284650"/>
                <a:ext cx="34050" cy="43650"/>
              </a:xfrm>
              <a:custGeom>
                <a:avLst/>
                <a:gdLst/>
                <a:ahLst/>
                <a:cxnLst/>
                <a:rect l="l" t="t" r="r" b="b"/>
                <a:pathLst>
                  <a:path w="1362" h="1746" extrusionOk="0">
                    <a:moveTo>
                      <a:pt x="383" y="54"/>
                    </a:moveTo>
                    <a:cubicBezTo>
                      <a:pt x="477" y="54"/>
                      <a:pt x="559" y="109"/>
                      <a:pt x="670" y="165"/>
                    </a:cubicBezTo>
                    <a:cubicBezTo>
                      <a:pt x="898" y="299"/>
                      <a:pt x="1078" y="544"/>
                      <a:pt x="1199" y="831"/>
                    </a:cubicBezTo>
                    <a:cubicBezTo>
                      <a:pt x="1254" y="965"/>
                      <a:pt x="1306" y="1102"/>
                      <a:pt x="1306" y="1239"/>
                    </a:cubicBezTo>
                    <a:cubicBezTo>
                      <a:pt x="1306" y="1415"/>
                      <a:pt x="1267" y="1552"/>
                      <a:pt x="1173" y="1617"/>
                    </a:cubicBezTo>
                    <a:cubicBezTo>
                      <a:pt x="1143" y="1634"/>
                      <a:pt x="1130" y="1647"/>
                      <a:pt x="1104" y="1660"/>
                    </a:cubicBezTo>
                    <a:cubicBezTo>
                      <a:pt x="1063" y="1681"/>
                      <a:pt x="1016" y="1692"/>
                      <a:pt x="965" y="1692"/>
                    </a:cubicBezTo>
                    <a:cubicBezTo>
                      <a:pt x="880" y="1692"/>
                      <a:pt x="784" y="1663"/>
                      <a:pt x="683" y="1604"/>
                    </a:cubicBezTo>
                    <a:cubicBezTo>
                      <a:pt x="327" y="1402"/>
                      <a:pt x="43" y="912"/>
                      <a:pt x="43" y="504"/>
                    </a:cubicBezTo>
                    <a:cubicBezTo>
                      <a:pt x="43" y="328"/>
                      <a:pt x="112" y="191"/>
                      <a:pt x="207" y="109"/>
                    </a:cubicBezTo>
                    <a:cubicBezTo>
                      <a:pt x="220" y="96"/>
                      <a:pt x="246" y="96"/>
                      <a:pt x="262" y="83"/>
                    </a:cubicBezTo>
                    <a:lnTo>
                      <a:pt x="275" y="83"/>
                    </a:lnTo>
                    <a:cubicBezTo>
                      <a:pt x="314" y="67"/>
                      <a:pt x="344" y="54"/>
                      <a:pt x="383" y="54"/>
                    </a:cubicBezTo>
                    <a:close/>
                    <a:moveTo>
                      <a:pt x="378" y="0"/>
                    </a:moveTo>
                    <a:cubicBezTo>
                      <a:pt x="341" y="0"/>
                      <a:pt x="307" y="5"/>
                      <a:pt x="275" y="15"/>
                    </a:cubicBezTo>
                    <a:cubicBezTo>
                      <a:pt x="262" y="15"/>
                      <a:pt x="246" y="28"/>
                      <a:pt x="233" y="28"/>
                    </a:cubicBezTo>
                    <a:cubicBezTo>
                      <a:pt x="207" y="41"/>
                      <a:pt x="193" y="41"/>
                      <a:pt x="180" y="54"/>
                    </a:cubicBezTo>
                    <a:cubicBezTo>
                      <a:pt x="164" y="67"/>
                      <a:pt x="164" y="67"/>
                      <a:pt x="151" y="83"/>
                    </a:cubicBezTo>
                    <a:cubicBezTo>
                      <a:pt x="56" y="165"/>
                      <a:pt x="1" y="299"/>
                      <a:pt x="1" y="475"/>
                    </a:cubicBezTo>
                    <a:lnTo>
                      <a:pt x="1" y="544"/>
                    </a:lnTo>
                    <a:lnTo>
                      <a:pt x="1" y="557"/>
                    </a:lnTo>
                    <a:cubicBezTo>
                      <a:pt x="30" y="938"/>
                      <a:pt x="288" y="1389"/>
                      <a:pt x="601" y="1604"/>
                    </a:cubicBezTo>
                    <a:cubicBezTo>
                      <a:pt x="628" y="1634"/>
                      <a:pt x="654" y="1647"/>
                      <a:pt x="683" y="1660"/>
                    </a:cubicBezTo>
                    <a:cubicBezTo>
                      <a:pt x="792" y="1718"/>
                      <a:pt x="896" y="1746"/>
                      <a:pt x="988" y="1746"/>
                    </a:cubicBezTo>
                    <a:cubicBezTo>
                      <a:pt x="1045" y="1746"/>
                      <a:pt x="1097" y="1735"/>
                      <a:pt x="1143" y="1715"/>
                    </a:cubicBezTo>
                    <a:cubicBezTo>
                      <a:pt x="1160" y="1699"/>
                      <a:pt x="1186" y="1686"/>
                      <a:pt x="1199" y="1673"/>
                    </a:cubicBezTo>
                    <a:cubicBezTo>
                      <a:pt x="1212" y="1673"/>
                      <a:pt x="1212" y="1660"/>
                      <a:pt x="1225" y="1660"/>
                    </a:cubicBezTo>
                    <a:cubicBezTo>
                      <a:pt x="1306" y="1565"/>
                      <a:pt x="1362" y="1441"/>
                      <a:pt x="1362" y="1265"/>
                    </a:cubicBezTo>
                    <a:cubicBezTo>
                      <a:pt x="1362" y="965"/>
                      <a:pt x="1199" y="612"/>
                      <a:pt x="980" y="354"/>
                    </a:cubicBezTo>
                    <a:cubicBezTo>
                      <a:pt x="885" y="247"/>
                      <a:pt x="791" y="165"/>
                      <a:pt x="683" y="96"/>
                    </a:cubicBezTo>
                    <a:cubicBezTo>
                      <a:pt x="654" y="83"/>
                      <a:pt x="641" y="67"/>
                      <a:pt x="615" y="54"/>
                    </a:cubicBezTo>
                    <a:cubicBezTo>
                      <a:pt x="532" y="19"/>
                      <a:pt x="451" y="0"/>
                      <a:pt x="37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7001450" y="2286800"/>
                <a:ext cx="27600" cy="38400"/>
              </a:xfrm>
              <a:custGeom>
                <a:avLst/>
                <a:gdLst/>
                <a:ahLst/>
                <a:cxnLst/>
                <a:rect l="l" t="t" r="r" b="b"/>
                <a:pathLst>
                  <a:path w="1104" h="1536" extrusionOk="0">
                    <a:moveTo>
                      <a:pt x="200" y="1"/>
                    </a:moveTo>
                    <a:cubicBezTo>
                      <a:pt x="167" y="1"/>
                      <a:pt x="137" y="4"/>
                      <a:pt x="111" y="10"/>
                    </a:cubicBezTo>
                    <a:cubicBezTo>
                      <a:pt x="43" y="79"/>
                      <a:pt x="0" y="200"/>
                      <a:pt x="0" y="350"/>
                    </a:cubicBezTo>
                    <a:cubicBezTo>
                      <a:pt x="0" y="758"/>
                      <a:pt x="287" y="1247"/>
                      <a:pt x="640" y="1450"/>
                    </a:cubicBezTo>
                    <a:cubicBezTo>
                      <a:pt x="752" y="1506"/>
                      <a:pt x="853" y="1536"/>
                      <a:pt x="940" y="1536"/>
                    </a:cubicBezTo>
                    <a:cubicBezTo>
                      <a:pt x="959" y="1536"/>
                      <a:pt x="978" y="1534"/>
                      <a:pt x="996" y="1531"/>
                    </a:cubicBezTo>
                    <a:cubicBezTo>
                      <a:pt x="1061" y="1466"/>
                      <a:pt x="1090" y="1368"/>
                      <a:pt x="1103" y="1247"/>
                    </a:cubicBezTo>
                    <a:lnTo>
                      <a:pt x="1103" y="1179"/>
                    </a:lnTo>
                    <a:lnTo>
                      <a:pt x="1103" y="1071"/>
                    </a:lnTo>
                    <a:cubicBezTo>
                      <a:pt x="1090" y="1003"/>
                      <a:pt x="1077" y="934"/>
                      <a:pt x="1061" y="879"/>
                    </a:cubicBezTo>
                    <a:cubicBezTo>
                      <a:pt x="1048" y="839"/>
                      <a:pt x="1035" y="784"/>
                      <a:pt x="1022" y="745"/>
                    </a:cubicBezTo>
                    <a:cubicBezTo>
                      <a:pt x="979" y="663"/>
                      <a:pt x="940" y="582"/>
                      <a:pt x="885" y="500"/>
                    </a:cubicBezTo>
                    <a:cubicBezTo>
                      <a:pt x="872" y="487"/>
                      <a:pt x="872" y="471"/>
                      <a:pt x="859" y="444"/>
                    </a:cubicBezTo>
                    <a:cubicBezTo>
                      <a:pt x="803" y="376"/>
                      <a:pt x="751" y="324"/>
                      <a:pt x="695" y="255"/>
                    </a:cubicBezTo>
                    <a:cubicBezTo>
                      <a:pt x="653" y="213"/>
                      <a:pt x="614" y="174"/>
                      <a:pt x="558" y="131"/>
                    </a:cubicBezTo>
                    <a:cubicBezTo>
                      <a:pt x="532" y="118"/>
                      <a:pt x="506" y="105"/>
                      <a:pt x="477" y="79"/>
                    </a:cubicBezTo>
                    <a:cubicBezTo>
                      <a:pt x="437" y="63"/>
                      <a:pt x="408" y="50"/>
                      <a:pt x="382" y="36"/>
                    </a:cubicBezTo>
                    <a:cubicBezTo>
                      <a:pt x="356" y="23"/>
                      <a:pt x="326" y="10"/>
                      <a:pt x="300" y="10"/>
                    </a:cubicBezTo>
                    <a:cubicBezTo>
                      <a:pt x="266" y="4"/>
                      <a:pt x="232" y="1"/>
                      <a:pt x="20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6996375" y="2285250"/>
                <a:ext cx="34050" cy="43725"/>
              </a:xfrm>
              <a:custGeom>
                <a:avLst/>
                <a:gdLst/>
                <a:ahLst/>
                <a:cxnLst/>
                <a:rect l="l" t="t" r="r" b="b"/>
                <a:pathLst>
                  <a:path w="1362" h="1749" extrusionOk="0">
                    <a:moveTo>
                      <a:pt x="464" y="59"/>
                    </a:moveTo>
                    <a:cubicBezTo>
                      <a:pt x="477" y="72"/>
                      <a:pt x="490" y="72"/>
                      <a:pt x="503" y="72"/>
                    </a:cubicBezTo>
                    <a:cubicBezTo>
                      <a:pt x="516" y="72"/>
                      <a:pt x="529" y="85"/>
                      <a:pt x="546" y="85"/>
                    </a:cubicBezTo>
                    <a:cubicBezTo>
                      <a:pt x="572" y="85"/>
                      <a:pt x="598" y="98"/>
                      <a:pt x="611" y="112"/>
                    </a:cubicBezTo>
                    <a:cubicBezTo>
                      <a:pt x="627" y="112"/>
                      <a:pt x="627" y="125"/>
                      <a:pt x="640" y="125"/>
                    </a:cubicBezTo>
                    <a:cubicBezTo>
                      <a:pt x="654" y="125"/>
                      <a:pt x="667" y="141"/>
                      <a:pt x="680" y="141"/>
                    </a:cubicBezTo>
                    <a:cubicBezTo>
                      <a:pt x="709" y="167"/>
                      <a:pt x="735" y="180"/>
                      <a:pt x="761" y="193"/>
                    </a:cubicBezTo>
                    <a:cubicBezTo>
                      <a:pt x="817" y="236"/>
                      <a:pt x="856" y="275"/>
                      <a:pt x="898" y="317"/>
                    </a:cubicBezTo>
                    <a:cubicBezTo>
                      <a:pt x="924" y="343"/>
                      <a:pt x="937" y="356"/>
                      <a:pt x="954" y="386"/>
                    </a:cubicBezTo>
                    <a:cubicBezTo>
                      <a:pt x="980" y="412"/>
                      <a:pt x="1006" y="438"/>
                      <a:pt x="1019" y="467"/>
                    </a:cubicBezTo>
                    <a:cubicBezTo>
                      <a:pt x="1035" y="480"/>
                      <a:pt x="1048" y="493"/>
                      <a:pt x="1062" y="506"/>
                    </a:cubicBezTo>
                    <a:cubicBezTo>
                      <a:pt x="1075" y="533"/>
                      <a:pt x="1075" y="549"/>
                      <a:pt x="1088" y="562"/>
                    </a:cubicBezTo>
                    <a:cubicBezTo>
                      <a:pt x="1101" y="575"/>
                      <a:pt x="1117" y="601"/>
                      <a:pt x="1130" y="614"/>
                    </a:cubicBezTo>
                    <a:cubicBezTo>
                      <a:pt x="1130" y="631"/>
                      <a:pt x="1143" y="644"/>
                      <a:pt x="1143" y="657"/>
                    </a:cubicBezTo>
                    <a:cubicBezTo>
                      <a:pt x="1156" y="670"/>
                      <a:pt x="1156" y="683"/>
                      <a:pt x="1169" y="696"/>
                    </a:cubicBezTo>
                    <a:cubicBezTo>
                      <a:pt x="1169" y="712"/>
                      <a:pt x="1182" y="725"/>
                      <a:pt x="1199" y="751"/>
                    </a:cubicBezTo>
                    <a:lnTo>
                      <a:pt x="1199" y="764"/>
                    </a:lnTo>
                    <a:cubicBezTo>
                      <a:pt x="1212" y="794"/>
                      <a:pt x="1225" y="820"/>
                      <a:pt x="1238" y="846"/>
                    </a:cubicBezTo>
                    <a:cubicBezTo>
                      <a:pt x="1251" y="875"/>
                      <a:pt x="1251" y="914"/>
                      <a:pt x="1264" y="941"/>
                    </a:cubicBezTo>
                    <a:cubicBezTo>
                      <a:pt x="1264" y="957"/>
                      <a:pt x="1280" y="970"/>
                      <a:pt x="1280" y="983"/>
                    </a:cubicBezTo>
                    <a:cubicBezTo>
                      <a:pt x="1280" y="996"/>
                      <a:pt x="1280" y="1009"/>
                      <a:pt x="1293" y="1022"/>
                    </a:cubicBezTo>
                    <a:lnTo>
                      <a:pt x="1293" y="1039"/>
                    </a:lnTo>
                    <a:lnTo>
                      <a:pt x="1293" y="1065"/>
                    </a:lnTo>
                    <a:lnTo>
                      <a:pt x="1293" y="1091"/>
                    </a:lnTo>
                    <a:cubicBezTo>
                      <a:pt x="1306" y="1104"/>
                      <a:pt x="1306" y="1120"/>
                      <a:pt x="1306" y="1133"/>
                    </a:cubicBezTo>
                    <a:lnTo>
                      <a:pt x="1306" y="1172"/>
                    </a:lnTo>
                    <a:lnTo>
                      <a:pt x="1306" y="1241"/>
                    </a:lnTo>
                    <a:lnTo>
                      <a:pt x="1306" y="1309"/>
                    </a:lnTo>
                    <a:lnTo>
                      <a:pt x="1306" y="1322"/>
                    </a:lnTo>
                    <a:lnTo>
                      <a:pt x="1306" y="1349"/>
                    </a:lnTo>
                    <a:cubicBezTo>
                      <a:pt x="1293" y="1404"/>
                      <a:pt x="1293" y="1430"/>
                      <a:pt x="1280" y="1473"/>
                    </a:cubicBezTo>
                    <a:cubicBezTo>
                      <a:pt x="1264" y="1486"/>
                      <a:pt x="1264" y="1499"/>
                      <a:pt x="1251" y="1512"/>
                    </a:cubicBezTo>
                    <a:cubicBezTo>
                      <a:pt x="1251" y="1528"/>
                      <a:pt x="1238" y="1528"/>
                      <a:pt x="1238" y="1541"/>
                    </a:cubicBezTo>
                    <a:cubicBezTo>
                      <a:pt x="1238" y="1554"/>
                      <a:pt x="1225" y="1554"/>
                      <a:pt x="1225" y="1567"/>
                    </a:cubicBezTo>
                    <a:cubicBezTo>
                      <a:pt x="1212" y="1567"/>
                      <a:pt x="1212" y="1580"/>
                      <a:pt x="1199" y="1580"/>
                    </a:cubicBezTo>
                    <a:lnTo>
                      <a:pt x="1199" y="1593"/>
                    </a:lnTo>
                    <a:cubicBezTo>
                      <a:pt x="1199" y="1593"/>
                      <a:pt x="1182" y="1610"/>
                      <a:pt x="1169" y="1623"/>
                    </a:cubicBezTo>
                    <a:cubicBezTo>
                      <a:pt x="1169" y="1623"/>
                      <a:pt x="1156" y="1623"/>
                      <a:pt x="1156" y="1636"/>
                    </a:cubicBezTo>
                    <a:lnTo>
                      <a:pt x="1143" y="1636"/>
                    </a:lnTo>
                    <a:cubicBezTo>
                      <a:pt x="1143" y="1649"/>
                      <a:pt x="1130" y="1649"/>
                      <a:pt x="1130" y="1649"/>
                    </a:cubicBezTo>
                    <a:cubicBezTo>
                      <a:pt x="1117" y="1662"/>
                      <a:pt x="1101" y="1662"/>
                      <a:pt x="1101" y="1662"/>
                    </a:cubicBezTo>
                    <a:cubicBezTo>
                      <a:pt x="1088" y="1675"/>
                      <a:pt x="1075" y="1675"/>
                      <a:pt x="1062" y="1675"/>
                    </a:cubicBezTo>
                    <a:cubicBezTo>
                      <a:pt x="1030" y="1684"/>
                      <a:pt x="994" y="1692"/>
                      <a:pt x="954" y="1692"/>
                    </a:cubicBezTo>
                    <a:cubicBezTo>
                      <a:pt x="924" y="1692"/>
                      <a:pt x="891" y="1688"/>
                      <a:pt x="856" y="1675"/>
                    </a:cubicBezTo>
                    <a:cubicBezTo>
                      <a:pt x="843" y="1675"/>
                      <a:pt x="817" y="1662"/>
                      <a:pt x="791" y="1662"/>
                    </a:cubicBezTo>
                    <a:cubicBezTo>
                      <a:pt x="774" y="1649"/>
                      <a:pt x="761" y="1649"/>
                      <a:pt x="748" y="1649"/>
                    </a:cubicBezTo>
                    <a:cubicBezTo>
                      <a:pt x="735" y="1636"/>
                      <a:pt x="722" y="1636"/>
                      <a:pt x="722" y="1623"/>
                    </a:cubicBezTo>
                    <a:cubicBezTo>
                      <a:pt x="709" y="1623"/>
                      <a:pt x="693" y="1610"/>
                      <a:pt x="680" y="1610"/>
                    </a:cubicBezTo>
                    <a:cubicBezTo>
                      <a:pt x="667" y="1593"/>
                      <a:pt x="654" y="1593"/>
                      <a:pt x="640" y="1580"/>
                    </a:cubicBezTo>
                    <a:cubicBezTo>
                      <a:pt x="598" y="1554"/>
                      <a:pt x="559" y="1528"/>
                      <a:pt x="516" y="1486"/>
                    </a:cubicBezTo>
                    <a:cubicBezTo>
                      <a:pt x="503" y="1473"/>
                      <a:pt x="477" y="1460"/>
                      <a:pt x="464" y="1447"/>
                    </a:cubicBezTo>
                    <a:cubicBezTo>
                      <a:pt x="448" y="1430"/>
                      <a:pt x="435" y="1417"/>
                      <a:pt x="435" y="1404"/>
                    </a:cubicBezTo>
                    <a:cubicBezTo>
                      <a:pt x="396" y="1378"/>
                      <a:pt x="383" y="1336"/>
                      <a:pt x="353" y="1309"/>
                    </a:cubicBezTo>
                    <a:cubicBezTo>
                      <a:pt x="340" y="1296"/>
                      <a:pt x="327" y="1283"/>
                      <a:pt x="314" y="1254"/>
                    </a:cubicBezTo>
                    <a:cubicBezTo>
                      <a:pt x="259" y="1185"/>
                      <a:pt x="219" y="1120"/>
                      <a:pt x="177" y="1052"/>
                    </a:cubicBezTo>
                    <a:cubicBezTo>
                      <a:pt x="177" y="1022"/>
                      <a:pt x="164" y="996"/>
                      <a:pt x="151" y="983"/>
                    </a:cubicBezTo>
                    <a:lnTo>
                      <a:pt x="151" y="970"/>
                    </a:lnTo>
                    <a:cubicBezTo>
                      <a:pt x="138" y="957"/>
                      <a:pt x="121" y="928"/>
                      <a:pt x="121" y="901"/>
                    </a:cubicBezTo>
                    <a:lnTo>
                      <a:pt x="121" y="888"/>
                    </a:lnTo>
                    <a:cubicBezTo>
                      <a:pt x="108" y="875"/>
                      <a:pt x="95" y="846"/>
                      <a:pt x="95" y="820"/>
                    </a:cubicBezTo>
                    <a:cubicBezTo>
                      <a:pt x="82" y="794"/>
                      <a:pt x="82" y="764"/>
                      <a:pt x="69" y="751"/>
                    </a:cubicBezTo>
                    <a:lnTo>
                      <a:pt x="69" y="738"/>
                    </a:lnTo>
                    <a:cubicBezTo>
                      <a:pt x="69" y="725"/>
                      <a:pt x="56" y="696"/>
                      <a:pt x="56" y="683"/>
                    </a:cubicBezTo>
                    <a:lnTo>
                      <a:pt x="56" y="657"/>
                    </a:lnTo>
                    <a:cubicBezTo>
                      <a:pt x="56" y="644"/>
                      <a:pt x="40" y="614"/>
                      <a:pt x="40" y="601"/>
                    </a:cubicBezTo>
                    <a:lnTo>
                      <a:pt x="40" y="533"/>
                    </a:lnTo>
                    <a:lnTo>
                      <a:pt x="40" y="520"/>
                    </a:lnTo>
                    <a:lnTo>
                      <a:pt x="40" y="506"/>
                    </a:lnTo>
                    <a:lnTo>
                      <a:pt x="40" y="467"/>
                    </a:lnTo>
                    <a:lnTo>
                      <a:pt x="40" y="438"/>
                    </a:lnTo>
                    <a:cubicBezTo>
                      <a:pt x="40" y="425"/>
                      <a:pt x="40" y="412"/>
                      <a:pt x="56" y="399"/>
                    </a:cubicBezTo>
                    <a:lnTo>
                      <a:pt x="56" y="356"/>
                    </a:lnTo>
                    <a:cubicBezTo>
                      <a:pt x="56" y="343"/>
                      <a:pt x="56" y="343"/>
                      <a:pt x="69" y="330"/>
                    </a:cubicBezTo>
                    <a:lnTo>
                      <a:pt x="69" y="317"/>
                    </a:lnTo>
                    <a:cubicBezTo>
                      <a:pt x="69" y="304"/>
                      <a:pt x="69" y="304"/>
                      <a:pt x="82" y="288"/>
                    </a:cubicBezTo>
                    <a:lnTo>
                      <a:pt x="82" y="275"/>
                    </a:lnTo>
                    <a:cubicBezTo>
                      <a:pt x="82" y="262"/>
                      <a:pt x="95" y="249"/>
                      <a:pt x="95" y="236"/>
                    </a:cubicBezTo>
                    <a:cubicBezTo>
                      <a:pt x="108" y="236"/>
                      <a:pt x="108" y="223"/>
                      <a:pt x="121" y="206"/>
                    </a:cubicBezTo>
                    <a:cubicBezTo>
                      <a:pt x="121" y="193"/>
                      <a:pt x="121" y="193"/>
                      <a:pt x="138" y="180"/>
                    </a:cubicBezTo>
                    <a:cubicBezTo>
                      <a:pt x="138" y="167"/>
                      <a:pt x="151" y="167"/>
                      <a:pt x="151" y="154"/>
                    </a:cubicBezTo>
                    <a:cubicBezTo>
                      <a:pt x="164" y="154"/>
                      <a:pt x="164" y="141"/>
                      <a:pt x="177" y="141"/>
                    </a:cubicBezTo>
                    <a:lnTo>
                      <a:pt x="177" y="125"/>
                    </a:lnTo>
                    <a:cubicBezTo>
                      <a:pt x="190" y="125"/>
                      <a:pt x="190" y="125"/>
                      <a:pt x="203" y="112"/>
                    </a:cubicBezTo>
                    <a:cubicBezTo>
                      <a:pt x="203" y="112"/>
                      <a:pt x="219" y="112"/>
                      <a:pt x="219" y="98"/>
                    </a:cubicBezTo>
                    <a:lnTo>
                      <a:pt x="246" y="98"/>
                    </a:lnTo>
                    <a:lnTo>
                      <a:pt x="246" y="85"/>
                    </a:lnTo>
                    <a:lnTo>
                      <a:pt x="259" y="85"/>
                    </a:lnTo>
                    <a:cubicBezTo>
                      <a:pt x="272" y="72"/>
                      <a:pt x="285" y="72"/>
                      <a:pt x="301" y="72"/>
                    </a:cubicBezTo>
                    <a:lnTo>
                      <a:pt x="314" y="72"/>
                    </a:lnTo>
                    <a:cubicBezTo>
                      <a:pt x="340" y="59"/>
                      <a:pt x="366" y="59"/>
                      <a:pt x="396" y="59"/>
                    </a:cubicBezTo>
                    <a:close/>
                    <a:moveTo>
                      <a:pt x="367" y="1"/>
                    </a:moveTo>
                    <a:cubicBezTo>
                      <a:pt x="349" y="1"/>
                      <a:pt x="331" y="2"/>
                      <a:pt x="314" y="4"/>
                    </a:cubicBezTo>
                    <a:cubicBezTo>
                      <a:pt x="301" y="4"/>
                      <a:pt x="285" y="4"/>
                      <a:pt x="272" y="17"/>
                    </a:cubicBezTo>
                    <a:cubicBezTo>
                      <a:pt x="259" y="17"/>
                      <a:pt x="246" y="17"/>
                      <a:pt x="246" y="30"/>
                    </a:cubicBezTo>
                    <a:lnTo>
                      <a:pt x="219" y="30"/>
                    </a:lnTo>
                    <a:cubicBezTo>
                      <a:pt x="190" y="43"/>
                      <a:pt x="164" y="59"/>
                      <a:pt x="151" y="85"/>
                    </a:cubicBezTo>
                    <a:cubicBezTo>
                      <a:pt x="56" y="167"/>
                      <a:pt x="1" y="304"/>
                      <a:pt x="1" y="480"/>
                    </a:cubicBezTo>
                    <a:cubicBezTo>
                      <a:pt x="1" y="914"/>
                      <a:pt x="301" y="1447"/>
                      <a:pt x="680" y="1649"/>
                    </a:cubicBezTo>
                    <a:cubicBezTo>
                      <a:pt x="786" y="1717"/>
                      <a:pt x="891" y="1748"/>
                      <a:pt x="985" y="1748"/>
                    </a:cubicBezTo>
                    <a:cubicBezTo>
                      <a:pt x="1060" y="1748"/>
                      <a:pt x="1128" y="1728"/>
                      <a:pt x="1182" y="1691"/>
                    </a:cubicBezTo>
                    <a:cubicBezTo>
                      <a:pt x="1199" y="1675"/>
                      <a:pt x="1212" y="1662"/>
                      <a:pt x="1238" y="1649"/>
                    </a:cubicBezTo>
                    <a:cubicBezTo>
                      <a:pt x="1238" y="1636"/>
                      <a:pt x="1251" y="1636"/>
                      <a:pt x="1251" y="1623"/>
                    </a:cubicBezTo>
                    <a:cubicBezTo>
                      <a:pt x="1319" y="1541"/>
                      <a:pt x="1362" y="1417"/>
                      <a:pt x="1362" y="1267"/>
                    </a:cubicBezTo>
                    <a:cubicBezTo>
                      <a:pt x="1362" y="833"/>
                      <a:pt x="1048" y="317"/>
                      <a:pt x="680" y="98"/>
                    </a:cubicBezTo>
                    <a:cubicBezTo>
                      <a:pt x="567" y="30"/>
                      <a:pt x="462" y="1"/>
                      <a:pt x="36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7009600" y="2295525"/>
                <a:ext cx="14700" cy="18925"/>
              </a:xfrm>
              <a:custGeom>
                <a:avLst/>
                <a:gdLst/>
                <a:ahLst/>
                <a:cxnLst/>
                <a:rect l="l" t="t" r="r" b="b"/>
                <a:pathLst>
                  <a:path w="588" h="757" extrusionOk="0">
                    <a:moveTo>
                      <a:pt x="159" y="0"/>
                    </a:moveTo>
                    <a:cubicBezTo>
                      <a:pt x="63" y="0"/>
                      <a:pt x="0" y="78"/>
                      <a:pt x="0" y="203"/>
                    </a:cubicBezTo>
                    <a:cubicBezTo>
                      <a:pt x="0" y="396"/>
                      <a:pt x="125" y="628"/>
                      <a:pt x="288" y="722"/>
                    </a:cubicBezTo>
                    <a:cubicBezTo>
                      <a:pt x="333" y="745"/>
                      <a:pt x="377" y="756"/>
                      <a:pt x="416" y="756"/>
                    </a:cubicBezTo>
                    <a:cubicBezTo>
                      <a:pt x="517" y="756"/>
                      <a:pt x="588" y="682"/>
                      <a:pt x="588" y="546"/>
                    </a:cubicBezTo>
                    <a:cubicBezTo>
                      <a:pt x="588" y="366"/>
                      <a:pt x="451" y="138"/>
                      <a:pt x="288" y="40"/>
                    </a:cubicBezTo>
                    <a:cubicBezTo>
                      <a:pt x="241" y="13"/>
                      <a:pt x="197" y="0"/>
                      <a:pt x="15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7010000" y="2297300"/>
                <a:ext cx="12600" cy="16100"/>
              </a:xfrm>
              <a:custGeom>
                <a:avLst/>
                <a:gdLst/>
                <a:ahLst/>
                <a:cxnLst/>
                <a:rect l="l" t="t" r="r" b="b"/>
                <a:pathLst>
                  <a:path w="504" h="644" extrusionOk="0">
                    <a:moveTo>
                      <a:pt x="140" y="0"/>
                    </a:moveTo>
                    <a:cubicBezTo>
                      <a:pt x="59" y="0"/>
                      <a:pt x="1" y="62"/>
                      <a:pt x="1" y="175"/>
                    </a:cubicBezTo>
                    <a:cubicBezTo>
                      <a:pt x="1" y="338"/>
                      <a:pt x="122" y="527"/>
                      <a:pt x="259" y="609"/>
                    </a:cubicBezTo>
                    <a:cubicBezTo>
                      <a:pt x="297" y="632"/>
                      <a:pt x="334" y="643"/>
                      <a:pt x="366" y="643"/>
                    </a:cubicBezTo>
                    <a:cubicBezTo>
                      <a:pt x="447" y="643"/>
                      <a:pt x="503" y="575"/>
                      <a:pt x="503" y="459"/>
                    </a:cubicBezTo>
                    <a:cubicBezTo>
                      <a:pt x="503" y="312"/>
                      <a:pt x="392" y="119"/>
                      <a:pt x="259" y="38"/>
                    </a:cubicBezTo>
                    <a:cubicBezTo>
                      <a:pt x="216" y="12"/>
                      <a:pt x="176" y="0"/>
                      <a:pt x="14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7009600" y="2298550"/>
                <a:ext cx="11275" cy="14700"/>
              </a:xfrm>
              <a:custGeom>
                <a:avLst/>
                <a:gdLst/>
                <a:ahLst/>
                <a:cxnLst/>
                <a:rect l="l" t="t" r="r" b="b"/>
                <a:pathLst>
                  <a:path w="451" h="588" extrusionOk="0">
                    <a:moveTo>
                      <a:pt x="133" y="1"/>
                    </a:moveTo>
                    <a:cubicBezTo>
                      <a:pt x="57" y="1"/>
                      <a:pt x="0" y="59"/>
                      <a:pt x="0" y="164"/>
                    </a:cubicBezTo>
                    <a:cubicBezTo>
                      <a:pt x="0" y="314"/>
                      <a:pt x="111" y="477"/>
                      <a:pt x="232" y="559"/>
                    </a:cubicBezTo>
                    <a:cubicBezTo>
                      <a:pt x="268" y="578"/>
                      <a:pt x="301" y="588"/>
                      <a:pt x="330" y="588"/>
                    </a:cubicBezTo>
                    <a:cubicBezTo>
                      <a:pt x="403" y="588"/>
                      <a:pt x="451" y="530"/>
                      <a:pt x="451" y="425"/>
                    </a:cubicBezTo>
                    <a:cubicBezTo>
                      <a:pt x="451" y="288"/>
                      <a:pt x="356" y="112"/>
                      <a:pt x="232" y="30"/>
                    </a:cubicBezTo>
                    <a:cubicBezTo>
                      <a:pt x="198" y="10"/>
                      <a:pt x="164" y="1"/>
                      <a:pt x="13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7015400" y="2290075"/>
                <a:ext cx="3450" cy="3350"/>
              </a:xfrm>
              <a:custGeom>
                <a:avLst/>
                <a:gdLst/>
                <a:ahLst/>
                <a:cxnLst/>
                <a:rect l="l" t="t" r="r" b="b"/>
                <a:pathLst>
                  <a:path w="138" h="134" extrusionOk="0">
                    <a:moveTo>
                      <a:pt x="0" y="0"/>
                    </a:moveTo>
                    <a:lnTo>
                      <a:pt x="0" y="0"/>
                    </a:lnTo>
                    <a:cubicBezTo>
                      <a:pt x="13" y="56"/>
                      <a:pt x="43" y="111"/>
                      <a:pt x="82" y="124"/>
                    </a:cubicBezTo>
                    <a:cubicBezTo>
                      <a:pt x="97" y="131"/>
                      <a:pt x="107" y="134"/>
                      <a:pt x="116" y="134"/>
                    </a:cubicBezTo>
                    <a:cubicBezTo>
                      <a:pt x="124" y="134"/>
                      <a:pt x="131" y="131"/>
                      <a:pt x="137" y="124"/>
                    </a:cubicBezTo>
                    <a:cubicBezTo>
                      <a:pt x="95" y="82"/>
                      <a:pt x="56" y="43"/>
                      <a:pt x="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7022900" y="2297900"/>
                <a:ext cx="675" cy="1400"/>
              </a:xfrm>
              <a:custGeom>
                <a:avLst/>
                <a:gdLst/>
                <a:ahLst/>
                <a:cxnLst/>
                <a:rect l="l" t="t" r="r" b="b"/>
                <a:pathLst>
                  <a:path w="27" h="56" extrusionOk="0">
                    <a:moveTo>
                      <a:pt x="1" y="0"/>
                    </a:moveTo>
                    <a:cubicBezTo>
                      <a:pt x="1" y="14"/>
                      <a:pt x="14" y="27"/>
                      <a:pt x="14" y="43"/>
                    </a:cubicBezTo>
                    <a:lnTo>
                      <a:pt x="27" y="56"/>
                    </a:lnTo>
                    <a:cubicBezTo>
                      <a:pt x="14" y="43"/>
                      <a:pt x="14" y="27"/>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7026650" y="2305400"/>
                <a:ext cx="1325" cy="3375"/>
              </a:xfrm>
              <a:custGeom>
                <a:avLst/>
                <a:gdLst/>
                <a:ahLst/>
                <a:cxnLst/>
                <a:rect l="l" t="t" r="r" b="b"/>
                <a:pathLst>
                  <a:path w="53" h="135" extrusionOk="0">
                    <a:moveTo>
                      <a:pt x="14" y="1"/>
                    </a:moveTo>
                    <a:cubicBezTo>
                      <a:pt x="1" y="14"/>
                      <a:pt x="1" y="40"/>
                      <a:pt x="14" y="53"/>
                    </a:cubicBezTo>
                    <a:cubicBezTo>
                      <a:pt x="14" y="82"/>
                      <a:pt x="27" y="108"/>
                      <a:pt x="53" y="135"/>
                    </a:cubicBezTo>
                    <a:cubicBezTo>
                      <a:pt x="40" y="95"/>
                      <a:pt x="27" y="40"/>
                      <a:pt x="1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7026650" y="2313050"/>
                <a:ext cx="2400" cy="4950"/>
              </a:xfrm>
              <a:custGeom>
                <a:avLst/>
                <a:gdLst/>
                <a:ahLst/>
                <a:cxnLst/>
                <a:rect l="l" t="t" r="r" b="b"/>
                <a:pathLst>
                  <a:path w="96" h="198" extrusionOk="0">
                    <a:moveTo>
                      <a:pt x="47" y="1"/>
                    </a:moveTo>
                    <a:cubicBezTo>
                      <a:pt x="32" y="1"/>
                      <a:pt x="21" y="11"/>
                      <a:pt x="14" y="34"/>
                    </a:cubicBezTo>
                    <a:cubicBezTo>
                      <a:pt x="1" y="73"/>
                      <a:pt x="14" y="142"/>
                      <a:pt x="69" y="184"/>
                    </a:cubicBezTo>
                    <a:cubicBezTo>
                      <a:pt x="69" y="184"/>
                      <a:pt x="82" y="197"/>
                      <a:pt x="95" y="197"/>
                    </a:cubicBezTo>
                    <a:lnTo>
                      <a:pt x="95" y="129"/>
                    </a:lnTo>
                    <a:lnTo>
                      <a:pt x="95" y="21"/>
                    </a:lnTo>
                    <a:cubicBezTo>
                      <a:pt x="76" y="8"/>
                      <a:pt x="60" y="1"/>
                      <a:pt x="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7022250" y="2317575"/>
                <a:ext cx="4425" cy="5150"/>
              </a:xfrm>
              <a:custGeom>
                <a:avLst/>
                <a:gdLst/>
                <a:ahLst/>
                <a:cxnLst/>
                <a:rect l="l" t="t" r="r" b="b"/>
                <a:pathLst>
                  <a:path w="177" h="206" extrusionOk="0">
                    <a:moveTo>
                      <a:pt x="56" y="1"/>
                    </a:moveTo>
                    <a:cubicBezTo>
                      <a:pt x="51" y="1"/>
                      <a:pt x="45" y="2"/>
                      <a:pt x="40" y="3"/>
                    </a:cubicBezTo>
                    <a:cubicBezTo>
                      <a:pt x="0" y="3"/>
                      <a:pt x="0" y="56"/>
                      <a:pt x="27" y="111"/>
                    </a:cubicBezTo>
                    <a:cubicBezTo>
                      <a:pt x="53" y="167"/>
                      <a:pt x="95" y="206"/>
                      <a:pt x="134" y="206"/>
                    </a:cubicBezTo>
                    <a:cubicBezTo>
                      <a:pt x="177" y="193"/>
                      <a:pt x="177" y="137"/>
                      <a:pt x="147" y="85"/>
                    </a:cubicBezTo>
                    <a:cubicBezTo>
                      <a:pt x="125" y="37"/>
                      <a:pt x="92" y="1"/>
                      <a:pt x="5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7015400" y="2316000"/>
                <a:ext cx="4100" cy="5175"/>
              </a:xfrm>
              <a:custGeom>
                <a:avLst/>
                <a:gdLst/>
                <a:ahLst/>
                <a:cxnLst/>
                <a:rect l="l" t="t" r="r" b="b"/>
                <a:pathLst>
                  <a:path w="164" h="207" extrusionOk="0">
                    <a:moveTo>
                      <a:pt x="44" y="0"/>
                    </a:moveTo>
                    <a:cubicBezTo>
                      <a:pt x="16" y="0"/>
                      <a:pt x="0" y="23"/>
                      <a:pt x="0" y="53"/>
                    </a:cubicBezTo>
                    <a:cubicBezTo>
                      <a:pt x="0" y="106"/>
                      <a:pt x="30" y="174"/>
                      <a:pt x="82" y="200"/>
                    </a:cubicBezTo>
                    <a:cubicBezTo>
                      <a:pt x="92" y="204"/>
                      <a:pt x="103" y="206"/>
                      <a:pt x="112" y="206"/>
                    </a:cubicBezTo>
                    <a:cubicBezTo>
                      <a:pt x="141" y="206"/>
                      <a:pt x="163" y="187"/>
                      <a:pt x="163" y="148"/>
                    </a:cubicBezTo>
                    <a:cubicBezTo>
                      <a:pt x="163" y="92"/>
                      <a:pt x="124" y="37"/>
                      <a:pt x="82" y="11"/>
                    </a:cubicBezTo>
                    <a:cubicBezTo>
                      <a:pt x="67" y="4"/>
                      <a:pt x="55" y="0"/>
                      <a:pt x="4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7007975" y="2309200"/>
                <a:ext cx="4750" cy="5300"/>
              </a:xfrm>
              <a:custGeom>
                <a:avLst/>
                <a:gdLst/>
                <a:ahLst/>
                <a:cxnLst/>
                <a:rect l="l" t="t" r="r" b="b"/>
                <a:pathLst>
                  <a:path w="190" h="212" extrusionOk="0">
                    <a:moveTo>
                      <a:pt x="53" y="0"/>
                    </a:moveTo>
                    <a:cubicBezTo>
                      <a:pt x="43" y="0"/>
                      <a:pt x="33" y="4"/>
                      <a:pt x="26" y="12"/>
                    </a:cubicBezTo>
                    <a:cubicBezTo>
                      <a:pt x="0" y="38"/>
                      <a:pt x="13" y="107"/>
                      <a:pt x="39" y="146"/>
                    </a:cubicBezTo>
                    <a:cubicBezTo>
                      <a:pt x="71" y="187"/>
                      <a:pt x="107" y="211"/>
                      <a:pt x="136" y="211"/>
                    </a:cubicBezTo>
                    <a:cubicBezTo>
                      <a:pt x="146" y="211"/>
                      <a:pt x="156" y="208"/>
                      <a:pt x="163" y="201"/>
                    </a:cubicBezTo>
                    <a:cubicBezTo>
                      <a:pt x="190" y="175"/>
                      <a:pt x="176" y="107"/>
                      <a:pt x="134" y="64"/>
                    </a:cubicBezTo>
                    <a:cubicBezTo>
                      <a:pt x="115" y="26"/>
                      <a:pt x="81" y="0"/>
                      <a:pt x="5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7003925" y="2299875"/>
                <a:ext cx="4400" cy="5225"/>
              </a:xfrm>
              <a:custGeom>
                <a:avLst/>
                <a:gdLst/>
                <a:ahLst/>
                <a:cxnLst/>
                <a:rect l="l" t="t" r="r" b="b"/>
                <a:pathLst>
                  <a:path w="176" h="209" extrusionOk="0">
                    <a:moveTo>
                      <a:pt x="37" y="1"/>
                    </a:moveTo>
                    <a:cubicBezTo>
                      <a:pt x="9" y="1"/>
                      <a:pt x="1" y="36"/>
                      <a:pt x="12" y="85"/>
                    </a:cubicBezTo>
                    <a:cubicBezTo>
                      <a:pt x="25" y="140"/>
                      <a:pt x="64" y="192"/>
                      <a:pt x="107" y="209"/>
                    </a:cubicBezTo>
                    <a:cubicBezTo>
                      <a:pt x="146" y="209"/>
                      <a:pt x="175" y="166"/>
                      <a:pt x="162" y="111"/>
                    </a:cubicBezTo>
                    <a:cubicBezTo>
                      <a:pt x="146" y="59"/>
                      <a:pt x="94" y="3"/>
                      <a:pt x="51" y="3"/>
                    </a:cubicBezTo>
                    <a:cubicBezTo>
                      <a:pt x="46" y="1"/>
                      <a:pt x="41" y="1"/>
                      <a:pt x="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7003900" y="2291375"/>
                <a:ext cx="4425" cy="4925"/>
              </a:xfrm>
              <a:custGeom>
                <a:avLst/>
                <a:gdLst/>
                <a:ahLst/>
                <a:cxnLst/>
                <a:rect l="l" t="t" r="r" b="b"/>
                <a:pathLst>
                  <a:path w="177" h="197" extrusionOk="0">
                    <a:moveTo>
                      <a:pt x="49" y="0"/>
                    </a:moveTo>
                    <a:cubicBezTo>
                      <a:pt x="33" y="0"/>
                      <a:pt x="20" y="10"/>
                      <a:pt x="13" y="30"/>
                    </a:cubicBezTo>
                    <a:cubicBezTo>
                      <a:pt x="0" y="72"/>
                      <a:pt x="13" y="124"/>
                      <a:pt x="52" y="167"/>
                    </a:cubicBezTo>
                    <a:cubicBezTo>
                      <a:pt x="73" y="186"/>
                      <a:pt x="97" y="196"/>
                      <a:pt x="118" y="196"/>
                    </a:cubicBezTo>
                    <a:cubicBezTo>
                      <a:pt x="138" y="196"/>
                      <a:pt x="155" y="186"/>
                      <a:pt x="163" y="167"/>
                    </a:cubicBezTo>
                    <a:cubicBezTo>
                      <a:pt x="176" y="124"/>
                      <a:pt x="147" y="72"/>
                      <a:pt x="108" y="30"/>
                    </a:cubicBezTo>
                    <a:cubicBezTo>
                      <a:pt x="86" y="10"/>
                      <a:pt x="66" y="0"/>
                      <a:pt x="4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7008300" y="2287050"/>
                <a:ext cx="4425" cy="5075"/>
              </a:xfrm>
              <a:custGeom>
                <a:avLst/>
                <a:gdLst/>
                <a:ahLst/>
                <a:cxnLst/>
                <a:rect l="l" t="t" r="r" b="b"/>
                <a:pathLst>
                  <a:path w="177" h="203" extrusionOk="0">
                    <a:moveTo>
                      <a:pt x="26" y="0"/>
                    </a:moveTo>
                    <a:cubicBezTo>
                      <a:pt x="0" y="13"/>
                      <a:pt x="0" y="69"/>
                      <a:pt x="13" y="108"/>
                    </a:cubicBezTo>
                    <a:cubicBezTo>
                      <a:pt x="39" y="164"/>
                      <a:pt x="95" y="203"/>
                      <a:pt x="121" y="203"/>
                    </a:cubicBezTo>
                    <a:cubicBezTo>
                      <a:pt x="163" y="190"/>
                      <a:pt x="177" y="134"/>
                      <a:pt x="150" y="82"/>
                    </a:cubicBezTo>
                    <a:cubicBezTo>
                      <a:pt x="134" y="53"/>
                      <a:pt x="121" y="40"/>
                      <a:pt x="108" y="26"/>
                    </a:cubicBezTo>
                    <a:cubicBezTo>
                      <a:pt x="82" y="13"/>
                      <a:pt x="52" y="0"/>
                      <a:pt x="2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6929375" y="2042550"/>
                <a:ext cx="73150" cy="10250"/>
              </a:xfrm>
              <a:custGeom>
                <a:avLst/>
                <a:gdLst/>
                <a:ahLst/>
                <a:cxnLst/>
                <a:rect l="l" t="t" r="r" b="b"/>
                <a:pathLst>
                  <a:path w="2926" h="410" extrusionOk="0">
                    <a:moveTo>
                      <a:pt x="2581" y="0"/>
                    </a:moveTo>
                    <a:cubicBezTo>
                      <a:pt x="2439" y="0"/>
                      <a:pt x="2263" y="7"/>
                      <a:pt x="2067" y="27"/>
                    </a:cubicBezTo>
                    <a:cubicBezTo>
                      <a:pt x="1564" y="83"/>
                      <a:pt x="761" y="204"/>
                      <a:pt x="598" y="233"/>
                    </a:cubicBezTo>
                    <a:cubicBezTo>
                      <a:pt x="451" y="259"/>
                      <a:pt x="1" y="409"/>
                      <a:pt x="1" y="409"/>
                    </a:cubicBezTo>
                    <a:cubicBezTo>
                      <a:pt x="1" y="409"/>
                      <a:pt x="615" y="259"/>
                      <a:pt x="1186" y="191"/>
                    </a:cubicBezTo>
                    <a:cubicBezTo>
                      <a:pt x="1741" y="109"/>
                      <a:pt x="2573" y="41"/>
                      <a:pt x="2573" y="41"/>
                    </a:cubicBezTo>
                    <a:lnTo>
                      <a:pt x="2573" y="41"/>
                    </a:lnTo>
                    <a:lnTo>
                      <a:pt x="2191" y="246"/>
                    </a:lnTo>
                    <a:lnTo>
                      <a:pt x="2926" y="14"/>
                    </a:lnTo>
                    <a:cubicBezTo>
                      <a:pt x="2926" y="14"/>
                      <a:pt x="2793" y="0"/>
                      <a:pt x="25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6829100" y="2181625"/>
                <a:ext cx="143800" cy="87075"/>
              </a:xfrm>
              <a:custGeom>
                <a:avLst/>
                <a:gdLst/>
                <a:ahLst/>
                <a:cxnLst/>
                <a:rect l="l" t="t" r="r" b="b"/>
                <a:pathLst>
                  <a:path w="5752" h="3483" extrusionOk="0">
                    <a:moveTo>
                      <a:pt x="13" y="0"/>
                    </a:moveTo>
                    <a:lnTo>
                      <a:pt x="0" y="82"/>
                    </a:lnTo>
                    <a:lnTo>
                      <a:pt x="151" y="232"/>
                    </a:lnTo>
                    <a:lnTo>
                      <a:pt x="5713" y="3483"/>
                    </a:lnTo>
                    <a:lnTo>
                      <a:pt x="5752" y="3346"/>
                    </a:lnTo>
                    <a:lnTo>
                      <a:pt x="164" y="95"/>
                    </a:lnTo>
                    <a:lnTo>
                      <a:pt x="1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6741700" y="2093900"/>
                <a:ext cx="5500" cy="19025"/>
              </a:xfrm>
              <a:custGeom>
                <a:avLst/>
                <a:gdLst/>
                <a:ahLst/>
                <a:cxnLst/>
                <a:rect l="l" t="t" r="r" b="b"/>
                <a:pathLst>
                  <a:path w="220" h="761" extrusionOk="0">
                    <a:moveTo>
                      <a:pt x="56" y="0"/>
                    </a:moveTo>
                    <a:lnTo>
                      <a:pt x="1" y="585"/>
                    </a:lnTo>
                    <a:cubicBezTo>
                      <a:pt x="1" y="585"/>
                      <a:pt x="138" y="761"/>
                      <a:pt x="177" y="761"/>
                    </a:cubicBezTo>
                    <a:cubicBezTo>
                      <a:pt x="219" y="761"/>
                      <a:pt x="219" y="245"/>
                      <a:pt x="219" y="245"/>
                    </a:cubicBezTo>
                    <a:lnTo>
                      <a:pt x="56"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113000" y="2232300"/>
                <a:ext cx="52725" cy="45225"/>
              </a:xfrm>
              <a:custGeom>
                <a:avLst/>
                <a:gdLst/>
                <a:ahLst/>
                <a:cxnLst/>
                <a:rect l="l" t="t" r="r" b="b"/>
                <a:pathLst>
                  <a:path w="2109" h="1809" extrusionOk="0">
                    <a:moveTo>
                      <a:pt x="2109" y="0"/>
                    </a:moveTo>
                    <a:lnTo>
                      <a:pt x="0" y="1211"/>
                    </a:lnTo>
                    <a:lnTo>
                      <a:pt x="408" y="1808"/>
                    </a:lnTo>
                    <a:lnTo>
                      <a:pt x="1361" y="1319"/>
                    </a:lnTo>
                    <a:lnTo>
                      <a:pt x="2027" y="885"/>
                    </a:lnTo>
                    <a:lnTo>
                      <a:pt x="21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7101075" y="2225100"/>
                <a:ext cx="74525" cy="41575"/>
              </a:xfrm>
              <a:custGeom>
                <a:avLst/>
                <a:gdLst/>
                <a:ahLst/>
                <a:cxnLst/>
                <a:rect l="l" t="t" r="r" b="b"/>
                <a:pathLst>
                  <a:path w="2981" h="1663" extrusionOk="0">
                    <a:moveTo>
                      <a:pt x="2981" y="1"/>
                    </a:moveTo>
                    <a:lnTo>
                      <a:pt x="1224" y="980"/>
                    </a:lnTo>
                    <a:lnTo>
                      <a:pt x="0" y="1594"/>
                    </a:lnTo>
                    <a:lnTo>
                      <a:pt x="193" y="1662"/>
                    </a:lnTo>
                    <a:lnTo>
                      <a:pt x="1280" y="1143"/>
                    </a:lnTo>
                    <a:lnTo>
                      <a:pt x="2951" y="164"/>
                    </a:lnTo>
                    <a:lnTo>
                      <a:pt x="298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6806650" y="2120425"/>
                <a:ext cx="20750" cy="22950"/>
              </a:xfrm>
              <a:custGeom>
                <a:avLst/>
                <a:gdLst/>
                <a:ahLst/>
                <a:cxnLst/>
                <a:rect l="l" t="t" r="r" b="b"/>
                <a:pathLst>
                  <a:path w="830" h="918" extrusionOk="0">
                    <a:moveTo>
                      <a:pt x="537" y="0"/>
                    </a:moveTo>
                    <a:cubicBezTo>
                      <a:pt x="436" y="0"/>
                      <a:pt x="335" y="46"/>
                      <a:pt x="220" y="137"/>
                    </a:cubicBezTo>
                    <a:cubicBezTo>
                      <a:pt x="122" y="219"/>
                      <a:pt x="14" y="395"/>
                      <a:pt x="1" y="503"/>
                    </a:cubicBezTo>
                    <a:cubicBezTo>
                      <a:pt x="1" y="598"/>
                      <a:pt x="1" y="761"/>
                      <a:pt x="40" y="803"/>
                    </a:cubicBezTo>
                    <a:cubicBezTo>
                      <a:pt x="87" y="851"/>
                      <a:pt x="204" y="917"/>
                      <a:pt x="304" y="917"/>
                    </a:cubicBezTo>
                    <a:cubicBezTo>
                      <a:pt x="321" y="917"/>
                      <a:pt x="338" y="915"/>
                      <a:pt x="353" y="911"/>
                    </a:cubicBezTo>
                    <a:cubicBezTo>
                      <a:pt x="517" y="842"/>
                      <a:pt x="722" y="640"/>
                      <a:pt x="761" y="477"/>
                    </a:cubicBezTo>
                    <a:cubicBezTo>
                      <a:pt x="817" y="314"/>
                      <a:pt x="830" y="108"/>
                      <a:pt x="735" y="56"/>
                    </a:cubicBezTo>
                    <a:cubicBezTo>
                      <a:pt x="667" y="19"/>
                      <a:pt x="602" y="0"/>
                      <a:pt x="537"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6811075" y="2122100"/>
                <a:ext cx="15675" cy="21050"/>
              </a:xfrm>
              <a:custGeom>
                <a:avLst/>
                <a:gdLst/>
                <a:ahLst/>
                <a:cxnLst/>
                <a:rect l="l" t="t" r="r" b="b"/>
                <a:pathLst>
                  <a:path w="627" h="842" extrusionOk="0">
                    <a:moveTo>
                      <a:pt x="529" y="0"/>
                    </a:moveTo>
                    <a:cubicBezTo>
                      <a:pt x="461" y="0"/>
                      <a:pt x="306" y="64"/>
                      <a:pt x="219" y="139"/>
                    </a:cubicBezTo>
                    <a:cubicBezTo>
                      <a:pt x="108" y="234"/>
                      <a:pt x="0" y="302"/>
                      <a:pt x="0" y="504"/>
                    </a:cubicBezTo>
                    <a:cubicBezTo>
                      <a:pt x="0" y="674"/>
                      <a:pt x="9" y="842"/>
                      <a:pt x="128" y="842"/>
                    </a:cubicBezTo>
                    <a:cubicBezTo>
                      <a:pt x="153" y="842"/>
                      <a:pt x="183" y="834"/>
                      <a:pt x="219" y="818"/>
                    </a:cubicBezTo>
                    <a:cubicBezTo>
                      <a:pt x="421" y="710"/>
                      <a:pt x="584" y="491"/>
                      <a:pt x="614" y="315"/>
                    </a:cubicBezTo>
                    <a:cubicBezTo>
                      <a:pt x="627" y="123"/>
                      <a:pt x="584" y="15"/>
                      <a:pt x="545" y="2"/>
                    </a:cubicBezTo>
                    <a:cubicBezTo>
                      <a:pt x="541" y="1"/>
                      <a:pt x="535" y="0"/>
                      <a:pt x="52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6864750" y="2081325"/>
                <a:ext cx="14725" cy="22800"/>
              </a:xfrm>
              <a:custGeom>
                <a:avLst/>
                <a:gdLst/>
                <a:ahLst/>
                <a:cxnLst/>
                <a:rect l="l" t="t" r="r" b="b"/>
                <a:pathLst>
                  <a:path w="589" h="912" extrusionOk="0">
                    <a:moveTo>
                      <a:pt x="180" y="1"/>
                    </a:moveTo>
                    <a:cubicBezTo>
                      <a:pt x="151" y="14"/>
                      <a:pt x="125" y="27"/>
                      <a:pt x="99" y="40"/>
                    </a:cubicBezTo>
                    <a:cubicBezTo>
                      <a:pt x="112" y="40"/>
                      <a:pt x="112" y="40"/>
                      <a:pt x="125" y="56"/>
                    </a:cubicBezTo>
                    <a:lnTo>
                      <a:pt x="112" y="56"/>
                    </a:lnTo>
                    <a:cubicBezTo>
                      <a:pt x="69" y="69"/>
                      <a:pt x="30" y="82"/>
                      <a:pt x="1" y="95"/>
                    </a:cubicBezTo>
                    <a:lnTo>
                      <a:pt x="17" y="108"/>
                    </a:lnTo>
                    <a:lnTo>
                      <a:pt x="30" y="108"/>
                    </a:lnTo>
                    <a:cubicBezTo>
                      <a:pt x="43" y="108"/>
                      <a:pt x="43" y="108"/>
                      <a:pt x="82" y="95"/>
                    </a:cubicBezTo>
                    <a:lnTo>
                      <a:pt x="99" y="95"/>
                    </a:lnTo>
                    <a:cubicBezTo>
                      <a:pt x="125" y="82"/>
                      <a:pt x="151" y="82"/>
                      <a:pt x="180" y="82"/>
                    </a:cubicBezTo>
                    <a:lnTo>
                      <a:pt x="206" y="82"/>
                    </a:lnTo>
                    <a:cubicBezTo>
                      <a:pt x="233" y="108"/>
                      <a:pt x="275" y="108"/>
                      <a:pt x="301" y="122"/>
                    </a:cubicBezTo>
                    <a:cubicBezTo>
                      <a:pt x="314" y="138"/>
                      <a:pt x="327" y="138"/>
                      <a:pt x="327" y="151"/>
                    </a:cubicBezTo>
                    <a:cubicBezTo>
                      <a:pt x="327" y="151"/>
                      <a:pt x="327" y="164"/>
                      <a:pt x="344" y="177"/>
                    </a:cubicBezTo>
                    <a:lnTo>
                      <a:pt x="357" y="177"/>
                    </a:lnTo>
                    <a:lnTo>
                      <a:pt x="357" y="190"/>
                    </a:lnTo>
                    <a:cubicBezTo>
                      <a:pt x="327" y="203"/>
                      <a:pt x="314" y="219"/>
                      <a:pt x="301" y="233"/>
                    </a:cubicBezTo>
                    <a:cubicBezTo>
                      <a:pt x="275" y="259"/>
                      <a:pt x="233" y="285"/>
                      <a:pt x="180" y="314"/>
                    </a:cubicBezTo>
                    <a:cubicBezTo>
                      <a:pt x="208" y="305"/>
                      <a:pt x="222" y="294"/>
                      <a:pt x="233" y="294"/>
                    </a:cubicBezTo>
                    <a:cubicBezTo>
                      <a:pt x="238" y="294"/>
                      <a:pt x="242" y="296"/>
                      <a:pt x="246" y="301"/>
                    </a:cubicBezTo>
                    <a:cubicBezTo>
                      <a:pt x="275" y="301"/>
                      <a:pt x="275" y="314"/>
                      <a:pt x="288" y="314"/>
                    </a:cubicBezTo>
                    <a:lnTo>
                      <a:pt x="301" y="314"/>
                    </a:lnTo>
                    <a:cubicBezTo>
                      <a:pt x="314" y="327"/>
                      <a:pt x="344" y="327"/>
                      <a:pt x="357" y="327"/>
                    </a:cubicBezTo>
                    <a:lnTo>
                      <a:pt x="370" y="327"/>
                    </a:lnTo>
                    <a:lnTo>
                      <a:pt x="357" y="340"/>
                    </a:lnTo>
                    <a:cubicBezTo>
                      <a:pt x="357" y="366"/>
                      <a:pt x="344" y="383"/>
                      <a:pt x="327" y="409"/>
                    </a:cubicBezTo>
                    <a:lnTo>
                      <a:pt x="314" y="422"/>
                    </a:lnTo>
                    <a:cubicBezTo>
                      <a:pt x="288" y="422"/>
                      <a:pt x="275" y="435"/>
                      <a:pt x="246" y="435"/>
                    </a:cubicBezTo>
                    <a:cubicBezTo>
                      <a:pt x="233" y="435"/>
                      <a:pt x="233" y="448"/>
                      <a:pt x="220" y="448"/>
                    </a:cubicBezTo>
                    <a:lnTo>
                      <a:pt x="233" y="448"/>
                    </a:lnTo>
                    <a:cubicBezTo>
                      <a:pt x="233" y="448"/>
                      <a:pt x="246" y="464"/>
                      <a:pt x="262" y="464"/>
                    </a:cubicBezTo>
                    <a:cubicBezTo>
                      <a:pt x="286" y="449"/>
                      <a:pt x="311" y="437"/>
                      <a:pt x="349" y="424"/>
                    </a:cubicBezTo>
                    <a:lnTo>
                      <a:pt x="349" y="424"/>
                    </a:lnTo>
                    <a:cubicBezTo>
                      <a:pt x="343" y="429"/>
                      <a:pt x="340" y="442"/>
                      <a:pt x="327" y="464"/>
                    </a:cubicBezTo>
                    <a:cubicBezTo>
                      <a:pt x="327" y="464"/>
                      <a:pt x="327" y="477"/>
                      <a:pt x="314" y="477"/>
                    </a:cubicBezTo>
                    <a:lnTo>
                      <a:pt x="314" y="503"/>
                    </a:lnTo>
                    <a:cubicBezTo>
                      <a:pt x="314" y="516"/>
                      <a:pt x="314" y="516"/>
                      <a:pt x="327" y="530"/>
                    </a:cubicBezTo>
                    <a:cubicBezTo>
                      <a:pt x="327" y="516"/>
                      <a:pt x="327" y="516"/>
                      <a:pt x="344" y="503"/>
                    </a:cubicBezTo>
                    <a:cubicBezTo>
                      <a:pt x="357" y="503"/>
                      <a:pt x="370" y="490"/>
                      <a:pt x="383" y="490"/>
                    </a:cubicBezTo>
                    <a:cubicBezTo>
                      <a:pt x="409" y="477"/>
                      <a:pt x="438" y="464"/>
                      <a:pt x="464" y="448"/>
                    </a:cubicBezTo>
                    <a:cubicBezTo>
                      <a:pt x="477" y="448"/>
                      <a:pt x="477" y="464"/>
                      <a:pt x="464" y="477"/>
                    </a:cubicBezTo>
                    <a:cubicBezTo>
                      <a:pt x="451" y="503"/>
                      <a:pt x="425" y="516"/>
                      <a:pt x="409" y="530"/>
                    </a:cubicBezTo>
                    <a:cubicBezTo>
                      <a:pt x="396" y="546"/>
                      <a:pt x="383" y="559"/>
                      <a:pt x="370" y="572"/>
                    </a:cubicBezTo>
                    <a:cubicBezTo>
                      <a:pt x="370" y="585"/>
                      <a:pt x="357" y="598"/>
                      <a:pt x="344" y="627"/>
                    </a:cubicBezTo>
                    <a:cubicBezTo>
                      <a:pt x="327" y="641"/>
                      <a:pt x="344" y="641"/>
                      <a:pt x="344" y="654"/>
                    </a:cubicBezTo>
                    <a:cubicBezTo>
                      <a:pt x="344" y="680"/>
                      <a:pt x="357" y="709"/>
                      <a:pt x="357" y="722"/>
                    </a:cubicBezTo>
                    <a:cubicBezTo>
                      <a:pt x="357" y="735"/>
                      <a:pt x="357" y="735"/>
                      <a:pt x="370" y="735"/>
                    </a:cubicBezTo>
                    <a:lnTo>
                      <a:pt x="370" y="748"/>
                    </a:lnTo>
                    <a:lnTo>
                      <a:pt x="370" y="761"/>
                    </a:lnTo>
                    <a:lnTo>
                      <a:pt x="383" y="774"/>
                    </a:lnTo>
                    <a:cubicBezTo>
                      <a:pt x="383" y="774"/>
                      <a:pt x="396" y="791"/>
                      <a:pt x="383" y="817"/>
                    </a:cubicBezTo>
                    <a:cubicBezTo>
                      <a:pt x="383" y="817"/>
                      <a:pt x="370" y="843"/>
                      <a:pt x="370" y="856"/>
                    </a:cubicBezTo>
                    <a:cubicBezTo>
                      <a:pt x="357" y="872"/>
                      <a:pt x="344" y="898"/>
                      <a:pt x="344" y="911"/>
                    </a:cubicBezTo>
                    <a:cubicBezTo>
                      <a:pt x="383" y="885"/>
                      <a:pt x="425" y="843"/>
                      <a:pt x="438" y="817"/>
                    </a:cubicBezTo>
                    <a:cubicBezTo>
                      <a:pt x="490" y="830"/>
                      <a:pt x="533" y="843"/>
                      <a:pt x="588" y="856"/>
                    </a:cubicBezTo>
                    <a:cubicBezTo>
                      <a:pt x="559" y="843"/>
                      <a:pt x="572" y="817"/>
                      <a:pt x="559" y="804"/>
                    </a:cubicBezTo>
                    <a:cubicBezTo>
                      <a:pt x="541" y="795"/>
                      <a:pt x="523" y="778"/>
                      <a:pt x="487" y="778"/>
                    </a:cubicBezTo>
                    <a:cubicBezTo>
                      <a:pt x="471" y="778"/>
                      <a:pt x="451" y="781"/>
                      <a:pt x="425" y="791"/>
                    </a:cubicBezTo>
                    <a:cubicBezTo>
                      <a:pt x="409" y="774"/>
                      <a:pt x="409" y="761"/>
                      <a:pt x="409" y="735"/>
                    </a:cubicBezTo>
                    <a:lnTo>
                      <a:pt x="409" y="709"/>
                    </a:lnTo>
                    <a:lnTo>
                      <a:pt x="409" y="680"/>
                    </a:lnTo>
                    <a:lnTo>
                      <a:pt x="409" y="667"/>
                    </a:lnTo>
                    <a:lnTo>
                      <a:pt x="396" y="667"/>
                    </a:lnTo>
                    <a:cubicBezTo>
                      <a:pt x="383" y="667"/>
                      <a:pt x="370" y="641"/>
                      <a:pt x="383" y="627"/>
                    </a:cubicBezTo>
                    <a:lnTo>
                      <a:pt x="425" y="585"/>
                    </a:lnTo>
                    <a:cubicBezTo>
                      <a:pt x="425" y="572"/>
                      <a:pt x="425" y="572"/>
                      <a:pt x="438" y="559"/>
                    </a:cubicBezTo>
                    <a:cubicBezTo>
                      <a:pt x="477" y="490"/>
                      <a:pt x="533" y="435"/>
                      <a:pt x="588" y="366"/>
                    </a:cubicBezTo>
                    <a:lnTo>
                      <a:pt x="588" y="366"/>
                    </a:lnTo>
                    <a:cubicBezTo>
                      <a:pt x="520" y="409"/>
                      <a:pt x="438" y="422"/>
                      <a:pt x="383" y="464"/>
                    </a:cubicBezTo>
                    <a:lnTo>
                      <a:pt x="383" y="422"/>
                    </a:lnTo>
                    <a:cubicBezTo>
                      <a:pt x="396" y="396"/>
                      <a:pt x="396" y="353"/>
                      <a:pt x="409" y="314"/>
                    </a:cubicBezTo>
                    <a:lnTo>
                      <a:pt x="409" y="301"/>
                    </a:lnTo>
                    <a:lnTo>
                      <a:pt x="409" y="285"/>
                    </a:lnTo>
                    <a:lnTo>
                      <a:pt x="301" y="285"/>
                    </a:lnTo>
                    <a:cubicBezTo>
                      <a:pt x="314" y="285"/>
                      <a:pt x="383" y="219"/>
                      <a:pt x="383" y="219"/>
                    </a:cubicBezTo>
                    <a:cubicBezTo>
                      <a:pt x="383" y="203"/>
                      <a:pt x="396" y="190"/>
                      <a:pt x="396" y="177"/>
                    </a:cubicBezTo>
                    <a:cubicBezTo>
                      <a:pt x="409" y="177"/>
                      <a:pt x="409" y="164"/>
                      <a:pt x="425" y="164"/>
                    </a:cubicBezTo>
                    <a:cubicBezTo>
                      <a:pt x="425" y="151"/>
                      <a:pt x="438" y="138"/>
                      <a:pt x="438" y="122"/>
                    </a:cubicBezTo>
                    <a:lnTo>
                      <a:pt x="438" y="122"/>
                    </a:lnTo>
                    <a:cubicBezTo>
                      <a:pt x="426" y="124"/>
                      <a:pt x="415" y="125"/>
                      <a:pt x="406" y="125"/>
                    </a:cubicBezTo>
                    <a:cubicBezTo>
                      <a:pt x="356" y="125"/>
                      <a:pt x="350" y="91"/>
                      <a:pt x="314" y="69"/>
                    </a:cubicBezTo>
                    <a:cubicBezTo>
                      <a:pt x="301" y="56"/>
                      <a:pt x="275" y="56"/>
                      <a:pt x="246" y="40"/>
                    </a:cubicBezTo>
                    <a:lnTo>
                      <a:pt x="233" y="40"/>
                    </a:lnTo>
                    <a:lnTo>
                      <a:pt x="233" y="27"/>
                    </a:lnTo>
                    <a:lnTo>
                      <a:pt x="220" y="27"/>
                    </a:lnTo>
                    <a:lnTo>
                      <a:pt x="206" y="14"/>
                    </a:lnTo>
                    <a:cubicBezTo>
                      <a:pt x="193" y="1"/>
                      <a:pt x="193" y="1"/>
                      <a:pt x="18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6852200" y="2088425"/>
                <a:ext cx="18700" cy="15050"/>
              </a:xfrm>
              <a:custGeom>
                <a:avLst/>
                <a:gdLst/>
                <a:ahLst/>
                <a:cxnLst/>
                <a:rect l="l" t="t" r="r" b="b"/>
                <a:pathLst>
                  <a:path w="748" h="602" extrusionOk="0">
                    <a:moveTo>
                      <a:pt x="558" y="1"/>
                    </a:moveTo>
                    <a:lnTo>
                      <a:pt x="558" y="1"/>
                    </a:lnTo>
                    <a:cubicBezTo>
                      <a:pt x="503" y="30"/>
                      <a:pt x="451" y="69"/>
                      <a:pt x="438" y="99"/>
                    </a:cubicBezTo>
                    <a:cubicBezTo>
                      <a:pt x="421" y="112"/>
                      <a:pt x="421" y="112"/>
                      <a:pt x="421" y="125"/>
                    </a:cubicBezTo>
                    <a:cubicBezTo>
                      <a:pt x="421" y="125"/>
                      <a:pt x="421" y="138"/>
                      <a:pt x="408" y="138"/>
                    </a:cubicBezTo>
                    <a:lnTo>
                      <a:pt x="408" y="151"/>
                    </a:lnTo>
                    <a:cubicBezTo>
                      <a:pt x="395" y="193"/>
                      <a:pt x="340" y="246"/>
                      <a:pt x="274" y="301"/>
                    </a:cubicBezTo>
                    <a:cubicBezTo>
                      <a:pt x="258" y="314"/>
                      <a:pt x="232" y="327"/>
                      <a:pt x="219" y="343"/>
                    </a:cubicBezTo>
                    <a:cubicBezTo>
                      <a:pt x="163" y="370"/>
                      <a:pt x="95" y="409"/>
                      <a:pt x="30" y="451"/>
                    </a:cubicBezTo>
                    <a:lnTo>
                      <a:pt x="30" y="477"/>
                    </a:lnTo>
                    <a:lnTo>
                      <a:pt x="30" y="490"/>
                    </a:lnTo>
                    <a:cubicBezTo>
                      <a:pt x="13" y="507"/>
                      <a:pt x="13" y="507"/>
                      <a:pt x="13" y="520"/>
                    </a:cubicBezTo>
                    <a:lnTo>
                      <a:pt x="13" y="546"/>
                    </a:lnTo>
                    <a:cubicBezTo>
                      <a:pt x="13" y="559"/>
                      <a:pt x="0" y="559"/>
                      <a:pt x="0" y="572"/>
                    </a:cubicBezTo>
                    <a:lnTo>
                      <a:pt x="0" y="588"/>
                    </a:lnTo>
                    <a:cubicBezTo>
                      <a:pt x="13" y="588"/>
                      <a:pt x="43" y="601"/>
                      <a:pt x="56" y="601"/>
                    </a:cubicBezTo>
                    <a:cubicBezTo>
                      <a:pt x="56" y="572"/>
                      <a:pt x="69" y="559"/>
                      <a:pt x="82" y="533"/>
                    </a:cubicBezTo>
                    <a:lnTo>
                      <a:pt x="82" y="520"/>
                    </a:lnTo>
                    <a:cubicBezTo>
                      <a:pt x="82" y="507"/>
                      <a:pt x="82" y="507"/>
                      <a:pt x="95" y="490"/>
                    </a:cubicBezTo>
                    <a:cubicBezTo>
                      <a:pt x="95" y="490"/>
                      <a:pt x="111" y="477"/>
                      <a:pt x="111" y="464"/>
                    </a:cubicBezTo>
                    <a:cubicBezTo>
                      <a:pt x="124" y="451"/>
                      <a:pt x="111" y="438"/>
                      <a:pt x="137" y="409"/>
                    </a:cubicBezTo>
                    <a:cubicBezTo>
                      <a:pt x="150" y="396"/>
                      <a:pt x="163" y="383"/>
                      <a:pt x="193" y="370"/>
                    </a:cubicBezTo>
                    <a:cubicBezTo>
                      <a:pt x="206" y="357"/>
                      <a:pt x="232" y="343"/>
                      <a:pt x="258" y="327"/>
                    </a:cubicBezTo>
                    <a:cubicBezTo>
                      <a:pt x="274" y="314"/>
                      <a:pt x="300" y="301"/>
                      <a:pt x="314" y="288"/>
                    </a:cubicBezTo>
                    <a:cubicBezTo>
                      <a:pt x="327" y="288"/>
                      <a:pt x="327" y="288"/>
                      <a:pt x="340" y="275"/>
                    </a:cubicBezTo>
                    <a:cubicBezTo>
                      <a:pt x="395" y="246"/>
                      <a:pt x="421" y="246"/>
                      <a:pt x="464" y="246"/>
                    </a:cubicBezTo>
                    <a:cubicBezTo>
                      <a:pt x="477" y="246"/>
                      <a:pt x="503" y="246"/>
                      <a:pt x="532" y="232"/>
                    </a:cubicBezTo>
                    <a:cubicBezTo>
                      <a:pt x="558" y="219"/>
                      <a:pt x="584" y="206"/>
                      <a:pt x="614" y="193"/>
                    </a:cubicBezTo>
                    <a:cubicBezTo>
                      <a:pt x="614" y="193"/>
                      <a:pt x="627" y="193"/>
                      <a:pt x="627" y="180"/>
                    </a:cubicBezTo>
                    <a:lnTo>
                      <a:pt x="653" y="180"/>
                    </a:lnTo>
                    <a:cubicBezTo>
                      <a:pt x="682" y="164"/>
                      <a:pt x="708" y="164"/>
                      <a:pt x="735" y="164"/>
                    </a:cubicBezTo>
                    <a:lnTo>
                      <a:pt x="748" y="151"/>
                    </a:lnTo>
                    <a:cubicBezTo>
                      <a:pt x="748" y="151"/>
                      <a:pt x="748" y="138"/>
                      <a:pt x="735" y="138"/>
                    </a:cubicBezTo>
                    <a:cubicBezTo>
                      <a:pt x="695" y="151"/>
                      <a:pt x="653" y="164"/>
                      <a:pt x="614" y="180"/>
                    </a:cubicBezTo>
                    <a:lnTo>
                      <a:pt x="601" y="180"/>
                    </a:lnTo>
                    <a:cubicBezTo>
                      <a:pt x="584" y="193"/>
                      <a:pt x="571" y="193"/>
                      <a:pt x="558" y="206"/>
                    </a:cubicBezTo>
                    <a:cubicBezTo>
                      <a:pt x="545" y="219"/>
                      <a:pt x="519" y="219"/>
                      <a:pt x="490" y="232"/>
                    </a:cubicBezTo>
                    <a:cubicBezTo>
                      <a:pt x="464" y="232"/>
                      <a:pt x="421" y="246"/>
                      <a:pt x="408" y="246"/>
                    </a:cubicBezTo>
                    <a:cubicBezTo>
                      <a:pt x="408" y="232"/>
                      <a:pt x="421" y="219"/>
                      <a:pt x="438" y="206"/>
                    </a:cubicBezTo>
                    <a:cubicBezTo>
                      <a:pt x="438" y="193"/>
                      <a:pt x="438" y="180"/>
                      <a:pt x="464" y="151"/>
                    </a:cubicBezTo>
                    <a:cubicBezTo>
                      <a:pt x="464" y="138"/>
                      <a:pt x="477" y="125"/>
                      <a:pt x="477" y="125"/>
                    </a:cubicBezTo>
                    <a:cubicBezTo>
                      <a:pt x="477" y="112"/>
                      <a:pt x="477" y="112"/>
                      <a:pt x="490" y="112"/>
                    </a:cubicBezTo>
                    <a:cubicBezTo>
                      <a:pt x="490" y="99"/>
                      <a:pt x="490" y="82"/>
                      <a:pt x="503" y="69"/>
                    </a:cubicBezTo>
                    <a:cubicBezTo>
                      <a:pt x="503" y="56"/>
                      <a:pt x="532" y="17"/>
                      <a:pt x="5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6844025" y="2094550"/>
                <a:ext cx="10225" cy="7850"/>
              </a:xfrm>
              <a:custGeom>
                <a:avLst/>
                <a:gdLst/>
                <a:ahLst/>
                <a:cxnLst/>
                <a:rect l="l" t="t" r="r" b="b"/>
                <a:pathLst>
                  <a:path w="409" h="314" extrusionOk="0">
                    <a:moveTo>
                      <a:pt x="95" y="1"/>
                    </a:moveTo>
                    <a:cubicBezTo>
                      <a:pt x="82" y="30"/>
                      <a:pt x="82" y="56"/>
                      <a:pt x="95" y="82"/>
                    </a:cubicBezTo>
                    <a:cubicBezTo>
                      <a:pt x="112" y="82"/>
                      <a:pt x="125" y="98"/>
                      <a:pt x="112" y="112"/>
                    </a:cubicBezTo>
                    <a:cubicBezTo>
                      <a:pt x="95" y="125"/>
                      <a:pt x="69" y="138"/>
                      <a:pt x="56" y="151"/>
                    </a:cubicBezTo>
                    <a:cubicBezTo>
                      <a:pt x="43" y="164"/>
                      <a:pt x="43" y="180"/>
                      <a:pt x="56" y="180"/>
                    </a:cubicBezTo>
                    <a:cubicBezTo>
                      <a:pt x="56" y="180"/>
                      <a:pt x="69" y="193"/>
                      <a:pt x="82" y="193"/>
                    </a:cubicBezTo>
                    <a:cubicBezTo>
                      <a:pt x="112" y="206"/>
                      <a:pt x="112" y="219"/>
                      <a:pt x="112" y="245"/>
                    </a:cubicBezTo>
                    <a:cubicBezTo>
                      <a:pt x="95" y="262"/>
                      <a:pt x="95" y="262"/>
                      <a:pt x="82" y="262"/>
                    </a:cubicBezTo>
                    <a:cubicBezTo>
                      <a:pt x="56" y="275"/>
                      <a:pt x="30" y="288"/>
                      <a:pt x="1" y="288"/>
                    </a:cubicBezTo>
                    <a:cubicBezTo>
                      <a:pt x="30" y="288"/>
                      <a:pt x="43" y="288"/>
                      <a:pt x="56" y="301"/>
                    </a:cubicBezTo>
                    <a:cubicBezTo>
                      <a:pt x="69" y="288"/>
                      <a:pt x="82" y="288"/>
                      <a:pt x="95" y="275"/>
                    </a:cubicBezTo>
                    <a:lnTo>
                      <a:pt x="95" y="275"/>
                    </a:lnTo>
                    <a:cubicBezTo>
                      <a:pt x="95" y="288"/>
                      <a:pt x="82" y="288"/>
                      <a:pt x="82" y="301"/>
                    </a:cubicBezTo>
                    <a:cubicBezTo>
                      <a:pt x="95" y="301"/>
                      <a:pt x="112" y="301"/>
                      <a:pt x="125" y="314"/>
                    </a:cubicBezTo>
                    <a:cubicBezTo>
                      <a:pt x="164" y="301"/>
                      <a:pt x="206" y="288"/>
                      <a:pt x="259" y="275"/>
                    </a:cubicBezTo>
                    <a:cubicBezTo>
                      <a:pt x="288" y="262"/>
                      <a:pt x="314" y="262"/>
                      <a:pt x="357" y="245"/>
                    </a:cubicBezTo>
                    <a:cubicBezTo>
                      <a:pt x="370" y="232"/>
                      <a:pt x="383" y="232"/>
                      <a:pt x="409" y="219"/>
                    </a:cubicBezTo>
                    <a:lnTo>
                      <a:pt x="409" y="219"/>
                    </a:lnTo>
                    <a:cubicBezTo>
                      <a:pt x="396" y="219"/>
                      <a:pt x="370" y="232"/>
                      <a:pt x="357" y="232"/>
                    </a:cubicBezTo>
                    <a:lnTo>
                      <a:pt x="327" y="232"/>
                    </a:lnTo>
                    <a:cubicBezTo>
                      <a:pt x="288" y="245"/>
                      <a:pt x="233" y="245"/>
                      <a:pt x="193" y="262"/>
                    </a:cubicBezTo>
                    <a:lnTo>
                      <a:pt x="164" y="262"/>
                    </a:lnTo>
                    <a:cubicBezTo>
                      <a:pt x="164" y="262"/>
                      <a:pt x="164" y="245"/>
                      <a:pt x="177" y="245"/>
                    </a:cubicBezTo>
                    <a:cubicBezTo>
                      <a:pt x="193" y="219"/>
                      <a:pt x="177" y="219"/>
                      <a:pt x="164" y="206"/>
                    </a:cubicBezTo>
                    <a:cubicBezTo>
                      <a:pt x="138" y="193"/>
                      <a:pt x="125" y="164"/>
                      <a:pt x="112" y="151"/>
                    </a:cubicBezTo>
                    <a:lnTo>
                      <a:pt x="95" y="151"/>
                    </a:lnTo>
                    <a:lnTo>
                      <a:pt x="125" y="125"/>
                    </a:lnTo>
                    <a:cubicBezTo>
                      <a:pt x="151" y="112"/>
                      <a:pt x="177" y="82"/>
                      <a:pt x="193" y="69"/>
                    </a:cubicBezTo>
                    <a:lnTo>
                      <a:pt x="193" y="56"/>
                    </a:lnTo>
                    <a:cubicBezTo>
                      <a:pt x="151" y="43"/>
                      <a:pt x="112" y="30"/>
                      <a:pt x="9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6849500" y="2070075"/>
                <a:ext cx="43525" cy="32650"/>
              </a:xfrm>
              <a:custGeom>
                <a:avLst/>
                <a:gdLst/>
                <a:ahLst/>
                <a:cxnLst/>
                <a:rect l="l" t="t" r="r" b="b"/>
                <a:pathLst>
                  <a:path w="1741" h="1306" extrusionOk="0">
                    <a:moveTo>
                      <a:pt x="1701" y="0"/>
                    </a:moveTo>
                    <a:cubicBezTo>
                      <a:pt x="1672" y="17"/>
                      <a:pt x="1646" y="30"/>
                      <a:pt x="1619" y="43"/>
                    </a:cubicBezTo>
                    <a:cubicBezTo>
                      <a:pt x="1619" y="56"/>
                      <a:pt x="1632" y="56"/>
                      <a:pt x="1632" y="69"/>
                    </a:cubicBezTo>
                    <a:cubicBezTo>
                      <a:pt x="1632" y="69"/>
                      <a:pt x="1646" y="82"/>
                      <a:pt x="1659" y="98"/>
                    </a:cubicBezTo>
                    <a:lnTo>
                      <a:pt x="1659" y="111"/>
                    </a:lnTo>
                    <a:lnTo>
                      <a:pt x="1659" y="124"/>
                    </a:lnTo>
                    <a:cubicBezTo>
                      <a:pt x="1646" y="124"/>
                      <a:pt x="1632" y="137"/>
                      <a:pt x="1619" y="150"/>
                    </a:cubicBezTo>
                    <a:cubicBezTo>
                      <a:pt x="1577" y="180"/>
                      <a:pt x="1577" y="206"/>
                      <a:pt x="1577" y="219"/>
                    </a:cubicBezTo>
                    <a:cubicBezTo>
                      <a:pt x="1577" y="245"/>
                      <a:pt x="1577" y="275"/>
                      <a:pt x="1606" y="288"/>
                    </a:cubicBezTo>
                    <a:lnTo>
                      <a:pt x="1606" y="301"/>
                    </a:lnTo>
                    <a:lnTo>
                      <a:pt x="1590" y="301"/>
                    </a:lnTo>
                    <a:cubicBezTo>
                      <a:pt x="1564" y="327"/>
                      <a:pt x="1525" y="356"/>
                      <a:pt x="1495" y="369"/>
                    </a:cubicBezTo>
                    <a:cubicBezTo>
                      <a:pt x="1495" y="382"/>
                      <a:pt x="1482" y="382"/>
                      <a:pt x="1482" y="395"/>
                    </a:cubicBezTo>
                    <a:cubicBezTo>
                      <a:pt x="1456" y="395"/>
                      <a:pt x="1443" y="408"/>
                      <a:pt x="1427" y="425"/>
                    </a:cubicBezTo>
                    <a:cubicBezTo>
                      <a:pt x="1414" y="438"/>
                      <a:pt x="1414" y="438"/>
                      <a:pt x="1414" y="451"/>
                    </a:cubicBezTo>
                    <a:lnTo>
                      <a:pt x="1414" y="490"/>
                    </a:lnTo>
                    <a:lnTo>
                      <a:pt x="1414" y="519"/>
                    </a:lnTo>
                    <a:cubicBezTo>
                      <a:pt x="1401" y="532"/>
                      <a:pt x="1375" y="545"/>
                      <a:pt x="1362" y="545"/>
                    </a:cubicBezTo>
                    <a:cubicBezTo>
                      <a:pt x="1345" y="558"/>
                      <a:pt x="1280" y="601"/>
                      <a:pt x="1280" y="601"/>
                    </a:cubicBezTo>
                    <a:lnTo>
                      <a:pt x="1280" y="653"/>
                    </a:lnTo>
                    <a:lnTo>
                      <a:pt x="1264" y="669"/>
                    </a:lnTo>
                    <a:lnTo>
                      <a:pt x="1251" y="669"/>
                    </a:lnTo>
                    <a:cubicBezTo>
                      <a:pt x="1251" y="683"/>
                      <a:pt x="1238" y="683"/>
                      <a:pt x="1238" y="696"/>
                    </a:cubicBezTo>
                    <a:lnTo>
                      <a:pt x="1224" y="696"/>
                    </a:lnTo>
                    <a:cubicBezTo>
                      <a:pt x="1211" y="709"/>
                      <a:pt x="1238" y="709"/>
                      <a:pt x="1224" y="722"/>
                    </a:cubicBezTo>
                    <a:cubicBezTo>
                      <a:pt x="1224" y="735"/>
                      <a:pt x="1211" y="735"/>
                      <a:pt x="1198" y="751"/>
                    </a:cubicBezTo>
                    <a:cubicBezTo>
                      <a:pt x="1182" y="751"/>
                      <a:pt x="1169" y="764"/>
                      <a:pt x="1156" y="777"/>
                    </a:cubicBezTo>
                    <a:cubicBezTo>
                      <a:pt x="1143" y="790"/>
                      <a:pt x="1117" y="803"/>
                      <a:pt x="1100" y="816"/>
                    </a:cubicBezTo>
                    <a:cubicBezTo>
                      <a:pt x="1074" y="833"/>
                      <a:pt x="1061" y="846"/>
                      <a:pt x="1048" y="859"/>
                    </a:cubicBezTo>
                    <a:cubicBezTo>
                      <a:pt x="1035" y="859"/>
                      <a:pt x="1019" y="872"/>
                      <a:pt x="993" y="872"/>
                    </a:cubicBezTo>
                    <a:cubicBezTo>
                      <a:pt x="980" y="885"/>
                      <a:pt x="954" y="898"/>
                      <a:pt x="937" y="914"/>
                    </a:cubicBezTo>
                    <a:cubicBezTo>
                      <a:pt x="885" y="940"/>
                      <a:pt x="830" y="966"/>
                      <a:pt x="790" y="996"/>
                    </a:cubicBezTo>
                    <a:cubicBezTo>
                      <a:pt x="748" y="1022"/>
                      <a:pt x="722" y="1048"/>
                      <a:pt x="679" y="1061"/>
                    </a:cubicBezTo>
                    <a:cubicBezTo>
                      <a:pt x="611" y="1091"/>
                      <a:pt x="572" y="1077"/>
                      <a:pt x="503" y="1104"/>
                    </a:cubicBezTo>
                    <a:lnTo>
                      <a:pt x="490" y="1104"/>
                    </a:lnTo>
                    <a:cubicBezTo>
                      <a:pt x="477" y="1104"/>
                      <a:pt x="464" y="1117"/>
                      <a:pt x="448" y="1117"/>
                    </a:cubicBezTo>
                    <a:cubicBezTo>
                      <a:pt x="408" y="1143"/>
                      <a:pt x="382" y="1185"/>
                      <a:pt x="327" y="1198"/>
                    </a:cubicBezTo>
                    <a:cubicBezTo>
                      <a:pt x="284" y="1211"/>
                      <a:pt x="245" y="1224"/>
                      <a:pt x="219" y="1224"/>
                    </a:cubicBezTo>
                    <a:lnTo>
                      <a:pt x="203" y="1224"/>
                    </a:lnTo>
                    <a:cubicBezTo>
                      <a:pt x="177" y="1241"/>
                      <a:pt x="151" y="1241"/>
                      <a:pt x="121" y="1254"/>
                    </a:cubicBezTo>
                    <a:cubicBezTo>
                      <a:pt x="82" y="1267"/>
                      <a:pt x="40" y="1280"/>
                      <a:pt x="0" y="1306"/>
                    </a:cubicBezTo>
                    <a:lnTo>
                      <a:pt x="40" y="1306"/>
                    </a:lnTo>
                    <a:cubicBezTo>
                      <a:pt x="69" y="1306"/>
                      <a:pt x="95" y="1293"/>
                      <a:pt x="121" y="1280"/>
                    </a:cubicBezTo>
                    <a:cubicBezTo>
                      <a:pt x="151" y="1267"/>
                      <a:pt x="164" y="1267"/>
                      <a:pt x="190" y="1254"/>
                    </a:cubicBezTo>
                    <a:cubicBezTo>
                      <a:pt x="203" y="1254"/>
                      <a:pt x="232" y="1241"/>
                      <a:pt x="245" y="1241"/>
                    </a:cubicBezTo>
                    <a:cubicBezTo>
                      <a:pt x="271" y="1224"/>
                      <a:pt x="314" y="1224"/>
                      <a:pt x="353" y="1211"/>
                    </a:cubicBezTo>
                    <a:cubicBezTo>
                      <a:pt x="408" y="1198"/>
                      <a:pt x="435" y="1159"/>
                      <a:pt x="477" y="1143"/>
                    </a:cubicBezTo>
                    <a:lnTo>
                      <a:pt x="503" y="1117"/>
                    </a:lnTo>
                    <a:lnTo>
                      <a:pt x="516" y="1117"/>
                    </a:lnTo>
                    <a:cubicBezTo>
                      <a:pt x="585" y="1091"/>
                      <a:pt x="640" y="1117"/>
                      <a:pt x="709" y="1077"/>
                    </a:cubicBezTo>
                    <a:cubicBezTo>
                      <a:pt x="735" y="1077"/>
                      <a:pt x="761" y="1048"/>
                      <a:pt x="790" y="1035"/>
                    </a:cubicBezTo>
                    <a:cubicBezTo>
                      <a:pt x="830" y="1009"/>
                      <a:pt x="885" y="980"/>
                      <a:pt x="924" y="953"/>
                    </a:cubicBezTo>
                    <a:cubicBezTo>
                      <a:pt x="954" y="940"/>
                      <a:pt x="967" y="927"/>
                      <a:pt x="993" y="914"/>
                    </a:cubicBezTo>
                    <a:cubicBezTo>
                      <a:pt x="1019" y="885"/>
                      <a:pt x="1048" y="872"/>
                      <a:pt x="1074" y="859"/>
                    </a:cubicBezTo>
                    <a:cubicBezTo>
                      <a:pt x="1130" y="816"/>
                      <a:pt x="1169" y="790"/>
                      <a:pt x="1211" y="764"/>
                    </a:cubicBezTo>
                    <a:cubicBezTo>
                      <a:pt x="1251" y="735"/>
                      <a:pt x="1264" y="722"/>
                      <a:pt x="1264" y="709"/>
                    </a:cubicBezTo>
                    <a:lnTo>
                      <a:pt x="1264" y="696"/>
                    </a:lnTo>
                    <a:lnTo>
                      <a:pt x="1264" y="683"/>
                    </a:lnTo>
                    <a:lnTo>
                      <a:pt x="1280" y="683"/>
                    </a:lnTo>
                    <a:lnTo>
                      <a:pt x="1293" y="669"/>
                    </a:lnTo>
                    <a:lnTo>
                      <a:pt x="1306" y="669"/>
                    </a:lnTo>
                    <a:cubicBezTo>
                      <a:pt x="1319" y="653"/>
                      <a:pt x="1319" y="653"/>
                      <a:pt x="1332" y="653"/>
                    </a:cubicBezTo>
                    <a:lnTo>
                      <a:pt x="1332" y="640"/>
                    </a:lnTo>
                    <a:lnTo>
                      <a:pt x="1332" y="588"/>
                    </a:lnTo>
                    <a:cubicBezTo>
                      <a:pt x="1375" y="572"/>
                      <a:pt x="1401" y="558"/>
                      <a:pt x="1443" y="532"/>
                    </a:cubicBezTo>
                    <a:cubicBezTo>
                      <a:pt x="1456" y="532"/>
                      <a:pt x="1456" y="519"/>
                      <a:pt x="1469" y="519"/>
                    </a:cubicBezTo>
                    <a:cubicBezTo>
                      <a:pt x="1482" y="506"/>
                      <a:pt x="1495" y="506"/>
                      <a:pt x="1495" y="490"/>
                    </a:cubicBezTo>
                    <a:lnTo>
                      <a:pt x="1508" y="490"/>
                    </a:lnTo>
                    <a:lnTo>
                      <a:pt x="1508" y="477"/>
                    </a:lnTo>
                    <a:lnTo>
                      <a:pt x="1495" y="477"/>
                    </a:lnTo>
                    <a:lnTo>
                      <a:pt x="1482" y="464"/>
                    </a:lnTo>
                    <a:lnTo>
                      <a:pt x="1456" y="438"/>
                    </a:lnTo>
                    <a:cubicBezTo>
                      <a:pt x="1482" y="425"/>
                      <a:pt x="1508" y="408"/>
                      <a:pt x="1538" y="395"/>
                    </a:cubicBezTo>
                    <a:cubicBezTo>
                      <a:pt x="1551" y="382"/>
                      <a:pt x="1564" y="382"/>
                      <a:pt x="1564" y="369"/>
                    </a:cubicBezTo>
                    <a:cubicBezTo>
                      <a:pt x="1577" y="369"/>
                      <a:pt x="1577" y="356"/>
                      <a:pt x="1590" y="356"/>
                    </a:cubicBezTo>
                    <a:cubicBezTo>
                      <a:pt x="1606" y="327"/>
                      <a:pt x="1619" y="314"/>
                      <a:pt x="1632" y="288"/>
                    </a:cubicBezTo>
                    <a:lnTo>
                      <a:pt x="1646" y="275"/>
                    </a:lnTo>
                    <a:cubicBezTo>
                      <a:pt x="1646" y="261"/>
                      <a:pt x="1632" y="261"/>
                      <a:pt x="1632" y="245"/>
                    </a:cubicBezTo>
                    <a:cubicBezTo>
                      <a:pt x="1619" y="232"/>
                      <a:pt x="1619" y="206"/>
                      <a:pt x="1606" y="193"/>
                    </a:cubicBezTo>
                    <a:cubicBezTo>
                      <a:pt x="1632" y="180"/>
                      <a:pt x="1646" y="164"/>
                      <a:pt x="1672" y="150"/>
                    </a:cubicBezTo>
                    <a:cubicBezTo>
                      <a:pt x="1688" y="150"/>
                      <a:pt x="1688" y="137"/>
                      <a:pt x="1701" y="137"/>
                    </a:cubicBezTo>
                    <a:cubicBezTo>
                      <a:pt x="1701" y="124"/>
                      <a:pt x="1714" y="111"/>
                      <a:pt x="1727" y="98"/>
                    </a:cubicBezTo>
                    <a:cubicBezTo>
                      <a:pt x="1740" y="82"/>
                      <a:pt x="1740" y="69"/>
                      <a:pt x="1740" y="56"/>
                    </a:cubicBezTo>
                    <a:cubicBezTo>
                      <a:pt x="1727" y="43"/>
                      <a:pt x="1727" y="30"/>
                      <a:pt x="1714" y="30"/>
                    </a:cubicBezTo>
                    <a:cubicBezTo>
                      <a:pt x="1701" y="17"/>
                      <a:pt x="1701" y="17"/>
                      <a:pt x="17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6888250" y="2077575"/>
                <a:ext cx="14650" cy="9900"/>
              </a:xfrm>
              <a:custGeom>
                <a:avLst/>
                <a:gdLst/>
                <a:ahLst/>
                <a:cxnLst/>
                <a:rect l="l" t="t" r="r" b="b"/>
                <a:pathLst>
                  <a:path w="586" h="396" extrusionOk="0">
                    <a:moveTo>
                      <a:pt x="585" y="1"/>
                    </a:moveTo>
                    <a:lnTo>
                      <a:pt x="585" y="1"/>
                    </a:lnTo>
                    <a:cubicBezTo>
                      <a:pt x="572" y="14"/>
                      <a:pt x="546" y="27"/>
                      <a:pt x="504" y="43"/>
                    </a:cubicBezTo>
                    <a:cubicBezTo>
                      <a:pt x="448" y="69"/>
                      <a:pt x="396" y="82"/>
                      <a:pt x="340" y="108"/>
                    </a:cubicBezTo>
                    <a:cubicBezTo>
                      <a:pt x="327" y="125"/>
                      <a:pt x="327" y="125"/>
                      <a:pt x="314" y="125"/>
                    </a:cubicBezTo>
                    <a:lnTo>
                      <a:pt x="314" y="138"/>
                    </a:lnTo>
                    <a:lnTo>
                      <a:pt x="301" y="151"/>
                    </a:lnTo>
                    <a:cubicBezTo>
                      <a:pt x="259" y="190"/>
                      <a:pt x="203" y="232"/>
                      <a:pt x="164" y="258"/>
                    </a:cubicBezTo>
                    <a:cubicBezTo>
                      <a:pt x="164" y="272"/>
                      <a:pt x="151" y="272"/>
                      <a:pt x="138" y="288"/>
                    </a:cubicBezTo>
                    <a:cubicBezTo>
                      <a:pt x="122" y="288"/>
                      <a:pt x="109" y="301"/>
                      <a:pt x="109" y="301"/>
                    </a:cubicBezTo>
                    <a:cubicBezTo>
                      <a:pt x="82" y="314"/>
                      <a:pt x="69" y="327"/>
                      <a:pt x="56" y="327"/>
                    </a:cubicBezTo>
                    <a:cubicBezTo>
                      <a:pt x="40" y="353"/>
                      <a:pt x="27" y="369"/>
                      <a:pt x="14" y="383"/>
                    </a:cubicBezTo>
                    <a:lnTo>
                      <a:pt x="1" y="396"/>
                    </a:lnTo>
                    <a:cubicBezTo>
                      <a:pt x="1" y="396"/>
                      <a:pt x="14" y="396"/>
                      <a:pt x="27" y="383"/>
                    </a:cubicBezTo>
                    <a:cubicBezTo>
                      <a:pt x="82" y="340"/>
                      <a:pt x="177" y="301"/>
                      <a:pt x="220" y="258"/>
                    </a:cubicBezTo>
                    <a:cubicBezTo>
                      <a:pt x="233" y="245"/>
                      <a:pt x="233" y="232"/>
                      <a:pt x="246" y="219"/>
                    </a:cubicBezTo>
                    <a:cubicBezTo>
                      <a:pt x="246" y="219"/>
                      <a:pt x="272" y="206"/>
                      <a:pt x="272" y="190"/>
                    </a:cubicBezTo>
                    <a:cubicBezTo>
                      <a:pt x="314" y="177"/>
                      <a:pt x="327" y="151"/>
                      <a:pt x="340" y="138"/>
                    </a:cubicBezTo>
                    <a:cubicBezTo>
                      <a:pt x="340" y="125"/>
                      <a:pt x="340" y="125"/>
                      <a:pt x="353" y="125"/>
                    </a:cubicBezTo>
                    <a:lnTo>
                      <a:pt x="366" y="108"/>
                    </a:lnTo>
                    <a:cubicBezTo>
                      <a:pt x="422" y="95"/>
                      <a:pt x="464" y="82"/>
                      <a:pt x="504" y="56"/>
                    </a:cubicBezTo>
                    <a:cubicBezTo>
                      <a:pt x="517" y="43"/>
                      <a:pt x="546" y="43"/>
                      <a:pt x="559" y="27"/>
                    </a:cubicBezTo>
                    <a:lnTo>
                      <a:pt x="58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6902875" y="2077250"/>
                <a:ext cx="25" cy="350"/>
              </a:xfrm>
              <a:custGeom>
                <a:avLst/>
                <a:gdLst/>
                <a:ahLst/>
                <a:cxnLst/>
                <a:rect l="l" t="t" r="r" b="b"/>
                <a:pathLst>
                  <a:path w="1" h="14" extrusionOk="0">
                    <a:moveTo>
                      <a:pt x="0" y="14"/>
                    </a:moveTo>
                    <a:lnTo>
                      <a:pt x="0" y="1"/>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6902875" y="2059225"/>
                <a:ext cx="13325" cy="18050"/>
              </a:xfrm>
              <a:custGeom>
                <a:avLst/>
                <a:gdLst/>
                <a:ahLst/>
                <a:cxnLst/>
                <a:rect l="l" t="t" r="r" b="b"/>
                <a:pathLst>
                  <a:path w="533" h="722" extrusionOk="0">
                    <a:moveTo>
                      <a:pt x="490" y="0"/>
                    </a:moveTo>
                    <a:cubicBezTo>
                      <a:pt x="477" y="13"/>
                      <a:pt x="464" y="13"/>
                      <a:pt x="464" y="13"/>
                    </a:cubicBezTo>
                    <a:lnTo>
                      <a:pt x="464" y="43"/>
                    </a:lnTo>
                    <a:lnTo>
                      <a:pt x="464" y="56"/>
                    </a:lnTo>
                    <a:cubicBezTo>
                      <a:pt x="464" y="82"/>
                      <a:pt x="451" y="108"/>
                      <a:pt x="421" y="137"/>
                    </a:cubicBezTo>
                    <a:lnTo>
                      <a:pt x="421" y="150"/>
                    </a:lnTo>
                    <a:cubicBezTo>
                      <a:pt x="421" y="150"/>
                      <a:pt x="408" y="150"/>
                      <a:pt x="408" y="163"/>
                    </a:cubicBezTo>
                    <a:cubicBezTo>
                      <a:pt x="382" y="163"/>
                      <a:pt x="353" y="176"/>
                      <a:pt x="327" y="190"/>
                    </a:cubicBezTo>
                    <a:lnTo>
                      <a:pt x="313" y="245"/>
                    </a:lnTo>
                    <a:cubicBezTo>
                      <a:pt x="313" y="258"/>
                      <a:pt x="300" y="271"/>
                      <a:pt x="313" y="287"/>
                    </a:cubicBezTo>
                    <a:cubicBezTo>
                      <a:pt x="313" y="314"/>
                      <a:pt x="313" y="340"/>
                      <a:pt x="258" y="382"/>
                    </a:cubicBezTo>
                    <a:cubicBezTo>
                      <a:pt x="232" y="395"/>
                      <a:pt x="176" y="421"/>
                      <a:pt x="150" y="434"/>
                    </a:cubicBezTo>
                    <a:cubicBezTo>
                      <a:pt x="124" y="464"/>
                      <a:pt x="82" y="503"/>
                      <a:pt x="82" y="516"/>
                    </a:cubicBezTo>
                    <a:cubicBezTo>
                      <a:pt x="69" y="532"/>
                      <a:pt x="82" y="545"/>
                      <a:pt x="82" y="571"/>
                    </a:cubicBezTo>
                    <a:cubicBezTo>
                      <a:pt x="82" y="571"/>
                      <a:pt x="82" y="584"/>
                      <a:pt x="69" y="598"/>
                    </a:cubicBezTo>
                    <a:cubicBezTo>
                      <a:pt x="56" y="614"/>
                      <a:pt x="43" y="627"/>
                      <a:pt x="13" y="640"/>
                    </a:cubicBezTo>
                    <a:cubicBezTo>
                      <a:pt x="13" y="653"/>
                      <a:pt x="26" y="679"/>
                      <a:pt x="13" y="695"/>
                    </a:cubicBezTo>
                    <a:lnTo>
                      <a:pt x="13" y="709"/>
                    </a:lnTo>
                    <a:lnTo>
                      <a:pt x="0" y="722"/>
                    </a:lnTo>
                    <a:cubicBezTo>
                      <a:pt x="26" y="722"/>
                      <a:pt x="43" y="709"/>
                      <a:pt x="56" y="709"/>
                    </a:cubicBezTo>
                    <a:cubicBezTo>
                      <a:pt x="56" y="695"/>
                      <a:pt x="69" y="679"/>
                      <a:pt x="69" y="679"/>
                    </a:cubicBezTo>
                    <a:cubicBezTo>
                      <a:pt x="69" y="666"/>
                      <a:pt x="69" y="653"/>
                      <a:pt x="82" y="640"/>
                    </a:cubicBezTo>
                    <a:lnTo>
                      <a:pt x="82" y="627"/>
                    </a:lnTo>
                    <a:lnTo>
                      <a:pt x="82" y="614"/>
                    </a:lnTo>
                    <a:cubicBezTo>
                      <a:pt x="95" y="614"/>
                      <a:pt x="124" y="598"/>
                      <a:pt x="124" y="584"/>
                    </a:cubicBezTo>
                    <a:cubicBezTo>
                      <a:pt x="124" y="571"/>
                      <a:pt x="95" y="571"/>
                      <a:pt x="108" y="571"/>
                    </a:cubicBezTo>
                    <a:cubicBezTo>
                      <a:pt x="108" y="545"/>
                      <a:pt x="150" y="503"/>
                      <a:pt x="150" y="477"/>
                    </a:cubicBezTo>
                    <a:cubicBezTo>
                      <a:pt x="150" y="464"/>
                      <a:pt x="163" y="464"/>
                      <a:pt x="163" y="464"/>
                    </a:cubicBezTo>
                    <a:cubicBezTo>
                      <a:pt x="189" y="451"/>
                      <a:pt x="219" y="434"/>
                      <a:pt x="232" y="421"/>
                    </a:cubicBezTo>
                    <a:cubicBezTo>
                      <a:pt x="258" y="408"/>
                      <a:pt x="271" y="382"/>
                      <a:pt x="300" y="353"/>
                    </a:cubicBezTo>
                    <a:cubicBezTo>
                      <a:pt x="327" y="340"/>
                      <a:pt x="340" y="327"/>
                      <a:pt x="353" y="314"/>
                    </a:cubicBezTo>
                    <a:lnTo>
                      <a:pt x="353" y="287"/>
                    </a:lnTo>
                    <a:lnTo>
                      <a:pt x="369" y="287"/>
                    </a:lnTo>
                    <a:lnTo>
                      <a:pt x="369" y="219"/>
                    </a:lnTo>
                    <a:lnTo>
                      <a:pt x="369" y="206"/>
                    </a:lnTo>
                    <a:cubicBezTo>
                      <a:pt x="382" y="190"/>
                      <a:pt x="395" y="190"/>
                      <a:pt x="408" y="190"/>
                    </a:cubicBezTo>
                    <a:cubicBezTo>
                      <a:pt x="434" y="163"/>
                      <a:pt x="451" y="150"/>
                      <a:pt x="464" y="137"/>
                    </a:cubicBezTo>
                    <a:cubicBezTo>
                      <a:pt x="477" y="108"/>
                      <a:pt x="490" y="82"/>
                      <a:pt x="516" y="56"/>
                    </a:cubicBezTo>
                    <a:cubicBezTo>
                      <a:pt x="532" y="26"/>
                      <a:pt x="532" y="26"/>
                      <a:pt x="516" y="13"/>
                    </a:cubicBezTo>
                    <a:lnTo>
                      <a:pt x="503" y="13"/>
                    </a:lnTo>
                    <a:cubicBezTo>
                      <a:pt x="503" y="13"/>
                      <a:pt x="490" y="13"/>
                      <a:pt x="49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6911350" y="2062650"/>
                <a:ext cx="13325" cy="4750"/>
              </a:xfrm>
              <a:custGeom>
                <a:avLst/>
                <a:gdLst/>
                <a:ahLst/>
                <a:cxnLst/>
                <a:rect l="l" t="t" r="r" b="b"/>
                <a:pathLst>
                  <a:path w="533" h="190" extrusionOk="0">
                    <a:moveTo>
                      <a:pt x="533" y="0"/>
                    </a:moveTo>
                    <a:cubicBezTo>
                      <a:pt x="503" y="0"/>
                      <a:pt x="464" y="13"/>
                      <a:pt x="422" y="13"/>
                    </a:cubicBezTo>
                    <a:cubicBezTo>
                      <a:pt x="409" y="26"/>
                      <a:pt x="382" y="26"/>
                      <a:pt x="356" y="26"/>
                    </a:cubicBezTo>
                    <a:cubicBezTo>
                      <a:pt x="356" y="26"/>
                      <a:pt x="314" y="39"/>
                      <a:pt x="301" y="39"/>
                    </a:cubicBezTo>
                    <a:cubicBezTo>
                      <a:pt x="327" y="39"/>
                      <a:pt x="356" y="53"/>
                      <a:pt x="396" y="53"/>
                    </a:cubicBezTo>
                    <a:cubicBezTo>
                      <a:pt x="327" y="69"/>
                      <a:pt x="258" y="95"/>
                      <a:pt x="206" y="121"/>
                    </a:cubicBezTo>
                    <a:cubicBezTo>
                      <a:pt x="177" y="134"/>
                      <a:pt x="151" y="150"/>
                      <a:pt x="138" y="150"/>
                    </a:cubicBezTo>
                    <a:cubicBezTo>
                      <a:pt x="125" y="164"/>
                      <a:pt x="125" y="164"/>
                      <a:pt x="112" y="164"/>
                    </a:cubicBezTo>
                    <a:lnTo>
                      <a:pt x="82" y="164"/>
                    </a:lnTo>
                    <a:cubicBezTo>
                      <a:pt x="69" y="150"/>
                      <a:pt x="30" y="150"/>
                      <a:pt x="1" y="150"/>
                    </a:cubicBezTo>
                    <a:cubicBezTo>
                      <a:pt x="30" y="164"/>
                      <a:pt x="56" y="164"/>
                      <a:pt x="82" y="177"/>
                    </a:cubicBezTo>
                    <a:cubicBezTo>
                      <a:pt x="95" y="177"/>
                      <a:pt x="95" y="190"/>
                      <a:pt x="95" y="190"/>
                    </a:cubicBezTo>
                    <a:cubicBezTo>
                      <a:pt x="112" y="177"/>
                      <a:pt x="125" y="177"/>
                      <a:pt x="138" y="177"/>
                    </a:cubicBezTo>
                    <a:cubicBezTo>
                      <a:pt x="232" y="134"/>
                      <a:pt x="327" y="95"/>
                      <a:pt x="422" y="69"/>
                    </a:cubicBezTo>
                    <a:lnTo>
                      <a:pt x="422" y="39"/>
                    </a:lnTo>
                    <a:cubicBezTo>
                      <a:pt x="451" y="26"/>
                      <a:pt x="503" y="26"/>
                      <a:pt x="5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6860350" y="2100350"/>
                <a:ext cx="14300" cy="4425"/>
              </a:xfrm>
              <a:custGeom>
                <a:avLst/>
                <a:gdLst/>
                <a:ahLst/>
                <a:cxnLst/>
                <a:rect l="l" t="t" r="r" b="b"/>
                <a:pathLst>
                  <a:path w="572" h="177" extrusionOk="0">
                    <a:moveTo>
                      <a:pt x="533" y="0"/>
                    </a:moveTo>
                    <a:cubicBezTo>
                      <a:pt x="520" y="13"/>
                      <a:pt x="503" y="13"/>
                      <a:pt x="503" y="13"/>
                    </a:cubicBezTo>
                    <a:cubicBezTo>
                      <a:pt x="464" y="30"/>
                      <a:pt x="422" y="30"/>
                      <a:pt x="382" y="43"/>
                    </a:cubicBezTo>
                    <a:cubicBezTo>
                      <a:pt x="396" y="56"/>
                      <a:pt x="396" y="56"/>
                      <a:pt x="396" y="69"/>
                    </a:cubicBezTo>
                    <a:cubicBezTo>
                      <a:pt x="369" y="82"/>
                      <a:pt x="327" y="82"/>
                      <a:pt x="301" y="95"/>
                    </a:cubicBezTo>
                    <a:cubicBezTo>
                      <a:pt x="275" y="111"/>
                      <a:pt x="245" y="111"/>
                      <a:pt x="219" y="124"/>
                    </a:cubicBezTo>
                    <a:cubicBezTo>
                      <a:pt x="164" y="137"/>
                      <a:pt x="125" y="137"/>
                      <a:pt x="69" y="150"/>
                    </a:cubicBezTo>
                    <a:lnTo>
                      <a:pt x="43" y="150"/>
                    </a:lnTo>
                    <a:cubicBezTo>
                      <a:pt x="43" y="150"/>
                      <a:pt x="30" y="150"/>
                      <a:pt x="30" y="163"/>
                    </a:cubicBezTo>
                    <a:cubicBezTo>
                      <a:pt x="14" y="163"/>
                      <a:pt x="1" y="163"/>
                      <a:pt x="1" y="177"/>
                    </a:cubicBezTo>
                    <a:lnTo>
                      <a:pt x="14" y="177"/>
                    </a:lnTo>
                    <a:cubicBezTo>
                      <a:pt x="30" y="163"/>
                      <a:pt x="43" y="163"/>
                      <a:pt x="56" y="163"/>
                    </a:cubicBezTo>
                    <a:cubicBezTo>
                      <a:pt x="63" y="157"/>
                      <a:pt x="69" y="154"/>
                      <a:pt x="74" y="154"/>
                    </a:cubicBezTo>
                    <a:cubicBezTo>
                      <a:pt x="79" y="154"/>
                      <a:pt x="82" y="157"/>
                      <a:pt x="82" y="163"/>
                    </a:cubicBezTo>
                    <a:cubicBezTo>
                      <a:pt x="112" y="163"/>
                      <a:pt x="151" y="163"/>
                      <a:pt x="193" y="150"/>
                    </a:cubicBezTo>
                    <a:lnTo>
                      <a:pt x="219" y="150"/>
                    </a:lnTo>
                    <a:cubicBezTo>
                      <a:pt x="232" y="150"/>
                      <a:pt x="232" y="137"/>
                      <a:pt x="245" y="137"/>
                    </a:cubicBezTo>
                    <a:cubicBezTo>
                      <a:pt x="288" y="124"/>
                      <a:pt x="314" y="111"/>
                      <a:pt x="340" y="95"/>
                    </a:cubicBezTo>
                    <a:cubicBezTo>
                      <a:pt x="369" y="82"/>
                      <a:pt x="409" y="69"/>
                      <a:pt x="422" y="69"/>
                    </a:cubicBezTo>
                    <a:cubicBezTo>
                      <a:pt x="422" y="69"/>
                      <a:pt x="438" y="56"/>
                      <a:pt x="438" y="43"/>
                    </a:cubicBezTo>
                    <a:cubicBezTo>
                      <a:pt x="438" y="43"/>
                      <a:pt x="520" y="13"/>
                      <a:pt x="559" y="13"/>
                    </a:cubicBezTo>
                    <a:cubicBezTo>
                      <a:pt x="559" y="0"/>
                      <a:pt x="572" y="0"/>
                      <a:pt x="5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6861400" y="2075550"/>
                <a:ext cx="52025" cy="12675"/>
              </a:xfrm>
              <a:custGeom>
                <a:avLst/>
                <a:gdLst/>
                <a:ahLst/>
                <a:cxnLst/>
                <a:rect l="l" t="t" r="r" b="b"/>
                <a:pathLst>
                  <a:path w="2081" h="507" extrusionOk="0">
                    <a:moveTo>
                      <a:pt x="1972" y="0"/>
                    </a:moveTo>
                    <a:cubicBezTo>
                      <a:pt x="1891" y="0"/>
                      <a:pt x="1822" y="0"/>
                      <a:pt x="1728" y="26"/>
                    </a:cubicBezTo>
                    <a:cubicBezTo>
                      <a:pt x="1646" y="56"/>
                      <a:pt x="1564" y="82"/>
                      <a:pt x="1483" y="95"/>
                    </a:cubicBezTo>
                    <a:cubicBezTo>
                      <a:pt x="1440" y="108"/>
                      <a:pt x="1414" y="108"/>
                      <a:pt x="1375" y="124"/>
                    </a:cubicBezTo>
                    <a:cubicBezTo>
                      <a:pt x="1359" y="124"/>
                      <a:pt x="1346" y="124"/>
                      <a:pt x="1320" y="137"/>
                    </a:cubicBezTo>
                    <a:cubicBezTo>
                      <a:pt x="1307" y="150"/>
                      <a:pt x="1294" y="163"/>
                      <a:pt x="1264" y="176"/>
                    </a:cubicBezTo>
                    <a:cubicBezTo>
                      <a:pt x="1225" y="189"/>
                      <a:pt x="1183" y="206"/>
                      <a:pt x="1143" y="219"/>
                    </a:cubicBezTo>
                    <a:cubicBezTo>
                      <a:pt x="1101" y="232"/>
                      <a:pt x="1062" y="232"/>
                      <a:pt x="1006" y="245"/>
                    </a:cubicBezTo>
                    <a:cubicBezTo>
                      <a:pt x="993" y="258"/>
                      <a:pt x="980" y="271"/>
                      <a:pt x="951" y="271"/>
                    </a:cubicBezTo>
                    <a:cubicBezTo>
                      <a:pt x="925" y="287"/>
                      <a:pt x="899" y="287"/>
                      <a:pt x="869" y="287"/>
                    </a:cubicBezTo>
                    <a:cubicBezTo>
                      <a:pt x="830" y="300"/>
                      <a:pt x="762" y="326"/>
                      <a:pt x="693" y="353"/>
                    </a:cubicBezTo>
                    <a:cubicBezTo>
                      <a:pt x="641" y="369"/>
                      <a:pt x="585" y="382"/>
                      <a:pt x="530" y="395"/>
                    </a:cubicBezTo>
                    <a:cubicBezTo>
                      <a:pt x="517" y="395"/>
                      <a:pt x="504" y="408"/>
                      <a:pt x="504" y="408"/>
                    </a:cubicBezTo>
                    <a:lnTo>
                      <a:pt x="478" y="408"/>
                    </a:lnTo>
                    <a:cubicBezTo>
                      <a:pt x="469" y="404"/>
                      <a:pt x="459" y="403"/>
                      <a:pt x="450" y="403"/>
                    </a:cubicBezTo>
                    <a:cubicBezTo>
                      <a:pt x="426" y="403"/>
                      <a:pt x="400" y="412"/>
                      <a:pt x="380" y="421"/>
                    </a:cubicBezTo>
                    <a:cubicBezTo>
                      <a:pt x="246" y="464"/>
                      <a:pt x="122" y="490"/>
                      <a:pt x="1" y="503"/>
                    </a:cubicBezTo>
                    <a:cubicBezTo>
                      <a:pt x="16" y="505"/>
                      <a:pt x="32" y="506"/>
                      <a:pt x="50" y="506"/>
                    </a:cubicBezTo>
                    <a:cubicBezTo>
                      <a:pt x="127" y="506"/>
                      <a:pt x="226" y="485"/>
                      <a:pt x="327" y="464"/>
                    </a:cubicBezTo>
                    <a:cubicBezTo>
                      <a:pt x="380" y="450"/>
                      <a:pt x="435" y="421"/>
                      <a:pt x="491" y="421"/>
                    </a:cubicBezTo>
                    <a:lnTo>
                      <a:pt x="517" y="421"/>
                    </a:lnTo>
                    <a:cubicBezTo>
                      <a:pt x="543" y="408"/>
                      <a:pt x="559" y="408"/>
                      <a:pt x="585" y="408"/>
                    </a:cubicBezTo>
                    <a:cubicBezTo>
                      <a:pt x="641" y="382"/>
                      <a:pt x="693" y="369"/>
                      <a:pt x="748" y="339"/>
                    </a:cubicBezTo>
                    <a:cubicBezTo>
                      <a:pt x="775" y="339"/>
                      <a:pt x="804" y="326"/>
                      <a:pt x="830" y="313"/>
                    </a:cubicBezTo>
                    <a:cubicBezTo>
                      <a:pt x="869" y="313"/>
                      <a:pt x="899" y="313"/>
                      <a:pt x="938" y="300"/>
                    </a:cubicBezTo>
                    <a:cubicBezTo>
                      <a:pt x="993" y="271"/>
                      <a:pt x="1019" y="258"/>
                      <a:pt x="1075" y="245"/>
                    </a:cubicBezTo>
                    <a:cubicBezTo>
                      <a:pt x="1130" y="232"/>
                      <a:pt x="1183" y="219"/>
                      <a:pt x="1238" y="206"/>
                    </a:cubicBezTo>
                    <a:cubicBezTo>
                      <a:pt x="1294" y="189"/>
                      <a:pt x="1320" y="163"/>
                      <a:pt x="1346" y="137"/>
                    </a:cubicBezTo>
                    <a:cubicBezTo>
                      <a:pt x="1401" y="137"/>
                      <a:pt x="1427" y="137"/>
                      <a:pt x="1483" y="124"/>
                    </a:cubicBezTo>
                    <a:cubicBezTo>
                      <a:pt x="1551" y="108"/>
                      <a:pt x="1633" y="82"/>
                      <a:pt x="1715" y="56"/>
                    </a:cubicBezTo>
                    <a:cubicBezTo>
                      <a:pt x="1728" y="42"/>
                      <a:pt x="1741" y="42"/>
                      <a:pt x="1754" y="26"/>
                    </a:cubicBezTo>
                    <a:lnTo>
                      <a:pt x="1783" y="26"/>
                    </a:lnTo>
                    <a:cubicBezTo>
                      <a:pt x="1848" y="26"/>
                      <a:pt x="1904" y="13"/>
                      <a:pt x="1959" y="13"/>
                    </a:cubicBezTo>
                    <a:lnTo>
                      <a:pt x="1999" y="13"/>
                    </a:lnTo>
                    <a:cubicBezTo>
                      <a:pt x="2028" y="13"/>
                      <a:pt x="2067" y="0"/>
                      <a:pt x="208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6873325" y="2075725"/>
                <a:ext cx="36350" cy="24975"/>
              </a:xfrm>
              <a:custGeom>
                <a:avLst/>
                <a:gdLst/>
                <a:ahLst/>
                <a:cxnLst/>
                <a:rect l="l" t="t" r="r" b="b"/>
                <a:pathLst>
                  <a:path w="1454" h="999" extrusionOk="0">
                    <a:moveTo>
                      <a:pt x="1444" y="1"/>
                    </a:moveTo>
                    <a:cubicBezTo>
                      <a:pt x="1440" y="1"/>
                      <a:pt x="1435" y="2"/>
                      <a:pt x="1427" y="6"/>
                    </a:cubicBezTo>
                    <a:cubicBezTo>
                      <a:pt x="1401" y="19"/>
                      <a:pt x="1371" y="49"/>
                      <a:pt x="1345" y="75"/>
                    </a:cubicBezTo>
                    <a:cubicBezTo>
                      <a:pt x="1371" y="62"/>
                      <a:pt x="1414" y="35"/>
                      <a:pt x="1453" y="19"/>
                    </a:cubicBezTo>
                    <a:cubicBezTo>
                      <a:pt x="1453" y="10"/>
                      <a:pt x="1453" y="1"/>
                      <a:pt x="1444" y="1"/>
                    </a:cubicBezTo>
                    <a:close/>
                    <a:moveTo>
                      <a:pt x="1345" y="75"/>
                    </a:moveTo>
                    <a:cubicBezTo>
                      <a:pt x="1306" y="101"/>
                      <a:pt x="1251" y="143"/>
                      <a:pt x="1208" y="169"/>
                    </a:cubicBezTo>
                    <a:cubicBezTo>
                      <a:pt x="1156" y="199"/>
                      <a:pt x="1101" y="238"/>
                      <a:pt x="1045" y="264"/>
                    </a:cubicBezTo>
                    <a:cubicBezTo>
                      <a:pt x="993" y="293"/>
                      <a:pt x="924" y="332"/>
                      <a:pt x="898" y="362"/>
                    </a:cubicBezTo>
                    <a:lnTo>
                      <a:pt x="869" y="388"/>
                    </a:lnTo>
                    <a:cubicBezTo>
                      <a:pt x="869" y="401"/>
                      <a:pt x="843" y="414"/>
                      <a:pt x="817" y="414"/>
                    </a:cubicBezTo>
                    <a:cubicBezTo>
                      <a:pt x="761" y="457"/>
                      <a:pt x="693" y="483"/>
                      <a:pt x="624" y="525"/>
                    </a:cubicBezTo>
                    <a:cubicBezTo>
                      <a:pt x="637" y="538"/>
                      <a:pt x="637" y="551"/>
                      <a:pt x="611" y="577"/>
                    </a:cubicBezTo>
                    <a:cubicBezTo>
                      <a:pt x="598" y="590"/>
                      <a:pt x="585" y="607"/>
                      <a:pt x="572" y="607"/>
                    </a:cubicBezTo>
                    <a:cubicBezTo>
                      <a:pt x="503" y="646"/>
                      <a:pt x="448" y="688"/>
                      <a:pt x="392" y="727"/>
                    </a:cubicBezTo>
                    <a:cubicBezTo>
                      <a:pt x="353" y="740"/>
                      <a:pt x="311" y="770"/>
                      <a:pt x="298" y="783"/>
                    </a:cubicBezTo>
                    <a:lnTo>
                      <a:pt x="298" y="809"/>
                    </a:lnTo>
                    <a:cubicBezTo>
                      <a:pt x="285" y="809"/>
                      <a:pt x="271" y="822"/>
                      <a:pt x="258" y="822"/>
                    </a:cubicBezTo>
                    <a:cubicBezTo>
                      <a:pt x="203" y="851"/>
                      <a:pt x="147" y="878"/>
                      <a:pt x="95" y="904"/>
                    </a:cubicBezTo>
                    <a:cubicBezTo>
                      <a:pt x="40" y="946"/>
                      <a:pt x="1" y="972"/>
                      <a:pt x="14" y="998"/>
                    </a:cubicBezTo>
                    <a:lnTo>
                      <a:pt x="14" y="985"/>
                    </a:lnTo>
                    <a:cubicBezTo>
                      <a:pt x="95" y="959"/>
                      <a:pt x="121" y="917"/>
                      <a:pt x="177" y="878"/>
                    </a:cubicBezTo>
                    <a:cubicBezTo>
                      <a:pt x="229" y="835"/>
                      <a:pt x="340" y="796"/>
                      <a:pt x="366" y="770"/>
                    </a:cubicBezTo>
                    <a:cubicBezTo>
                      <a:pt x="379" y="754"/>
                      <a:pt x="379" y="754"/>
                      <a:pt x="379" y="740"/>
                    </a:cubicBezTo>
                    <a:cubicBezTo>
                      <a:pt x="392" y="727"/>
                      <a:pt x="435" y="714"/>
                      <a:pt x="461" y="701"/>
                    </a:cubicBezTo>
                    <a:cubicBezTo>
                      <a:pt x="516" y="659"/>
                      <a:pt x="585" y="620"/>
                      <a:pt x="637" y="590"/>
                    </a:cubicBezTo>
                    <a:cubicBezTo>
                      <a:pt x="666" y="564"/>
                      <a:pt x="693" y="551"/>
                      <a:pt x="706" y="538"/>
                    </a:cubicBezTo>
                    <a:cubicBezTo>
                      <a:pt x="719" y="525"/>
                      <a:pt x="719" y="509"/>
                      <a:pt x="735" y="496"/>
                    </a:cubicBezTo>
                    <a:cubicBezTo>
                      <a:pt x="787" y="427"/>
                      <a:pt x="993" y="362"/>
                      <a:pt x="1061" y="280"/>
                    </a:cubicBezTo>
                    <a:cubicBezTo>
                      <a:pt x="1101" y="238"/>
                      <a:pt x="1127" y="238"/>
                      <a:pt x="1195" y="199"/>
                    </a:cubicBezTo>
                    <a:cubicBezTo>
                      <a:pt x="1264" y="156"/>
                      <a:pt x="1306" y="117"/>
                      <a:pt x="1345" y="75"/>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6867525" y="2061575"/>
                <a:ext cx="42875" cy="21500"/>
              </a:xfrm>
              <a:custGeom>
                <a:avLst/>
                <a:gdLst/>
                <a:ahLst/>
                <a:cxnLst/>
                <a:rect l="l" t="t" r="r" b="b"/>
                <a:pathLst>
                  <a:path w="1715" h="860" extrusionOk="0">
                    <a:moveTo>
                      <a:pt x="1701" y="1"/>
                    </a:moveTo>
                    <a:cubicBezTo>
                      <a:pt x="1697" y="4"/>
                      <a:pt x="1692" y="8"/>
                      <a:pt x="1688" y="11"/>
                    </a:cubicBezTo>
                    <a:lnTo>
                      <a:pt x="1688" y="11"/>
                    </a:lnTo>
                    <a:cubicBezTo>
                      <a:pt x="1696" y="8"/>
                      <a:pt x="1705" y="4"/>
                      <a:pt x="1714" y="1"/>
                    </a:cubicBezTo>
                    <a:close/>
                    <a:moveTo>
                      <a:pt x="1688" y="11"/>
                    </a:moveTo>
                    <a:cubicBezTo>
                      <a:pt x="1618" y="39"/>
                      <a:pt x="1557" y="72"/>
                      <a:pt x="1496" y="96"/>
                    </a:cubicBezTo>
                    <a:cubicBezTo>
                      <a:pt x="1470" y="112"/>
                      <a:pt x="1440" y="125"/>
                      <a:pt x="1401" y="138"/>
                    </a:cubicBezTo>
                    <a:cubicBezTo>
                      <a:pt x="1401" y="151"/>
                      <a:pt x="1388" y="151"/>
                      <a:pt x="1388" y="151"/>
                    </a:cubicBezTo>
                    <a:cubicBezTo>
                      <a:pt x="1375" y="164"/>
                      <a:pt x="1359" y="177"/>
                      <a:pt x="1359" y="193"/>
                    </a:cubicBezTo>
                    <a:cubicBezTo>
                      <a:pt x="1346" y="207"/>
                      <a:pt x="1333" y="220"/>
                      <a:pt x="1333" y="220"/>
                    </a:cubicBezTo>
                    <a:cubicBezTo>
                      <a:pt x="1333" y="246"/>
                      <a:pt x="1359" y="246"/>
                      <a:pt x="1346" y="275"/>
                    </a:cubicBezTo>
                    <a:cubicBezTo>
                      <a:pt x="1319" y="301"/>
                      <a:pt x="1277" y="314"/>
                      <a:pt x="1225" y="340"/>
                    </a:cubicBezTo>
                    <a:cubicBezTo>
                      <a:pt x="1182" y="357"/>
                      <a:pt x="1143" y="370"/>
                      <a:pt x="1101" y="396"/>
                    </a:cubicBezTo>
                    <a:lnTo>
                      <a:pt x="1062" y="396"/>
                    </a:lnTo>
                    <a:cubicBezTo>
                      <a:pt x="1057" y="400"/>
                      <a:pt x="1053" y="402"/>
                      <a:pt x="1048" y="402"/>
                    </a:cubicBezTo>
                    <a:cubicBezTo>
                      <a:pt x="1038" y="402"/>
                      <a:pt x="1028" y="396"/>
                      <a:pt x="1019" y="396"/>
                    </a:cubicBezTo>
                    <a:lnTo>
                      <a:pt x="1006" y="396"/>
                    </a:lnTo>
                    <a:cubicBezTo>
                      <a:pt x="980" y="409"/>
                      <a:pt x="951" y="422"/>
                      <a:pt x="938" y="438"/>
                    </a:cubicBezTo>
                    <a:cubicBezTo>
                      <a:pt x="925" y="438"/>
                      <a:pt x="925" y="438"/>
                      <a:pt x="911" y="451"/>
                    </a:cubicBezTo>
                    <a:cubicBezTo>
                      <a:pt x="899" y="451"/>
                      <a:pt x="681" y="547"/>
                      <a:pt x="656" y="547"/>
                    </a:cubicBezTo>
                    <a:cubicBezTo>
                      <a:pt x="654" y="547"/>
                      <a:pt x="654" y="547"/>
                      <a:pt x="654" y="546"/>
                    </a:cubicBezTo>
                    <a:lnTo>
                      <a:pt x="654" y="572"/>
                    </a:lnTo>
                    <a:cubicBezTo>
                      <a:pt x="543" y="615"/>
                      <a:pt x="435" y="667"/>
                      <a:pt x="314" y="709"/>
                    </a:cubicBezTo>
                    <a:cubicBezTo>
                      <a:pt x="327" y="709"/>
                      <a:pt x="327" y="722"/>
                      <a:pt x="298" y="735"/>
                    </a:cubicBezTo>
                    <a:cubicBezTo>
                      <a:pt x="285" y="748"/>
                      <a:pt x="259" y="765"/>
                      <a:pt x="233" y="778"/>
                    </a:cubicBezTo>
                    <a:cubicBezTo>
                      <a:pt x="190" y="791"/>
                      <a:pt x="151" y="804"/>
                      <a:pt x="109" y="817"/>
                    </a:cubicBezTo>
                    <a:cubicBezTo>
                      <a:pt x="90" y="826"/>
                      <a:pt x="62" y="838"/>
                      <a:pt x="33" y="848"/>
                    </a:cubicBezTo>
                    <a:lnTo>
                      <a:pt x="33" y="848"/>
                    </a:lnTo>
                    <a:cubicBezTo>
                      <a:pt x="50" y="844"/>
                      <a:pt x="70" y="840"/>
                      <a:pt x="95" y="830"/>
                    </a:cubicBezTo>
                    <a:cubicBezTo>
                      <a:pt x="95" y="830"/>
                      <a:pt x="109" y="830"/>
                      <a:pt x="122" y="817"/>
                    </a:cubicBezTo>
                    <a:cubicBezTo>
                      <a:pt x="177" y="804"/>
                      <a:pt x="233" y="791"/>
                      <a:pt x="272" y="778"/>
                    </a:cubicBezTo>
                    <a:cubicBezTo>
                      <a:pt x="298" y="778"/>
                      <a:pt x="314" y="765"/>
                      <a:pt x="327" y="765"/>
                    </a:cubicBezTo>
                    <a:cubicBezTo>
                      <a:pt x="340" y="748"/>
                      <a:pt x="327" y="748"/>
                      <a:pt x="340" y="735"/>
                    </a:cubicBezTo>
                    <a:cubicBezTo>
                      <a:pt x="353" y="722"/>
                      <a:pt x="366" y="722"/>
                      <a:pt x="366" y="722"/>
                    </a:cubicBezTo>
                    <a:cubicBezTo>
                      <a:pt x="448" y="683"/>
                      <a:pt x="530" y="641"/>
                      <a:pt x="611" y="615"/>
                    </a:cubicBezTo>
                    <a:cubicBezTo>
                      <a:pt x="641" y="601"/>
                      <a:pt x="654" y="601"/>
                      <a:pt x="667" y="585"/>
                    </a:cubicBezTo>
                    <a:cubicBezTo>
                      <a:pt x="680" y="585"/>
                      <a:pt x="693" y="572"/>
                      <a:pt x="706" y="559"/>
                    </a:cubicBezTo>
                    <a:cubicBezTo>
                      <a:pt x="761" y="520"/>
                      <a:pt x="856" y="490"/>
                      <a:pt x="938" y="464"/>
                    </a:cubicBezTo>
                    <a:cubicBezTo>
                      <a:pt x="967" y="451"/>
                      <a:pt x="980" y="451"/>
                      <a:pt x="1006" y="438"/>
                    </a:cubicBezTo>
                    <a:lnTo>
                      <a:pt x="1088" y="438"/>
                    </a:lnTo>
                    <a:cubicBezTo>
                      <a:pt x="1114" y="422"/>
                      <a:pt x="1143" y="422"/>
                      <a:pt x="1169" y="409"/>
                    </a:cubicBezTo>
                    <a:cubicBezTo>
                      <a:pt x="1251" y="396"/>
                      <a:pt x="1319" y="396"/>
                      <a:pt x="1375" y="396"/>
                    </a:cubicBezTo>
                    <a:cubicBezTo>
                      <a:pt x="1333" y="383"/>
                      <a:pt x="1264" y="383"/>
                      <a:pt x="1195" y="383"/>
                    </a:cubicBezTo>
                    <a:cubicBezTo>
                      <a:pt x="1251" y="340"/>
                      <a:pt x="1306" y="314"/>
                      <a:pt x="1375" y="288"/>
                    </a:cubicBezTo>
                    <a:cubicBezTo>
                      <a:pt x="1401" y="275"/>
                      <a:pt x="1414" y="246"/>
                      <a:pt x="1414" y="233"/>
                    </a:cubicBezTo>
                    <a:cubicBezTo>
                      <a:pt x="1427" y="220"/>
                      <a:pt x="1427" y="207"/>
                      <a:pt x="1427" y="193"/>
                    </a:cubicBezTo>
                    <a:cubicBezTo>
                      <a:pt x="1440" y="177"/>
                      <a:pt x="1470" y="138"/>
                      <a:pt x="1509" y="112"/>
                    </a:cubicBezTo>
                    <a:cubicBezTo>
                      <a:pt x="1522" y="112"/>
                      <a:pt x="1522" y="112"/>
                      <a:pt x="1538" y="96"/>
                    </a:cubicBezTo>
                    <a:cubicBezTo>
                      <a:pt x="1586" y="72"/>
                      <a:pt x="1637" y="48"/>
                      <a:pt x="1688" y="11"/>
                    </a:cubicBezTo>
                    <a:close/>
                    <a:moveTo>
                      <a:pt x="33" y="848"/>
                    </a:moveTo>
                    <a:cubicBezTo>
                      <a:pt x="22" y="851"/>
                      <a:pt x="11" y="854"/>
                      <a:pt x="1" y="859"/>
                    </a:cubicBezTo>
                    <a:cubicBezTo>
                      <a:pt x="11" y="856"/>
                      <a:pt x="22" y="852"/>
                      <a:pt x="33" y="848"/>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6852200" y="2087775"/>
                <a:ext cx="10225" cy="7525"/>
              </a:xfrm>
              <a:custGeom>
                <a:avLst/>
                <a:gdLst/>
                <a:ahLst/>
                <a:cxnLst/>
                <a:rect l="l" t="t" r="r" b="b"/>
                <a:pathLst>
                  <a:path w="409" h="301" extrusionOk="0">
                    <a:moveTo>
                      <a:pt x="327" y="43"/>
                    </a:moveTo>
                    <a:lnTo>
                      <a:pt x="327" y="43"/>
                    </a:lnTo>
                    <a:cubicBezTo>
                      <a:pt x="300" y="56"/>
                      <a:pt x="300" y="69"/>
                      <a:pt x="314" y="69"/>
                    </a:cubicBezTo>
                    <a:cubicBezTo>
                      <a:pt x="327" y="82"/>
                      <a:pt x="340" y="82"/>
                      <a:pt x="340" y="82"/>
                    </a:cubicBezTo>
                    <a:cubicBezTo>
                      <a:pt x="340" y="95"/>
                      <a:pt x="300" y="108"/>
                      <a:pt x="300" y="125"/>
                    </a:cubicBezTo>
                    <a:lnTo>
                      <a:pt x="300" y="138"/>
                    </a:lnTo>
                    <a:lnTo>
                      <a:pt x="287" y="151"/>
                    </a:lnTo>
                    <a:cubicBezTo>
                      <a:pt x="258" y="164"/>
                      <a:pt x="245" y="177"/>
                      <a:pt x="219" y="190"/>
                    </a:cubicBezTo>
                    <a:cubicBezTo>
                      <a:pt x="193" y="206"/>
                      <a:pt x="176" y="219"/>
                      <a:pt x="163" y="219"/>
                    </a:cubicBezTo>
                    <a:cubicBezTo>
                      <a:pt x="150" y="232"/>
                      <a:pt x="150" y="232"/>
                      <a:pt x="137" y="245"/>
                    </a:cubicBezTo>
                    <a:cubicBezTo>
                      <a:pt x="108" y="254"/>
                      <a:pt x="75" y="263"/>
                      <a:pt x="43" y="277"/>
                    </a:cubicBezTo>
                    <a:lnTo>
                      <a:pt x="43" y="277"/>
                    </a:lnTo>
                    <a:lnTo>
                      <a:pt x="43" y="272"/>
                    </a:lnTo>
                    <a:lnTo>
                      <a:pt x="43" y="245"/>
                    </a:lnTo>
                    <a:cubicBezTo>
                      <a:pt x="43" y="232"/>
                      <a:pt x="69" y="219"/>
                      <a:pt x="69" y="206"/>
                    </a:cubicBezTo>
                    <a:cubicBezTo>
                      <a:pt x="82" y="190"/>
                      <a:pt x="69" y="190"/>
                      <a:pt x="69" y="177"/>
                    </a:cubicBezTo>
                    <a:cubicBezTo>
                      <a:pt x="95" y="164"/>
                      <a:pt x="124" y="151"/>
                      <a:pt x="150" y="138"/>
                    </a:cubicBezTo>
                    <a:cubicBezTo>
                      <a:pt x="163" y="125"/>
                      <a:pt x="176" y="108"/>
                      <a:pt x="176" y="95"/>
                    </a:cubicBezTo>
                    <a:cubicBezTo>
                      <a:pt x="232" y="82"/>
                      <a:pt x="274" y="56"/>
                      <a:pt x="327" y="43"/>
                    </a:cubicBezTo>
                    <a:close/>
                    <a:moveTo>
                      <a:pt x="382" y="1"/>
                    </a:moveTo>
                    <a:lnTo>
                      <a:pt x="382" y="1"/>
                    </a:lnTo>
                    <a:cubicBezTo>
                      <a:pt x="340" y="14"/>
                      <a:pt x="314" y="27"/>
                      <a:pt x="287" y="43"/>
                    </a:cubicBezTo>
                    <a:cubicBezTo>
                      <a:pt x="245" y="56"/>
                      <a:pt x="219" y="56"/>
                      <a:pt x="193" y="69"/>
                    </a:cubicBezTo>
                    <a:cubicBezTo>
                      <a:pt x="163" y="82"/>
                      <a:pt x="163" y="95"/>
                      <a:pt x="150" y="95"/>
                    </a:cubicBezTo>
                    <a:cubicBezTo>
                      <a:pt x="124" y="125"/>
                      <a:pt x="69" y="151"/>
                      <a:pt x="30" y="177"/>
                    </a:cubicBezTo>
                    <a:cubicBezTo>
                      <a:pt x="13" y="177"/>
                      <a:pt x="0" y="190"/>
                      <a:pt x="0" y="190"/>
                    </a:cubicBezTo>
                    <a:cubicBezTo>
                      <a:pt x="0" y="206"/>
                      <a:pt x="13" y="206"/>
                      <a:pt x="13" y="219"/>
                    </a:cubicBezTo>
                    <a:cubicBezTo>
                      <a:pt x="13" y="232"/>
                      <a:pt x="0" y="245"/>
                      <a:pt x="0" y="258"/>
                    </a:cubicBezTo>
                    <a:cubicBezTo>
                      <a:pt x="0" y="272"/>
                      <a:pt x="0" y="272"/>
                      <a:pt x="13" y="288"/>
                    </a:cubicBezTo>
                    <a:cubicBezTo>
                      <a:pt x="13" y="288"/>
                      <a:pt x="15" y="289"/>
                      <a:pt x="17" y="290"/>
                    </a:cubicBezTo>
                    <a:lnTo>
                      <a:pt x="17" y="290"/>
                    </a:lnTo>
                    <a:cubicBezTo>
                      <a:pt x="11" y="294"/>
                      <a:pt x="6" y="297"/>
                      <a:pt x="0" y="301"/>
                    </a:cubicBezTo>
                    <a:cubicBezTo>
                      <a:pt x="8" y="298"/>
                      <a:pt x="17" y="296"/>
                      <a:pt x="27" y="293"/>
                    </a:cubicBezTo>
                    <a:lnTo>
                      <a:pt x="27" y="293"/>
                    </a:lnTo>
                    <a:cubicBezTo>
                      <a:pt x="29" y="293"/>
                      <a:pt x="31" y="294"/>
                      <a:pt x="33" y="294"/>
                    </a:cubicBezTo>
                    <a:cubicBezTo>
                      <a:pt x="39" y="294"/>
                      <a:pt x="47" y="292"/>
                      <a:pt x="56" y="288"/>
                    </a:cubicBezTo>
                    <a:lnTo>
                      <a:pt x="45" y="288"/>
                    </a:lnTo>
                    <a:cubicBezTo>
                      <a:pt x="82" y="277"/>
                      <a:pt x="123" y="264"/>
                      <a:pt x="150" y="245"/>
                    </a:cubicBezTo>
                    <a:cubicBezTo>
                      <a:pt x="176" y="232"/>
                      <a:pt x="206" y="219"/>
                      <a:pt x="232" y="190"/>
                    </a:cubicBezTo>
                    <a:cubicBezTo>
                      <a:pt x="258" y="177"/>
                      <a:pt x="287" y="164"/>
                      <a:pt x="314" y="151"/>
                    </a:cubicBezTo>
                    <a:lnTo>
                      <a:pt x="382" y="82"/>
                    </a:lnTo>
                    <a:cubicBezTo>
                      <a:pt x="408" y="56"/>
                      <a:pt x="382" y="69"/>
                      <a:pt x="382" y="56"/>
                    </a:cubicBezTo>
                    <a:cubicBezTo>
                      <a:pt x="369" y="43"/>
                      <a:pt x="382" y="14"/>
                      <a:pt x="3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6854550" y="2093575"/>
                <a:ext cx="5825" cy="5075"/>
              </a:xfrm>
              <a:custGeom>
                <a:avLst/>
                <a:gdLst/>
                <a:ahLst/>
                <a:cxnLst/>
                <a:rect l="l" t="t" r="r" b="b"/>
                <a:pathLst>
                  <a:path w="233" h="203" extrusionOk="0">
                    <a:moveTo>
                      <a:pt x="30" y="0"/>
                    </a:moveTo>
                    <a:lnTo>
                      <a:pt x="30" y="0"/>
                    </a:lnTo>
                    <a:cubicBezTo>
                      <a:pt x="1" y="56"/>
                      <a:pt x="99" y="56"/>
                      <a:pt x="82" y="108"/>
                    </a:cubicBezTo>
                    <a:lnTo>
                      <a:pt x="69" y="121"/>
                    </a:lnTo>
                    <a:cubicBezTo>
                      <a:pt x="69" y="137"/>
                      <a:pt x="82" y="137"/>
                      <a:pt x="99" y="137"/>
                    </a:cubicBezTo>
                    <a:cubicBezTo>
                      <a:pt x="125" y="137"/>
                      <a:pt x="151" y="121"/>
                      <a:pt x="164" y="121"/>
                    </a:cubicBezTo>
                    <a:cubicBezTo>
                      <a:pt x="180" y="151"/>
                      <a:pt x="180" y="177"/>
                      <a:pt x="164" y="203"/>
                    </a:cubicBezTo>
                    <a:cubicBezTo>
                      <a:pt x="180" y="190"/>
                      <a:pt x="206" y="177"/>
                      <a:pt x="206" y="177"/>
                    </a:cubicBezTo>
                    <a:cubicBezTo>
                      <a:pt x="180" y="151"/>
                      <a:pt x="220" y="108"/>
                      <a:pt x="233" y="82"/>
                    </a:cubicBezTo>
                    <a:lnTo>
                      <a:pt x="233" y="82"/>
                    </a:lnTo>
                    <a:cubicBezTo>
                      <a:pt x="206" y="95"/>
                      <a:pt x="164" y="95"/>
                      <a:pt x="151" y="95"/>
                    </a:cubicBezTo>
                    <a:cubicBezTo>
                      <a:pt x="138" y="95"/>
                      <a:pt x="138" y="95"/>
                      <a:pt x="138" y="82"/>
                    </a:cubicBezTo>
                    <a:cubicBezTo>
                      <a:pt x="125" y="69"/>
                      <a:pt x="125" y="56"/>
                      <a:pt x="112" y="40"/>
                    </a:cubicBezTo>
                    <a:cubicBezTo>
                      <a:pt x="112" y="26"/>
                      <a:pt x="125" y="26"/>
                      <a:pt x="112" y="13"/>
                    </a:cubicBezTo>
                    <a:lnTo>
                      <a:pt x="82" y="13"/>
                    </a:lnTo>
                    <a:cubicBezTo>
                      <a:pt x="78" y="18"/>
                      <a:pt x="75" y="19"/>
                      <a:pt x="73" y="19"/>
                    </a:cubicBezTo>
                    <a:cubicBezTo>
                      <a:pt x="69" y="19"/>
                      <a:pt x="69" y="13"/>
                      <a:pt x="69" y="13"/>
                    </a:cubicBezTo>
                    <a:cubicBezTo>
                      <a:pt x="56" y="13"/>
                      <a:pt x="43" y="13"/>
                      <a:pt x="3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6860350" y="2081975"/>
                <a:ext cx="10550" cy="7225"/>
              </a:xfrm>
              <a:custGeom>
                <a:avLst/>
                <a:gdLst/>
                <a:ahLst/>
                <a:cxnLst/>
                <a:rect l="l" t="t" r="r" b="b"/>
                <a:pathLst>
                  <a:path w="422" h="289" extrusionOk="0">
                    <a:moveTo>
                      <a:pt x="409" y="1"/>
                    </a:moveTo>
                    <a:cubicBezTo>
                      <a:pt x="314" y="30"/>
                      <a:pt x="245" y="82"/>
                      <a:pt x="177" y="138"/>
                    </a:cubicBezTo>
                    <a:cubicBezTo>
                      <a:pt x="193" y="138"/>
                      <a:pt x="193" y="151"/>
                      <a:pt x="177" y="164"/>
                    </a:cubicBezTo>
                    <a:cubicBezTo>
                      <a:pt x="177" y="177"/>
                      <a:pt x="151" y="193"/>
                      <a:pt x="138" y="207"/>
                    </a:cubicBezTo>
                    <a:cubicBezTo>
                      <a:pt x="95" y="233"/>
                      <a:pt x="56" y="259"/>
                      <a:pt x="1" y="288"/>
                    </a:cubicBezTo>
                    <a:cubicBezTo>
                      <a:pt x="43" y="275"/>
                      <a:pt x="69" y="259"/>
                      <a:pt x="112" y="246"/>
                    </a:cubicBezTo>
                    <a:cubicBezTo>
                      <a:pt x="138" y="220"/>
                      <a:pt x="164" y="207"/>
                      <a:pt x="177" y="193"/>
                    </a:cubicBezTo>
                    <a:cubicBezTo>
                      <a:pt x="206" y="177"/>
                      <a:pt x="219" y="164"/>
                      <a:pt x="219" y="151"/>
                    </a:cubicBezTo>
                    <a:lnTo>
                      <a:pt x="219" y="138"/>
                    </a:lnTo>
                    <a:cubicBezTo>
                      <a:pt x="232" y="125"/>
                      <a:pt x="275" y="96"/>
                      <a:pt x="314" y="82"/>
                    </a:cubicBezTo>
                    <a:cubicBezTo>
                      <a:pt x="356" y="56"/>
                      <a:pt x="396" y="30"/>
                      <a:pt x="409" y="14"/>
                    </a:cubicBezTo>
                    <a:lnTo>
                      <a:pt x="42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6858300" y="2086075"/>
                <a:ext cx="37825" cy="6125"/>
              </a:xfrm>
              <a:custGeom>
                <a:avLst/>
                <a:gdLst/>
                <a:ahLst/>
                <a:cxnLst/>
                <a:rect l="l" t="t" r="r" b="b"/>
                <a:pathLst>
                  <a:path w="1513" h="245" extrusionOk="0">
                    <a:moveTo>
                      <a:pt x="1104" y="0"/>
                    </a:moveTo>
                    <a:cubicBezTo>
                      <a:pt x="1048" y="11"/>
                      <a:pt x="982" y="33"/>
                      <a:pt x="937" y="33"/>
                    </a:cubicBezTo>
                    <a:cubicBezTo>
                      <a:pt x="928" y="33"/>
                      <a:pt x="919" y="32"/>
                      <a:pt x="912" y="29"/>
                    </a:cubicBezTo>
                    <a:lnTo>
                      <a:pt x="872" y="29"/>
                    </a:lnTo>
                    <a:cubicBezTo>
                      <a:pt x="846" y="29"/>
                      <a:pt x="804" y="69"/>
                      <a:pt x="765" y="82"/>
                    </a:cubicBezTo>
                    <a:cubicBezTo>
                      <a:pt x="748" y="82"/>
                      <a:pt x="735" y="95"/>
                      <a:pt x="709" y="95"/>
                    </a:cubicBezTo>
                    <a:cubicBezTo>
                      <a:pt x="602" y="124"/>
                      <a:pt x="491" y="150"/>
                      <a:pt x="383" y="163"/>
                    </a:cubicBezTo>
                    <a:cubicBezTo>
                      <a:pt x="370" y="176"/>
                      <a:pt x="357" y="176"/>
                      <a:pt x="340" y="176"/>
                    </a:cubicBezTo>
                    <a:cubicBezTo>
                      <a:pt x="340" y="176"/>
                      <a:pt x="340" y="163"/>
                      <a:pt x="327" y="163"/>
                    </a:cubicBezTo>
                    <a:cubicBezTo>
                      <a:pt x="314" y="163"/>
                      <a:pt x="301" y="176"/>
                      <a:pt x="288" y="176"/>
                    </a:cubicBezTo>
                    <a:cubicBezTo>
                      <a:pt x="246" y="193"/>
                      <a:pt x="207" y="206"/>
                      <a:pt x="177" y="219"/>
                    </a:cubicBezTo>
                    <a:cubicBezTo>
                      <a:pt x="162" y="222"/>
                      <a:pt x="149" y="223"/>
                      <a:pt x="137" y="223"/>
                    </a:cubicBezTo>
                    <a:cubicBezTo>
                      <a:pt x="116" y="223"/>
                      <a:pt x="97" y="220"/>
                      <a:pt x="74" y="220"/>
                    </a:cubicBezTo>
                    <a:cubicBezTo>
                      <a:pt x="54" y="220"/>
                      <a:pt x="31" y="222"/>
                      <a:pt x="1" y="232"/>
                    </a:cubicBezTo>
                    <a:cubicBezTo>
                      <a:pt x="43" y="232"/>
                      <a:pt x="70" y="232"/>
                      <a:pt x="112" y="245"/>
                    </a:cubicBezTo>
                    <a:cubicBezTo>
                      <a:pt x="138" y="245"/>
                      <a:pt x="164" y="245"/>
                      <a:pt x="207" y="232"/>
                    </a:cubicBezTo>
                    <a:cubicBezTo>
                      <a:pt x="220" y="219"/>
                      <a:pt x="233" y="219"/>
                      <a:pt x="246" y="206"/>
                    </a:cubicBezTo>
                    <a:cubicBezTo>
                      <a:pt x="254" y="203"/>
                      <a:pt x="261" y="202"/>
                      <a:pt x="267" y="202"/>
                    </a:cubicBezTo>
                    <a:cubicBezTo>
                      <a:pt x="290" y="202"/>
                      <a:pt x="296" y="219"/>
                      <a:pt x="327" y="219"/>
                    </a:cubicBezTo>
                    <a:cubicBezTo>
                      <a:pt x="340" y="219"/>
                      <a:pt x="357" y="206"/>
                      <a:pt x="370" y="206"/>
                    </a:cubicBezTo>
                    <a:cubicBezTo>
                      <a:pt x="451" y="176"/>
                      <a:pt x="546" y="150"/>
                      <a:pt x="615" y="137"/>
                    </a:cubicBezTo>
                    <a:cubicBezTo>
                      <a:pt x="667" y="124"/>
                      <a:pt x="709" y="124"/>
                      <a:pt x="765" y="95"/>
                    </a:cubicBezTo>
                    <a:cubicBezTo>
                      <a:pt x="791" y="82"/>
                      <a:pt x="817" y="69"/>
                      <a:pt x="859" y="56"/>
                    </a:cubicBezTo>
                    <a:cubicBezTo>
                      <a:pt x="899" y="43"/>
                      <a:pt x="928" y="43"/>
                      <a:pt x="954" y="43"/>
                    </a:cubicBezTo>
                    <a:cubicBezTo>
                      <a:pt x="980" y="43"/>
                      <a:pt x="1023" y="43"/>
                      <a:pt x="1062" y="13"/>
                    </a:cubicBezTo>
                    <a:cubicBezTo>
                      <a:pt x="1075" y="43"/>
                      <a:pt x="1104" y="69"/>
                      <a:pt x="1130" y="95"/>
                    </a:cubicBezTo>
                    <a:lnTo>
                      <a:pt x="1143" y="95"/>
                    </a:lnTo>
                    <a:cubicBezTo>
                      <a:pt x="1156" y="95"/>
                      <a:pt x="1186" y="82"/>
                      <a:pt x="1199" y="69"/>
                    </a:cubicBezTo>
                    <a:lnTo>
                      <a:pt x="1254" y="69"/>
                    </a:lnTo>
                    <a:cubicBezTo>
                      <a:pt x="1275" y="79"/>
                      <a:pt x="1279" y="100"/>
                      <a:pt x="1293" y="100"/>
                    </a:cubicBezTo>
                    <a:cubicBezTo>
                      <a:pt x="1297" y="100"/>
                      <a:pt x="1301" y="98"/>
                      <a:pt x="1307" y="95"/>
                    </a:cubicBezTo>
                    <a:cubicBezTo>
                      <a:pt x="1362" y="95"/>
                      <a:pt x="1444" y="69"/>
                      <a:pt x="1512" y="56"/>
                    </a:cubicBezTo>
                    <a:cubicBezTo>
                      <a:pt x="1508" y="54"/>
                      <a:pt x="1502" y="53"/>
                      <a:pt x="1495" y="53"/>
                    </a:cubicBezTo>
                    <a:cubicBezTo>
                      <a:pt x="1463" y="53"/>
                      <a:pt x="1407" y="71"/>
                      <a:pt x="1369" y="71"/>
                    </a:cubicBezTo>
                    <a:cubicBezTo>
                      <a:pt x="1362" y="71"/>
                      <a:pt x="1355" y="71"/>
                      <a:pt x="1349" y="69"/>
                    </a:cubicBezTo>
                    <a:lnTo>
                      <a:pt x="1320" y="69"/>
                    </a:lnTo>
                    <a:lnTo>
                      <a:pt x="1320" y="56"/>
                    </a:lnTo>
                    <a:cubicBezTo>
                      <a:pt x="1320" y="43"/>
                      <a:pt x="1294" y="43"/>
                      <a:pt x="1280" y="29"/>
                    </a:cubicBezTo>
                    <a:cubicBezTo>
                      <a:pt x="1267" y="29"/>
                      <a:pt x="1254" y="29"/>
                      <a:pt x="1238" y="43"/>
                    </a:cubicBezTo>
                    <a:cubicBezTo>
                      <a:pt x="1225" y="43"/>
                      <a:pt x="1212" y="43"/>
                      <a:pt x="1199" y="56"/>
                    </a:cubicBezTo>
                    <a:cubicBezTo>
                      <a:pt x="1173" y="56"/>
                      <a:pt x="1156" y="56"/>
                      <a:pt x="1143" y="43"/>
                    </a:cubicBezTo>
                    <a:cubicBezTo>
                      <a:pt x="1130" y="43"/>
                      <a:pt x="1117" y="29"/>
                      <a:pt x="1117" y="13"/>
                    </a:cubicBezTo>
                    <a:lnTo>
                      <a:pt x="111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6859375" y="2096600"/>
                <a:ext cx="5825" cy="6125"/>
              </a:xfrm>
              <a:custGeom>
                <a:avLst/>
                <a:gdLst/>
                <a:ahLst/>
                <a:cxnLst/>
                <a:rect l="l" t="t" r="r" b="b"/>
                <a:pathLst>
                  <a:path w="233" h="245" extrusionOk="0">
                    <a:moveTo>
                      <a:pt x="0" y="0"/>
                    </a:moveTo>
                    <a:cubicBezTo>
                      <a:pt x="0" y="43"/>
                      <a:pt x="53" y="56"/>
                      <a:pt x="82" y="82"/>
                    </a:cubicBezTo>
                    <a:cubicBezTo>
                      <a:pt x="95" y="82"/>
                      <a:pt x="108" y="98"/>
                      <a:pt x="95" y="111"/>
                    </a:cubicBezTo>
                    <a:cubicBezTo>
                      <a:pt x="95" y="124"/>
                      <a:pt x="82" y="137"/>
                      <a:pt x="82" y="137"/>
                    </a:cubicBezTo>
                    <a:cubicBezTo>
                      <a:pt x="69" y="150"/>
                      <a:pt x="53" y="219"/>
                      <a:pt x="69" y="219"/>
                    </a:cubicBezTo>
                    <a:cubicBezTo>
                      <a:pt x="108" y="206"/>
                      <a:pt x="134" y="193"/>
                      <a:pt x="177" y="180"/>
                    </a:cubicBezTo>
                    <a:lnTo>
                      <a:pt x="177" y="245"/>
                    </a:lnTo>
                    <a:cubicBezTo>
                      <a:pt x="177" y="232"/>
                      <a:pt x="190" y="206"/>
                      <a:pt x="190" y="180"/>
                    </a:cubicBezTo>
                    <a:cubicBezTo>
                      <a:pt x="190" y="163"/>
                      <a:pt x="190" y="137"/>
                      <a:pt x="232" y="124"/>
                    </a:cubicBezTo>
                    <a:lnTo>
                      <a:pt x="232" y="124"/>
                    </a:lnTo>
                    <a:cubicBezTo>
                      <a:pt x="190" y="137"/>
                      <a:pt x="164" y="150"/>
                      <a:pt x="121" y="180"/>
                    </a:cubicBezTo>
                    <a:cubicBezTo>
                      <a:pt x="108" y="150"/>
                      <a:pt x="108" y="124"/>
                      <a:pt x="121" y="98"/>
                    </a:cubicBezTo>
                    <a:lnTo>
                      <a:pt x="121" y="82"/>
                    </a:lnTo>
                    <a:cubicBezTo>
                      <a:pt x="121" y="69"/>
                      <a:pt x="121" y="43"/>
                      <a:pt x="95" y="30"/>
                    </a:cubicBezTo>
                    <a:cubicBezTo>
                      <a:pt x="82" y="30"/>
                      <a:pt x="69" y="30"/>
                      <a:pt x="40" y="16"/>
                    </a:cubicBezTo>
                    <a:cubicBezTo>
                      <a:pt x="40" y="16"/>
                      <a:pt x="0" y="16"/>
                      <a:pt x="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6903525" y="2065675"/>
                <a:ext cx="13975" cy="9900"/>
              </a:xfrm>
              <a:custGeom>
                <a:avLst/>
                <a:gdLst/>
                <a:ahLst/>
                <a:cxnLst/>
                <a:rect l="l" t="t" r="r" b="b"/>
                <a:pathLst>
                  <a:path w="559" h="396" extrusionOk="0">
                    <a:moveTo>
                      <a:pt x="558" y="0"/>
                    </a:moveTo>
                    <a:lnTo>
                      <a:pt x="558" y="0"/>
                    </a:lnTo>
                    <a:cubicBezTo>
                      <a:pt x="558" y="1"/>
                      <a:pt x="557" y="2"/>
                      <a:pt x="556" y="3"/>
                    </a:cubicBezTo>
                    <a:lnTo>
                      <a:pt x="556" y="3"/>
                    </a:lnTo>
                    <a:cubicBezTo>
                      <a:pt x="557" y="2"/>
                      <a:pt x="558" y="1"/>
                      <a:pt x="558" y="0"/>
                    </a:cubicBezTo>
                    <a:close/>
                    <a:moveTo>
                      <a:pt x="492" y="198"/>
                    </a:moveTo>
                    <a:cubicBezTo>
                      <a:pt x="498" y="203"/>
                      <a:pt x="505" y="206"/>
                      <a:pt x="519" y="206"/>
                    </a:cubicBezTo>
                    <a:cubicBezTo>
                      <a:pt x="511" y="202"/>
                      <a:pt x="502" y="200"/>
                      <a:pt x="492" y="198"/>
                    </a:cubicBezTo>
                    <a:close/>
                    <a:moveTo>
                      <a:pt x="556" y="3"/>
                    </a:moveTo>
                    <a:lnTo>
                      <a:pt x="556" y="3"/>
                    </a:lnTo>
                    <a:cubicBezTo>
                      <a:pt x="531" y="33"/>
                      <a:pt x="504" y="83"/>
                      <a:pt x="438" y="111"/>
                    </a:cubicBezTo>
                    <a:cubicBezTo>
                      <a:pt x="425" y="124"/>
                      <a:pt x="382" y="137"/>
                      <a:pt x="369" y="137"/>
                    </a:cubicBezTo>
                    <a:cubicBezTo>
                      <a:pt x="356" y="150"/>
                      <a:pt x="356" y="150"/>
                      <a:pt x="356" y="163"/>
                    </a:cubicBezTo>
                    <a:cubicBezTo>
                      <a:pt x="274" y="245"/>
                      <a:pt x="137" y="326"/>
                      <a:pt x="0" y="395"/>
                    </a:cubicBezTo>
                    <a:cubicBezTo>
                      <a:pt x="82" y="369"/>
                      <a:pt x="163" y="326"/>
                      <a:pt x="219" y="274"/>
                    </a:cubicBezTo>
                    <a:cubicBezTo>
                      <a:pt x="261" y="258"/>
                      <a:pt x="301" y="232"/>
                      <a:pt x="343" y="206"/>
                    </a:cubicBezTo>
                    <a:lnTo>
                      <a:pt x="382" y="206"/>
                    </a:lnTo>
                    <a:cubicBezTo>
                      <a:pt x="410" y="199"/>
                      <a:pt x="437" y="196"/>
                      <a:pt x="460" y="196"/>
                    </a:cubicBezTo>
                    <a:cubicBezTo>
                      <a:pt x="472" y="196"/>
                      <a:pt x="482" y="197"/>
                      <a:pt x="492" y="198"/>
                    </a:cubicBezTo>
                    <a:lnTo>
                      <a:pt x="492" y="198"/>
                    </a:lnTo>
                    <a:cubicBezTo>
                      <a:pt x="484" y="193"/>
                      <a:pt x="478" y="185"/>
                      <a:pt x="464" y="176"/>
                    </a:cubicBezTo>
                    <a:cubicBezTo>
                      <a:pt x="438" y="176"/>
                      <a:pt x="395" y="176"/>
                      <a:pt x="356" y="193"/>
                    </a:cubicBezTo>
                    <a:cubicBezTo>
                      <a:pt x="369" y="176"/>
                      <a:pt x="382" y="163"/>
                      <a:pt x="395" y="150"/>
                    </a:cubicBezTo>
                    <a:cubicBezTo>
                      <a:pt x="408" y="137"/>
                      <a:pt x="408" y="124"/>
                      <a:pt x="438" y="124"/>
                    </a:cubicBezTo>
                    <a:cubicBezTo>
                      <a:pt x="464" y="95"/>
                      <a:pt x="506" y="95"/>
                      <a:pt x="532" y="69"/>
                    </a:cubicBezTo>
                    <a:cubicBezTo>
                      <a:pt x="544" y="44"/>
                      <a:pt x="545" y="17"/>
                      <a:pt x="556" y="3"/>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6756300" y="2069425"/>
                <a:ext cx="84400" cy="26550"/>
              </a:xfrm>
              <a:custGeom>
                <a:avLst/>
                <a:gdLst/>
                <a:ahLst/>
                <a:cxnLst/>
                <a:rect l="l" t="t" r="r" b="b"/>
                <a:pathLst>
                  <a:path w="3376" h="1062" extrusionOk="0">
                    <a:moveTo>
                      <a:pt x="220" y="0"/>
                    </a:moveTo>
                    <a:lnTo>
                      <a:pt x="1" y="137"/>
                    </a:lnTo>
                    <a:lnTo>
                      <a:pt x="151" y="82"/>
                    </a:lnTo>
                    <a:lnTo>
                      <a:pt x="3376" y="1061"/>
                    </a:lnTo>
                    <a:lnTo>
                      <a:pt x="3307" y="953"/>
                    </a:lnTo>
                    <a:lnTo>
                      <a:pt x="22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6812450" y="2061575"/>
                <a:ext cx="81950" cy="57475"/>
              </a:xfrm>
              <a:custGeom>
                <a:avLst/>
                <a:gdLst/>
                <a:ahLst/>
                <a:cxnLst/>
                <a:rect l="l" t="t" r="r" b="b"/>
                <a:pathLst>
                  <a:path w="3278" h="2299" extrusionOk="0">
                    <a:moveTo>
                      <a:pt x="3278" y="1"/>
                    </a:moveTo>
                    <a:lnTo>
                      <a:pt x="1985" y="628"/>
                    </a:lnTo>
                    <a:lnTo>
                      <a:pt x="980" y="1431"/>
                    </a:lnTo>
                    <a:lnTo>
                      <a:pt x="298" y="2041"/>
                    </a:lnTo>
                    <a:lnTo>
                      <a:pt x="1" y="2299"/>
                    </a:lnTo>
                    <a:lnTo>
                      <a:pt x="422" y="2178"/>
                    </a:lnTo>
                    <a:lnTo>
                      <a:pt x="1019" y="1499"/>
                    </a:lnTo>
                    <a:lnTo>
                      <a:pt x="1917" y="804"/>
                    </a:lnTo>
                    <a:lnTo>
                      <a:pt x="327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6836200" y="2025200"/>
                <a:ext cx="57150" cy="35425"/>
              </a:xfrm>
              <a:custGeom>
                <a:avLst/>
                <a:gdLst/>
                <a:ahLst/>
                <a:cxnLst/>
                <a:rect l="l" t="t" r="r" b="b"/>
                <a:pathLst>
                  <a:path w="2286" h="1417" extrusionOk="0">
                    <a:moveTo>
                      <a:pt x="82" y="0"/>
                    </a:moveTo>
                    <a:lnTo>
                      <a:pt x="0" y="43"/>
                    </a:lnTo>
                    <a:lnTo>
                      <a:pt x="2285" y="1417"/>
                    </a:lnTo>
                    <a:lnTo>
                      <a:pt x="2285" y="1361"/>
                    </a:ln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6859375" y="2116000"/>
                <a:ext cx="14300" cy="32025"/>
              </a:xfrm>
              <a:custGeom>
                <a:avLst/>
                <a:gdLst/>
                <a:ahLst/>
                <a:cxnLst/>
                <a:rect l="l" t="t" r="r" b="b"/>
                <a:pathLst>
                  <a:path w="572" h="1281" extrusionOk="0">
                    <a:moveTo>
                      <a:pt x="559" y="1"/>
                    </a:moveTo>
                    <a:cubicBezTo>
                      <a:pt x="542" y="27"/>
                      <a:pt x="542" y="40"/>
                      <a:pt x="542" y="70"/>
                    </a:cubicBezTo>
                    <a:lnTo>
                      <a:pt x="529" y="83"/>
                    </a:lnTo>
                    <a:cubicBezTo>
                      <a:pt x="516" y="83"/>
                      <a:pt x="516" y="96"/>
                      <a:pt x="503" y="96"/>
                    </a:cubicBezTo>
                    <a:lnTo>
                      <a:pt x="503" y="109"/>
                    </a:lnTo>
                    <a:lnTo>
                      <a:pt x="503" y="164"/>
                    </a:lnTo>
                    <a:cubicBezTo>
                      <a:pt x="503" y="151"/>
                      <a:pt x="490" y="151"/>
                      <a:pt x="477" y="151"/>
                    </a:cubicBezTo>
                    <a:lnTo>
                      <a:pt x="461" y="138"/>
                    </a:lnTo>
                    <a:lnTo>
                      <a:pt x="448" y="138"/>
                    </a:lnTo>
                    <a:cubicBezTo>
                      <a:pt x="435" y="151"/>
                      <a:pt x="435" y="151"/>
                      <a:pt x="421" y="151"/>
                    </a:cubicBezTo>
                    <a:lnTo>
                      <a:pt x="408" y="138"/>
                    </a:lnTo>
                    <a:cubicBezTo>
                      <a:pt x="395" y="122"/>
                      <a:pt x="395" y="109"/>
                      <a:pt x="395" y="96"/>
                    </a:cubicBezTo>
                    <a:cubicBezTo>
                      <a:pt x="379" y="70"/>
                      <a:pt x="379" y="56"/>
                      <a:pt x="366" y="56"/>
                    </a:cubicBezTo>
                    <a:cubicBezTo>
                      <a:pt x="353" y="40"/>
                      <a:pt x="340" y="27"/>
                      <a:pt x="327" y="14"/>
                    </a:cubicBezTo>
                    <a:lnTo>
                      <a:pt x="327" y="14"/>
                    </a:lnTo>
                    <a:cubicBezTo>
                      <a:pt x="327" y="27"/>
                      <a:pt x="327" y="56"/>
                      <a:pt x="340" y="70"/>
                    </a:cubicBezTo>
                    <a:cubicBezTo>
                      <a:pt x="340" y="83"/>
                      <a:pt x="340" y="83"/>
                      <a:pt x="353" y="96"/>
                    </a:cubicBezTo>
                    <a:lnTo>
                      <a:pt x="379" y="122"/>
                    </a:lnTo>
                    <a:cubicBezTo>
                      <a:pt x="379" y="138"/>
                      <a:pt x="395" y="177"/>
                      <a:pt x="379" y="177"/>
                    </a:cubicBezTo>
                    <a:lnTo>
                      <a:pt x="477" y="177"/>
                    </a:lnTo>
                    <a:lnTo>
                      <a:pt x="477" y="190"/>
                    </a:lnTo>
                    <a:lnTo>
                      <a:pt x="477" y="340"/>
                    </a:lnTo>
                    <a:lnTo>
                      <a:pt x="477" y="367"/>
                    </a:lnTo>
                    <a:lnTo>
                      <a:pt x="477" y="383"/>
                    </a:lnTo>
                    <a:lnTo>
                      <a:pt x="461" y="383"/>
                    </a:lnTo>
                    <a:cubicBezTo>
                      <a:pt x="448" y="396"/>
                      <a:pt x="421" y="409"/>
                      <a:pt x="408" y="435"/>
                    </a:cubicBezTo>
                    <a:lnTo>
                      <a:pt x="395" y="448"/>
                    </a:lnTo>
                    <a:cubicBezTo>
                      <a:pt x="366" y="478"/>
                      <a:pt x="366" y="504"/>
                      <a:pt x="340" y="530"/>
                    </a:cubicBezTo>
                    <a:cubicBezTo>
                      <a:pt x="333" y="545"/>
                      <a:pt x="321" y="549"/>
                      <a:pt x="308" y="549"/>
                    </a:cubicBezTo>
                    <a:cubicBezTo>
                      <a:pt x="297" y="549"/>
                      <a:pt x="284" y="546"/>
                      <a:pt x="271" y="546"/>
                    </a:cubicBezTo>
                    <a:cubicBezTo>
                      <a:pt x="314" y="572"/>
                      <a:pt x="340" y="611"/>
                      <a:pt x="366" y="654"/>
                    </a:cubicBezTo>
                    <a:cubicBezTo>
                      <a:pt x="379" y="680"/>
                      <a:pt x="379" y="693"/>
                      <a:pt x="395" y="709"/>
                    </a:cubicBezTo>
                    <a:lnTo>
                      <a:pt x="395" y="722"/>
                    </a:lnTo>
                    <a:lnTo>
                      <a:pt x="408" y="722"/>
                    </a:lnTo>
                    <a:cubicBezTo>
                      <a:pt x="408" y="735"/>
                      <a:pt x="395" y="735"/>
                      <a:pt x="395" y="735"/>
                    </a:cubicBezTo>
                    <a:cubicBezTo>
                      <a:pt x="379" y="748"/>
                      <a:pt x="379" y="761"/>
                      <a:pt x="379" y="775"/>
                    </a:cubicBezTo>
                    <a:cubicBezTo>
                      <a:pt x="366" y="791"/>
                      <a:pt x="353" y="817"/>
                      <a:pt x="353" y="843"/>
                    </a:cubicBezTo>
                    <a:cubicBezTo>
                      <a:pt x="340" y="856"/>
                      <a:pt x="340" y="872"/>
                      <a:pt x="327" y="886"/>
                    </a:cubicBezTo>
                    <a:cubicBezTo>
                      <a:pt x="284" y="938"/>
                      <a:pt x="245" y="993"/>
                      <a:pt x="203" y="1049"/>
                    </a:cubicBezTo>
                    <a:cubicBezTo>
                      <a:pt x="190" y="1062"/>
                      <a:pt x="177" y="1075"/>
                      <a:pt x="164" y="1088"/>
                    </a:cubicBezTo>
                    <a:cubicBezTo>
                      <a:pt x="154" y="1097"/>
                      <a:pt x="137" y="1108"/>
                      <a:pt x="119" y="1108"/>
                    </a:cubicBezTo>
                    <a:cubicBezTo>
                      <a:pt x="111" y="1108"/>
                      <a:pt x="103" y="1106"/>
                      <a:pt x="95" y="1101"/>
                    </a:cubicBezTo>
                    <a:lnTo>
                      <a:pt x="82" y="1101"/>
                    </a:lnTo>
                    <a:cubicBezTo>
                      <a:pt x="74" y="1097"/>
                      <a:pt x="68" y="1096"/>
                      <a:pt x="63" y="1096"/>
                    </a:cubicBezTo>
                    <a:cubicBezTo>
                      <a:pt x="50" y="1096"/>
                      <a:pt x="45" y="1106"/>
                      <a:pt x="27" y="1117"/>
                    </a:cubicBezTo>
                    <a:cubicBezTo>
                      <a:pt x="27" y="1117"/>
                      <a:pt x="27" y="1130"/>
                      <a:pt x="13" y="1130"/>
                    </a:cubicBezTo>
                    <a:cubicBezTo>
                      <a:pt x="13" y="1143"/>
                      <a:pt x="0" y="1156"/>
                      <a:pt x="0" y="1156"/>
                    </a:cubicBezTo>
                    <a:cubicBezTo>
                      <a:pt x="27" y="1169"/>
                      <a:pt x="53" y="1183"/>
                      <a:pt x="82" y="1183"/>
                    </a:cubicBezTo>
                    <a:lnTo>
                      <a:pt x="108" y="1183"/>
                    </a:lnTo>
                    <a:lnTo>
                      <a:pt x="108" y="1199"/>
                    </a:lnTo>
                    <a:lnTo>
                      <a:pt x="69" y="1238"/>
                    </a:lnTo>
                    <a:cubicBezTo>
                      <a:pt x="95" y="1251"/>
                      <a:pt x="121" y="1264"/>
                      <a:pt x="134" y="1280"/>
                    </a:cubicBezTo>
                    <a:cubicBezTo>
                      <a:pt x="151" y="1264"/>
                      <a:pt x="151" y="1238"/>
                      <a:pt x="164" y="1225"/>
                    </a:cubicBezTo>
                    <a:cubicBezTo>
                      <a:pt x="177" y="1212"/>
                      <a:pt x="190" y="1183"/>
                      <a:pt x="190" y="1169"/>
                    </a:cubicBezTo>
                    <a:lnTo>
                      <a:pt x="203" y="1156"/>
                    </a:lnTo>
                    <a:lnTo>
                      <a:pt x="216" y="1143"/>
                    </a:lnTo>
                    <a:lnTo>
                      <a:pt x="216" y="1130"/>
                    </a:lnTo>
                    <a:cubicBezTo>
                      <a:pt x="245" y="1088"/>
                      <a:pt x="284" y="1062"/>
                      <a:pt x="314" y="1006"/>
                    </a:cubicBezTo>
                    <a:cubicBezTo>
                      <a:pt x="353" y="938"/>
                      <a:pt x="366" y="843"/>
                      <a:pt x="448" y="817"/>
                    </a:cubicBezTo>
                    <a:lnTo>
                      <a:pt x="461" y="817"/>
                    </a:lnTo>
                    <a:lnTo>
                      <a:pt x="461" y="804"/>
                    </a:lnTo>
                    <a:cubicBezTo>
                      <a:pt x="461" y="775"/>
                      <a:pt x="461" y="761"/>
                      <a:pt x="448" y="735"/>
                    </a:cubicBezTo>
                    <a:lnTo>
                      <a:pt x="448" y="693"/>
                    </a:lnTo>
                    <a:cubicBezTo>
                      <a:pt x="448" y="680"/>
                      <a:pt x="435" y="654"/>
                      <a:pt x="435" y="641"/>
                    </a:cubicBezTo>
                    <a:cubicBezTo>
                      <a:pt x="435" y="641"/>
                      <a:pt x="411" y="516"/>
                      <a:pt x="397" y="516"/>
                    </a:cubicBezTo>
                    <a:cubicBezTo>
                      <a:pt x="397" y="516"/>
                      <a:pt x="396" y="516"/>
                      <a:pt x="395" y="517"/>
                    </a:cubicBezTo>
                    <a:cubicBezTo>
                      <a:pt x="421" y="491"/>
                      <a:pt x="448" y="478"/>
                      <a:pt x="477" y="464"/>
                    </a:cubicBezTo>
                    <a:cubicBezTo>
                      <a:pt x="490" y="464"/>
                      <a:pt x="490" y="464"/>
                      <a:pt x="503" y="448"/>
                    </a:cubicBezTo>
                    <a:lnTo>
                      <a:pt x="503" y="435"/>
                    </a:lnTo>
                    <a:lnTo>
                      <a:pt x="503" y="422"/>
                    </a:lnTo>
                    <a:cubicBezTo>
                      <a:pt x="503" y="396"/>
                      <a:pt x="516" y="383"/>
                      <a:pt x="516" y="367"/>
                    </a:cubicBezTo>
                    <a:cubicBezTo>
                      <a:pt x="516" y="314"/>
                      <a:pt x="529" y="259"/>
                      <a:pt x="529" y="203"/>
                    </a:cubicBezTo>
                    <a:cubicBezTo>
                      <a:pt x="542" y="177"/>
                      <a:pt x="542" y="151"/>
                      <a:pt x="542" y="122"/>
                    </a:cubicBezTo>
                    <a:lnTo>
                      <a:pt x="542" y="83"/>
                    </a:lnTo>
                    <a:cubicBezTo>
                      <a:pt x="559" y="83"/>
                      <a:pt x="559" y="70"/>
                      <a:pt x="572" y="70"/>
                    </a:cubicBezTo>
                    <a:lnTo>
                      <a:pt x="572" y="40"/>
                    </a:lnTo>
                    <a:lnTo>
                      <a:pt x="572" y="27"/>
                    </a:lnTo>
                    <a:cubicBezTo>
                      <a:pt x="559" y="14"/>
                      <a:pt x="559" y="14"/>
                      <a:pt x="5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6860025" y="2119025"/>
                <a:ext cx="2725" cy="14300"/>
              </a:xfrm>
              <a:custGeom>
                <a:avLst/>
                <a:gdLst/>
                <a:ahLst/>
                <a:cxnLst/>
                <a:rect l="l" t="t" r="r" b="b"/>
                <a:pathLst>
                  <a:path w="109" h="572" extrusionOk="0">
                    <a:moveTo>
                      <a:pt x="1" y="1"/>
                    </a:moveTo>
                    <a:lnTo>
                      <a:pt x="1" y="56"/>
                    </a:lnTo>
                    <a:cubicBezTo>
                      <a:pt x="14" y="56"/>
                      <a:pt x="14" y="69"/>
                      <a:pt x="14" y="82"/>
                    </a:cubicBezTo>
                    <a:lnTo>
                      <a:pt x="14" y="99"/>
                    </a:lnTo>
                    <a:lnTo>
                      <a:pt x="14" y="112"/>
                    </a:lnTo>
                    <a:cubicBezTo>
                      <a:pt x="14" y="125"/>
                      <a:pt x="1" y="125"/>
                      <a:pt x="1" y="138"/>
                    </a:cubicBezTo>
                    <a:lnTo>
                      <a:pt x="1" y="151"/>
                    </a:lnTo>
                    <a:lnTo>
                      <a:pt x="1" y="193"/>
                    </a:lnTo>
                    <a:cubicBezTo>
                      <a:pt x="1" y="219"/>
                      <a:pt x="1" y="232"/>
                      <a:pt x="14" y="246"/>
                    </a:cubicBezTo>
                    <a:lnTo>
                      <a:pt x="14" y="327"/>
                    </a:lnTo>
                    <a:lnTo>
                      <a:pt x="14" y="343"/>
                    </a:lnTo>
                    <a:lnTo>
                      <a:pt x="14" y="370"/>
                    </a:lnTo>
                    <a:lnTo>
                      <a:pt x="14" y="425"/>
                    </a:lnTo>
                    <a:cubicBezTo>
                      <a:pt x="27" y="477"/>
                      <a:pt x="69" y="533"/>
                      <a:pt x="108" y="572"/>
                    </a:cubicBezTo>
                    <a:cubicBezTo>
                      <a:pt x="82" y="546"/>
                      <a:pt x="82" y="464"/>
                      <a:pt x="82" y="438"/>
                    </a:cubicBezTo>
                    <a:cubicBezTo>
                      <a:pt x="69" y="409"/>
                      <a:pt x="69" y="396"/>
                      <a:pt x="69" y="370"/>
                    </a:cubicBezTo>
                    <a:lnTo>
                      <a:pt x="69" y="343"/>
                    </a:lnTo>
                    <a:lnTo>
                      <a:pt x="69" y="288"/>
                    </a:lnTo>
                    <a:cubicBezTo>
                      <a:pt x="69" y="275"/>
                      <a:pt x="56" y="262"/>
                      <a:pt x="56" y="246"/>
                    </a:cubicBezTo>
                    <a:lnTo>
                      <a:pt x="56" y="219"/>
                    </a:lnTo>
                    <a:cubicBezTo>
                      <a:pt x="56" y="219"/>
                      <a:pt x="43" y="219"/>
                      <a:pt x="43" y="206"/>
                    </a:cubicBezTo>
                    <a:lnTo>
                      <a:pt x="43" y="180"/>
                    </a:lnTo>
                    <a:lnTo>
                      <a:pt x="43" y="151"/>
                    </a:lnTo>
                    <a:cubicBezTo>
                      <a:pt x="43" y="151"/>
                      <a:pt x="43" y="138"/>
                      <a:pt x="27" y="138"/>
                    </a:cubicBezTo>
                    <a:lnTo>
                      <a:pt x="27" y="125"/>
                    </a:lnTo>
                    <a:lnTo>
                      <a:pt x="27" y="112"/>
                    </a:lnTo>
                    <a:lnTo>
                      <a:pt x="27" y="56"/>
                    </a:lnTo>
                    <a:lnTo>
                      <a:pt x="27" y="30"/>
                    </a:lnTo>
                    <a:cubicBezTo>
                      <a:pt x="14" y="17"/>
                      <a:pt x="14" y="17"/>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6866150" y="2120425"/>
                <a:ext cx="3450" cy="1400"/>
              </a:xfrm>
              <a:custGeom>
                <a:avLst/>
                <a:gdLst/>
                <a:ahLst/>
                <a:cxnLst/>
                <a:rect l="l" t="t" r="r" b="b"/>
                <a:pathLst>
                  <a:path w="138" h="56" extrusionOk="0">
                    <a:moveTo>
                      <a:pt x="14" y="42"/>
                    </a:moveTo>
                    <a:cubicBezTo>
                      <a:pt x="10" y="42"/>
                      <a:pt x="5" y="43"/>
                      <a:pt x="0" y="43"/>
                    </a:cubicBezTo>
                    <a:lnTo>
                      <a:pt x="0" y="56"/>
                    </a:lnTo>
                    <a:cubicBezTo>
                      <a:pt x="0" y="43"/>
                      <a:pt x="0" y="43"/>
                      <a:pt x="13" y="43"/>
                    </a:cubicBezTo>
                    <a:cubicBezTo>
                      <a:pt x="14" y="42"/>
                      <a:pt x="14" y="42"/>
                      <a:pt x="14" y="42"/>
                    </a:cubicBezTo>
                    <a:close/>
                    <a:moveTo>
                      <a:pt x="95" y="0"/>
                    </a:moveTo>
                    <a:cubicBezTo>
                      <a:pt x="69" y="13"/>
                      <a:pt x="43" y="26"/>
                      <a:pt x="14" y="42"/>
                    </a:cubicBezTo>
                    <a:lnTo>
                      <a:pt x="14" y="42"/>
                    </a:lnTo>
                    <a:cubicBezTo>
                      <a:pt x="32" y="41"/>
                      <a:pt x="48" y="38"/>
                      <a:pt x="63" y="38"/>
                    </a:cubicBezTo>
                    <a:cubicBezTo>
                      <a:pt x="80" y="38"/>
                      <a:pt x="96" y="42"/>
                      <a:pt x="108" y="56"/>
                    </a:cubicBezTo>
                    <a:cubicBezTo>
                      <a:pt x="124" y="26"/>
                      <a:pt x="124" y="13"/>
                      <a:pt x="13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6872600" y="2117725"/>
                <a:ext cx="10950" cy="41150"/>
              </a:xfrm>
              <a:custGeom>
                <a:avLst/>
                <a:gdLst/>
                <a:ahLst/>
                <a:cxnLst/>
                <a:rect l="l" t="t" r="r" b="b"/>
                <a:pathLst>
                  <a:path w="438" h="1646" extrusionOk="0">
                    <a:moveTo>
                      <a:pt x="43" y="1"/>
                    </a:moveTo>
                    <a:cubicBezTo>
                      <a:pt x="30" y="14"/>
                      <a:pt x="13" y="14"/>
                      <a:pt x="0" y="27"/>
                    </a:cubicBezTo>
                    <a:lnTo>
                      <a:pt x="13" y="40"/>
                    </a:lnTo>
                    <a:cubicBezTo>
                      <a:pt x="30" y="40"/>
                      <a:pt x="43" y="53"/>
                      <a:pt x="56" y="69"/>
                    </a:cubicBezTo>
                    <a:cubicBezTo>
                      <a:pt x="69" y="82"/>
                      <a:pt x="82" y="95"/>
                      <a:pt x="95" y="121"/>
                    </a:cubicBezTo>
                    <a:cubicBezTo>
                      <a:pt x="111" y="134"/>
                      <a:pt x="137" y="151"/>
                      <a:pt x="150" y="177"/>
                    </a:cubicBezTo>
                    <a:cubicBezTo>
                      <a:pt x="163" y="190"/>
                      <a:pt x="163" y="203"/>
                      <a:pt x="176" y="216"/>
                    </a:cubicBezTo>
                    <a:cubicBezTo>
                      <a:pt x="193" y="216"/>
                      <a:pt x="193" y="232"/>
                      <a:pt x="206" y="245"/>
                    </a:cubicBezTo>
                    <a:cubicBezTo>
                      <a:pt x="206" y="271"/>
                      <a:pt x="176" y="298"/>
                      <a:pt x="176" y="327"/>
                    </a:cubicBezTo>
                    <a:lnTo>
                      <a:pt x="193" y="340"/>
                    </a:lnTo>
                    <a:cubicBezTo>
                      <a:pt x="193" y="340"/>
                      <a:pt x="193" y="353"/>
                      <a:pt x="206" y="366"/>
                    </a:cubicBezTo>
                    <a:lnTo>
                      <a:pt x="219" y="379"/>
                    </a:lnTo>
                    <a:lnTo>
                      <a:pt x="219" y="395"/>
                    </a:lnTo>
                    <a:cubicBezTo>
                      <a:pt x="206" y="435"/>
                      <a:pt x="206" y="477"/>
                      <a:pt x="193" y="529"/>
                    </a:cubicBezTo>
                    <a:cubicBezTo>
                      <a:pt x="193" y="529"/>
                      <a:pt x="245" y="585"/>
                      <a:pt x="258" y="585"/>
                    </a:cubicBezTo>
                    <a:lnTo>
                      <a:pt x="300" y="624"/>
                    </a:lnTo>
                    <a:lnTo>
                      <a:pt x="300" y="640"/>
                    </a:lnTo>
                    <a:cubicBezTo>
                      <a:pt x="300" y="653"/>
                      <a:pt x="300" y="666"/>
                      <a:pt x="287" y="679"/>
                    </a:cubicBezTo>
                    <a:lnTo>
                      <a:pt x="287" y="706"/>
                    </a:lnTo>
                    <a:cubicBezTo>
                      <a:pt x="274" y="735"/>
                      <a:pt x="274" y="761"/>
                      <a:pt x="258" y="803"/>
                    </a:cubicBezTo>
                    <a:lnTo>
                      <a:pt x="258" y="856"/>
                    </a:lnTo>
                    <a:cubicBezTo>
                      <a:pt x="274" y="869"/>
                      <a:pt x="287" y="885"/>
                      <a:pt x="300" y="898"/>
                    </a:cubicBezTo>
                    <a:cubicBezTo>
                      <a:pt x="314" y="898"/>
                      <a:pt x="314" y="911"/>
                      <a:pt x="314" y="911"/>
                    </a:cubicBezTo>
                    <a:cubicBezTo>
                      <a:pt x="340" y="950"/>
                      <a:pt x="369" y="993"/>
                      <a:pt x="382" y="1019"/>
                    </a:cubicBezTo>
                    <a:cubicBezTo>
                      <a:pt x="382" y="1032"/>
                      <a:pt x="395" y="1032"/>
                      <a:pt x="395" y="1048"/>
                    </a:cubicBezTo>
                    <a:cubicBezTo>
                      <a:pt x="395" y="1048"/>
                      <a:pt x="382" y="1048"/>
                      <a:pt x="382" y="1061"/>
                    </a:cubicBezTo>
                    <a:cubicBezTo>
                      <a:pt x="356" y="1114"/>
                      <a:pt x="340" y="1169"/>
                      <a:pt x="327" y="1225"/>
                    </a:cubicBezTo>
                    <a:cubicBezTo>
                      <a:pt x="314" y="1264"/>
                      <a:pt x="314" y="1332"/>
                      <a:pt x="327" y="1358"/>
                    </a:cubicBezTo>
                    <a:cubicBezTo>
                      <a:pt x="340" y="1375"/>
                      <a:pt x="356" y="1388"/>
                      <a:pt x="369" y="1401"/>
                    </a:cubicBezTo>
                    <a:lnTo>
                      <a:pt x="369" y="1427"/>
                    </a:lnTo>
                    <a:lnTo>
                      <a:pt x="356" y="1440"/>
                    </a:lnTo>
                    <a:cubicBezTo>
                      <a:pt x="356" y="1456"/>
                      <a:pt x="356" y="1456"/>
                      <a:pt x="340" y="1469"/>
                    </a:cubicBezTo>
                    <a:cubicBezTo>
                      <a:pt x="327" y="1495"/>
                      <a:pt x="314" y="1522"/>
                      <a:pt x="300" y="1551"/>
                    </a:cubicBezTo>
                    <a:cubicBezTo>
                      <a:pt x="300" y="1577"/>
                      <a:pt x="287" y="1590"/>
                      <a:pt x="287" y="1603"/>
                    </a:cubicBezTo>
                    <a:cubicBezTo>
                      <a:pt x="300" y="1619"/>
                      <a:pt x="327" y="1633"/>
                      <a:pt x="340" y="1646"/>
                    </a:cubicBezTo>
                    <a:cubicBezTo>
                      <a:pt x="356" y="1633"/>
                      <a:pt x="369" y="1619"/>
                      <a:pt x="369" y="1590"/>
                    </a:cubicBezTo>
                    <a:cubicBezTo>
                      <a:pt x="382" y="1564"/>
                      <a:pt x="408" y="1538"/>
                      <a:pt x="421" y="1509"/>
                    </a:cubicBezTo>
                    <a:lnTo>
                      <a:pt x="421" y="1495"/>
                    </a:lnTo>
                    <a:cubicBezTo>
                      <a:pt x="438" y="1469"/>
                      <a:pt x="438" y="1440"/>
                      <a:pt x="421" y="1414"/>
                    </a:cubicBezTo>
                    <a:cubicBezTo>
                      <a:pt x="421" y="1401"/>
                      <a:pt x="421" y="1375"/>
                      <a:pt x="408" y="1358"/>
                    </a:cubicBezTo>
                    <a:cubicBezTo>
                      <a:pt x="408" y="1345"/>
                      <a:pt x="395" y="1332"/>
                      <a:pt x="395" y="1332"/>
                    </a:cubicBezTo>
                    <a:cubicBezTo>
                      <a:pt x="382" y="1319"/>
                      <a:pt x="356" y="1306"/>
                      <a:pt x="340" y="1293"/>
                    </a:cubicBezTo>
                    <a:cubicBezTo>
                      <a:pt x="369" y="1238"/>
                      <a:pt x="382" y="1182"/>
                      <a:pt x="408" y="1114"/>
                    </a:cubicBezTo>
                    <a:cubicBezTo>
                      <a:pt x="408" y="1100"/>
                      <a:pt x="421" y="1087"/>
                      <a:pt x="421" y="1074"/>
                    </a:cubicBezTo>
                    <a:cubicBezTo>
                      <a:pt x="438" y="1048"/>
                      <a:pt x="421" y="1032"/>
                      <a:pt x="421" y="1019"/>
                    </a:cubicBezTo>
                    <a:cubicBezTo>
                      <a:pt x="421" y="980"/>
                      <a:pt x="408" y="937"/>
                      <a:pt x="408" y="911"/>
                    </a:cubicBezTo>
                    <a:cubicBezTo>
                      <a:pt x="408" y="898"/>
                      <a:pt x="395" y="885"/>
                      <a:pt x="395" y="885"/>
                    </a:cubicBezTo>
                    <a:cubicBezTo>
                      <a:pt x="395" y="869"/>
                      <a:pt x="382" y="856"/>
                      <a:pt x="369" y="843"/>
                    </a:cubicBezTo>
                    <a:cubicBezTo>
                      <a:pt x="340" y="830"/>
                      <a:pt x="327" y="817"/>
                      <a:pt x="300" y="803"/>
                    </a:cubicBezTo>
                    <a:cubicBezTo>
                      <a:pt x="314" y="761"/>
                      <a:pt x="340" y="735"/>
                      <a:pt x="356" y="692"/>
                    </a:cubicBezTo>
                    <a:cubicBezTo>
                      <a:pt x="369" y="679"/>
                      <a:pt x="369" y="679"/>
                      <a:pt x="382" y="666"/>
                    </a:cubicBezTo>
                    <a:lnTo>
                      <a:pt x="382" y="653"/>
                    </a:lnTo>
                    <a:lnTo>
                      <a:pt x="382" y="640"/>
                    </a:lnTo>
                    <a:cubicBezTo>
                      <a:pt x="382" y="624"/>
                      <a:pt x="369" y="598"/>
                      <a:pt x="369" y="585"/>
                    </a:cubicBezTo>
                    <a:cubicBezTo>
                      <a:pt x="356" y="585"/>
                      <a:pt x="340" y="572"/>
                      <a:pt x="340" y="572"/>
                    </a:cubicBezTo>
                    <a:cubicBezTo>
                      <a:pt x="314" y="542"/>
                      <a:pt x="287" y="516"/>
                      <a:pt x="245" y="503"/>
                    </a:cubicBezTo>
                    <a:cubicBezTo>
                      <a:pt x="258" y="461"/>
                      <a:pt x="274" y="422"/>
                      <a:pt x="274" y="379"/>
                    </a:cubicBezTo>
                    <a:lnTo>
                      <a:pt x="274" y="366"/>
                    </a:lnTo>
                    <a:cubicBezTo>
                      <a:pt x="274" y="353"/>
                      <a:pt x="258" y="353"/>
                      <a:pt x="258" y="340"/>
                    </a:cubicBezTo>
                    <a:lnTo>
                      <a:pt x="245" y="327"/>
                    </a:lnTo>
                    <a:lnTo>
                      <a:pt x="232" y="314"/>
                    </a:lnTo>
                    <a:lnTo>
                      <a:pt x="219" y="298"/>
                    </a:lnTo>
                    <a:lnTo>
                      <a:pt x="219" y="284"/>
                    </a:lnTo>
                    <a:cubicBezTo>
                      <a:pt x="232" y="245"/>
                      <a:pt x="232" y="203"/>
                      <a:pt x="206" y="164"/>
                    </a:cubicBezTo>
                    <a:cubicBezTo>
                      <a:pt x="163" y="134"/>
                      <a:pt x="137" y="82"/>
                      <a:pt x="95" y="40"/>
                    </a:cubicBezTo>
                    <a:cubicBezTo>
                      <a:pt x="82" y="27"/>
                      <a:pt x="69" y="14"/>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6886550" y="2119450"/>
                <a:ext cx="11275" cy="14950"/>
              </a:xfrm>
              <a:custGeom>
                <a:avLst/>
                <a:gdLst/>
                <a:ahLst/>
                <a:cxnLst/>
                <a:rect l="l" t="t" r="r" b="b"/>
                <a:pathLst>
                  <a:path w="451" h="598" extrusionOk="0">
                    <a:moveTo>
                      <a:pt x="0" y="0"/>
                    </a:moveTo>
                    <a:lnTo>
                      <a:pt x="0" y="26"/>
                    </a:lnTo>
                    <a:cubicBezTo>
                      <a:pt x="0" y="65"/>
                      <a:pt x="13" y="95"/>
                      <a:pt x="26" y="134"/>
                    </a:cubicBezTo>
                    <a:cubicBezTo>
                      <a:pt x="26" y="147"/>
                      <a:pt x="43" y="163"/>
                      <a:pt x="56" y="176"/>
                    </a:cubicBezTo>
                    <a:cubicBezTo>
                      <a:pt x="69" y="189"/>
                      <a:pt x="82" y="189"/>
                      <a:pt x="95" y="189"/>
                    </a:cubicBezTo>
                    <a:cubicBezTo>
                      <a:pt x="108" y="202"/>
                      <a:pt x="108" y="215"/>
                      <a:pt x="108" y="215"/>
                    </a:cubicBezTo>
                    <a:cubicBezTo>
                      <a:pt x="150" y="284"/>
                      <a:pt x="177" y="353"/>
                      <a:pt x="206" y="408"/>
                    </a:cubicBezTo>
                    <a:lnTo>
                      <a:pt x="206" y="447"/>
                    </a:lnTo>
                    <a:lnTo>
                      <a:pt x="206" y="460"/>
                    </a:lnTo>
                    <a:cubicBezTo>
                      <a:pt x="219" y="473"/>
                      <a:pt x="219" y="473"/>
                      <a:pt x="232" y="473"/>
                    </a:cubicBezTo>
                    <a:cubicBezTo>
                      <a:pt x="288" y="503"/>
                      <a:pt x="327" y="529"/>
                      <a:pt x="382" y="542"/>
                    </a:cubicBezTo>
                    <a:cubicBezTo>
                      <a:pt x="408" y="555"/>
                      <a:pt x="434" y="584"/>
                      <a:pt x="451" y="597"/>
                    </a:cubicBezTo>
                    <a:cubicBezTo>
                      <a:pt x="451" y="584"/>
                      <a:pt x="434" y="571"/>
                      <a:pt x="434" y="555"/>
                    </a:cubicBezTo>
                    <a:cubicBezTo>
                      <a:pt x="421" y="529"/>
                      <a:pt x="408" y="516"/>
                      <a:pt x="382" y="503"/>
                    </a:cubicBezTo>
                    <a:cubicBezTo>
                      <a:pt x="353" y="490"/>
                      <a:pt x="314" y="473"/>
                      <a:pt x="271" y="460"/>
                    </a:cubicBezTo>
                    <a:cubicBezTo>
                      <a:pt x="258" y="460"/>
                      <a:pt x="258" y="460"/>
                      <a:pt x="245" y="447"/>
                    </a:cubicBezTo>
                    <a:lnTo>
                      <a:pt x="245" y="434"/>
                    </a:lnTo>
                    <a:cubicBezTo>
                      <a:pt x="245" y="392"/>
                      <a:pt x="232" y="353"/>
                      <a:pt x="206" y="310"/>
                    </a:cubicBezTo>
                    <a:cubicBezTo>
                      <a:pt x="190" y="297"/>
                      <a:pt x="190" y="284"/>
                      <a:pt x="177" y="271"/>
                    </a:cubicBezTo>
                    <a:cubicBezTo>
                      <a:pt x="177" y="258"/>
                      <a:pt x="177" y="229"/>
                      <a:pt x="164" y="215"/>
                    </a:cubicBezTo>
                    <a:cubicBezTo>
                      <a:pt x="150" y="134"/>
                      <a:pt x="56" y="95"/>
                      <a:pt x="13" y="26"/>
                    </a:cubicBezTo>
                    <a:cubicBezTo>
                      <a:pt x="0" y="26"/>
                      <a:pt x="0" y="13"/>
                      <a:pt x="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6897800" y="2134375"/>
                <a:ext cx="25" cy="350"/>
              </a:xfrm>
              <a:custGeom>
                <a:avLst/>
                <a:gdLst/>
                <a:ahLst/>
                <a:cxnLst/>
                <a:rect l="l" t="t" r="r" b="b"/>
                <a:pathLst>
                  <a:path w="1" h="14" extrusionOk="0">
                    <a:moveTo>
                      <a:pt x="1" y="0"/>
                    </a:moveTo>
                    <a:lnTo>
                      <a:pt x="1" y="13"/>
                    </a:lnTo>
                    <a:lnTo>
                      <a:pt x="1" y="13"/>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6896750" y="2134700"/>
                <a:ext cx="5825" cy="34700"/>
              </a:xfrm>
              <a:custGeom>
                <a:avLst/>
                <a:gdLst/>
                <a:ahLst/>
                <a:cxnLst/>
                <a:rect l="l" t="t" r="r" b="b"/>
                <a:pathLst>
                  <a:path w="233" h="1388" extrusionOk="0">
                    <a:moveTo>
                      <a:pt x="43" y="0"/>
                    </a:moveTo>
                    <a:lnTo>
                      <a:pt x="43" y="27"/>
                    </a:lnTo>
                    <a:lnTo>
                      <a:pt x="43" y="69"/>
                    </a:lnTo>
                    <a:cubicBezTo>
                      <a:pt x="26" y="108"/>
                      <a:pt x="13" y="164"/>
                      <a:pt x="0" y="190"/>
                    </a:cubicBezTo>
                    <a:cubicBezTo>
                      <a:pt x="26" y="219"/>
                      <a:pt x="26" y="245"/>
                      <a:pt x="43" y="271"/>
                    </a:cubicBezTo>
                    <a:cubicBezTo>
                      <a:pt x="43" y="301"/>
                      <a:pt x="43" y="327"/>
                      <a:pt x="26" y="340"/>
                    </a:cubicBezTo>
                    <a:cubicBezTo>
                      <a:pt x="26" y="382"/>
                      <a:pt x="13" y="421"/>
                      <a:pt x="13" y="451"/>
                    </a:cubicBezTo>
                    <a:cubicBezTo>
                      <a:pt x="0" y="490"/>
                      <a:pt x="26" y="559"/>
                      <a:pt x="43" y="598"/>
                    </a:cubicBezTo>
                    <a:cubicBezTo>
                      <a:pt x="56" y="640"/>
                      <a:pt x="108" y="640"/>
                      <a:pt x="137" y="679"/>
                    </a:cubicBezTo>
                    <a:cubicBezTo>
                      <a:pt x="177" y="722"/>
                      <a:pt x="164" y="803"/>
                      <a:pt x="137" y="859"/>
                    </a:cubicBezTo>
                    <a:cubicBezTo>
                      <a:pt x="124" y="898"/>
                      <a:pt x="124" y="924"/>
                      <a:pt x="108" y="967"/>
                    </a:cubicBezTo>
                    <a:lnTo>
                      <a:pt x="95" y="1074"/>
                    </a:lnTo>
                    <a:cubicBezTo>
                      <a:pt x="124" y="1087"/>
                      <a:pt x="150" y="1087"/>
                      <a:pt x="164" y="1104"/>
                    </a:cubicBezTo>
                    <a:cubicBezTo>
                      <a:pt x="177" y="1104"/>
                      <a:pt x="177" y="1104"/>
                      <a:pt x="177" y="1117"/>
                    </a:cubicBezTo>
                    <a:lnTo>
                      <a:pt x="190" y="1130"/>
                    </a:lnTo>
                    <a:cubicBezTo>
                      <a:pt x="190" y="1185"/>
                      <a:pt x="190" y="1238"/>
                      <a:pt x="177" y="1293"/>
                    </a:cubicBezTo>
                    <a:cubicBezTo>
                      <a:pt x="177" y="1306"/>
                      <a:pt x="164" y="1319"/>
                      <a:pt x="164" y="1332"/>
                    </a:cubicBezTo>
                    <a:cubicBezTo>
                      <a:pt x="164" y="1348"/>
                      <a:pt x="150" y="1362"/>
                      <a:pt x="150" y="1388"/>
                    </a:cubicBezTo>
                    <a:lnTo>
                      <a:pt x="177" y="1388"/>
                    </a:lnTo>
                    <a:lnTo>
                      <a:pt x="190" y="1375"/>
                    </a:lnTo>
                    <a:cubicBezTo>
                      <a:pt x="206" y="1362"/>
                      <a:pt x="206" y="1362"/>
                      <a:pt x="219" y="1348"/>
                    </a:cubicBezTo>
                    <a:cubicBezTo>
                      <a:pt x="232" y="1319"/>
                      <a:pt x="232" y="1306"/>
                      <a:pt x="232" y="1267"/>
                    </a:cubicBezTo>
                    <a:cubicBezTo>
                      <a:pt x="232" y="1224"/>
                      <a:pt x="232" y="1169"/>
                      <a:pt x="219" y="1117"/>
                    </a:cubicBezTo>
                    <a:cubicBezTo>
                      <a:pt x="219" y="1087"/>
                      <a:pt x="219" y="1048"/>
                      <a:pt x="190" y="1035"/>
                    </a:cubicBezTo>
                    <a:cubicBezTo>
                      <a:pt x="177" y="1035"/>
                      <a:pt x="164" y="1022"/>
                      <a:pt x="164" y="1022"/>
                    </a:cubicBezTo>
                    <a:cubicBezTo>
                      <a:pt x="150" y="1006"/>
                      <a:pt x="150" y="993"/>
                      <a:pt x="164" y="980"/>
                    </a:cubicBezTo>
                    <a:cubicBezTo>
                      <a:pt x="177" y="940"/>
                      <a:pt x="177" y="885"/>
                      <a:pt x="190" y="843"/>
                    </a:cubicBezTo>
                    <a:lnTo>
                      <a:pt x="190" y="830"/>
                    </a:lnTo>
                    <a:lnTo>
                      <a:pt x="206" y="816"/>
                    </a:lnTo>
                    <a:lnTo>
                      <a:pt x="206" y="777"/>
                    </a:lnTo>
                    <a:cubicBezTo>
                      <a:pt x="206" y="748"/>
                      <a:pt x="190" y="722"/>
                      <a:pt x="177" y="696"/>
                    </a:cubicBezTo>
                    <a:cubicBezTo>
                      <a:pt x="150" y="653"/>
                      <a:pt x="150" y="614"/>
                      <a:pt x="137" y="572"/>
                    </a:cubicBezTo>
                    <a:cubicBezTo>
                      <a:pt x="124" y="559"/>
                      <a:pt x="95" y="546"/>
                      <a:pt x="82" y="532"/>
                    </a:cubicBezTo>
                    <a:lnTo>
                      <a:pt x="69" y="516"/>
                    </a:lnTo>
                    <a:lnTo>
                      <a:pt x="69" y="503"/>
                    </a:lnTo>
                    <a:cubicBezTo>
                      <a:pt x="82" y="435"/>
                      <a:pt x="56" y="382"/>
                      <a:pt x="69" y="314"/>
                    </a:cubicBezTo>
                    <a:cubicBezTo>
                      <a:pt x="69" y="301"/>
                      <a:pt x="82" y="288"/>
                      <a:pt x="95" y="271"/>
                    </a:cubicBezTo>
                    <a:cubicBezTo>
                      <a:pt x="95" y="245"/>
                      <a:pt x="82" y="232"/>
                      <a:pt x="82" y="206"/>
                    </a:cubicBezTo>
                    <a:cubicBezTo>
                      <a:pt x="69" y="206"/>
                      <a:pt x="69" y="190"/>
                      <a:pt x="69" y="190"/>
                    </a:cubicBezTo>
                    <a:cubicBezTo>
                      <a:pt x="69" y="177"/>
                      <a:pt x="82" y="177"/>
                      <a:pt x="82" y="164"/>
                    </a:cubicBezTo>
                    <a:cubicBezTo>
                      <a:pt x="82" y="138"/>
                      <a:pt x="95" y="108"/>
                      <a:pt x="95" y="69"/>
                    </a:cubicBezTo>
                    <a:cubicBezTo>
                      <a:pt x="95" y="56"/>
                      <a:pt x="95" y="43"/>
                      <a:pt x="82" y="27"/>
                    </a:cubicBezTo>
                    <a:cubicBezTo>
                      <a:pt x="82" y="0"/>
                      <a:pt x="69" y="0"/>
                      <a:pt x="4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6900825" y="2152075"/>
                <a:ext cx="13975" cy="5425"/>
              </a:xfrm>
              <a:custGeom>
                <a:avLst/>
                <a:gdLst/>
                <a:ahLst/>
                <a:cxnLst/>
                <a:rect l="l" t="t" r="r" b="b"/>
                <a:pathLst>
                  <a:path w="559" h="217" extrusionOk="0">
                    <a:moveTo>
                      <a:pt x="151" y="1"/>
                    </a:moveTo>
                    <a:lnTo>
                      <a:pt x="138" y="14"/>
                    </a:lnTo>
                    <a:cubicBezTo>
                      <a:pt x="82" y="66"/>
                      <a:pt x="43" y="108"/>
                      <a:pt x="1" y="164"/>
                    </a:cubicBezTo>
                    <a:cubicBezTo>
                      <a:pt x="43" y="135"/>
                      <a:pt x="82" y="95"/>
                      <a:pt x="125" y="66"/>
                    </a:cubicBezTo>
                    <a:cubicBezTo>
                      <a:pt x="125" y="53"/>
                      <a:pt x="138" y="40"/>
                      <a:pt x="151" y="40"/>
                    </a:cubicBezTo>
                    <a:lnTo>
                      <a:pt x="177" y="40"/>
                    </a:lnTo>
                    <a:cubicBezTo>
                      <a:pt x="190" y="53"/>
                      <a:pt x="219" y="53"/>
                      <a:pt x="232" y="66"/>
                    </a:cubicBezTo>
                    <a:cubicBezTo>
                      <a:pt x="278" y="90"/>
                      <a:pt x="330" y="112"/>
                      <a:pt x="385" y="112"/>
                    </a:cubicBezTo>
                    <a:cubicBezTo>
                      <a:pt x="397" y="112"/>
                      <a:pt x="409" y="111"/>
                      <a:pt x="422" y="108"/>
                    </a:cubicBezTo>
                    <a:lnTo>
                      <a:pt x="422" y="108"/>
                    </a:lnTo>
                    <a:cubicBezTo>
                      <a:pt x="382" y="148"/>
                      <a:pt x="340" y="177"/>
                      <a:pt x="301" y="216"/>
                    </a:cubicBezTo>
                    <a:cubicBezTo>
                      <a:pt x="314" y="203"/>
                      <a:pt x="353" y="203"/>
                      <a:pt x="369" y="203"/>
                    </a:cubicBezTo>
                    <a:cubicBezTo>
                      <a:pt x="382" y="203"/>
                      <a:pt x="409" y="190"/>
                      <a:pt x="435" y="190"/>
                    </a:cubicBezTo>
                    <a:cubicBezTo>
                      <a:pt x="477" y="177"/>
                      <a:pt x="533" y="164"/>
                      <a:pt x="559" y="148"/>
                    </a:cubicBezTo>
                    <a:cubicBezTo>
                      <a:pt x="554" y="139"/>
                      <a:pt x="544" y="136"/>
                      <a:pt x="531" y="136"/>
                    </a:cubicBezTo>
                    <a:cubicBezTo>
                      <a:pt x="505" y="136"/>
                      <a:pt x="468" y="148"/>
                      <a:pt x="451" y="148"/>
                    </a:cubicBezTo>
                    <a:cubicBezTo>
                      <a:pt x="451" y="121"/>
                      <a:pt x="451" y="108"/>
                      <a:pt x="464" y="82"/>
                    </a:cubicBezTo>
                    <a:cubicBezTo>
                      <a:pt x="369" y="66"/>
                      <a:pt x="271" y="40"/>
                      <a:pt x="19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6857650" y="2132000"/>
                <a:ext cx="51675" cy="5100"/>
              </a:xfrm>
              <a:custGeom>
                <a:avLst/>
                <a:gdLst/>
                <a:ahLst/>
                <a:cxnLst/>
                <a:rect l="l" t="t" r="r" b="b"/>
                <a:pathLst>
                  <a:path w="2067" h="204" extrusionOk="0">
                    <a:moveTo>
                      <a:pt x="2067" y="1"/>
                    </a:moveTo>
                    <a:cubicBezTo>
                      <a:pt x="2064" y="2"/>
                      <a:pt x="2061" y="4"/>
                      <a:pt x="2058" y="5"/>
                    </a:cubicBezTo>
                    <a:lnTo>
                      <a:pt x="2058" y="5"/>
                    </a:lnTo>
                    <a:cubicBezTo>
                      <a:pt x="2061" y="5"/>
                      <a:pt x="2065" y="3"/>
                      <a:pt x="2067" y="1"/>
                    </a:cubicBezTo>
                    <a:close/>
                    <a:moveTo>
                      <a:pt x="1985" y="1"/>
                    </a:moveTo>
                    <a:cubicBezTo>
                      <a:pt x="1959" y="14"/>
                      <a:pt x="1959" y="27"/>
                      <a:pt x="1933" y="40"/>
                    </a:cubicBezTo>
                    <a:cubicBezTo>
                      <a:pt x="1865" y="69"/>
                      <a:pt x="1796" y="95"/>
                      <a:pt x="1728" y="135"/>
                    </a:cubicBezTo>
                    <a:cubicBezTo>
                      <a:pt x="1714" y="135"/>
                      <a:pt x="1701" y="151"/>
                      <a:pt x="1688" y="151"/>
                    </a:cubicBezTo>
                    <a:cubicBezTo>
                      <a:pt x="1672" y="151"/>
                      <a:pt x="1659" y="135"/>
                      <a:pt x="1646" y="135"/>
                    </a:cubicBezTo>
                    <a:cubicBezTo>
                      <a:pt x="1602" y="109"/>
                      <a:pt x="1552" y="95"/>
                      <a:pt x="1504" y="95"/>
                    </a:cubicBezTo>
                    <a:cubicBezTo>
                      <a:pt x="1477" y="95"/>
                      <a:pt x="1452" y="99"/>
                      <a:pt x="1427" y="108"/>
                    </a:cubicBezTo>
                    <a:cubicBezTo>
                      <a:pt x="1375" y="121"/>
                      <a:pt x="1320" y="151"/>
                      <a:pt x="1280" y="164"/>
                    </a:cubicBezTo>
                    <a:cubicBezTo>
                      <a:pt x="1251" y="121"/>
                      <a:pt x="1238" y="82"/>
                      <a:pt x="1182" y="82"/>
                    </a:cubicBezTo>
                    <a:cubicBezTo>
                      <a:pt x="1130" y="82"/>
                      <a:pt x="1075" y="82"/>
                      <a:pt x="1019" y="95"/>
                    </a:cubicBezTo>
                    <a:cubicBezTo>
                      <a:pt x="967" y="95"/>
                      <a:pt x="938" y="82"/>
                      <a:pt x="898" y="69"/>
                    </a:cubicBezTo>
                    <a:cubicBezTo>
                      <a:pt x="889" y="66"/>
                      <a:pt x="881" y="64"/>
                      <a:pt x="873" y="64"/>
                    </a:cubicBezTo>
                    <a:cubicBezTo>
                      <a:pt x="844" y="64"/>
                      <a:pt x="821" y="82"/>
                      <a:pt x="791" y="82"/>
                    </a:cubicBezTo>
                    <a:lnTo>
                      <a:pt x="709" y="82"/>
                    </a:lnTo>
                    <a:cubicBezTo>
                      <a:pt x="654" y="69"/>
                      <a:pt x="611" y="69"/>
                      <a:pt x="559" y="53"/>
                    </a:cubicBezTo>
                    <a:lnTo>
                      <a:pt x="504" y="53"/>
                    </a:lnTo>
                    <a:cubicBezTo>
                      <a:pt x="490" y="69"/>
                      <a:pt x="477" y="69"/>
                      <a:pt x="464" y="82"/>
                    </a:cubicBezTo>
                    <a:cubicBezTo>
                      <a:pt x="422" y="95"/>
                      <a:pt x="366" y="95"/>
                      <a:pt x="314" y="95"/>
                    </a:cubicBezTo>
                    <a:cubicBezTo>
                      <a:pt x="203" y="95"/>
                      <a:pt x="96" y="135"/>
                      <a:pt x="1" y="203"/>
                    </a:cubicBezTo>
                    <a:cubicBezTo>
                      <a:pt x="122" y="164"/>
                      <a:pt x="233" y="151"/>
                      <a:pt x="353" y="151"/>
                    </a:cubicBezTo>
                    <a:cubicBezTo>
                      <a:pt x="383" y="151"/>
                      <a:pt x="422" y="151"/>
                      <a:pt x="448" y="121"/>
                    </a:cubicBezTo>
                    <a:cubicBezTo>
                      <a:pt x="464" y="121"/>
                      <a:pt x="464" y="108"/>
                      <a:pt x="477" y="108"/>
                    </a:cubicBezTo>
                    <a:lnTo>
                      <a:pt x="504" y="108"/>
                    </a:lnTo>
                    <a:cubicBezTo>
                      <a:pt x="531" y="102"/>
                      <a:pt x="558" y="99"/>
                      <a:pt x="583" y="99"/>
                    </a:cubicBezTo>
                    <a:cubicBezTo>
                      <a:pt x="609" y="99"/>
                      <a:pt x="632" y="102"/>
                      <a:pt x="654" y="108"/>
                    </a:cubicBezTo>
                    <a:cubicBezTo>
                      <a:pt x="698" y="108"/>
                      <a:pt x="749" y="125"/>
                      <a:pt x="796" y="125"/>
                    </a:cubicBezTo>
                    <a:cubicBezTo>
                      <a:pt x="807" y="125"/>
                      <a:pt x="819" y="124"/>
                      <a:pt x="830" y="121"/>
                    </a:cubicBezTo>
                    <a:cubicBezTo>
                      <a:pt x="843" y="121"/>
                      <a:pt x="872" y="108"/>
                      <a:pt x="898" y="108"/>
                    </a:cubicBezTo>
                    <a:cubicBezTo>
                      <a:pt x="925" y="108"/>
                      <a:pt x="938" y="121"/>
                      <a:pt x="954" y="121"/>
                    </a:cubicBezTo>
                    <a:cubicBezTo>
                      <a:pt x="967" y="126"/>
                      <a:pt x="980" y="127"/>
                      <a:pt x="994" y="127"/>
                    </a:cubicBezTo>
                    <a:cubicBezTo>
                      <a:pt x="1021" y="127"/>
                      <a:pt x="1049" y="121"/>
                      <a:pt x="1075" y="121"/>
                    </a:cubicBezTo>
                    <a:cubicBezTo>
                      <a:pt x="1096" y="121"/>
                      <a:pt x="1120" y="118"/>
                      <a:pt x="1142" y="118"/>
                    </a:cubicBezTo>
                    <a:cubicBezTo>
                      <a:pt x="1164" y="118"/>
                      <a:pt x="1184" y="121"/>
                      <a:pt x="1199" y="135"/>
                    </a:cubicBezTo>
                    <a:cubicBezTo>
                      <a:pt x="1212" y="164"/>
                      <a:pt x="1225" y="177"/>
                      <a:pt x="1238" y="190"/>
                    </a:cubicBezTo>
                    <a:cubicBezTo>
                      <a:pt x="1251" y="197"/>
                      <a:pt x="1262" y="200"/>
                      <a:pt x="1271" y="200"/>
                    </a:cubicBezTo>
                    <a:cubicBezTo>
                      <a:pt x="1280" y="200"/>
                      <a:pt x="1287" y="197"/>
                      <a:pt x="1293" y="190"/>
                    </a:cubicBezTo>
                    <a:cubicBezTo>
                      <a:pt x="1333" y="190"/>
                      <a:pt x="1375" y="177"/>
                      <a:pt x="1401" y="177"/>
                    </a:cubicBezTo>
                    <a:cubicBezTo>
                      <a:pt x="1433" y="168"/>
                      <a:pt x="1461" y="165"/>
                      <a:pt x="1489" y="165"/>
                    </a:cubicBezTo>
                    <a:cubicBezTo>
                      <a:pt x="1544" y="165"/>
                      <a:pt x="1596" y="177"/>
                      <a:pt x="1659" y="177"/>
                    </a:cubicBezTo>
                    <a:cubicBezTo>
                      <a:pt x="1754" y="177"/>
                      <a:pt x="1852" y="121"/>
                      <a:pt x="1933" y="82"/>
                    </a:cubicBezTo>
                    <a:cubicBezTo>
                      <a:pt x="1970" y="55"/>
                      <a:pt x="2010" y="30"/>
                      <a:pt x="2058" y="5"/>
                    </a:cubicBezTo>
                    <a:lnTo>
                      <a:pt x="2058" y="5"/>
                    </a:lnTo>
                    <a:cubicBezTo>
                      <a:pt x="2054" y="6"/>
                      <a:pt x="2051" y="7"/>
                      <a:pt x="2047" y="7"/>
                    </a:cubicBezTo>
                    <a:cubicBezTo>
                      <a:pt x="2029" y="7"/>
                      <a:pt x="2005" y="1"/>
                      <a:pt x="198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6880100" y="2119025"/>
                <a:ext cx="25900" cy="12675"/>
              </a:xfrm>
              <a:custGeom>
                <a:avLst/>
                <a:gdLst/>
                <a:ahLst/>
                <a:cxnLst/>
                <a:rect l="l" t="t" r="r" b="b"/>
                <a:pathLst>
                  <a:path w="1036" h="507" extrusionOk="0">
                    <a:moveTo>
                      <a:pt x="27" y="1"/>
                    </a:moveTo>
                    <a:cubicBezTo>
                      <a:pt x="27" y="17"/>
                      <a:pt x="14" y="30"/>
                      <a:pt x="0" y="43"/>
                    </a:cubicBezTo>
                    <a:cubicBezTo>
                      <a:pt x="14" y="43"/>
                      <a:pt x="14" y="56"/>
                      <a:pt x="14" y="56"/>
                    </a:cubicBezTo>
                    <a:cubicBezTo>
                      <a:pt x="69" y="82"/>
                      <a:pt x="69" y="138"/>
                      <a:pt x="82" y="193"/>
                    </a:cubicBezTo>
                    <a:cubicBezTo>
                      <a:pt x="151" y="193"/>
                      <a:pt x="219" y="206"/>
                      <a:pt x="284" y="206"/>
                    </a:cubicBezTo>
                    <a:cubicBezTo>
                      <a:pt x="314" y="206"/>
                      <a:pt x="327" y="206"/>
                      <a:pt x="340" y="219"/>
                    </a:cubicBezTo>
                    <a:cubicBezTo>
                      <a:pt x="366" y="232"/>
                      <a:pt x="366" y="246"/>
                      <a:pt x="382" y="262"/>
                    </a:cubicBezTo>
                    <a:cubicBezTo>
                      <a:pt x="408" y="297"/>
                      <a:pt x="448" y="302"/>
                      <a:pt x="491" y="302"/>
                    </a:cubicBezTo>
                    <a:cubicBezTo>
                      <a:pt x="513" y="302"/>
                      <a:pt x="536" y="301"/>
                      <a:pt x="559" y="301"/>
                    </a:cubicBezTo>
                    <a:cubicBezTo>
                      <a:pt x="611" y="314"/>
                      <a:pt x="679" y="327"/>
                      <a:pt x="735" y="357"/>
                    </a:cubicBezTo>
                    <a:cubicBezTo>
                      <a:pt x="790" y="383"/>
                      <a:pt x="843" y="396"/>
                      <a:pt x="898" y="438"/>
                    </a:cubicBezTo>
                    <a:cubicBezTo>
                      <a:pt x="937" y="451"/>
                      <a:pt x="980" y="477"/>
                      <a:pt x="1006" y="507"/>
                    </a:cubicBezTo>
                    <a:cubicBezTo>
                      <a:pt x="1019" y="477"/>
                      <a:pt x="1035" y="451"/>
                      <a:pt x="1006" y="425"/>
                    </a:cubicBezTo>
                    <a:cubicBezTo>
                      <a:pt x="996" y="435"/>
                      <a:pt x="984" y="439"/>
                      <a:pt x="971" y="439"/>
                    </a:cubicBezTo>
                    <a:cubicBezTo>
                      <a:pt x="948" y="439"/>
                      <a:pt x="923" y="427"/>
                      <a:pt x="898" y="409"/>
                    </a:cubicBezTo>
                    <a:cubicBezTo>
                      <a:pt x="843" y="370"/>
                      <a:pt x="774" y="301"/>
                      <a:pt x="709" y="301"/>
                    </a:cubicBezTo>
                    <a:cubicBezTo>
                      <a:pt x="627" y="288"/>
                      <a:pt x="611" y="301"/>
                      <a:pt x="546" y="246"/>
                    </a:cubicBezTo>
                    <a:cubicBezTo>
                      <a:pt x="448" y="151"/>
                      <a:pt x="258" y="219"/>
                      <a:pt x="164" y="125"/>
                    </a:cubicBezTo>
                    <a:cubicBezTo>
                      <a:pt x="151" y="99"/>
                      <a:pt x="138" y="82"/>
                      <a:pt x="121" y="56"/>
                    </a:cubicBezTo>
                    <a:cubicBezTo>
                      <a:pt x="95" y="30"/>
                      <a:pt x="69" y="17"/>
                      <a:pt x="40" y="17"/>
                    </a:cubicBezTo>
                    <a:lnTo>
                      <a:pt x="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6861750" y="2144900"/>
                <a:ext cx="35025" cy="22475"/>
              </a:xfrm>
              <a:custGeom>
                <a:avLst/>
                <a:gdLst/>
                <a:ahLst/>
                <a:cxnLst/>
                <a:rect l="l" t="t" r="r" b="b"/>
                <a:pathLst>
                  <a:path w="1401" h="899" extrusionOk="0">
                    <a:moveTo>
                      <a:pt x="0" y="0"/>
                    </a:moveTo>
                    <a:cubicBezTo>
                      <a:pt x="39" y="0"/>
                      <a:pt x="69" y="13"/>
                      <a:pt x="95" y="13"/>
                    </a:cubicBezTo>
                    <a:cubicBezTo>
                      <a:pt x="137" y="27"/>
                      <a:pt x="163" y="27"/>
                      <a:pt x="189" y="43"/>
                    </a:cubicBezTo>
                    <a:cubicBezTo>
                      <a:pt x="219" y="56"/>
                      <a:pt x="245" y="69"/>
                      <a:pt x="258" y="82"/>
                    </a:cubicBezTo>
                    <a:cubicBezTo>
                      <a:pt x="271" y="108"/>
                      <a:pt x="271" y="138"/>
                      <a:pt x="258" y="151"/>
                    </a:cubicBezTo>
                    <a:cubicBezTo>
                      <a:pt x="353" y="164"/>
                      <a:pt x="447" y="206"/>
                      <a:pt x="545" y="258"/>
                    </a:cubicBezTo>
                    <a:cubicBezTo>
                      <a:pt x="545" y="271"/>
                      <a:pt x="545" y="288"/>
                      <a:pt x="529" y="301"/>
                    </a:cubicBezTo>
                    <a:cubicBezTo>
                      <a:pt x="530" y="300"/>
                      <a:pt x="533" y="299"/>
                      <a:pt x="537" y="299"/>
                    </a:cubicBezTo>
                    <a:cubicBezTo>
                      <a:pt x="580" y="299"/>
                      <a:pt x="749" y="354"/>
                      <a:pt x="761" y="369"/>
                    </a:cubicBezTo>
                    <a:cubicBezTo>
                      <a:pt x="774" y="369"/>
                      <a:pt x="774" y="382"/>
                      <a:pt x="774" y="382"/>
                    </a:cubicBezTo>
                    <a:cubicBezTo>
                      <a:pt x="803" y="395"/>
                      <a:pt x="816" y="422"/>
                      <a:pt x="842" y="422"/>
                    </a:cubicBezTo>
                    <a:lnTo>
                      <a:pt x="855" y="422"/>
                    </a:lnTo>
                    <a:cubicBezTo>
                      <a:pt x="872" y="408"/>
                      <a:pt x="885" y="382"/>
                      <a:pt x="911" y="382"/>
                    </a:cubicBezTo>
                    <a:lnTo>
                      <a:pt x="937" y="382"/>
                    </a:lnTo>
                    <a:cubicBezTo>
                      <a:pt x="979" y="395"/>
                      <a:pt x="1018" y="408"/>
                      <a:pt x="1048" y="422"/>
                    </a:cubicBezTo>
                    <a:cubicBezTo>
                      <a:pt x="1087" y="435"/>
                      <a:pt x="1129" y="464"/>
                      <a:pt x="1142" y="503"/>
                    </a:cubicBezTo>
                    <a:cubicBezTo>
                      <a:pt x="1142" y="546"/>
                      <a:pt x="1116" y="572"/>
                      <a:pt x="1116" y="614"/>
                    </a:cubicBezTo>
                    <a:cubicBezTo>
                      <a:pt x="1100" y="640"/>
                      <a:pt x="1100" y="666"/>
                      <a:pt x="1116" y="679"/>
                    </a:cubicBezTo>
                    <a:cubicBezTo>
                      <a:pt x="1116" y="709"/>
                      <a:pt x="1129" y="722"/>
                      <a:pt x="1129" y="735"/>
                    </a:cubicBezTo>
                    <a:cubicBezTo>
                      <a:pt x="1129" y="748"/>
                      <a:pt x="1142" y="748"/>
                      <a:pt x="1142" y="761"/>
                    </a:cubicBezTo>
                    <a:cubicBezTo>
                      <a:pt x="1169" y="777"/>
                      <a:pt x="1198" y="790"/>
                      <a:pt x="1224" y="803"/>
                    </a:cubicBezTo>
                    <a:cubicBezTo>
                      <a:pt x="1280" y="843"/>
                      <a:pt x="1345" y="872"/>
                      <a:pt x="1400" y="898"/>
                    </a:cubicBezTo>
                    <a:cubicBezTo>
                      <a:pt x="1345" y="859"/>
                      <a:pt x="1306" y="830"/>
                      <a:pt x="1263" y="777"/>
                    </a:cubicBezTo>
                    <a:cubicBezTo>
                      <a:pt x="1250" y="777"/>
                      <a:pt x="1250" y="761"/>
                      <a:pt x="1250" y="761"/>
                    </a:cubicBezTo>
                    <a:cubicBezTo>
                      <a:pt x="1211" y="722"/>
                      <a:pt x="1198" y="666"/>
                      <a:pt x="1198" y="627"/>
                    </a:cubicBezTo>
                    <a:cubicBezTo>
                      <a:pt x="1198" y="598"/>
                      <a:pt x="1211" y="572"/>
                      <a:pt x="1211" y="559"/>
                    </a:cubicBezTo>
                    <a:cubicBezTo>
                      <a:pt x="1211" y="516"/>
                      <a:pt x="1198" y="477"/>
                      <a:pt x="1198" y="435"/>
                    </a:cubicBezTo>
                    <a:cubicBezTo>
                      <a:pt x="1129" y="422"/>
                      <a:pt x="1074" y="395"/>
                      <a:pt x="1035" y="340"/>
                    </a:cubicBezTo>
                    <a:cubicBezTo>
                      <a:pt x="1116" y="301"/>
                      <a:pt x="1182" y="258"/>
                      <a:pt x="1250" y="190"/>
                    </a:cubicBezTo>
                    <a:lnTo>
                      <a:pt x="1250" y="190"/>
                    </a:lnTo>
                    <a:cubicBezTo>
                      <a:pt x="1182" y="245"/>
                      <a:pt x="1116" y="271"/>
                      <a:pt x="1035" y="288"/>
                    </a:cubicBezTo>
                    <a:cubicBezTo>
                      <a:pt x="1005" y="288"/>
                      <a:pt x="979" y="288"/>
                      <a:pt x="953" y="301"/>
                    </a:cubicBezTo>
                    <a:cubicBezTo>
                      <a:pt x="924" y="301"/>
                      <a:pt x="911" y="314"/>
                      <a:pt x="898" y="314"/>
                    </a:cubicBezTo>
                    <a:cubicBezTo>
                      <a:pt x="885" y="327"/>
                      <a:pt x="872" y="327"/>
                      <a:pt x="855" y="327"/>
                    </a:cubicBezTo>
                    <a:cubicBezTo>
                      <a:pt x="842" y="327"/>
                      <a:pt x="816" y="327"/>
                      <a:pt x="803" y="314"/>
                    </a:cubicBezTo>
                    <a:cubicBezTo>
                      <a:pt x="721" y="314"/>
                      <a:pt x="640" y="288"/>
                      <a:pt x="597" y="232"/>
                    </a:cubicBezTo>
                    <a:cubicBezTo>
                      <a:pt x="584" y="219"/>
                      <a:pt x="584" y="206"/>
                      <a:pt x="571" y="190"/>
                    </a:cubicBezTo>
                    <a:cubicBezTo>
                      <a:pt x="558" y="190"/>
                      <a:pt x="545" y="177"/>
                      <a:pt x="529" y="177"/>
                    </a:cubicBezTo>
                    <a:cubicBezTo>
                      <a:pt x="447" y="151"/>
                      <a:pt x="382" y="124"/>
                      <a:pt x="326" y="82"/>
                    </a:cubicBezTo>
                    <a:cubicBezTo>
                      <a:pt x="313" y="82"/>
                      <a:pt x="300" y="82"/>
                      <a:pt x="300" y="69"/>
                    </a:cubicBezTo>
                    <a:cubicBezTo>
                      <a:pt x="284" y="56"/>
                      <a:pt x="300" y="27"/>
                      <a:pt x="284" y="13"/>
                    </a:cubicBezTo>
                    <a:cubicBezTo>
                      <a:pt x="284" y="0"/>
                      <a:pt x="258" y="0"/>
                      <a:pt x="24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6844775" y="2122775"/>
                <a:ext cx="14300" cy="15050"/>
              </a:xfrm>
              <a:custGeom>
                <a:avLst/>
                <a:gdLst/>
                <a:ahLst/>
                <a:cxnLst/>
                <a:rect l="l" t="t" r="r" b="b"/>
                <a:pathLst>
                  <a:path w="572" h="602" extrusionOk="0">
                    <a:moveTo>
                      <a:pt x="297" y="177"/>
                    </a:moveTo>
                    <a:cubicBezTo>
                      <a:pt x="327" y="177"/>
                      <a:pt x="353" y="177"/>
                      <a:pt x="379" y="207"/>
                    </a:cubicBezTo>
                    <a:lnTo>
                      <a:pt x="392" y="220"/>
                    </a:lnTo>
                    <a:lnTo>
                      <a:pt x="434" y="259"/>
                    </a:lnTo>
                    <a:cubicBezTo>
                      <a:pt x="460" y="275"/>
                      <a:pt x="473" y="301"/>
                      <a:pt x="490" y="314"/>
                    </a:cubicBezTo>
                    <a:cubicBezTo>
                      <a:pt x="490" y="327"/>
                      <a:pt x="503" y="327"/>
                      <a:pt x="503" y="340"/>
                    </a:cubicBezTo>
                    <a:lnTo>
                      <a:pt x="490" y="357"/>
                    </a:lnTo>
                    <a:cubicBezTo>
                      <a:pt x="490" y="383"/>
                      <a:pt x="516" y="396"/>
                      <a:pt x="516" y="422"/>
                    </a:cubicBezTo>
                    <a:cubicBezTo>
                      <a:pt x="516" y="451"/>
                      <a:pt x="503" y="464"/>
                      <a:pt x="490" y="477"/>
                    </a:cubicBezTo>
                    <a:cubicBezTo>
                      <a:pt x="473" y="490"/>
                      <a:pt x="473" y="533"/>
                      <a:pt x="490" y="546"/>
                    </a:cubicBezTo>
                    <a:cubicBezTo>
                      <a:pt x="447" y="533"/>
                      <a:pt x="408" y="520"/>
                      <a:pt x="353" y="504"/>
                    </a:cubicBezTo>
                    <a:cubicBezTo>
                      <a:pt x="366" y="477"/>
                      <a:pt x="366" y="451"/>
                      <a:pt x="353" y="422"/>
                    </a:cubicBezTo>
                    <a:cubicBezTo>
                      <a:pt x="340" y="409"/>
                      <a:pt x="310" y="396"/>
                      <a:pt x="284" y="396"/>
                    </a:cubicBezTo>
                    <a:cubicBezTo>
                      <a:pt x="297" y="370"/>
                      <a:pt x="297" y="357"/>
                      <a:pt x="297" y="327"/>
                    </a:cubicBezTo>
                    <a:cubicBezTo>
                      <a:pt x="297" y="314"/>
                      <a:pt x="284" y="288"/>
                      <a:pt x="284" y="275"/>
                    </a:cubicBezTo>
                    <a:lnTo>
                      <a:pt x="284" y="193"/>
                    </a:lnTo>
                    <a:cubicBezTo>
                      <a:pt x="297" y="193"/>
                      <a:pt x="297" y="177"/>
                      <a:pt x="297" y="177"/>
                    </a:cubicBezTo>
                    <a:close/>
                    <a:moveTo>
                      <a:pt x="258" y="1"/>
                    </a:moveTo>
                    <a:lnTo>
                      <a:pt x="258" y="56"/>
                    </a:lnTo>
                    <a:cubicBezTo>
                      <a:pt x="245" y="69"/>
                      <a:pt x="258" y="82"/>
                      <a:pt x="258" y="96"/>
                    </a:cubicBezTo>
                    <a:cubicBezTo>
                      <a:pt x="258" y="112"/>
                      <a:pt x="258" y="125"/>
                      <a:pt x="245" y="125"/>
                    </a:cubicBezTo>
                    <a:cubicBezTo>
                      <a:pt x="245" y="129"/>
                      <a:pt x="243" y="131"/>
                      <a:pt x="241" y="131"/>
                    </a:cubicBezTo>
                    <a:cubicBezTo>
                      <a:pt x="236" y="131"/>
                      <a:pt x="229" y="125"/>
                      <a:pt x="229" y="125"/>
                    </a:cubicBezTo>
                    <a:cubicBezTo>
                      <a:pt x="203" y="125"/>
                      <a:pt x="189" y="125"/>
                      <a:pt x="176" y="138"/>
                    </a:cubicBezTo>
                    <a:cubicBezTo>
                      <a:pt x="163" y="138"/>
                      <a:pt x="147" y="151"/>
                      <a:pt x="134" y="151"/>
                    </a:cubicBezTo>
                    <a:cubicBezTo>
                      <a:pt x="121" y="164"/>
                      <a:pt x="95" y="164"/>
                      <a:pt x="65" y="164"/>
                    </a:cubicBezTo>
                    <a:lnTo>
                      <a:pt x="0" y="164"/>
                    </a:lnTo>
                    <a:cubicBezTo>
                      <a:pt x="26" y="164"/>
                      <a:pt x="52" y="177"/>
                      <a:pt x="82" y="177"/>
                    </a:cubicBezTo>
                    <a:cubicBezTo>
                      <a:pt x="95" y="177"/>
                      <a:pt x="108" y="177"/>
                      <a:pt x="121" y="164"/>
                    </a:cubicBezTo>
                    <a:lnTo>
                      <a:pt x="147" y="164"/>
                    </a:lnTo>
                    <a:cubicBezTo>
                      <a:pt x="176" y="151"/>
                      <a:pt x="203" y="151"/>
                      <a:pt x="229" y="151"/>
                    </a:cubicBezTo>
                    <a:cubicBezTo>
                      <a:pt x="229" y="164"/>
                      <a:pt x="216" y="177"/>
                      <a:pt x="216" y="177"/>
                    </a:cubicBezTo>
                    <a:lnTo>
                      <a:pt x="258" y="177"/>
                    </a:lnTo>
                    <a:cubicBezTo>
                      <a:pt x="258" y="177"/>
                      <a:pt x="258" y="164"/>
                      <a:pt x="271" y="164"/>
                    </a:cubicBezTo>
                    <a:lnTo>
                      <a:pt x="271" y="164"/>
                    </a:lnTo>
                    <a:cubicBezTo>
                      <a:pt x="271" y="177"/>
                      <a:pt x="271" y="193"/>
                      <a:pt x="258" y="207"/>
                    </a:cubicBezTo>
                    <a:lnTo>
                      <a:pt x="258" y="246"/>
                    </a:lnTo>
                    <a:cubicBezTo>
                      <a:pt x="258" y="275"/>
                      <a:pt x="258" y="314"/>
                      <a:pt x="245" y="340"/>
                    </a:cubicBezTo>
                    <a:cubicBezTo>
                      <a:pt x="245" y="357"/>
                      <a:pt x="229" y="396"/>
                      <a:pt x="229" y="409"/>
                    </a:cubicBezTo>
                    <a:lnTo>
                      <a:pt x="245" y="422"/>
                    </a:lnTo>
                    <a:cubicBezTo>
                      <a:pt x="284" y="438"/>
                      <a:pt x="310" y="477"/>
                      <a:pt x="340" y="520"/>
                    </a:cubicBezTo>
                    <a:cubicBezTo>
                      <a:pt x="340" y="533"/>
                      <a:pt x="353" y="559"/>
                      <a:pt x="366" y="559"/>
                    </a:cubicBezTo>
                    <a:cubicBezTo>
                      <a:pt x="372" y="566"/>
                      <a:pt x="386" y="566"/>
                      <a:pt x="402" y="566"/>
                    </a:cubicBezTo>
                    <a:cubicBezTo>
                      <a:pt x="417" y="566"/>
                      <a:pt x="434" y="566"/>
                      <a:pt x="447" y="572"/>
                    </a:cubicBezTo>
                    <a:cubicBezTo>
                      <a:pt x="473" y="572"/>
                      <a:pt x="503" y="585"/>
                      <a:pt x="529" y="601"/>
                    </a:cubicBezTo>
                    <a:cubicBezTo>
                      <a:pt x="529" y="559"/>
                      <a:pt x="529" y="520"/>
                      <a:pt x="542" y="477"/>
                    </a:cubicBezTo>
                    <a:cubicBezTo>
                      <a:pt x="555" y="451"/>
                      <a:pt x="571" y="438"/>
                      <a:pt x="555" y="409"/>
                    </a:cubicBezTo>
                    <a:cubicBezTo>
                      <a:pt x="542" y="370"/>
                      <a:pt x="542" y="327"/>
                      <a:pt x="516" y="288"/>
                    </a:cubicBezTo>
                    <a:cubicBezTo>
                      <a:pt x="503" y="275"/>
                      <a:pt x="473" y="259"/>
                      <a:pt x="460" y="233"/>
                    </a:cubicBezTo>
                    <a:cubicBezTo>
                      <a:pt x="434" y="220"/>
                      <a:pt x="421" y="193"/>
                      <a:pt x="392" y="164"/>
                    </a:cubicBezTo>
                    <a:cubicBezTo>
                      <a:pt x="366" y="151"/>
                      <a:pt x="340" y="151"/>
                      <a:pt x="297" y="151"/>
                    </a:cubicBezTo>
                    <a:cubicBezTo>
                      <a:pt x="284" y="151"/>
                      <a:pt x="271" y="151"/>
                      <a:pt x="271" y="138"/>
                    </a:cubicBezTo>
                    <a:lnTo>
                      <a:pt x="271" y="112"/>
                    </a:lnTo>
                    <a:lnTo>
                      <a:pt x="271" y="96"/>
                    </a:lnTo>
                    <a:cubicBezTo>
                      <a:pt x="258" y="82"/>
                      <a:pt x="271" y="69"/>
                      <a:pt x="271" y="56"/>
                    </a:cubicBezTo>
                    <a:cubicBezTo>
                      <a:pt x="271" y="30"/>
                      <a:pt x="271" y="14"/>
                      <a:pt x="2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6853575" y="2120100"/>
                <a:ext cx="3450" cy="8175"/>
              </a:xfrm>
              <a:custGeom>
                <a:avLst/>
                <a:gdLst/>
                <a:ahLst/>
                <a:cxnLst/>
                <a:rect l="l" t="t" r="r" b="b"/>
                <a:pathLst>
                  <a:path w="138" h="327" extrusionOk="0">
                    <a:moveTo>
                      <a:pt x="138" y="0"/>
                    </a:moveTo>
                    <a:cubicBezTo>
                      <a:pt x="138" y="13"/>
                      <a:pt x="121" y="39"/>
                      <a:pt x="95" y="69"/>
                    </a:cubicBezTo>
                    <a:cubicBezTo>
                      <a:pt x="95" y="82"/>
                      <a:pt x="82" y="95"/>
                      <a:pt x="82" y="108"/>
                    </a:cubicBezTo>
                    <a:lnTo>
                      <a:pt x="82" y="121"/>
                    </a:lnTo>
                    <a:lnTo>
                      <a:pt x="82" y="176"/>
                    </a:lnTo>
                    <a:cubicBezTo>
                      <a:pt x="82" y="189"/>
                      <a:pt x="82" y="189"/>
                      <a:pt x="69" y="203"/>
                    </a:cubicBezTo>
                    <a:lnTo>
                      <a:pt x="40" y="232"/>
                    </a:lnTo>
                    <a:lnTo>
                      <a:pt x="27" y="245"/>
                    </a:lnTo>
                    <a:lnTo>
                      <a:pt x="14" y="245"/>
                    </a:lnTo>
                    <a:cubicBezTo>
                      <a:pt x="14" y="271"/>
                      <a:pt x="1" y="300"/>
                      <a:pt x="14" y="327"/>
                    </a:cubicBezTo>
                    <a:cubicBezTo>
                      <a:pt x="27" y="314"/>
                      <a:pt x="40" y="284"/>
                      <a:pt x="56" y="271"/>
                    </a:cubicBezTo>
                    <a:cubicBezTo>
                      <a:pt x="56" y="271"/>
                      <a:pt x="56" y="258"/>
                      <a:pt x="69" y="258"/>
                    </a:cubicBezTo>
                    <a:cubicBezTo>
                      <a:pt x="69" y="245"/>
                      <a:pt x="69" y="245"/>
                      <a:pt x="82" y="245"/>
                    </a:cubicBezTo>
                    <a:cubicBezTo>
                      <a:pt x="82" y="232"/>
                      <a:pt x="95" y="232"/>
                      <a:pt x="108" y="219"/>
                    </a:cubicBezTo>
                    <a:cubicBezTo>
                      <a:pt x="108" y="203"/>
                      <a:pt x="95" y="189"/>
                      <a:pt x="95" y="176"/>
                    </a:cubicBezTo>
                    <a:cubicBezTo>
                      <a:pt x="95" y="163"/>
                      <a:pt x="108" y="150"/>
                      <a:pt x="108" y="137"/>
                    </a:cubicBezTo>
                    <a:lnTo>
                      <a:pt x="108" y="95"/>
                    </a:lnTo>
                    <a:lnTo>
                      <a:pt x="108" y="82"/>
                    </a:lnTo>
                    <a:cubicBezTo>
                      <a:pt x="121" y="56"/>
                      <a:pt x="138" y="2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6857325" y="2135750"/>
                <a:ext cx="7450" cy="9175"/>
              </a:xfrm>
              <a:custGeom>
                <a:avLst/>
                <a:gdLst/>
                <a:ahLst/>
                <a:cxnLst/>
                <a:rect l="l" t="t" r="r" b="b"/>
                <a:pathLst>
                  <a:path w="298" h="367" extrusionOk="0">
                    <a:moveTo>
                      <a:pt x="1" y="1"/>
                    </a:moveTo>
                    <a:cubicBezTo>
                      <a:pt x="27" y="27"/>
                      <a:pt x="69" y="66"/>
                      <a:pt x="95" y="109"/>
                    </a:cubicBezTo>
                    <a:cubicBezTo>
                      <a:pt x="109" y="122"/>
                      <a:pt x="122" y="135"/>
                      <a:pt x="122" y="164"/>
                    </a:cubicBezTo>
                    <a:cubicBezTo>
                      <a:pt x="122" y="190"/>
                      <a:pt x="122" y="216"/>
                      <a:pt x="109" y="229"/>
                    </a:cubicBezTo>
                    <a:cubicBezTo>
                      <a:pt x="151" y="285"/>
                      <a:pt x="203" y="366"/>
                      <a:pt x="285" y="366"/>
                    </a:cubicBezTo>
                    <a:lnTo>
                      <a:pt x="298" y="366"/>
                    </a:lnTo>
                    <a:lnTo>
                      <a:pt x="298" y="353"/>
                    </a:lnTo>
                    <a:cubicBezTo>
                      <a:pt x="285" y="327"/>
                      <a:pt x="246" y="298"/>
                      <a:pt x="216" y="272"/>
                    </a:cubicBezTo>
                    <a:cubicBezTo>
                      <a:pt x="190" y="259"/>
                      <a:pt x="151" y="216"/>
                      <a:pt x="151" y="177"/>
                    </a:cubicBezTo>
                    <a:cubicBezTo>
                      <a:pt x="151" y="177"/>
                      <a:pt x="164" y="164"/>
                      <a:pt x="164" y="148"/>
                    </a:cubicBezTo>
                    <a:cubicBezTo>
                      <a:pt x="164" y="122"/>
                      <a:pt x="151" y="109"/>
                      <a:pt x="135" y="96"/>
                    </a:cubicBezTo>
                    <a:cubicBezTo>
                      <a:pt x="122" y="66"/>
                      <a:pt x="95" y="40"/>
                      <a:pt x="82" y="27"/>
                    </a:cubicBezTo>
                    <a:cubicBezTo>
                      <a:pt x="53" y="14"/>
                      <a:pt x="27" y="1"/>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6856275" y="2119775"/>
                <a:ext cx="28900" cy="10875"/>
              </a:xfrm>
              <a:custGeom>
                <a:avLst/>
                <a:gdLst/>
                <a:ahLst/>
                <a:cxnLst/>
                <a:rect l="l" t="t" r="r" b="b"/>
                <a:pathLst>
                  <a:path w="1156" h="435" extrusionOk="0">
                    <a:moveTo>
                      <a:pt x="1156" y="0"/>
                    </a:moveTo>
                    <a:cubicBezTo>
                      <a:pt x="1143" y="0"/>
                      <a:pt x="1117" y="0"/>
                      <a:pt x="1117" y="13"/>
                    </a:cubicBezTo>
                    <a:cubicBezTo>
                      <a:pt x="1104" y="26"/>
                      <a:pt x="1091" y="52"/>
                      <a:pt x="1091" y="69"/>
                    </a:cubicBezTo>
                    <a:cubicBezTo>
                      <a:pt x="1075" y="81"/>
                      <a:pt x="1025" y="183"/>
                      <a:pt x="1034" y="189"/>
                    </a:cubicBezTo>
                    <a:lnTo>
                      <a:pt x="1034" y="189"/>
                    </a:lnTo>
                    <a:cubicBezTo>
                      <a:pt x="1022" y="186"/>
                      <a:pt x="1010" y="184"/>
                      <a:pt x="999" y="184"/>
                    </a:cubicBezTo>
                    <a:cubicBezTo>
                      <a:pt x="971" y="184"/>
                      <a:pt x="946" y="193"/>
                      <a:pt x="927" y="202"/>
                    </a:cubicBezTo>
                    <a:cubicBezTo>
                      <a:pt x="885" y="232"/>
                      <a:pt x="859" y="245"/>
                      <a:pt x="816" y="245"/>
                    </a:cubicBezTo>
                    <a:cubicBezTo>
                      <a:pt x="790" y="245"/>
                      <a:pt x="764" y="232"/>
                      <a:pt x="735" y="216"/>
                    </a:cubicBezTo>
                    <a:cubicBezTo>
                      <a:pt x="724" y="212"/>
                      <a:pt x="711" y="210"/>
                      <a:pt x="698" y="210"/>
                    </a:cubicBezTo>
                    <a:cubicBezTo>
                      <a:pt x="665" y="210"/>
                      <a:pt x="629" y="220"/>
                      <a:pt x="601" y="232"/>
                    </a:cubicBezTo>
                    <a:cubicBezTo>
                      <a:pt x="519" y="245"/>
                      <a:pt x="438" y="245"/>
                      <a:pt x="369" y="245"/>
                    </a:cubicBezTo>
                    <a:lnTo>
                      <a:pt x="314" y="245"/>
                    </a:lnTo>
                    <a:cubicBezTo>
                      <a:pt x="290" y="257"/>
                      <a:pt x="277" y="315"/>
                      <a:pt x="242" y="315"/>
                    </a:cubicBezTo>
                    <a:cubicBezTo>
                      <a:pt x="239" y="315"/>
                      <a:pt x="236" y="315"/>
                      <a:pt x="232" y="313"/>
                    </a:cubicBezTo>
                    <a:cubicBezTo>
                      <a:pt x="219" y="313"/>
                      <a:pt x="206" y="297"/>
                      <a:pt x="193" y="297"/>
                    </a:cubicBezTo>
                    <a:cubicBezTo>
                      <a:pt x="188" y="295"/>
                      <a:pt x="183" y="294"/>
                      <a:pt x="178" y="294"/>
                    </a:cubicBezTo>
                    <a:cubicBezTo>
                      <a:pt x="154" y="294"/>
                      <a:pt x="133" y="316"/>
                      <a:pt x="111" y="327"/>
                    </a:cubicBezTo>
                    <a:lnTo>
                      <a:pt x="0" y="434"/>
                    </a:lnTo>
                    <a:cubicBezTo>
                      <a:pt x="69" y="434"/>
                      <a:pt x="111" y="353"/>
                      <a:pt x="164" y="340"/>
                    </a:cubicBezTo>
                    <a:cubicBezTo>
                      <a:pt x="206" y="340"/>
                      <a:pt x="232" y="340"/>
                      <a:pt x="258" y="353"/>
                    </a:cubicBezTo>
                    <a:lnTo>
                      <a:pt x="301" y="353"/>
                    </a:lnTo>
                    <a:cubicBezTo>
                      <a:pt x="314" y="340"/>
                      <a:pt x="314" y="327"/>
                      <a:pt x="327" y="327"/>
                    </a:cubicBezTo>
                    <a:cubicBezTo>
                      <a:pt x="327" y="313"/>
                      <a:pt x="340" y="313"/>
                      <a:pt x="356" y="313"/>
                    </a:cubicBezTo>
                    <a:cubicBezTo>
                      <a:pt x="464" y="297"/>
                      <a:pt x="572" y="271"/>
                      <a:pt x="683" y="258"/>
                    </a:cubicBezTo>
                    <a:lnTo>
                      <a:pt x="722" y="258"/>
                    </a:lnTo>
                    <a:cubicBezTo>
                      <a:pt x="764" y="271"/>
                      <a:pt x="790" y="313"/>
                      <a:pt x="829" y="313"/>
                    </a:cubicBezTo>
                    <a:cubicBezTo>
                      <a:pt x="846" y="297"/>
                      <a:pt x="859" y="284"/>
                      <a:pt x="872" y="271"/>
                    </a:cubicBezTo>
                    <a:cubicBezTo>
                      <a:pt x="911" y="216"/>
                      <a:pt x="993" y="232"/>
                      <a:pt x="1061" y="216"/>
                    </a:cubicBezTo>
                    <a:cubicBezTo>
                      <a:pt x="1074" y="202"/>
                      <a:pt x="1074" y="202"/>
                      <a:pt x="1091" y="202"/>
                    </a:cubicBezTo>
                    <a:lnTo>
                      <a:pt x="1091" y="176"/>
                    </a:lnTo>
                    <a:cubicBezTo>
                      <a:pt x="1091" y="134"/>
                      <a:pt x="1117" y="108"/>
                      <a:pt x="1130" y="82"/>
                    </a:cubicBezTo>
                    <a:cubicBezTo>
                      <a:pt x="1143" y="69"/>
                      <a:pt x="1143" y="52"/>
                      <a:pt x="1156" y="39"/>
                    </a:cubicBezTo>
                    <a:lnTo>
                      <a:pt x="115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6897800" y="2138450"/>
                <a:ext cx="12275" cy="15275"/>
              </a:xfrm>
              <a:custGeom>
                <a:avLst/>
                <a:gdLst/>
                <a:ahLst/>
                <a:cxnLst/>
                <a:rect l="l" t="t" r="r" b="b"/>
                <a:pathLst>
                  <a:path w="491" h="611" extrusionOk="0">
                    <a:moveTo>
                      <a:pt x="490" y="138"/>
                    </a:moveTo>
                    <a:lnTo>
                      <a:pt x="490" y="138"/>
                    </a:lnTo>
                    <a:cubicBezTo>
                      <a:pt x="480" y="142"/>
                      <a:pt x="471" y="150"/>
                      <a:pt x="464" y="159"/>
                    </a:cubicBezTo>
                    <a:lnTo>
                      <a:pt x="464" y="159"/>
                    </a:lnTo>
                    <a:cubicBezTo>
                      <a:pt x="473" y="153"/>
                      <a:pt x="482" y="145"/>
                      <a:pt x="490" y="138"/>
                    </a:cubicBezTo>
                    <a:close/>
                    <a:moveTo>
                      <a:pt x="1" y="1"/>
                    </a:moveTo>
                    <a:lnTo>
                      <a:pt x="1" y="1"/>
                    </a:lnTo>
                    <a:cubicBezTo>
                      <a:pt x="108" y="95"/>
                      <a:pt x="216" y="203"/>
                      <a:pt x="259" y="353"/>
                    </a:cubicBezTo>
                    <a:cubicBezTo>
                      <a:pt x="259" y="353"/>
                      <a:pt x="259" y="366"/>
                      <a:pt x="272" y="382"/>
                    </a:cubicBezTo>
                    <a:cubicBezTo>
                      <a:pt x="285" y="396"/>
                      <a:pt x="311" y="396"/>
                      <a:pt x="340" y="409"/>
                    </a:cubicBezTo>
                    <a:cubicBezTo>
                      <a:pt x="388" y="432"/>
                      <a:pt x="392" y="527"/>
                      <a:pt x="405" y="593"/>
                    </a:cubicBezTo>
                    <a:lnTo>
                      <a:pt x="405" y="593"/>
                    </a:lnTo>
                    <a:cubicBezTo>
                      <a:pt x="399" y="546"/>
                      <a:pt x="420" y="499"/>
                      <a:pt x="409" y="464"/>
                    </a:cubicBezTo>
                    <a:cubicBezTo>
                      <a:pt x="409" y="409"/>
                      <a:pt x="366" y="422"/>
                      <a:pt x="327" y="396"/>
                    </a:cubicBezTo>
                    <a:cubicBezTo>
                      <a:pt x="311" y="382"/>
                      <a:pt x="311" y="366"/>
                      <a:pt x="298" y="353"/>
                    </a:cubicBezTo>
                    <a:cubicBezTo>
                      <a:pt x="285" y="327"/>
                      <a:pt x="285" y="314"/>
                      <a:pt x="285" y="285"/>
                    </a:cubicBezTo>
                    <a:cubicBezTo>
                      <a:pt x="340" y="258"/>
                      <a:pt x="379" y="245"/>
                      <a:pt x="422" y="203"/>
                    </a:cubicBezTo>
                    <a:cubicBezTo>
                      <a:pt x="439" y="195"/>
                      <a:pt x="450" y="175"/>
                      <a:pt x="464" y="159"/>
                    </a:cubicBezTo>
                    <a:lnTo>
                      <a:pt x="464" y="159"/>
                    </a:lnTo>
                    <a:cubicBezTo>
                      <a:pt x="426" y="187"/>
                      <a:pt x="380" y="206"/>
                      <a:pt x="327" y="219"/>
                    </a:cubicBezTo>
                    <a:cubicBezTo>
                      <a:pt x="311" y="219"/>
                      <a:pt x="285" y="232"/>
                      <a:pt x="272" y="258"/>
                    </a:cubicBezTo>
                    <a:cubicBezTo>
                      <a:pt x="229" y="219"/>
                      <a:pt x="216" y="177"/>
                      <a:pt x="177" y="138"/>
                    </a:cubicBezTo>
                    <a:cubicBezTo>
                      <a:pt x="135" y="82"/>
                      <a:pt x="66" y="27"/>
                      <a:pt x="1" y="1"/>
                    </a:cubicBezTo>
                    <a:close/>
                    <a:moveTo>
                      <a:pt x="405" y="593"/>
                    </a:moveTo>
                    <a:cubicBezTo>
                      <a:pt x="406" y="599"/>
                      <a:pt x="407" y="605"/>
                      <a:pt x="409" y="611"/>
                    </a:cubicBezTo>
                    <a:cubicBezTo>
                      <a:pt x="407" y="605"/>
                      <a:pt x="406" y="599"/>
                      <a:pt x="405" y="593"/>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741700" y="2030325"/>
                <a:ext cx="101375" cy="55450"/>
              </a:xfrm>
              <a:custGeom>
                <a:avLst/>
                <a:gdLst/>
                <a:ahLst/>
                <a:cxnLst/>
                <a:rect l="l" t="t" r="r" b="b"/>
                <a:pathLst>
                  <a:path w="4055" h="2218" extrusionOk="0">
                    <a:moveTo>
                      <a:pt x="4055" y="1"/>
                    </a:moveTo>
                    <a:lnTo>
                      <a:pt x="3402" y="246"/>
                    </a:lnTo>
                    <a:lnTo>
                      <a:pt x="2693" y="285"/>
                    </a:lnTo>
                    <a:lnTo>
                      <a:pt x="1646" y="774"/>
                    </a:lnTo>
                    <a:lnTo>
                      <a:pt x="559" y="1306"/>
                    </a:lnTo>
                    <a:lnTo>
                      <a:pt x="1" y="2217"/>
                    </a:lnTo>
                    <a:lnTo>
                      <a:pt x="954" y="2217"/>
                    </a:lnTo>
                    <a:lnTo>
                      <a:pt x="1251" y="1688"/>
                    </a:lnTo>
                    <a:lnTo>
                      <a:pt x="3415" y="654"/>
                    </a:lnTo>
                    <a:lnTo>
                      <a:pt x="405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6730525" y="2080675"/>
                <a:ext cx="73050" cy="34700"/>
              </a:xfrm>
              <a:custGeom>
                <a:avLst/>
                <a:gdLst/>
                <a:ahLst/>
                <a:cxnLst/>
                <a:rect l="l" t="t" r="r" b="b"/>
                <a:pathLst>
                  <a:path w="2922" h="1388" extrusionOk="0">
                    <a:moveTo>
                      <a:pt x="27" y="1"/>
                    </a:moveTo>
                    <a:cubicBezTo>
                      <a:pt x="27" y="1"/>
                      <a:pt x="0" y="53"/>
                      <a:pt x="0" y="66"/>
                    </a:cubicBezTo>
                    <a:cubicBezTo>
                      <a:pt x="0" y="95"/>
                      <a:pt x="1251" y="667"/>
                      <a:pt x="1251" y="667"/>
                    </a:cubicBezTo>
                    <a:lnTo>
                      <a:pt x="2922" y="1388"/>
                    </a:lnTo>
                    <a:lnTo>
                      <a:pt x="2759" y="1208"/>
                    </a:lnTo>
                    <a:lnTo>
                      <a:pt x="1796" y="637"/>
                    </a:lnTo>
                    <a:lnTo>
                      <a:pt x="1332" y="556"/>
                    </a:lnTo>
                    <a:lnTo>
                      <a:pt x="101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6772625" y="2035400"/>
                <a:ext cx="114600" cy="65300"/>
              </a:xfrm>
              <a:custGeom>
                <a:avLst/>
                <a:gdLst/>
                <a:ahLst/>
                <a:cxnLst/>
                <a:rect l="l" t="t" r="r" b="b"/>
                <a:pathLst>
                  <a:path w="4584" h="2612" extrusionOk="0">
                    <a:moveTo>
                      <a:pt x="4583" y="0"/>
                    </a:moveTo>
                    <a:lnTo>
                      <a:pt x="3999" y="408"/>
                    </a:lnTo>
                    <a:lnTo>
                      <a:pt x="2857" y="653"/>
                    </a:lnTo>
                    <a:lnTo>
                      <a:pt x="898" y="1551"/>
                    </a:lnTo>
                    <a:lnTo>
                      <a:pt x="1" y="2530"/>
                    </a:lnTo>
                    <a:lnTo>
                      <a:pt x="451" y="2611"/>
                    </a:lnTo>
                    <a:lnTo>
                      <a:pt x="2178" y="1404"/>
                    </a:lnTo>
                    <a:lnTo>
                      <a:pt x="4081" y="545"/>
                    </a:lnTo>
                    <a:lnTo>
                      <a:pt x="45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6765525" y="2030325"/>
                <a:ext cx="121700" cy="68325"/>
              </a:xfrm>
              <a:custGeom>
                <a:avLst/>
                <a:gdLst/>
                <a:ahLst/>
                <a:cxnLst/>
                <a:rect l="l" t="t" r="r" b="b"/>
                <a:pathLst>
                  <a:path w="4868" h="2733" extrusionOk="0">
                    <a:moveTo>
                      <a:pt x="3102" y="1"/>
                    </a:moveTo>
                    <a:lnTo>
                      <a:pt x="2462" y="654"/>
                    </a:lnTo>
                    <a:lnTo>
                      <a:pt x="314" y="1688"/>
                    </a:lnTo>
                    <a:lnTo>
                      <a:pt x="1" y="2217"/>
                    </a:lnTo>
                    <a:lnTo>
                      <a:pt x="285" y="2733"/>
                    </a:lnTo>
                    <a:lnTo>
                      <a:pt x="1182" y="1754"/>
                    </a:lnTo>
                    <a:lnTo>
                      <a:pt x="3141" y="856"/>
                    </a:lnTo>
                    <a:lnTo>
                      <a:pt x="4283" y="611"/>
                    </a:lnTo>
                    <a:lnTo>
                      <a:pt x="4867" y="203"/>
                    </a:lnTo>
                    <a:lnTo>
                      <a:pt x="310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6806650" y="2045600"/>
                <a:ext cx="121050" cy="72800"/>
              </a:xfrm>
              <a:custGeom>
                <a:avLst/>
                <a:gdLst/>
                <a:ahLst/>
                <a:cxnLst/>
                <a:rect l="l" t="t" r="r" b="b"/>
                <a:pathLst>
                  <a:path w="4842" h="2912" extrusionOk="0">
                    <a:moveTo>
                      <a:pt x="4841" y="0"/>
                    </a:moveTo>
                    <a:lnTo>
                      <a:pt x="4025" y="163"/>
                    </a:lnTo>
                    <a:lnTo>
                      <a:pt x="3467" y="571"/>
                    </a:lnTo>
                    <a:lnTo>
                      <a:pt x="2243" y="1061"/>
                    </a:lnTo>
                    <a:lnTo>
                      <a:pt x="1483" y="1537"/>
                    </a:lnTo>
                    <a:lnTo>
                      <a:pt x="654" y="1945"/>
                    </a:lnTo>
                    <a:lnTo>
                      <a:pt x="1" y="2748"/>
                    </a:lnTo>
                    <a:lnTo>
                      <a:pt x="164" y="2912"/>
                    </a:lnTo>
                    <a:lnTo>
                      <a:pt x="804" y="2190"/>
                    </a:lnTo>
                    <a:lnTo>
                      <a:pt x="2217" y="1267"/>
                    </a:lnTo>
                    <a:lnTo>
                      <a:pt x="3510" y="640"/>
                    </a:lnTo>
                    <a:lnTo>
                      <a:pt x="4068" y="313"/>
                    </a:lnTo>
                    <a:lnTo>
                      <a:pt x="484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6966750" y="2218900"/>
                <a:ext cx="17425" cy="13125"/>
              </a:xfrm>
              <a:custGeom>
                <a:avLst/>
                <a:gdLst/>
                <a:ahLst/>
                <a:cxnLst/>
                <a:rect l="l" t="t" r="r" b="b"/>
                <a:pathLst>
                  <a:path w="697" h="525" extrusionOk="0">
                    <a:moveTo>
                      <a:pt x="50" y="1"/>
                    </a:moveTo>
                    <a:cubicBezTo>
                      <a:pt x="46" y="1"/>
                      <a:pt x="43" y="2"/>
                      <a:pt x="43" y="4"/>
                    </a:cubicBezTo>
                    <a:cubicBezTo>
                      <a:pt x="30" y="34"/>
                      <a:pt x="1" y="154"/>
                      <a:pt x="43" y="210"/>
                    </a:cubicBezTo>
                    <a:cubicBezTo>
                      <a:pt x="96" y="247"/>
                      <a:pt x="548" y="525"/>
                      <a:pt x="609" y="525"/>
                    </a:cubicBezTo>
                    <a:cubicBezTo>
                      <a:pt x="612" y="525"/>
                      <a:pt x="613" y="524"/>
                      <a:pt x="615" y="523"/>
                    </a:cubicBezTo>
                    <a:cubicBezTo>
                      <a:pt x="641" y="481"/>
                      <a:pt x="696" y="399"/>
                      <a:pt x="641" y="265"/>
                    </a:cubicBezTo>
                    <a:cubicBezTo>
                      <a:pt x="641" y="265"/>
                      <a:pt x="114" y="1"/>
                      <a:pt x="50"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6967500" y="2217975"/>
                <a:ext cx="15275" cy="10925"/>
              </a:xfrm>
              <a:custGeom>
                <a:avLst/>
                <a:gdLst/>
                <a:ahLst/>
                <a:cxnLst/>
                <a:rect l="l" t="t" r="r" b="b"/>
                <a:pathLst>
                  <a:path w="611" h="437" extrusionOk="0">
                    <a:moveTo>
                      <a:pt x="93" y="1"/>
                    </a:moveTo>
                    <a:cubicBezTo>
                      <a:pt x="73" y="1"/>
                      <a:pt x="56" y="5"/>
                      <a:pt x="39" y="15"/>
                    </a:cubicBezTo>
                    <a:cubicBezTo>
                      <a:pt x="0" y="41"/>
                      <a:pt x="26" y="123"/>
                      <a:pt x="82" y="165"/>
                    </a:cubicBezTo>
                    <a:lnTo>
                      <a:pt x="542" y="423"/>
                    </a:lnTo>
                    <a:cubicBezTo>
                      <a:pt x="556" y="432"/>
                      <a:pt x="569" y="436"/>
                      <a:pt x="579" y="436"/>
                    </a:cubicBezTo>
                    <a:cubicBezTo>
                      <a:pt x="599" y="436"/>
                      <a:pt x="611" y="419"/>
                      <a:pt x="611" y="384"/>
                    </a:cubicBezTo>
                    <a:lnTo>
                      <a:pt x="611" y="368"/>
                    </a:lnTo>
                    <a:cubicBezTo>
                      <a:pt x="611" y="315"/>
                      <a:pt x="585" y="260"/>
                      <a:pt x="542" y="234"/>
                    </a:cubicBezTo>
                    <a:lnTo>
                      <a:pt x="203" y="28"/>
                    </a:lnTo>
                    <a:cubicBezTo>
                      <a:pt x="160" y="12"/>
                      <a:pt x="124" y="1"/>
                      <a:pt x="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6967500" y="2217750"/>
                <a:ext cx="15600" cy="11475"/>
              </a:xfrm>
              <a:custGeom>
                <a:avLst/>
                <a:gdLst/>
                <a:ahLst/>
                <a:cxnLst/>
                <a:rect l="l" t="t" r="r" b="b"/>
                <a:pathLst>
                  <a:path w="624" h="459" extrusionOk="0">
                    <a:moveTo>
                      <a:pt x="95" y="24"/>
                    </a:moveTo>
                    <a:cubicBezTo>
                      <a:pt x="121" y="24"/>
                      <a:pt x="163" y="37"/>
                      <a:pt x="203" y="50"/>
                    </a:cubicBezTo>
                    <a:lnTo>
                      <a:pt x="529" y="256"/>
                    </a:lnTo>
                    <a:cubicBezTo>
                      <a:pt x="571" y="269"/>
                      <a:pt x="611" y="324"/>
                      <a:pt x="611" y="377"/>
                    </a:cubicBezTo>
                    <a:lnTo>
                      <a:pt x="611" y="393"/>
                    </a:lnTo>
                    <a:cubicBezTo>
                      <a:pt x="611" y="406"/>
                      <a:pt x="598" y="432"/>
                      <a:pt x="585" y="432"/>
                    </a:cubicBezTo>
                    <a:lnTo>
                      <a:pt x="542" y="432"/>
                    </a:lnTo>
                    <a:lnTo>
                      <a:pt x="82" y="161"/>
                    </a:lnTo>
                    <a:cubicBezTo>
                      <a:pt x="52" y="148"/>
                      <a:pt x="26" y="93"/>
                      <a:pt x="26" y="66"/>
                    </a:cubicBezTo>
                    <a:cubicBezTo>
                      <a:pt x="26" y="66"/>
                      <a:pt x="26" y="50"/>
                      <a:pt x="39" y="37"/>
                    </a:cubicBezTo>
                    <a:cubicBezTo>
                      <a:pt x="52" y="24"/>
                      <a:pt x="82" y="24"/>
                      <a:pt x="95" y="24"/>
                    </a:cubicBezTo>
                    <a:close/>
                    <a:moveTo>
                      <a:pt x="96" y="0"/>
                    </a:moveTo>
                    <a:cubicBezTo>
                      <a:pt x="72" y="0"/>
                      <a:pt x="50" y="8"/>
                      <a:pt x="26" y="24"/>
                    </a:cubicBezTo>
                    <a:cubicBezTo>
                      <a:pt x="13" y="24"/>
                      <a:pt x="0" y="50"/>
                      <a:pt x="0" y="66"/>
                    </a:cubicBezTo>
                    <a:cubicBezTo>
                      <a:pt x="0" y="106"/>
                      <a:pt x="26" y="161"/>
                      <a:pt x="69" y="174"/>
                    </a:cubicBezTo>
                    <a:lnTo>
                      <a:pt x="529" y="445"/>
                    </a:lnTo>
                    <a:cubicBezTo>
                      <a:pt x="542" y="458"/>
                      <a:pt x="558" y="458"/>
                      <a:pt x="571" y="458"/>
                    </a:cubicBezTo>
                    <a:lnTo>
                      <a:pt x="598" y="458"/>
                    </a:lnTo>
                    <a:cubicBezTo>
                      <a:pt x="624" y="445"/>
                      <a:pt x="624" y="419"/>
                      <a:pt x="624" y="393"/>
                    </a:cubicBezTo>
                    <a:lnTo>
                      <a:pt x="624" y="377"/>
                    </a:lnTo>
                    <a:cubicBezTo>
                      <a:pt x="624" y="324"/>
                      <a:pt x="598" y="256"/>
                      <a:pt x="542" y="230"/>
                    </a:cubicBezTo>
                    <a:lnTo>
                      <a:pt x="203" y="37"/>
                    </a:lnTo>
                    <a:cubicBezTo>
                      <a:pt x="163" y="14"/>
                      <a:pt x="128" y="0"/>
                      <a:pt x="96"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6979725" y="2224650"/>
                <a:ext cx="2075" cy="2700"/>
              </a:xfrm>
              <a:custGeom>
                <a:avLst/>
                <a:gdLst/>
                <a:ahLst/>
                <a:cxnLst/>
                <a:rect l="l" t="t" r="r" b="b"/>
                <a:pathLst>
                  <a:path w="83" h="108" extrusionOk="0">
                    <a:moveTo>
                      <a:pt x="22" y="1"/>
                    </a:moveTo>
                    <a:cubicBezTo>
                      <a:pt x="8" y="1"/>
                      <a:pt x="1" y="14"/>
                      <a:pt x="1" y="35"/>
                    </a:cubicBezTo>
                    <a:cubicBezTo>
                      <a:pt x="1" y="61"/>
                      <a:pt x="14" y="88"/>
                      <a:pt x="40" y="101"/>
                    </a:cubicBezTo>
                    <a:cubicBezTo>
                      <a:pt x="44" y="105"/>
                      <a:pt x="48" y="107"/>
                      <a:pt x="54" y="107"/>
                    </a:cubicBezTo>
                    <a:cubicBezTo>
                      <a:pt x="67" y="107"/>
                      <a:pt x="82" y="93"/>
                      <a:pt x="82" y="74"/>
                    </a:cubicBezTo>
                    <a:cubicBezTo>
                      <a:pt x="82" y="48"/>
                      <a:pt x="53" y="19"/>
                      <a:pt x="40" y="6"/>
                    </a:cubicBezTo>
                    <a:cubicBezTo>
                      <a:pt x="33" y="2"/>
                      <a:pt x="27" y="1"/>
                      <a:pt x="2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6874300" y="2170325"/>
                <a:ext cx="17725" cy="13075"/>
              </a:xfrm>
              <a:custGeom>
                <a:avLst/>
                <a:gdLst/>
                <a:ahLst/>
                <a:cxnLst/>
                <a:rect l="l" t="t" r="r" b="b"/>
                <a:pathLst>
                  <a:path w="709" h="523" extrusionOk="0">
                    <a:moveTo>
                      <a:pt x="53" y="1"/>
                    </a:moveTo>
                    <a:cubicBezTo>
                      <a:pt x="47" y="1"/>
                      <a:pt x="44" y="2"/>
                      <a:pt x="43" y="5"/>
                    </a:cubicBezTo>
                    <a:cubicBezTo>
                      <a:pt x="43" y="31"/>
                      <a:pt x="1" y="152"/>
                      <a:pt x="56" y="207"/>
                    </a:cubicBezTo>
                    <a:cubicBezTo>
                      <a:pt x="94" y="248"/>
                      <a:pt x="557" y="522"/>
                      <a:pt x="621" y="522"/>
                    </a:cubicBezTo>
                    <a:cubicBezTo>
                      <a:pt x="624" y="522"/>
                      <a:pt x="626" y="522"/>
                      <a:pt x="627" y="521"/>
                    </a:cubicBezTo>
                    <a:cubicBezTo>
                      <a:pt x="654" y="478"/>
                      <a:pt x="709" y="397"/>
                      <a:pt x="654" y="263"/>
                    </a:cubicBezTo>
                    <a:cubicBezTo>
                      <a:pt x="654" y="263"/>
                      <a:pt x="132" y="1"/>
                      <a:pt x="5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6874950" y="2169350"/>
                <a:ext cx="15700" cy="10950"/>
              </a:xfrm>
              <a:custGeom>
                <a:avLst/>
                <a:gdLst/>
                <a:ahLst/>
                <a:cxnLst/>
                <a:rect l="l" t="t" r="r" b="b"/>
                <a:pathLst>
                  <a:path w="628" h="438" extrusionOk="0">
                    <a:moveTo>
                      <a:pt x="99" y="0"/>
                    </a:moveTo>
                    <a:cubicBezTo>
                      <a:pt x="77" y="0"/>
                      <a:pt x="58" y="5"/>
                      <a:pt x="43" y="15"/>
                    </a:cubicBezTo>
                    <a:cubicBezTo>
                      <a:pt x="1" y="44"/>
                      <a:pt x="30" y="126"/>
                      <a:pt x="82" y="165"/>
                    </a:cubicBezTo>
                    <a:lnTo>
                      <a:pt x="546" y="423"/>
                    </a:lnTo>
                    <a:cubicBezTo>
                      <a:pt x="560" y="432"/>
                      <a:pt x="574" y="437"/>
                      <a:pt x="586" y="437"/>
                    </a:cubicBezTo>
                    <a:cubicBezTo>
                      <a:pt x="610" y="437"/>
                      <a:pt x="628" y="418"/>
                      <a:pt x="628" y="384"/>
                    </a:cubicBezTo>
                    <a:lnTo>
                      <a:pt x="628" y="370"/>
                    </a:lnTo>
                    <a:cubicBezTo>
                      <a:pt x="628" y="315"/>
                      <a:pt x="588" y="260"/>
                      <a:pt x="546" y="233"/>
                    </a:cubicBezTo>
                    <a:lnTo>
                      <a:pt x="220" y="28"/>
                    </a:lnTo>
                    <a:cubicBezTo>
                      <a:pt x="177" y="12"/>
                      <a:pt x="135" y="0"/>
                      <a:pt x="9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6875375" y="2169125"/>
                <a:ext cx="15600" cy="11550"/>
              </a:xfrm>
              <a:custGeom>
                <a:avLst/>
                <a:gdLst/>
                <a:ahLst/>
                <a:cxnLst/>
                <a:rect l="l" t="t" r="r" b="b"/>
                <a:pathLst>
                  <a:path w="624" h="462" extrusionOk="0">
                    <a:moveTo>
                      <a:pt x="95" y="24"/>
                    </a:moveTo>
                    <a:cubicBezTo>
                      <a:pt x="121" y="24"/>
                      <a:pt x="163" y="37"/>
                      <a:pt x="189" y="53"/>
                    </a:cubicBezTo>
                    <a:lnTo>
                      <a:pt x="529" y="242"/>
                    </a:lnTo>
                    <a:cubicBezTo>
                      <a:pt x="571" y="269"/>
                      <a:pt x="597" y="324"/>
                      <a:pt x="597" y="379"/>
                    </a:cubicBezTo>
                    <a:lnTo>
                      <a:pt x="597" y="393"/>
                    </a:lnTo>
                    <a:cubicBezTo>
                      <a:pt x="597" y="406"/>
                      <a:pt x="597" y="419"/>
                      <a:pt x="584" y="432"/>
                    </a:cubicBezTo>
                    <a:cubicBezTo>
                      <a:pt x="571" y="432"/>
                      <a:pt x="555" y="432"/>
                      <a:pt x="542" y="419"/>
                    </a:cubicBezTo>
                    <a:lnTo>
                      <a:pt x="82" y="161"/>
                    </a:lnTo>
                    <a:cubicBezTo>
                      <a:pt x="39" y="135"/>
                      <a:pt x="26" y="92"/>
                      <a:pt x="26" y="66"/>
                    </a:cubicBezTo>
                    <a:cubicBezTo>
                      <a:pt x="26" y="66"/>
                      <a:pt x="26" y="53"/>
                      <a:pt x="39" y="37"/>
                    </a:cubicBezTo>
                    <a:cubicBezTo>
                      <a:pt x="52" y="24"/>
                      <a:pt x="65" y="24"/>
                      <a:pt x="95" y="24"/>
                    </a:cubicBezTo>
                    <a:close/>
                    <a:moveTo>
                      <a:pt x="89" y="0"/>
                    </a:moveTo>
                    <a:cubicBezTo>
                      <a:pt x="64" y="0"/>
                      <a:pt x="43" y="7"/>
                      <a:pt x="26" y="24"/>
                    </a:cubicBezTo>
                    <a:cubicBezTo>
                      <a:pt x="13" y="24"/>
                      <a:pt x="0" y="53"/>
                      <a:pt x="0" y="66"/>
                    </a:cubicBezTo>
                    <a:cubicBezTo>
                      <a:pt x="0" y="105"/>
                      <a:pt x="26" y="161"/>
                      <a:pt x="65" y="174"/>
                    </a:cubicBezTo>
                    <a:lnTo>
                      <a:pt x="529" y="445"/>
                    </a:lnTo>
                    <a:cubicBezTo>
                      <a:pt x="542" y="461"/>
                      <a:pt x="555" y="461"/>
                      <a:pt x="571" y="461"/>
                    </a:cubicBezTo>
                    <a:cubicBezTo>
                      <a:pt x="584" y="461"/>
                      <a:pt x="584" y="461"/>
                      <a:pt x="597" y="445"/>
                    </a:cubicBezTo>
                    <a:cubicBezTo>
                      <a:pt x="611" y="445"/>
                      <a:pt x="624" y="419"/>
                      <a:pt x="624" y="393"/>
                    </a:cubicBezTo>
                    <a:lnTo>
                      <a:pt x="624" y="379"/>
                    </a:lnTo>
                    <a:cubicBezTo>
                      <a:pt x="624" y="324"/>
                      <a:pt x="584" y="255"/>
                      <a:pt x="542" y="229"/>
                    </a:cubicBezTo>
                    <a:lnTo>
                      <a:pt x="203" y="37"/>
                    </a:lnTo>
                    <a:cubicBezTo>
                      <a:pt x="163" y="14"/>
                      <a:pt x="123" y="0"/>
                      <a:pt x="8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6887200" y="2176025"/>
                <a:ext cx="2075" cy="2725"/>
              </a:xfrm>
              <a:custGeom>
                <a:avLst/>
                <a:gdLst/>
                <a:ahLst/>
                <a:cxnLst/>
                <a:rect l="l" t="t" r="r" b="b"/>
                <a:pathLst>
                  <a:path w="83" h="109" extrusionOk="0">
                    <a:moveTo>
                      <a:pt x="30" y="1"/>
                    </a:moveTo>
                    <a:cubicBezTo>
                      <a:pt x="16" y="1"/>
                      <a:pt x="0" y="13"/>
                      <a:pt x="0" y="35"/>
                    </a:cubicBezTo>
                    <a:cubicBezTo>
                      <a:pt x="0" y="61"/>
                      <a:pt x="30" y="87"/>
                      <a:pt x="43" y="103"/>
                    </a:cubicBezTo>
                    <a:cubicBezTo>
                      <a:pt x="50" y="107"/>
                      <a:pt x="56" y="109"/>
                      <a:pt x="61" y="109"/>
                    </a:cubicBezTo>
                    <a:cubicBezTo>
                      <a:pt x="75" y="109"/>
                      <a:pt x="82" y="96"/>
                      <a:pt x="82" y="74"/>
                    </a:cubicBezTo>
                    <a:cubicBezTo>
                      <a:pt x="82" y="48"/>
                      <a:pt x="69" y="22"/>
                      <a:pt x="43" y="6"/>
                    </a:cubicBezTo>
                    <a:cubicBezTo>
                      <a:pt x="39" y="2"/>
                      <a:pt x="35" y="1"/>
                      <a:pt x="3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900175" y="2129650"/>
                <a:ext cx="22450" cy="47925"/>
              </a:xfrm>
              <a:custGeom>
                <a:avLst/>
                <a:gdLst/>
                <a:ahLst/>
                <a:cxnLst/>
                <a:rect l="l" t="t" r="r" b="b"/>
                <a:pathLst>
                  <a:path w="898" h="1917" extrusionOk="0">
                    <a:moveTo>
                      <a:pt x="408" y="0"/>
                    </a:moveTo>
                    <a:lnTo>
                      <a:pt x="0" y="1603"/>
                    </a:lnTo>
                    <a:lnTo>
                      <a:pt x="572" y="1916"/>
                    </a:lnTo>
                    <a:lnTo>
                      <a:pt x="898" y="271"/>
                    </a:lnTo>
                    <a:lnTo>
                      <a:pt x="40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7"/>
            <p:cNvGrpSpPr/>
            <p:nvPr/>
          </p:nvGrpSpPr>
          <p:grpSpPr>
            <a:xfrm>
              <a:off x="7351479" y="327242"/>
              <a:ext cx="1278643" cy="977227"/>
              <a:chOff x="7530779" y="405217"/>
              <a:chExt cx="1278643" cy="977227"/>
            </a:xfrm>
          </p:grpSpPr>
          <p:grpSp>
            <p:nvGrpSpPr>
              <p:cNvPr id="1517" name="Google Shape;1517;p37"/>
              <p:cNvGrpSpPr/>
              <p:nvPr/>
            </p:nvGrpSpPr>
            <p:grpSpPr>
              <a:xfrm>
                <a:off x="7530779" y="943876"/>
                <a:ext cx="469024" cy="438568"/>
                <a:chOff x="5322044" y="3586624"/>
                <a:chExt cx="1349322" cy="1261704"/>
              </a:xfrm>
            </p:grpSpPr>
            <p:sp>
              <p:nvSpPr>
                <p:cNvPr id="1518" name="Google Shape;1518;p37"/>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37"/>
              <p:cNvGrpSpPr/>
              <p:nvPr/>
            </p:nvGrpSpPr>
            <p:grpSpPr>
              <a:xfrm>
                <a:off x="8142182" y="405217"/>
                <a:ext cx="667240" cy="623912"/>
                <a:chOff x="5322044" y="3586624"/>
                <a:chExt cx="1349322" cy="1261704"/>
              </a:xfrm>
            </p:grpSpPr>
            <p:sp>
              <p:nvSpPr>
                <p:cNvPr id="1527" name="Google Shape;1527;p37"/>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37"/>
              <p:cNvGrpSpPr/>
              <p:nvPr/>
            </p:nvGrpSpPr>
            <p:grpSpPr>
              <a:xfrm>
                <a:off x="7771127" y="482971"/>
                <a:ext cx="340164" cy="318075"/>
                <a:chOff x="5322044" y="3586624"/>
                <a:chExt cx="1349322" cy="1261704"/>
              </a:xfrm>
            </p:grpSpPr>
            <p:sp>
              <p:nvSpPr>
                <p:cNvPr id="1536" name="Google Shape;1536;p37"/>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4"/>
        <p:cNvGrpSpPr/>
        <p:nvPr/>
      </p:nvGrpSpPr>
      <p:grpSpPr>
        <a:xfrm>
          <a:off x="0" y="0"/>
          <a:ext cx="0" cy="0"/>
          <a:chOff x="0" y="0"/>
          <a:chExt cx="0" cy="0"/>
        </a:xfrm>
      </p:grpSpPr>
      <p:sp>
        <p:nvSpPr>
          <p:cNvPr id="3505" name="Google Shape;3505;p4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Training Flow</a:t>
            </a:r>
            <a:endParaRPr dirty="0"/>
          </a:p>
        </p:txBody>
      </p:sp>
      <p:sp>
        <p:nvSpPr>
          <p:cNvPr id="14" name="Double Bracket 13">
            <a:extLst>
              <a:ext uri="{FF2B5EF4-FFF2-40B4-BE49-F238E27FC236}">
                <a16:creationId xmlns:a16="http://schemas.microsoft.com/office/drawing/2014/main" id="{6E1B667B-6DA5-F16E-216C-D5010BE07E50}"/>
              </a:ext>
            </a:extLst>
          </p:cNvPr>
          <p:cNvSpPr/>
          <p:nvPr/>
        </p:nvSpPr>
        <p:spPr>
          <a:xfrm>
            <a:off x="1149658" y="1255402"/>
            <a:ext cx="1368000" cy="33772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a:extLst>
              <a:ext uri="{FF2B5EF4-FFF2-40B4-BE49-F238E27FC236}">
                <a16:creationId xmlns:a16="http://schemas.microsoft.com/office/drawing/2014/main" id="{75393B07-B0B1-2870-E718-B7FD740303EC}"/>
              </a:ext>
            </a:extLst>
          </p:cNvPr>
          <p:cNvSpPr/>
          <p:nvPr/>
        </p:nvSpPr>
        <p:spPr>
          <a:xfrm>
            <a:off x="2704858" y="1255402"/>
            <a:ext cx="1368000" cy="33772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descr="A dog lying on gravel next to a toy&#10;&#10;Description automatically generated with medium confidence">
            <a:extLst>
              <a:ext uri="{FF2B5EF4-FFF2-40B4-BE49-F238E27FC236}">
                <a16:creationId xmlns:a16="http://schemas.microsoft.com/office/drawing/2014/main" id="{6829D1CB-4416-788C-1FB8-A2F4988FC27D}"/>
              </a:ext>
            </a:extLst>
          </p:cNvPr>
          <p:cNvPicPr>
            <a:picLocks noChangeAspect="1"/>
          </p:cNvPicPr>
          <p:nvPr/>
        </p:nvPicPr>
        <p:blipFill>
          <a:blip r:embed="rId3"/>
          <a:stretch>
            <a:fillRect/>
          </a:stretch>
        </p:blipFill>
        <p:spPr>
          <a:xfrm>
            <a:off x="1319088" y="1379460"/>
            <a:ext cx="920279" cy="1227038"/>
          </a:xfrm>
          <a:prstGeom prst="rect">
            <a:avLst/>
          </a:prstGeom>
        </p:spPr>
      </p:pic>
      <p:grpSp>
        <p:nvGrpSpPr>
          <p:cNvPr id="18" name="Group 17">
            <a:extLst>
              <a:ext uri="{FF2B5EF4-FFF2-40B4-BE49-F238E27FC236}">
                <a16:creationId xmlns:a16="http://schemas.microsoft.com/office/drawing/2014/main" id="{04B15565-E9A0-2F19-628C-150CD8EC52B5}"/>
              </a:ext>
            </a:extLst>
          </p:cNvPr>
          <p:cNvGrpSpPr/>
          <p:nvPr/>
        </p:nvGrpSpPr>
        <p:grpSpPr>
          <a:xfrm>
            <a:off x="3203673" y="1313737"/>
            <a:ext cx="370370" cy="1358386"/>
            <a:chOff x="4986339" y="966476"/>
            <a:chExt cx="495757" cy="2069349"/>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A030590-3625-415C-4EBC-5DECB360EF06}"/>
                    </a:ext>
                  </a:extLst>
                </p:cNvPr>
                <p:cNvSpPr txBox="1"/>
                <p:nvPr/>
              </p:nvSpPr>
              <p:spPr>
                <a:xfrm>
                  <a:off x="5039956" y="1066598"/>
                  <a:ext cx="388371" cy="19692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1</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22</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50</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40</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90</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1</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0</m:t>
                        </m:r>
                      </m:oMath>
                    </m:oMathPara>
                  </a14:m>
                  <a:endParaRPr lang="en-US" sz="1050" b="0" dirty="0"/>
                </a:p>
                <a:p>
                  <a:endParaRPr lang="en-US" sz="1050" b="0" dirty="0"/>
                </a:p>
              </p:txBody>
            </p:sp>
          </mc:Choice>
          <mc:Fallback xmlns="">
            <p:sp>
              <p:nvSpPr>
                <p:cNvPr id="19" name="TextBox 18">
                  <a:extLst>
                    <a:ext uri="{FF2B5EF4-FFF2-40B4-BE49-F238E27FC236}">
                      <a16:creationId xmlns:a16="http://schemas.microsoft.com/office/drawing/2014/main" id="{3A030590-3625-415C-4EBC-5DECB360EF06}"/>
                    </a:ext>
                  </a:extLst>
                </p:cNvPr>
                <p:cNvSpPr txBox="1">
                  <a:spLocks noRot="1" noChangeAspect="1" noMove="1" noResize="1" noEditPoints="1" noAdjustHandles="1" noChangeArrowheads="1" noChangeShapeType="1" noTextEdit="1"/>
                </p:cNvSpPr>
                <p:nvPr/>
              </p:nvSpPr>
              <p:spPr>
                <a:xfrm>
                  <a:off x="5039956" y="1066598"/>
                  <a:ext cx="388371" cy="1969227"/>
                </a:xfrm>
                <a:prstGeom prst="rect">
                  <a:avLst/>
                </a:prstGeom>
                <a:blipFill>
                  <a:blip r:embed="rId4"/>
                  <a:stretch>
                    <a:fillRect/>
                  </a:stretch>
                </a:blipFill>
              </p:spPr>
              <p:txBody>
                <a:bodyPr/>
                <a:lstStyle/>
                <a:p>
                  <a:r>
                    <a:rPr lang="en-US">
                      <a:noFill/>
                    </a:rPr>
                    <a:t> </a:t>
                  </a:r>
                </a:p>
              </p:txBody>
            </p:sp>
          </mc:Fallback>
        </mc:AlternateContent>
        <p:sp>
          <p:nvSpPr>
            <p:cNvPr id="20" name="Double Bracket 19">
              <a:extLst>
                <a:ext uri="{FF2B5EF4-FFF2-40B4-BE49-F238E27FC236}">
                  <a16:creationId xmlns:a16="http://schemas.microsoft.com/office/drawing/2014/main" id="{42F2709A-60CA-AD46-A611-7E294F04B365}"/>
                </a:ext>
              </a:extLst>
            </p:cNvPr>
            <p:cNvSpPr/>
            <p:nvPr/>
          </p:nvSpPr>
          <p:spPr>
            <a:xfrm>
              <a:off x="4986339" y="966476"/>
              <a:ext cx="495757"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TextBox 23">
            <a:extLst>
              <a:ext uri="{FF2B5EF4-FFF2-40B4-BE49-F238E27FC236}">
                <a16:creationId xmlns:a16="http://schemas.microsoft.com/office/drawing/2014/main" id="{5EA7D209-C71D-0286-BC2C-6C5BDBB57EF7}"/>
              </a:ext>
            </a:extLst>
          </p:cNvPr>
          <p:cNvSpPr txBox="1"/>
          <p:nvPr/>
        </p:nvSpPr>
        <p:spPr>
          <a:xfrm>
            <a:off x="3441850" y="3940864"/>
            <a:ext cx="381600" cy="1384995"/>
          </a:xfrm>
          <a:prstGeom prst="rect">
            <a:avLst/>
          </a:prstGeom>
          <a:noFill/>
        </p:spPr>
        <p:txBody>
          <a:bodyPr wrap="square" rtlCol="0">
            <a:spAutoFit/>
          </a:bodyPr>
          <a:lstStyle/>
          <a:p>
            <a:pPr marL="571500" indent="-571500" algn="ctr">
              <a:buFont typeface="Arial" panose="020B0604020202020204" pitchFamily="34" charset="0"/>
              <a:buChar char="•"/>
            </a:pPr>
            <a:r>
              <a:rPr lang="en-US" dirty="0"/>
              <a:t> </a:t>
            </a:r>
          </a:p>
          <a:p>
            <a:pPr marL="571500" indent="-571500" algn="ctr">
              <a:buFont typeface="Arial" panose="020B0604020202020204" pitchFamily="34" charset="0"/>
              <a:buChar char="•"/>
            </a:pPr>
            <a:r>
              <a:rPr lang="en-US" dirty="0"/>
              <a:t> </a:t>
            </a:r>
          </a:p>
          <a:p>
            <a:pPr marL="571500" indent="-571500" algn="ctr">
              <a:buFont typeface="Arial" panose="020B0604020202020204" pitchFamily="34" charset="0"/>
              <a:buChar char="•"/>
            </a:pPr>
            <a:r>
              <a:rPr lang="en-US" dirty="0"/>
              <a:t> </a:t>
            </a:r>
          </a:p>
          <a:p>
            <a:pPr marL="571500" indent="-571500" algn="ctr">
              <a:buFont typeface="Arial" panose="020B0604020202020204" pitchFamily="34" charset="0"/>
              <a:buChar char="•"/>
            </a:pPr>
            <a:r>
              <a:rPr lang="en-US" dirty="0"/>
              <a:t>  </a:t>
            </a:r>
          </a:p>
          <a:p>
            <a:pPr algn="ctr"/>
            <a:r>
              <a:rPr lang="en-US" dirty="0"/>
              <a:t> </a:t>
            </a:r>
          </a:p>
          <a:p>
            <a:pPr algn="ctr"/>
            <a:endParaRPr lang="en-US" dirty="0"/>
          </a:p>
        </p:txBody>
      </p:sp>
      <p:grpSp>
        <p:nvGrpSpPr>
          <p:cNvPr id="25" name="Group 24">
            <a:extLst>
              <a:ext uri="{FF2B5EF4-FFF2-40B4-BE49-F238E27FC236}">
                <a16:creationId xmlns:a16="http://schemas.microsoft.com/office/drawing/2014/main" id="{3D2ED261-9246-2812-F3A6-FBD2B6CA09A2}"/>
              </a:ext>
            </a:extLst>
          </p:cNvPr>
          <p:cNvGrpSpPr/>
          <p:nvPr/>
        </p:nvGrpSpPr>
        <p:grpSpPr>
          <a:xfrm>
            <a:off x="3203673" y="2733227"/>
            <a:ext cx="370370" cy="1358385"/>
            <a:chOff x="4986339" y="966476"/>
            <a:chExt cx="495757" cy="2069347"/>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42205B5-275F-B0B0-8728-850BC9AFD0C0}"/>
                    </a:ext>
                  </a:extLst>
                </p:cNvPr>
                <p:cNvSpPr txBox="1"/>
                <p:nvPr/>
              </p:nvSpPr>
              <p:spPr>
                <a:xfrm>
                  <a:off x="5039956" y="1066598"/>
                  <a:ext cx="388371" cy="1969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0</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33</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54</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56</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85</m:t>
                        </m:r>
                      </m:oMath>
                    </m:oMathPara>
                  </a14:m>
                  <a:endParaRPr lang="en-US" sz="1050" b="0" dirty="0"/>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0</m:t>
                        </m:r>
                      </m:oMath>
                    </m:oMathPara>
                  </a14:m>
                  <a:endParaRPr lang="en-US" sz="105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1</m:t>
                        </m:r>
                      </m:oMath>
                    </m:oMathPara>
                  </a14:m>
                  <a:endParaRPr lang="en-US" sz="1050" b="0" dirty="0"/>
                </a:p>
                <a:p>
                  <a:endParaRPr lang="en-US" sz="1050" b="0" dirty="0"/>
                </a:p>
              </p:txBody>
            </p:sp>
          </mc:Choice>
          <mc:Fallback xmlns="">
            <p:sp>
              <p:nvSpPr>
                <p:cNvPr id="26" name="TextBox 25">
                  <a:extLst>
                    <a:ext uri="{FF2B5EF4-FFF2-40B4-BE49-F238E27FC236}">
                      <a16:creationId xmlns:a16="http://schemas.microsoft.com/office/drawing/2014/main" id="{642205B5-275F-B0B0-8728-850BC9AFD0C0}"/>
                    </a:ext>
                  </a:extLst>
                </p:cNvPr>
                <p:cNvSpPr txBox="1">
                  <a:spLocks noRot="1" noChangeAspect="1" noMove="1" noResize="1" noEditPoints="1" noAdjustHandles="1" noChangeArrowheads="1" noChangeShapeType="1" noTextEdit="1"/>
                </p:cNvSpPr>
                <p:nvPr/>
              </p:nvSpPr>
              <p:spPr>
                <a:xfrm>
                  <a:off x="5039956" y="1066598"/>
                  <a:ext cx="388371" cy="1969225"/>
                </a:xfrm>
                <a:prstGeom prst="rect">
                  <a:avLst/>
                </a:prstGeom>
                <a:blipFill>
                  <a:blip r:embed="rId5"/>
                  <a:stretch>
                    <a:fillRect/>
                  </a:stretch>
                </a:blipFill>
              </p:spPr>
              <p:txBody>
                <a:bodyPr/>
                <a:lstStyle/>
                <a:p>
                  <a:r>
                    <a:rPr lang="en-US">
                      <a:noFill/>
                    </a:rPr>
                    <a:t> </a:t>
                  </a:r>
                </a:p>
              </p:txBody>
            </p:sp>
          </mc:Fallback>
        </mc:AlternateContent>
        <p:sp>
          <p:nvSpPr>
            <p:cNvPr id="27" name="Double Bracket 26">
              <a:extLst>
                <a:ext uri="{FF2B5EF4-FFF2-40B4-BE49-F238E27FC236}">
                  <a16:creationId xmlns:a16="http://schemas.microsoft.com/office/drawing/2014/main" id="{89D2E8BA-D087-DF73-CC93-5FCEC2445F19}"/>
                </a:ext>
              </a:extLst>
            </p:cNvPr>
            <p:cNvSpPr/>
            <p:nvPr/>
          </p:nvSpPr>
          <p:spPr>
            <a:xfrm>
              <a:off x="4986339" y="966476"/>
              <a:ext cx="495757"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TextBox 27">
            <a:extLst>
              <a:ext uri="{FF2B5EF4-FFF2-40B4-BE49-F238E27FC236}">
                <a16:creationId xmlns:a16="http://schemas.microsoft.com/office/drawing/2014/main" id="{3D233F2B-D525-1ED3-1174-C714EEF529A6}"/>
              </a:ext>
            </a:extLst>
          </p:cNvPr>
          <p:cNvSpPr txBox="1"/>
          <p:nvPr/>
        </p:nvSpPr>
        <p:spPr>
          <a:xfrm>
            <a:off x="1872828" y="3986467"/>
            <a:ext cx="381600" cy="1384995"/>
          </a:xfrm>
          <a:prstGeom prst="rect">
            <a:avLst/>
          </a:prstGeom>
          <a:noFill/>
        </p:spPr>
        <p:txBody>
          <a:bodyPr wrap="square" rtlCol="0">
            <a:spAutoFit/>
          </a:bodyPr>
          <a:lstStyle/>
          <a:p>
            <a:pPr marL="571500" indent="-571500" algn="ctr">
              <a:buFont typeface="Arial" panose="020B0604020202020204" pitchFamily="34" charset="0"/>
              <a:buChar char="•"/>
            </a:pPr>
            <a:r>
              <a:rPr lang="en-US" dirty="0"/>
              <a:t> </a:t>
            </a:r>
          </a:p>
          <a:p>
            <a:pPr marL="571500" indent="-571500" algn="ctr">
              <a:buFont typeface="Arial" panose="020B0604020202020204" pitchFamily="34" charset="0"/>
              <a:buChar char="•"/>
            </a:pPr>
            <a:r>
              <a:rPr lang="en-US" dirty="0"/>
              <a:t> </a:t>
            </a:r>
          </a:p>
          <a:p>
            <a:pPr marL="571500" indent="-571500" algn="ctr">
              <a:buFont typeface="Arial" panose="020B0604020202020204" pitchFamily="34" charset="0"/>
              <a:buChar char="•"/>
            </a:pPr>
            <a:r>
              <a:rPr lang="en-US" dirty="0"/>
              <a:t> </a:t>
            </a:r>
          </a:p>
          <a:p>
            <a:pPr marL="571500" indent="-571500" algn="ctr">
              <a:buFont typeface="Arial" panose="020B0604020202020204" pitchFamily="34" charset="0"/>
              <a:buChar char="•"/>
            </a:pPr>
            <a:r>
              <a:rPr lang="en-US" dirty="0"/>
              <a:t>  </a:t>
            </a:r>
          </a:p>
          <a:p>
            <a:pPr algn="ctr"/>
            <a:r>
              <a:rPr lang="en-US" dirty="0"/>
              <a:t> </a:t>
            </a:r>
          </a:p>
          <a:p>
            <a:pPr algn="ctr"/>
            <a:endParaRPr lang="en-US" dirty="0"/>
          </a:p>
        </p:txBody>
      </p:sp>
      <p:pic>
        <p:nvPicPr>
          <p:cNvPr id="30" name="Picture 29" descr="A cat sitting on a white surface&#10;&#10;Description automatically generated with low confidence">
            <a:extLst>
              <a:ext uri="{FF2B5EF4-FFF2-40B4-BE49-F238E27FC236}">
                <a16:creationId xmlns:a16="http://schemas.microsoft.com/office/drawing/2014/main" id="{C7377DF7-0770-EB97-88D5-8D26FDB65741}"/>
              </a:ext>
            </a:extLst>
          </p:cNvPr>
          <p:cNvPicPr>
            <a:picLocks noChangeAspect="1"/>
          </p:cNvPicPr>
          <p:nvPr/>
        </p:nvPicPr>
        <p:blipFill>
          <a:blip r:embed="rId6"/>
          <a:stretch>
            <a:fillRect/>
          </a:stretch>
        </p:blipFill>
        <p:spPr>
          <a:xfrm>
            <a:off x="1322680" y="2724844"/>
            <a:ext cx="908100" cy="1362150"/>
          </a:xfrm>
          <a:prstGeom prst="rect">
            <a:avLst/>
          </a:prstGeom>
        </p:spPr>
      </p:pic>
      <p:sp>
        <p:nvSpPr>
          <p:cNvPr id="31" name="Rectangle 30">
            <a:extLst>
              <a:ext uri="{FF2B5EF4-FFF2-40B4-BE49-F238E27FC236}">
                <a16:creationId xmlns:a16="http://schemas.microsoft.com/office/drawing/2014/main" id="{5F537630-ECB8-FFAB-37F9-286FD73B9A85}"/>
              </a:ext>
            </a:extLst>
          </p:cNvPr>
          <p:cNvSpPr/>
          <p:nvPr/>
        </p:nvSpPr>
        <p:spPr>
          <a:xfrm>
            <a:off x="1444858" y="1551077"/>
            <a:ext cx="794509" cy="727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1864B1-BD1C-EEDE-9488-DC92DAD71044}"/>
              </a:ext>
            </a:extLst>
          </p:cNvPr>
          <p:cNvSpPr/>
          <p:nvPr/>
        </p:nvSpPr>
        <p:spPr>
          <a:xfrm>
            <a:off x="1419495" y="2932882"/>
            <a:ext cx="644563" cy="11541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862AFA6-0533-0901-A626-DCF8A2AC3A03}"/>
              </a:ext>
            </a:extLst>
          </p:cNvPr>
          <p:cNvSpPr txBox="1"/>
          <p:nvPr/>
        </p:nvSpPr>
        <p:spPr>
          <a:xfrm>
            <a:off x="1282428" y="965448"/>
            <a:ext cx="972000" cy="307777"/>
          </a:xfrm>
          <a:prstGeom prst="rect">
            <a:avLst/>
          </a:prstGeom>
          <a:noFill/>
        </p:spPr>
        <p:txBody>
          <a:bodyPr wrap="square" rtlCol="0">
            <a:spAutoFit/>
          </a:bodyPr>
          <a:lstStyle/>
          <a:p>
            <a:pPr algn="ctr"/>
            <a:r>
              <a:rPr lang="en-US" dirty="0"/>
              <a:t>X-train</a:t>
            </a:r>
          </a:p>
        </p:txBody>
      </p:sp>
      <p:sp>
        <p:nvSpPr>
          <p:cNvPr id="34" name="TextBox 33">
            <a:extLst>
              <a:ext uri="{FF2B5EF4-FFF2-40B4-BE49-F238E27FC236}">
                <a16:creationId xmlns:a16="http://schemas.microsoft.com/office/drawing/2014/main" id="{80F30077-FB72-DBEF-C344-F7A567B2C919}"/>
              </a:ext>
            </a:extLst>
          </p:cNvPr>
          <p:cNvSpPr txBox="1"/>
          <p:nvPr/>
        </p:nvSpPr>
        <p:spPr>
          <a:xfrm>
            <a:off x="2902801" y="965448"/>
            <a:ext cx="972000" cy="307777"/>
          </a:xfrm>
          <a:prstGeom prst="rect">
            <a:avLst/>
          </a:prstGeom>
          <a:noFill/>
        </p:spPr>
        <p:txBody>
          <a:bodyPr wrap="square" rtlCol="0">
            <a:spAutoFit/>
          </a:bodyPr>
          <a:lstStyle/>
          <a:p>
            <a:pPr algn="ctr"/>
            <a:r>
              <a:rPr lang="en-US" dirty="0"/>
              <a:t>Y-train</a:t>
            </a:r>
          </a:p>
        </p:txBody>
      </p:sp>
      <p:cxnSp>
        <p:nvCxnSpPr>
          <p:cNvPr id="37" name="Straight Arrow Connector 36">
            <a:extLst>
              <a:ext uri="{FF2B5EF4-FFF2-40B4-BE49-F238E27FC236}">
                <a16:creationId xmlns:a16="http://schemas.microsoft.com/office/drawing/2014/main" id="{97CB1713-F8F9-3CA5-5E86-EB75D7FD9850}"/>
              </a:ext>
            </a:extLst>
          </p:cNvPr>
          <p:cNvCxnSpPr/>
          <p:nvPr/>
        </p:nvCxnSpPr>
        <p:spPr>
          <a:xfrm>
            <a:off x="4180858" y="2944039"/>
            <a:ext cx="734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E7EBBCBE-E983-03CB-254A-436666637F25}"/>
              </a:ext>
            </a:extLst>
          </p:cNvPr>
          <p:cNvSpPr/>
          <p:nvPr/>
        </p:nvSpPr>
        <p:spPr>
          <a:xfrm>
            <a:off x="5001658" y="2571750"/>
            <a:ext cx="1771200" cy="744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rPr>
              <a:t>YOLO-NAS</a:t>
            </a:r>
          </a:p>
        </p:txBody>
      </p:sp>
      <p:grpSp>
        <p:nvGrpSpPr>
          <p:cNvPr id="39" name="Group 38">
            <a:extLst>
              <a:ext uri="{FF2B5EF4-FFF2-40B4-BE49-F238E27FC236}">
                <a16:creationId xmlns:a16="http://schemas.microsoft.com/office/drawing/2014/main" id="{CEDB52CA-244A-008F-5CBE-94C294B81713}"/>
              </a:ext>
            </a:extLst>
          </p:cNvPr>
          <p:cNvGrpSpPr/>
          <p:nvPr/>
        </p:nvGrpSpPr>
        <p:grpSpPr>
          <a:xfrm>
            <a:off x="7719498" y="2025791"/>
            <a:ext cx="360323" cy="1594231"/>
            <a:chOff x="4228793" y="966476"/>
            <a:chExt cx="360323" cy="1900054"/>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FACB5A4-4232-EA09-B8F3-CC3A2DDFF033}"/>
                    </a:ext>
                  </a:extLst>
                </p:cNvPr>
                <p:cNvSpPr txBox="1"/>
                <p:nvPr/>
              </p:nvSpPr>
              <p:spPr>
                <a:xfrm>
                  <a:off x="4282409" y="1037798"/>
                  <a:ext cx="270715" cy="1525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𝑥</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𝑤</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h</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m:oMathPara>
                  </a14:m>
                  <a:endParaRPr lang="en-US" b="0" dirty="0"/>
                </a:p>
              </p:txBody>
            </p:sp>
          </mc:Choice>
          <mc:Fallback xmlns="">
            <p:sp>
              <p:nvSpPr>
                <p:cNvPr id="40" name="TextBox 39">
                  <a:extLst>
                    <a:ext uri="{FF2B5EF4-FFF2-40B4-BE49-F238E27FC236}">
                      <a16:creationId xmlns:a16="http://schemas.microsoft.com/office/drawing/2014/main" id="{1FACB5A4-4232-EA09-B8F3-CC3A2DDFF033}"/>
                    </a:ext>
                  </a:extLst>
                </p:cNvPr>
                <p:cNvSpPr txBox="1">
                  <a:spLocks noRot="1" noChangeAspect="1" noMove="1" noResize="1" noEditPoints="1" noAdjustHandles="1" noChangeArrowheads="1" noChangeShapeType="1" noTextEdit="1"/>
                </p:cNvSpPr>
                <p:nvPr/>
              </p:nvSpPr>
              <p:spPr>
                <a:xfrm>
                  <a:off x="4282409" y="1037798"/>
                  <a:ext cx="270715" cy="1525097"/>
                </a:xfrm>
                <a:prstGeom prst="rect">
                  <a:avLst/>
                </a:prstGeom>
                <a:blipFill>
                  <a:blip r:embed="rId7"/>
                  <a:stretch>
                    <a:fillRect l="-13636" b="-21531"/>
                  </a:stretch>
                </a:blipFill>
              </p:spPr>
              <p:txBody>
                <a:bodyPr/>
                <a:lstStyle/>
                <a:p>
                  <a:r>
                    <a:rPr lang="en-US">
                      <a:noFill/>
                    </a:rPr>
                    <a:t> </a:t>
                  </a:r>
                </a:p>
              </p:txBody>
            </p:sp>
          </mc:Fallback>
        </mc:AlternateContent>
        <p:sp>
          <p:nvSpPr>
            <p:cNvPr id="41" name="Double Bracket 40">
              <a:extLst>
                <a:ext uri="{FF2B5EF4-FFF2-40B4-BE49-F238E27FC236}">
                  <a16:creationId xmlns:a16="http://schemas.microsoft.com/office/drawing/2014/main" id="{03F8447B-EE0A-2390-9EAF-797EBB12D449}"/>
                </a:ext>
              </a:extLst>
            </p:cNvPr>
            <p:cNvSpPr/>
            <p:nvPr/>
          </p:nvSpPr>
          <p:spPr>
            <a:xfrm>
              <a:off x="4228793" y="966476"/>
              <a:ext cx="360323"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2" name="Straight Arrow Connector 41">
            <a:extLst>
              <a:ext uri="{FF2B5EF4-FFF2-40B4-BE49-F238E27FC236}">
                <a16:creationId xmlns:a16="http://schemas.microsoft.com/office/drawing/2014/main" id="{29ED0531-66B4-18B8-F0A3-0A5A8DEAD42F}"/>
              </a:ext>
            </a:extLst>
          </p:cNvPr>
          <p:cNvCxnSpPr/>
          <p:nvPr/>
        </p:nvCxnSpPr>
        <p:spPr>
          <a:xfrm>
            <a:off x="6866458" y="2933000"/>
            <a:ext cx="734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60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Comparison of YOLO Versio</a:t>
            </a:r>
            <a:endParaRPr dirty="0"/>
          </a:p>
        </p:txBody>
      </p:sp>
      <p:sp>
        <p:nvSpPr>
          <p:cNvPr id="7003" name="Google Shape;7003;p62"/>
          <p:cNvSpPr txBox="1">
            <a:spLocks noGrp="1"/>
          </p:cNvSpPr>
          <p:nvPr>
            <p:ph type="subTitle" idx="4294967295"/>
          </p:nvPr>
        </p:nvSpPr>
        <p:spPr>
          <a:xfrm>
            <a:off x="6055201" y="2100577"/>
            <a:ext cx="2815199" cy="1053023"/>
          </a:xfrm>
          <a:prstGeom prst="rect">
            <a:avLst/>
          </a:prstGeom>
        </p:spPr>
        <p:txBody>
          <a:bodyPr spcFirstLastPara="1" wrap="square" lIns="91425" tIns="91425" rIns="91425" bIns="91425" anchor="t" anchorCtr="0">
            <a:noAutofit/>
          </a:bodyPr>
          <a:lstStyle/>
          <a:p>
            <a:pPr marL="115888" indent="-112713"/>
            <a:r>
              <a:rPr lang="en" sz="1000" dirty="0">
                <a:latin typeface="Lexend Light"/>
                <a:ea typeface="Lexend Light"/>
                <a:cs typeface="Lexend Light"/>
                <a:sym typeface="Lexend Light"/>
              </a:rPr>
              <a:t>This data may change depending on hardware</a:t>
            </a:r>
          </a:p>
          <a:p>
            <a:pPr marL="115888" indent="-112713"/>
            <a:r>
              <a:rPr lang="en-US" sz="1000" dirty="0">
                <a:latin typeface="Lexend Light"/>
                <a:ea typeface="Lexend Light"/>
                <a:cs typeface="Lexend Light"/>
                <a:sym typeface="Lexend Light"/>
              </a:rPr>
              <a:t>This data may change depending on dataset</a:t>
            </a:r>
          </a:p>
          <a:p>
            <a:pPr marL="115888" indent="-112713"/>
            <a:r>
              <a:rPr lang="en-US" sz="1000" dirty="0"/>
              <a:t>Each model may perform different depending on application</a:t>
            </a:r>
          </a:p>
          <a:p>
            <a:pPr marL="0" indent="0">
              <a:buNone/>
            </a:pPr>
            <a:endParaRPr lang="en-US" sz="1000" dirty="0"/>
          </a:p>
          <a:p>
            <a:pPr marL="0" indent="0">
              <a:buNone/>
            </a:pPr>
            <a:endParaRPr lang="en-US" sz="1000" dirty="0">
              <a:latin typeface="Lexend Light"/>
              <a:ea typeface="Lexend Light"/>
              <a:cs typeface="Lexend Light"/>
              <a:sym typeface="Lexend Light"/>
            </a:endParaRPr>
          </a:p>
          <a:p>
            <a:pPr marL="0" marR="0" lvl="0" indent="0" algn="l" rtl="0">
              <a:lnSpc>
                <a:spcPct val="100000"/>
              </a:lnSpc>
              <a:spcBef>
                <a:spcPts val="0"/>
              </a:spcBef>
              <a:spcAft>
                <a:spcPts val="0"/>
              </a:spcAft>
              <a:buNone/>
            </a:pPr>
            <a:endParaRPr dirty="0">
              <a:latin typeface="Lexend Light"/>
              <a:ea typeface="Lexend Light"/>
              <a:cs typeface="Lexend Light"/>
              <a:sym typeface="Lexend Light"/>
            </a:endParaRPr>
          </a:p>
        </p:txBody>
      </p:sp>
      <p:sp>
        <p:nvSpPr>
          <p:cNvPr id="7007" name="Google Shape;7007;p62"/>
          <p:cNvSpPr/>
          <p:nvPr/>
        </p:nvSpPr>
        <p:spPr>
          <a:xfrm>
            <a:off x="6133500" y="1678476"/>
            <a:ext cx="1026900" cy="422100"/>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Note</a:t>
            </a:r>
            <a:endParaRPr sz="1800" dirty="0">
              <a:solidFill>
                <a:schemeClr val="dk1"/>
              </a:solidFill>
              <a:latin typeface="Lexend ExtraBold"/>
              <a:ea typeface="Lexend ExtraBold"/>
              <a:cs typeface="Lexend ExtraBold"/>
              <a:sym typeface="Lexend ExtraBold"/>
            </a:endParaRPr>
          </a:p>
        </p:txBody>
      </p:sp>
      <p:pic>
        <p:nvPicPr>
          <p:cNvPr id="3" name="Picture 2" descr="A picture containing text, line, diagram, plot&#10;&#10;Description automatically generated">
            <a:extLst>
              <a:ext uri="{FF2B5EF4-FFF2-40B4-BE49-F238E27FC236}">
                <a16:creationId xmlns:a16="http://schemas.microsoft.com/office/drawing/2014/main" id="{7F5DD000-BF1F-9D3F-76B6-D45745562A3D}"/>
              </a:ext>
            </a:extLst>
          </p:cNvPr>
          <p:cNvPicPr>
            <a:picLocks noChangeAspect="1"/>
          </p:cNvPicPr>
          <p:nvPr/>
        </p:nvPicPr>
        <p:blipFill>
          <a:blip r:embed="rId3"/>
          <a:stretch>
            <a:fillRect/>
          </a:stretch>
        </p:blipFill>
        <p:spPr>
          <a:xfrm>
            <a:off x="720000" y="1093925"/>
            <a:ext cx="5335201" cy="3297883"/>
          </a:xfrm>
          <a:prstGeom prst="rect">
            <a:avLst/>
          </a:prstGeom>
        </p:spPr>
      </p:pic>
      <p:sp>
        <p:nvSpPr>
          <p:cNvPr id="5" name="Google Shape;7003;p62">
            <a:extLst>
              <a:ext uri="{FF2B5EF4-FFF2-40B4-BE49-F238E27FC236}">
                <a16:creationId xmlns:a16="http://schemas.microsoft.com/office/drawing/2014/main" id="{2C7BABDF-032C-AB85-B43D-A273D86E724D}"/>
              </a:ext>
            </a:extLst>
          </p:cNvPr>
          <p:cNvSpPr txBox="1">
            <a:spLocks/>
          </p:cNvSpPr>
          <p:nvPr/>
        </p:nvSpPr>
        <p:spPr>
          <a:xfrm>
            <a:off x="6055201" y="4049575"/>
            <a:ext cx="374399" cy="3546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1pPr>
            <a:lvl2pPr marL="914400" marR="0" lvl="1"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2pPr>
            <a:lvl3pPr marL="1371600" marR="0" lvl="2"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3pPr>
            <a:lvl4pPr marL="1828800" marR="0" lvl="3"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4pPr>
            <a:lvl5pPr marL="2286000" marR="0" lvl="4"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5pPr>
            <a:lvl6pPr marL="2743200" marR="0" lvl="5"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6pPr>
            <a:lvl7pPr marL="3200400" marR="0" lvl="6"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7pPr>
            <a:lvl8pPr marL="3657600" marR="0" lvl="7"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8pPr>
            <a:lvl9pPr marL="4114800" marR="0" lvl="8" indent="-317500" algn="l" rtl="0">
              <a:lnSpc>
                <a:spcPct val="100000"/>
              </a:lnSpc>
              <a:spcBef>
                <a:spcPts val="1600"/>
              </a:spcBef>
              <a:spcAft>
                <a:spcPts val="160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9pPr>
          </a:lstStyle>
          <a:p>
            <a:pPr marL="3175" indent="0" algn="ctr">
              <a:buNone/>
            </a:pPr>
            <a:r>
              <a:rPr lang="en-US" sz="1000" dirty="0"/>
              <a:t>[7]</a:t>
            </a:r>
            <a:endParaRPr lang="en-US" dirty="0"/>
          </a:p>
        </p:txBody>
      </p:sp>
    </p:spTree>
    <p:extLst>
      <p:ext uri="{BB962C8B-B14F-4D97-AF65-F5344CB8AC3E}">
        <p14:creationId xmlns:p14="http://schemas.microsoft.com/office/powerpoint/2010/main" val="63203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494532"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YOLOv8</a:t>
            </a:r>
            <a:endParaRPr dirty="0"/>
          </a:p>
        </p:txBody>
      </p:sp>
      <p:pic>
        <p:nvPicPr>
          <p:cNvPr id="4" name="Picture 3" descr="A screenshot of a computer&#10;&#10;Description automatically generated with medium confidence">
            <a:extLst>
              <a:ext uri="{FF2B5EF4-FFF2-40B4-BE49-F238E27FC236}">
                <a16:creationId xmlns:a16="http://schemas.microsoft.com/office/drawing/2014/main" id="{52E7719F-0540-9771-79C4-5BAAF4F1DECA}"/>
              </a:ext>
            </a:extLst>
          </p:cNvPr>
          <p:cNvPicPr>
            <a:picLocks noChangeAspect="1"/>
          </p:cNvPicPr>
          <p:nvPr/>
        </p:nvPicPr>
        <p:blipFill>
          <a:blip r:embed="rId3"/>
          <a:stretch>
            <a:fillRect/>
          </a:stretch>
        </p:blipFill>
        <p:spPr>
          <a:xfrm>
            <a:off x="4791506" y="879170"/>
            <a:ext cx="4073801" cy="4264330"/>
          </a:xfrm>
          <a:prstGeom prst="rect">
            <a:avLst/>
          </a:prstGeom>
        </p:spPr>
      </p:pic>
      <p:sp>
        <p:nvSpPr>
          <p:cNvPr id="5" name="Google Shape;7003;p62">
            <a:extLst>
              <a:ext uri="{FF2B5EF4-FFF2-40B4-BE49-F238E27FC236}">
                <a16:creationId xmlns:a16="http://schemas.microsoft.com/office/drawing/2014/main" id="{8CFD5411-2FE3-9CD7-5572-00130D16E826}"/>
              </a:ext>
            </a:extLst>
          </p:cNvPr>
          <p:cNvSpPr txBox="1">
            <a:spLocks/>
          </p:cNvSpPr>
          <p:nvPr/>
        </p:nvSpPr>
        <p:spPr>
          <a:xfrm>
            <a:off x="4461050" y="4788877"/>
            <a:ext cx="374399" cy="3546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1pPr>
            <a:lvl2pPr marL="914400" marR="0" lvl="1"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2pPr>
            <a:lvl3pPr marL="1371600" marR="0" lvl="2"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3pPr>
            <a:lvl4pPr marL="1828800" marR="0" lvl="3"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4pPr>
            <a:lvl5pPr marL="2286000" marR="0" lvl="4"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5pPr>
            <a:lvl6pPr marL="2743200" marR="0" lvl="5"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6pPr>
            <a:lvl7pPr marL="3200400" marR="0" lvl="6"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7pPr>
            <a:lvl8pPr marL="3657600" marR="0" lvl="7" indent="-317500" algn="l" rtl="0">
              <a:lnSpc>
                <a:spcPct val="100000"/>
              </a:lnSpc>
              <a:spcBef>
                <a:spcPts val="1600"/>
              </a:spcBef>
              <a:spcAft>
                <a:spcPts val="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8pPr>
            <a:lvl9pPr marL="4114800" marR="0" lvl="8" indent="-317500" algn="l" rtl="0">
              <a:lnSpc>
                <a:spcPct val="100000"/>
              </a:lnSpc>
              <a:spcBef>
                <a:spcPts val="1600"/>
              </a:spcBef>
              <a:spcAft>
                <a:spcPts val="1600"/>
              </a:spcAft>
              <a:buClr>
                <a:schemeClr val="dk1"/>
              </a:buClr>
              <a:buSzPts val="1400"/>
              <a:buFont typeface="Lexend Light"/>
              <a:buChar char="■"/>
              <a:defRPr sz="1400" b="0" i="0" u="none" strike="noStrike" cap="none">
                <a:solidFill>
                  <a:schemeClr val="dk1"/>
                </a:solidFill>
                <a:latin typeface="Lexend Light"/>
                <a:ea typeface="Lexend Light"/>
                <a:cs typeface="Lexend Light"/>
                <a:sym typeface="Lexend Light"/>
              </a:defRPr>
            </a:lvl9pPr>
          </a:lstStyle>
          <a:p>
            <a:pPr marL="3175" indent="0" algn="ctr">
              <a:buNone/>
            </a:pPr>
            <a:r>
              <a:rPr lang="en-US" sz="1000" dirty="0"/>
              <a:t>[5]</a:t>
            </a:r>
            <a:endParaRPr lang="en-US" dirty="0"/>
          </a:p>
        </p:txBody>
      </p:sp>
      <p:sp>
        <p:nvSpPr>
          <p:cNvPr id="6" name="Google Shape;7161;p68">
            <a:extLst>
              <a:ext uri="{FF2B5EF4-FFF2-40B4-BE49-F238E27FC236}">
                <a16:creationId xmlns:a16="http://schemas.microsoft.com/office/drawing/2014/main" id="{BA7BC9AE-A527-9332-9487-32581BD4581F}"/>
              </a:ext>
            </a:extLst>
          </p:cNvPr>
          <p:cNvSpPr txBox="1"/>
          <p:nvPr/>
        </p:nvSpPr>
        <p:spPr>
          <a:xfrm>
            <a:off x="494532" y="1220970"/>
            <a:ext cx="4277856" cy="1553228"/>
          </a:xfrm>
          <a:prstGeom prst="rect">
            <a:avLst/>
          </a:prstGeom>
          <a:noFill/>
          <a:ln>
            <a:noFill/>
          </a:ln>
        </p:spPr>
        <p:txBody>
          <a:bodyPr spcFirstLastPara="1" wrap="square" lIns="91425" tIns="91425" rIns="91425" bIns="91425" anchor="ctr" anchorCtr="0">
            <a:noAutofit/>
          </a:bodyPr>
          <a:lstStyle/>
          <a:p>
            <a:pPr marL="139700" lvl="0" algn="l" rtl="0">
              <a:spcBef>
                <a:spcPts val="0"/>
              </a:spcBef>
              <a:spcAft>
                <a:spcPts val="0"/>
              </a:spcAft>
              <a:buClr>
                <a:schemeClr val="lt1"/>
              </a:buClr>
              <a:buSzPts val="1400"/>
            </a:pPr>
            <a:r>
              <a:rPr lang="en-US" sz="1800" b="1" dirty="0">
                <a:solidFill>
                  <a:schemeClr val="dk1"/>
                </a:solidFill>
                <a:latin typeface="Lexend Light"/>
                <a:ea typeface="Lexend Light"/>
                <a:cs typeface="Lexend Light"/>
                <a:sym typeface="Lexend Light"/>
              </a:rPr>
              <a:t>Details on YOLOv8	[5]</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Default batch size = 16</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Default input image size = 640 x 640</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Default trained dataset = COCO128</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Default classes = 80</a:t>
            </a:r>
          </a:p>
          <a:p>
            <a:pPr marL="457200" lvl="0" indent="-317500" algn="l" rtl="0">
              <a:spcBef>
                <a:spcPts val="0"/>
              </a:spcBef>
              <a:spcAft>
                <a:spcPts val="0"/>
              </a:spcAft>
              <a:buClr>
                <a:schemeClr val="lt1"/>
              </a:buClr>
              <a:buSzPts val="1400"/>
              <a:buFont typeface="Lexend Light"/>
              <a:buChar char="●"/>
            </a:pPr>
            <a:endParaRPr dirty="0">
              <a:solidFill>
                <a:schemeClr val="dk1"/>
              </a:solidFill>
              <a:latin typeface="Lexend Light"/>
              <a:ea typeface="Lexend Light"/>
              <a:cs typeface="Lexend Light"/>
              <a:sym typeface="Lexend Light"/>
            </a:endParaRPr>
          </a:p>
        </p:txBody>
      </p:sp>
      <p:sp>
        <p:nvSpPr>
          <p:cNvPr id="7" name="Google Shape;7161;p68">
            <a:extLst>
              <a:ext uri="{FF2B5EF4-FFF2-40B4-BE49-F238E27FC236}">
                <a16:creationId xmlns:a16="http://schemas.microsoft.com/office/drawing/2014/main" id="{3799C559-D9BD-60E4-D7C7-2B545C2E11CD}"/>
              </a:ext>
            </a:extLst>
          </p:cNvPr>
          <p:cNvSpPr txBox="1"/>
          <p:nvPr/>
        </p:nvSpPr>
        <p:spPr>
          <a:xfrm>
            <a:off x="557593" y="2774198"/>
            <a:ext cx="4277856" cy="1553228"/>
          </a:xfrm>
          <a:prstGeom prst="rect">
            <a:avLst/>
          </a:prstGeom>
          <a:noFill/>
          <a:ln>
            <a:noFill/>
          </a:ln>
        </p:spPr>
        <p:txBody>
          <a:bodyPr spcFirstLastPara="1" wrap="square" lIns="91425" tIns="91425" rIns="91425" bIns="91425" anchor="ctr" anchorCtr="0">
            <a:noAutofit/>
          </a:bodyPr>
          <a:lstStyle/>
          <a:p>
            <a:pPr marL="139700" lvl="0" algn="l" rtl="0">
              <a:spcBef>
                <a:spcPts val="0"/>
              </a:spcBef>
              <a:spcAft>
                <a:spcPts val="0"/>
              </a:spcAft>
              <a:buClr>
                <a:schemeClr val="lt1"/>
              </a:buClr>
              <a:buSzPts val="1400"/>
            </a:pPr>
            <a:r>
              <a:rPr lang="en-US" sz="1800" b="1" dirty="0">
                <a:solidFill>
                  <a:schemeClr val="dk1"/>
                </a:solidFill>
                <a:latin typeface="Lexend Light"/>
                <a:ea typeface="Lexend Light"/>
                <a:cs typeface="Lexend Light"/>
                <a:sym typeface="Lexend Light"/>
              </a:rPr>
              <a:t>Advantages		[6]</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Faster inference speed</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Improved accuracy</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Better generalization</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Smaller model size</a:t>
            </a:r>
          </a:p>
          <a:p>
            <a:pPr marL="457200" lvl="0" indent="-317500" algn="l" rtl="0">
              <a:spcBef>
                <a:spcPts val="0"/>
              </a:spcBef>
              <a:spcAft>
                <a:spcPts val="0"/>
              </a:spcAft>
              <a:buClr>
                <a:schemeClr val="lt1"/>
              </a:buClr>
              <a:buSzPts val="1400"/>
              <a:buFont typeface="Lexend Light"/>
              <a:buChar char="●"/>
            </a:pPr>
            <a:r>
              <a:rPr lang="en-US" dirty="0">
                <a:solidFill>
                  <a:schemeClr val="dk1"/>
                </a:solidFill>
                <a:latin typeface="Lexend Light"/>
                <a:ea typeface="Lexend Light"/>
                <a:cs typeface="Lexend Light"/>
                <a:sym typeface="Lexend Light"/>
              </a:rPr>
              <a:t>Enhanced feature fusion</a:t>
            </a:r>
          </a:p>
        </p:txBody>
      </p:sp>
    </p:spTree>
    <p:extLst>
      <p:ext uri="{BB962C8B-B14F-4D97-AF65-F5344CB8AC3E}">
        <p14:creationId xmlns:p14="http://schemas.microsoft.com/office/powerpoint/2010/main" val="421602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Used</a:t>
            </a:r>
            <a:br>
              <a:rPr lang="en" dirty="0"/>
            </a:br>
            <a:r>
              <a:rPr lang="en" dirty="0">
                <a:solidFill>
                  <a:schemeClr val="lt1"/>
                </a:solidFill>
              </a:rPr>
              <a:t>Dataset</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574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6"/>
        <p:cNvGrpSpPr/>
        <p:nvPr/>
      </p:nvGrpSpPr>
      <p:grpSpPr>
        <a:xfrm>
          <a:off x="0" y="0"/>
          <a:ext cx="0" cy="0"/>
          <a:chOff x="0" y="0"/>
          <a:chExt cx="0" cy="0"/>
        </a:xfrm>
      </p:grpSpPr>
      <p:sp>
        <p:nvSpPr>
          <p:cNvPr id="3488" name="Google Shape;3488;p44"/>
          <p:cNvSpPr txBox="1">
            <a:spLocks noGrp="1"/>
          </p:cNvSpPr>
          <p:nvPr>
            <p:ph type="title"/>
          </p:nvPr>
        </p:nvSpPr>
        <p:spPr>
          <a:xfrm>
            <a:off x="690212" y="28091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Classes</a:t>
            </a:r>
            <a:endParaRPr dirty="0"/>
          </a:p>
        </p:txBody>
      </p:sp>
      <p:sp>
        <p:nvSpPr>
          <p:cNvPr id="3491" name="Google Shape;3491;p44"/>
          <p:cNvSpPr txBox="1">
            <a:spLocks noGrp="1"/>
          </p:cNvSpPr>
          <p:nvPr>
            <p:ph type="subTitle" idx="3"/>
          </p:nvPr>
        </p:nvSpPr>
        <p:spPr>
          <a:xfrm>
            <a:off x="512540" y="2170668"/>
            <a:ext cx="884262" cy="4183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t>20 SPEED LIMIT</a:t>
            </a:r>
            <a:endParaRPr sz="900" dirty="0"/>
          </a:p>
        </p:txBody>
      </p:sp>
      <p:sp>
        <p:nvSpPr>
          <p:cNvPr id="3493" name="Google Shape;3493;p44"/>
          <p:cNvSpPr/>
          <p:nvPr/>
        </p:nvSpPr>
        <p:spPr>
          <a:xfrm>
            <a:off x="5125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1;p44">
            <a:extLst>
              <a:ext uri="{FF2B5EF4-FFF2-40B4-BE49-F238E27FC236}">
                <a16:creationId xmlns:a16="http://schemas.microsoft.com/office/drawing/2014/main" id="{CE116424-3146-E747-36B8-7EFAE16056AE}"/>
              </a:ext>
            </a:extLst>
          </p:cNvPr>
          <p:cNvSpPr txBox="1">
            <a:spLocks/>
          </p:cNvSpPr>
          <p:nvPr/>
        </p:nvSpPr>
        <p:spPr>
          <a:xfrm>
            <a:off x="15349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30 SPEED LIMIT</a:t>
            </a:r>
          </a:p>
        </p:txBody>
      </p:sp>
      <p:sp>
        <p:nvSpPr>
          <p:cNvPr id="54" name="Google Shape;3493;p44">
            <a:extLst>
              <a:ext uri="{FF2B5EF4-FFF2-40B4-BE49-F238E27FC236}">
                <a16:creationId xmlns:a16="http://schemas.microsoft.com/office/drawing/2014/main" id="{75CF1D41-48FE-05F3-43DA-D87E18FC8D1B}"/>
              </a:ext>
            </a:extLst>
          </p:cNvPr>
          <p:cNvSpPr/>
          <p:nvPr/>
        </p:nvSpPr>
        <p:spPr>
          <a:xfrm>
            <a:off x="15349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1;p44">
            <a:extLst>
              <a:ext uri="{FF2B5EF4-FFF2-40B4-BE49-F238E27FC236}">
                <a16:creationId xmlns:a16="http://schemas.microsoft.com/office/drawing/2014/main" id="{447B5E2C-0ADF-6600-AC70-1C9C663894BB}"/>
              </a:ext>
            </a:extLst>
          </p:cNvPr>
          <p:cNvSpPr txBox="1">
            <a:spLocks/>
          </p:cNvSpPr>
          <p:nvPr/>
        </p:nvSpPr>
        <p:spPr>
          <a:xfrm>
            <a:off x="25573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40 SPEED LIMIT</a:t>
            </a:r>
          </a:p>
        </p:txBody>
      </p:sp>
      <p:sp>
        <p:nvSpPr>
          <p:cNvPr id="56" name="Google Shape;3493;p44">
            <a:extLst>
              <a:ext uri="{FF2B5EF4-FFF2-40B4-BE49-F238E27FC236}">
                <a16:creationId xmlns:a16="http://schemas.microsoft.com/office/drawing/2014/main" id="{64E32CB6-1E3D-998D-C1D6-5D47ABE43A80}"/>
              </a:ext>
            </a:extLst>
          </p:cNvPr>
          <p:cNvSpPr/>
          <p:nvPr/>
        </p:nvSpPr>
        <p:spPr>
          <a:xfrm>
            <a:off x="25573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91;p44">
            <a:extLst>
              <a:ext uri="{FF2B5EF4-FFF2-40B4-BE49-F238E27FC236}">
                <a16:creationId xmlns:a16="http://schemas.microsoft.com/office/drawing/2014/main" id="{BFEF2C76-988F-11E4-27AA-8B06E39A38BD}"/>
              </a:ext>
            </a:extLst>
          </p:cNvPr>
          <p:cNvSpPr txBox="1">
            <a:spLocks/>
          </p:cNvSpPr>
          <p:nvPr/>
        </p:nvSpPr>
        <p:spPr>
          <a:xfrm>
            <a:off x="35797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50 SPEED LIMIT</a:t>
            </a:r>
          </a:p>
        </p:txBody>
      </p:sp>
      <p:sp>
        <p:nvSpPr>
          <p:cNvPr id="58" name="Google Shape;3493;p44">
            <a:extLst>
              <a:ext uri="{FF2B5EF4-FFF2-40B4-BE49-F238E27FC236}">
                <a16:creationId xmlns:a16="http://schemas.microsoft.com/office/drawing/2014/main" id="{4E9C7F11-DB42-FA08-6205-E2013E442344}"/>
              </a:ext>
            </a:extLst>
          </p:cNvPr>
          <p:cNvSpPr/>
          <p:nvPr/>
        </p:nvSpPr>
        <p:spPr>
          <a:xfrm>
            <a:off x="35797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91;p44">
            <a:extLst>
              <a:ext uri="{FF2B5EF4-FFF2-40B4-BE49-F238E27FC236}">
                <a16:creationId xmlns:a16="http://schemas.microsoft.com/office/drawing/2014/main" id="{6831F76C-7FC2-8739-DF86-66F757542AA4}"/>
              </a:ext>
            </a:extLst>
          </p:cNvPr>
          <p:cNvSpPr txBox="1">
            <a:spLocks/>
          </p:cNvSpPr>
          <p:nvPr/>
        </p:nvSpPr>
        <p:spPr>
          <a:xfrm>
            <a:off x="46021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60 SPEED LIMIT</a:t>
            </a:r>
          </a:p>
        </p:txBody>
      </p:sp>
      <p:sp>
        <p:nvSpPr>
          <p:cNvPr id="60" name="Google Shape;3493;p44">
            <a:extLst>
              <a:ext uri="{FF2B5EF4-FFF2-40B4-BE49-F238E27FC236}">
                <a16:creationId xmlns:a16="http://schemas.microsoft.com/office/drawing/2014/main" id="{D0B65249-2807-D683-0F76-C6906A43467D}"/>
              </a:ext>
            </a:extLst>
          </p:cNvPr>
          <p:cNvSpPr/>
          <p:nvPr/>
        </p:nvSpPr>
        <p:spPr>
          <a:xfrm>
            <a:off x="46021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91;p44">
            <a:extLst>
              <a:ext uri="{FF2B5EF4-FFF2-40B4-BE49-F238E27FC236}">
                <a16:creationId xmlns:a16="http://schemas.microsoft.com/office/drawing/2014/main" id="{CE036804-E709-D354-95BA-C43E72C25170}"/>
              </a:ext>
            </a:extLst>
          </p:cNvPr>
          <p:cNvSpPr txBox="1">
            <a:spLocks/>
          </p:cNvSpPr>
          <p:nvPr/>
        </p:nvSpPr>
        <p:spPr>
          <a:xfrm>
            <a:off x="56245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70 SPEED LIMIT</a:t>
            </a:r>
          </a:p>
        </p:txBody>
      </p:sp>
      <p:sp>
        <p:nvSpPr>
          <p:cNvPr id="62" name="Google Shape;3493;p44">
            <a:extLst>
              <a:ext uri="{FF2B5EF4-FFF2-40B4-BE49-F238E27FC236}">
                <a16:creationId xmlns:a16="http://schemas.microsoft.com/office/drawing/2014/main" id="{D9BE942B-A713-2901-7A54-45B8626923FF}"/>
              </a:ext>
            </a:extLst>
          </p:cNvPr>
          <p:cNvSpPr/>
          <p:nvPr/>
        </p:nvSpPr>
        <p:spPr>
          <a:xfrm>
            <a:off x="56245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91;p44">
            <a:extLst>
              <a:ext uri="{FF2B5EF4-FFF2-40B4-BE49-F238E27FC236}">
                <a16:creationId xmlns:a16="http://schemas.microsoft.com/office/drawing/2014/main" id="{D2C96756-D990-06FE-CE93-E02DD41DE375}"/>
              </a:ext>
            </a:extLst>
          </p:cNvPr>
          <p:cNvSpPr txBox="1">
            <a:spLocks/>
          </p:cNvSpPr>
          <p:nvPr/>
        </p:nvSpPr>
        <p:spPr>
          <a:xfrm>
            <a:off x="66469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80 SPEED LIMIT</a:t>
            </a:r>
          </a:p>
        </p:txBody>
      </p:sp>
      <p:sp>
        <p:nvSpPr>
          <p:cNvPr id="3456" name="Google Shape;3493;p44">
            <a:extLst>
              <a:ext uri="{FF2B5EF4-FFF2-40B4-BE49-F238E27FC236}">
                <a16:creationId xmlns:a16="http://schemas.microsoft.com/office/drawing/2014/main" id="{E04D2E99-24CA-E3B4-E603-27CEA2CCBD20}"/>
              </a:ext>
            </a:extLst>
          </p:cNvPr>
          <p:cNvSpPr/>
          <p:nvPr/>
        </p:nvSpPr>
        <p:spPr>
          <a:xfrm>
            <a:off x="66469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91;p44">
            <a:extLst>
              <a:ext uri="{FF2B5EF4-FFF2-40B4-BE49-F238E27FC236}">
                <a16:creationId xmlns:a16="http://schemas.microsoft.com/office/drawing/2014/main" id="{9C867522-FD77-AB8F-E362-7D8537B2F011}"/>
              </a:ext>
            </a:extLst>
          </p:cNvPr>
          <p:cNvSpPr txBox="1">
            <a:spLocks/>
          </p:cNvSpPr>
          <p:nvPr/>
        </p:nvSpPr>
        <p:spPr>
          <a:xfrm>
            <a:off x="7669340" y="21706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100 SPEED LIMIT</a:t>
            </a:r>
          </a:p>
        </p:txBody>
      </p:sp>
      <p:sp>
        <p:nvSpPr>
          <p:cNvPr id="3458" name="Google Shape;3493;p44">
            <a:extLst>
              <a:ext uri="{FF2B5EF4-FFF2-40B4-BE49-F238E27FC236}">
                <a16:creationId xmlns:a16="http://schemas.microsoft.com/office/drawing/2014/main" id="{779B130B-CBFF-6EF0-61D0-00ABDA9FC3FB}"/>
              </a:ext>
            </a:extLst>
          </p:cNvPr>
          <p:cNvSpPr/>
          <p:nvPr/>
        </p:nvSpPr>
        <p:spPr>
          <a:xfrm>
            <a:off x="7669339" y="12792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91;p44">
            <a:extLst>
              <a:ext uri="{FF2B5EF4-FFF2-40B4-BE49-F238E27FC236}">
                <a16:creationId xmlns:a16="http://schemas.microsoft.com/office/drawing/2014/main" id="{2F992E13-FFD5-C08C-F289-D9515A678266}"/>
              </a:ext>
            </a:extLst>
          </p:cNvPr>
          <p:cNvSpPr txBox="1">
            <a:spLocks/>
          </p:cNvSpPr>
          <p:nvPr/>
        </p:nvSpPr>
        <p:spPr>
          <a:xfrm>
            <a:off x="10237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SLOW</a:t>
            </a:r>
          </a:p>
        </p:txBody>
      </p:sp>
      <p:sp>
        <p:nvSpPr>
          <p:cNvPr id="3462" name="Google Shape;3493;p44">
            <a:extLst>
              <a:ext uri="{FF2B5EF4-FFF2-40B4-BE49-F238E27FC236}">
                <a16:creationId xmlns:a16="http://schemas.microsoft.com/office/drawing/2014/main" id="{579A8AA8-9429-9DD0-5082-CFC95D575E29}"/>
              </a:ext>
            </a:extLst>
          </p:cNvPr>
          <p:cNvSpPr/>
          <p:nvPr/>
        </p:nvSpPr>
        <p:spPr>
          <a:xfrm>
            <a:off x="10237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91;p44">
            <a:extLst>
              <a:ext uri="{FF2B5EF4-FFF2-40B4-BE49-F238E27FC236}">
                <a16:creationId xmlns:a16="http://schemas.microsoft.com/office/drawing/2014/main" id="{771B2922-0BA1-F06C-1834-49DCAF86BBBF}"/>
              </a:ext>
            </a:extLst>
          </p:cNvPr>
          <p:cNvSpPr txBox="1">
            <a:spLocks/>
          </p:cNvSpPr>
          <p:nvPr/>
        </p:nvSpPr>
        <p:spPr>
          <a:xfrm>
            <a:off x="20461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800" dirty="0"/>
              <a:t>PEDESTRIAL CROSSWAY</a:t>
            </a:r>
          </a:p>
        </p:txBody>
      </p:sp>
      <p:sp>
        <p:nvSpPr>
          <p:cNvPr id="3464" name="Google Shape;3493;p44">
            <a:extLst>
              <a:ext uri="{FF2B5EF4-FFF2-40B4-BE49-F238E27FC236}">
                <a16:creationId xmlns:a16="http://schemas.microsoft.com/office/drawing/2014/main" id="{09E4B800-2060-4710-37CA-E4E5EF71A1A1}"/>
              </a:ext>
            </a:extLst>
          </p:cNvPr>
          <p:cNvSpPr/>
          <p:nvPr/>
        </p:nvSpPr>
        <p:spPr>
          <a:xfrm>
            <a:off x="20461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91;p44">
            <a:extLst>
              <a:ext uri="{FF2B5EF4-FFF2-40B4-BE49-F238E27FC236}">
                <a16:creationId xmlns:a16="http://schemas.microsoft.com/office/drawing/2014/main" id="{E480CA57-37AB-7DFB-A22A-3A175530802B}"/>
              </a:ext>
            </a:extLst>
          </p:cNvPr>
          <p:cNvSpPr txBox="1">
            <a:spLocks/>
          </p:cNvSpPr>
          <p:nvPr/>
        </p:nvSpPr>
        <p:spPr>
          <a:xfrm>
            <a:off x="30685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NO U-TURN</a:t>
            </a:r>
          </a:p>
        </p:txBody>
      </p:sp>
      <p:sp>
        <p:nvSpPr>
          <p:cNvPr id="3466" name="Google Shape;3493;p44">
            <a:extLst>
              <a:ext uri="{FF2B5EF4-FFF2-40B4-BE49-F238E27FC236}">
                <a16:creationId xmlns:a16="http://schemas.microsoft.com/office/drawing/2014/main" id="{DB0319DA-7CF3-B10D-AF13-88D35C991B62}"/>
              </a:ext>
            </a:extLst>
          </p:cNvPr>
          <p:cNvSpPr/>
          <p:nvPr/>
        </p:nvSpPr>
        <p:spPr>
          <a:xfrm>
            <a:off x="30685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91;p44">
            <a:extLst>
              <a:ext uri="{FF2B5EF4-FFF2-40B4-BE49-F238E27FC236}">
                <a16:creationId xmlns:a16="http://schemas.microsoft.com/office/drawing/2014/main" id="{D9C299BC-2F89-DE81-B0C7-B656E863E8B9}"/>
              </a:ext>
            </a:extLst>
          </p:cNvPr>
          <p:cNvSpPr txBox="1">
            <a:spLocks/>
          </p:cNvSpPr>
          <p:nvPr/>
        </p:nvSpPr>
        <p:spPr>
          <a:xfrm>
            <a:off x="40909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NO ENTRY</a:t>
            </a:r>
          </a:p>
        </p:txBody>
      </p:sp>
      <p:sp>
        <p:nvSpPr>
          <p:cNvPr id="3468" name="Google Shape;3493;p44">
            <a:extLst>
              <a:ext uri="{FF2B5EF4-FFF2-40B4-BE49-F238E27FC236}">
                <a16:creationId xmlns:a16="http://schemas.microsoft.com/office/drawing/2014/main" id="{014955F1-192F-F551-7BAE-740C0525ACCE}"/>
              </a:ext>
            </a:extLst>
          </p:cNvPr>
          <p:cNvSpPr/>
          <p:nvPr/>
        </p:nvSpPr>
        <p:spPr>
          <a:xfrm>
            <a:off x="40909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91;p44">
            <a:extLst>
              <a:ext uri="{FF2B5EF4-FFF2-40B4-BE49-F238E27FC236}">
                <a16:creationId xmlns:a16="http://schemas.microsoft.com/office/drawing/2014/main" id="{73FE5D01-F925-BAFC-5342-C92CBB8FB9ED}"/>
              </a:ext>
            </a:extLst>
          </p:cNvPr>
          <p:cNvSpPr txBox="1">
            <a:spLocks/>
          </p:cNvSpPr>
          <p:nvPr/>
        </p:nvSpPr>
        <p:spPr>
          <a:xfrm>
            <a:off x="51133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HUMP AHEAD</a:t>
            </a:r>
          </a:p>
        </p:txBody>
      </p:sp>
      <p:sp>
        <p:nvSpPr>
          <p:cNvPr id="3470" name="Google Shape;3493;p44">
            <a:extLst>
              <a:ext uri="{FF2B5EF4-FFF2-40B4-BE49-F238E27FC236}">
                <a16:creationId xmlns:a16="http://schemas.microsoft.com/office/drawing/2014/main" id="{9C26BF87-7F74-5A7D-0827-99D8B11DA5E1}"/>
              </a:ext>
            </a:extLst>
          </p:cNvPr>
          <p:cNvSpPr/>
          <p:nvPr/>
        </p:nvSpPr>
        <p:spPr>
          <a:xfrm>
            <a:off x="51133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91;p44">
            <a:extLst>
              <a:ext uri="{FF2B5EF4-FFF2-40B4-BE49-F238E27FC236}">
                <a16:creationId xmlns:a16="http://schemas.microsoft.com/office/drawing/2014/main" id="{2B264D34-3EAD-DF28-014D-A89B87337FA6}"/>
              </a:ext>
            </a:extLst>
          </p:cNvPr>
          <p:cNvSpPr txBox="1">
            <a:spLocks/>
          </p:cNvSpPr>
          <p:nvPr/>
        </p:nvSpPr>
        <p:spPr>
          <a:xfrm>
            <a:off x="61357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STOP</a:t>
            </a:r>
          </a:p>
        </p:txBody>
      </p:sp>
      <p:sp>
        <p:nvSpPr>
          <p:cNvPr id="3472" name="Google Shape;3493;p44">
            <a:extLst>
              <a:ext uri="{FF2B5EF4-FFF2-40B4-BE49-F238E27FC236}">
                <a16:creationId xmlns:a16="http://schemas.microsoft.com/office/drawing/2014/main" id="{1EA2C33A-2E27-B403-9AB4-BE5C38A98188}"/>
              </a:ext>
            </a:extLst>
          </p:cNvPr>
          <p:cNvSpPr/>
          <p:nvPr/>
        </p:nvSpPr>
        <p:spPr>
          <a:xfrm>
            <a:off x="61357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91;p44">
            <a:extLst>
              <a:ext uri="{FF2B5EF4-FFF2-40B4-BE49-F238E27FC236}">
                <a16:creationId xmlns:a16="http://schemas.microsoft.com/office/drawing/2014/main" id="{717FF25E-32B5-1CF9-60F5-BC1A5ECAADD8}"/>
              </a:ext>
            </a:extLst>
          </p:cNvPr>
          <p:cNvSpPr txBox="1">
            <a:spLocks/>
          </p:cNvSpPr>
          <p:nvPr/>
        </p:nvSpPr>
        <p:spPr>
          <a:xfrm>
            <a:off x="7158140" y="3769068"/>
            <a:ext cx="884262" cy="418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900" dirty="0"/>
              <a:t>120 SPEED LIMIT</a:t>
            </a:r>
          </a:p>
        </p:txBody>
      </p:sp>
      <p:sp>
        <p:nvSpPr>
          <p:cNvPr id="3474" name="Google Shape;3493;p44">
            <a:extLst>
              <a:ext uri="{FF2B5EF4-FFF2-40B4-BE49-F238E27FC236}">
                <a16:creationId xmlns:a16="http://schemas.microsoft.com/office/drawing/2014/main" id="{AFED764E-9A51-2D36-4D08-643403D89F00}"/>
              </a:ext>
            </a:extLst>
          </p:cNvPr>
          <p:cNvSpPr/>
          <p:nvPr/>
        </p:nvSpPr>
        <p:spPr>
          <a:xfrm>
            <a:off x="7158139" y="2877606"/>
            <a:ext cx="884262" cy="884262"/>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9" name="Picture 3478" descr="184,700+ Stop Sign Stock Photos, Pictures &amp; Royalty-Free Images - iStock |  Traffic light, Road sign, Stop sign hand">
            <a:extLst>
              <a:ext uri="{FF2B5EF4-FFF2-40B4-BE49-F238E27FC236}">
                <a16:creationId xmlns:a16="http://schemas.microsoft.com/office/drawing/2014/main" id="{08B8B78E-D2D2-459E-0D67-2713969B76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438" b="88889" l="11438" r="88399">
                        <a14:foregroundMark x1="43137" y1="15033" x2="43137" y2="15033"/>
                        <a14:foregroundMark x1="41340" y1="11601" x2="41340" y2="11601"/>
                        <a14:foregroundMark x1="14706" y1="29902" x2="14706" y2="29902"/>
                        <a14:foregroundMark x1="11601" y1="39706" x2="11601" y2="39706"/>
                        <a14:foregroundMark x1="43627" y1="83824" x2="43627" y2="83824"/>
                        <a14:foregroundMark x1="46405" y1="88889" x2="46405" y2="88889"/>
                        <a14:foregroundMark x1="88399" y1="55392" x2="88399" y2="55392"/>
                        <a14:foregroundMark x1="55392" y1="46405" x2="55392" y2="46405"/>
                        <a14:foregroundMark x1="74837" y1="46078" x2="74837" y2="46078"/>
                      </a14:backgroundRemoval>
                    </a14:imgEffect>
                  </a14:imgLayer>
                </a14:imgProps>
              </a:ext>
              <a:ext uri="{28A0092B-C50C-407E-A947-70E740481C1C}">
                <a14:useLocalDpi xmlns:a14="http://schemas.microsoft.com/office/drawing/2010/main" val="0"/>
              </a:ext>
            </a:extLst>
          </a:blip>
          <a:srcRect l="6840" t="7698" r="5548" b="8348"/>
          <a:stretch/>
        </p:blipFill>
        <p:spPr bwMode="auto">
          <a:xfrm>
            <a:off x="6145264" y="2900712"/>
            <a:ext cx="884263" cy="847345"/>
          </a:xfrm>
          <a:prstGeom prst="rect">
            <a:avLst/>
          </a:prstGeom>
          <a:noFill/>
          <a:ln>
            <a:noFill/>
          </a:ln>
        </p:spPr>
      </p:pic>
      <p:pic>
        <p:nvPicPr>
          <p:cNvPr id="3480" name="Picture 3479">
            <a:extLst>
              <a:ext uri="{FF2B5EF4-FFF2-40B4-BE49-F238E27FC236}">
                <a16:creationId xmlns:a16="http://schemas.microsoft.com/office/drawing/2014/main" id="{EA6217AB-691B-BD30-03C0-CB584B1113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989" y="1341131"/>
            <a:ext cx="760412" cy="760412"/>
          </a:xfrm>
          <a:prstGeom prst="rect">
            <a:avLst/>
          </a:prstGeom>
          <a:noFill/>
          <a:ln>
            <a:noFill/>
          </a:ln>
        </p:spPr>
      </p:pic>
      <p:pic>
        <p:nvPicPr>
          <p:cNvPr id="3481" name="Picture 3480" descr="A red and white sign with black numbers&#10;&#10;Description automatically generated with low confidence">
            <a:extLst>
              <a:ext uri="{FF2B5EF4-FFF2-40B4-BE49-F238E27FC236}">
                <a16:creationId xmlns:a16="http://schemas.microsoft.com/office/drawing/2014/main" id="{092CA312-2D30-F4E3-89A3-C80D26A119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3914" y="1341131"/>
            <a:ext cx="760412" cy="760412"/>
          </a:xfrm>
          <a:prstGeom prst="rect">
            <a:avLst/>
          </a:prstGeom>
          <a:noFill/>
          <a:ln>
            <a:noFill/>
          </a:ln>
        </p:spPr>
      </p:pic>
      <p:pic>
        <p:nvPicPr>
          <p:cNvPr id="3482" name="Picture 3481" descr="A red and white sign with black numbers&#10;&#10;Description automatically generated with low confidence">
            <a:extLst>
              <a:ext uri="{FF2B5EF4-FFF2-40B4-BE49-F238E27FC236}">
                <a16:creationId xmlns:a16="http://schemas.microsoft.com/office/drawing/2014/main" id="{24CC1444-C85E-690B-79DF-E3827CE5931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7811" y="1341131"/>
            <a:ext cx="763317" cy="763317"/>
          </a:xfrm>
          <a:prstGeom prst="rect">
            <a:avLst/>
          </a:prstGeom>
          <a:noFill/>
          <a:ln>
            <a:noFill/>
          </a:ln>
        </p:spPr>
      </p:pic>
      <p:pic>
        <p:nvPicPr>
          <p:cNvPr id="3483" name="Picture 3482" descr="A red and white sign with black numbers&#10;&#10;Description automatically generated with low confidence">
            <a:extLst>
              <a:ext uri="{FF2B5EF4-FFF2-40B4-BE49-F238E27FC236}">
                <a16:creationId xmlns:a16="http://schemas.microsoft.com/office/drawing/2014/main" id="{787E572C-0305-CCC6-16E6-A0879C4B0C9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5477" y="1312556"/>
            <a:ext cx="817586" cy="817586"/>
          </a:xfrm>
          <a:prstGeom prst="rect">
            <a:avLst/>
          </a:prstGeom>
          <a:noFill/>
          <a:ln>
            <a:noFill/>
          </a:ln>
        </p:spPr>
      </p:pic>
      <p:pic>
        <p:nvPicPr>
          <p:cNvPr id="3484" name="Picture 3483" descr="Safirmes Sticker Traffic Sign Speed Limit 70 Km/h (Pack of 2) : Amazon.de:  DIY &amp; Tools">
            <a:extLst>
              <a:ext uri="{FF2B5EF4-FFF2-40B4-BE49-F238E27FC236}">
                <a16:creationId xmlns:a16="http://schemas.microsoft.com/office/drawing/2014/main" id="{78AAAFB7-4976-DF6D-3669-BA47F0E4D13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300" b="94500" l="3704" r="96096">
                        <a14:foregroundMark x1="25626" y1="19400" x2="25626" y2="19400"/>
                        <a14:foregroundMark x1="29730" y1="15800" x2="37738" y2="12800"/>
                        <a14:foregroundMark x1="37738" y1="11600" x2="49750" y2="9000"/>
                        <a14:foregroundMark x1="49750" y1="9000" x2="53053" y2="8800"/>
                        <a14:foregroundMark x1="53053" y1="8800" x2="61061" y2="10900"/>
                        <a14:foregroundMark x1="62763" y1="12500" x2="68468" y2="16100"/>
                        <a14:foregroundMark x1="71772" y1="17500" x2="81882" y2="24100"/>
                        <a14:foregroundMark x1="81882" y1="24100" x2="81882" y2="24100"/>
                        <a14:foregroundMark x1="82082" y1="27100" x2="89189" y2="38500"/>
                        <a14:foregroundMark x1="89189" y1="38500" x2="89189" y2="38500"/>
                        <a14:foregroundMark x1="89690" y1="41800" x2="90891" y2="48600"/>
                        <a14:foregroundMark x1="90891" y1="53800" x2="90891" y2="54900"/>
                        <a14:foregroundMark x1="89690" y1="65100" x2="89189" y2="65800"/>
                        <a14:foregroundMark x1="83584" y1="70700" x2="83784" y2="72100"/>
                        <a14:foregroundMark x1="81381" y1="76600" x2="79479" y2="78300"/>
                        <a14:foregroundMark x1="74074" y1="81600" x2="55455" y2="91000"/>
                        <a14:foregroundMark x1="17117" y1="80600" x2="10811" y2="60400"/>
                        <a14:foregroundMark x1="12012" y1="65300" x2="9409" y2="45300"/>
                        <a14:foregroundMark x1="7908" y1="55200" x2="13814" y2="33500"/>
                        <a14:foregroundMark x1="10110" y1="42200" x2="18619" y2="29000"/>
                        <a14:foregroundMark x1="12212" y1="35900" x2="23023" y2="19800"/>
                        <a14:foregroundMark x1="12412" y1="26700" x2="27327" y2="16100"/>
                        <a14:foregroundMark x1="15716" y1="24800" x2="34134" y2="13000"/>
                        <a14:foregroundMark x1="26126" y1="15600" x2="39139" y2="9700"/>
                        <a14:foregroundMark x1="35836" y1="10200" x2="50450" y2="8700"/>
                        <a14:foregroundMark x1="50450" y1="8700" x2="75776" y2="22000"/>
                        <a14:foregroundMark x1="76176" y1="23800" x2="90190" y2="39200"/>
                        <a14:foregroundMark x1="86587" y1="36600" x2="92192" y2="50000"/>
                        <a14:foregroundMark x1="92192" y1="50000" x2="88288" y2="58500"/>
                        <a14:foregroundMark x1="88488" y1="51400" x2="86186" y2="67400"/>
                        <a14:foregroundMark x1="86186" y1="67400" x2="83984" y2="70300"/>
                        <a14:foregroundMark x1="87287" y1="63000" x2="79279" y2="78000"/>
                        <a14:foregroundMark x1="79279" y1="78000" x2="68168" y2="83500"/>
                        <a14:foregroundMark x1="69369" y1="83700" x2="45846" y2="90300"/>
                        <a14:foregroundMark x1="45846" y1="90300" x2="31632" y2="88100"/>
                        <a14:foregroundMark x1="31632" y1="88100" x2="16717" y2="77000"/>
                        <a14:foregroundMark x1="16717" y1="77000" x2="12913" y2="63000"/>
                        <a14:foregroundMark x1="12913" y1="63000" x2="13413" y2="63700"/>
                        <a14:foregroundMark x1="26426" y1="87700" x2="53754" y2="92200"/>
                        <a14:foregroundMark x1="84484" y1="76600" x2="60861" y2="92900"/>
                        <a14:foregroundMark x1="77878" y1="85600" x2="63263" y2="94500"/>
                        <a14:foregroundMark x1="96296" y1="54700" x2="96296" y2="54700"/>
                        <a14:foregroundMark x1="54254" y1="3300" x2="39139" y2="3300"/>
                        <a14:foregroundMark x1="4605" y1="42200" x2="3704" y2="46000"/>
                        <a14:foregroundMark x1="39640" y1="33500" x2="40340" y2="33500"/>
                        <a14:foregroundMark x1="42442" y1="35200" x2="39339" y2="45300"/>
                        <a14:foregroundMark x1="41542" y1="39600" x2="35335" y2="53500"/>
                        <a14:foregroundMark x1="38238" y1="48600" x2="35335" y2="61500"/>
                        <a14:foregroundMark x1="36737" y1="54500" x2="33433" y2="63900"/>
                        <a14:foregroundMark x1="34635" y1="53100" x2="31832" y2="64400"/>
                        <a14:foregroundMark x1="32733" y1="54500" x2="29930" y2="66700"/>
                        <a14:foregroundMark x1="34434" y1="56600" x2="29930" y2="68100"/>
                        <a14:foregroundMark x1="33734" y1="61500" x2="32733" y2="67900"/>
                        <a14:foregroundMark x1="34835" y1="62500" x2="34635" y2="68100"/>
                        <a14:foregroundMark x1="34434" y1="63900" x2="34134" y2="67400"/>
                        <a14:foregroundMark x1="33433" y1="60400" x2="33433" y2="66000"/>
                        <a14:foregroundMark x1="56657" y1="39600" x2="52352" y2="64600"/>
                        <a14:foregroundMark x1="56857" y1="41800" x2="56857" y2="59400"/>
                        <a14:foregroundMark x1="56857" y1="59400" x2="56857" y2="59400"/>
                        <a14:foregroundMark x1="55455" y1="40800" x2="57057" y2="54900"/>
                        <a14:foregroundMark x1="58959" y1="40300" x2="59259" y2="55700"/>
                        <a14:foregroundMark x1="59259" y1="43900" x2="55856" y2="65600"/>
                        <a14:foregroundMark x1="56356" y1="53800" x2="57758" y2="64600"/>
                        <a14:foregroundMark x1="57057" y1="62000" x2="61361" y2="66300"/>
                        <a14:foregroundMark x1="57057" y1="65300" x2="64164" y2="69600"/>
                        <a14:foregroundMark x1="59259" y1="69100" x2="66567" y2="70000"/>
                        <a14:foregroundMark x1="61762" y1="69100" x2="71071" y2="63400"/>
                        <a14:foregroundMark x1="68669" y1="65100" x2="70470" y2="51900"/>
                        <a14:foregroundMark x1="70470" y1="51900" x2="70270" y2="51600"/>
                        <a14:foregroundMark x1="67968" y1="59900" x2="70070" y2="43200"/>
                        <a14:foregroundMark x1="70070" y1="43200" x2="69870" y2="42900"/>
                        <a14:foregroundMark x1="70070" y1="60800" x2="73574" y2="46800"/>
                        <a14:foregroundMark x1="73574" y1="46800" x2="73173" y2="46500"/>
                        <a14:foregroundMark x1="67267" y1="67700" x2="76649" y2="53873"/>
                        <a14:foregroundMark x1="69870" y1="65100" x2="72873" y2="53100"/>
                        <a14:foregroundMark x1="69870" y1="64100" x2="74374" y2="59900"/>
                        <a14:foregroundMark x1="71972" y1="61500" x2="67968" y2="72100"/>
                        <a14:foregroundMark x1="73173" y1="60400" x2="71772" y2="38900"/>
                        <a14:foregroundMark x1="70571" y1="49500" x2="68669" y2="34300"/>
                        <a14:foregroundMark x1="68669" y1="34300" x2="68168" y2="33500"/>
                        <a14:foregroundMark x1="73373" y1="47600" x2="69369" y2="37500"/>
                        <a14:foregroundMark x1="72673" y1="45800" x2="70771" y2="38000"/>
                        <a14:foregroundMark x1="73874" y1="47200" x2="73373" y2="36300"/>
                        <a14:foregroundMark x1="74575" y1="46000" x2="71471" y2="31900"/>
                        <a14:foregroundMark x1="71471" y1="31900" x2="71071" y2="31900"/>
                        <a14:foregroundMark x1="70270" y1="35400" x2="61762" y2="32300"/>
                        <a14:foregroundMark x1="68468" y1="31600" x2="59459" y2="31600"/>
                        <a14:foregroundMark x1="69570" y1="32100" x2="62763" y2="30900"/>
                        <a14:foregroundMark x1="66266" y1="30200" x2="57758" y2="38900"/>
                        <a14:foregroundMark x1="59660" y1="32600" x2="53754" y2="42500"/>
                        <a14:foregroundMark x1="36537" y1="69100" x2="38812" y2="63757"/>
                        <a14:foregroundMark x1="39528" y1="57331" x2="40707" y2="54129"/>
                        <a14:foregroundMark x1="35636" y1="67900" x2="38800" y2="59307"/>
                        <a14:foregroundMark x1="43443" y1="46700" x2="41742" y2="37000"/>
                        <a14:foregroundMark x1="40340" y1="44300" x2="43343" y2="35400"/>
                        <a14:foregroundMark x1="43844" y1="34400" x2="28028" y2="32300"/>
                        <a14:foregroundMark x1="41241" y1="34000" x2="29229" y2="31900"/>
                        <a14:foregroundMark x1="41942" y1="31600" x2="27828" y2="32300"/>
                        <a14:foregroundMark x1="31131" y1="31400" x2="26426" y2="31600"/>
                        <a14:foregroundMark x1="28228" y1="31600" x2="27528" y2="35400"/>
                        <a14:foregroundMark x1="25926" y1="31400" x2="24925" y2="35600"/>
                        <a14:foregroundMark x1="24725" y1="30400" x2="35636" y2="30700"/>
                        <a14:foregroundMark x1="39640" y1="30700" x2="46446" y2="32600"/>
                        <a14:foregroundMark x1="40340" y1="46000" x2="41942" y2="52600"/>
                        <a14:foregroundMark x1="42442" y1="45300" x2="42242" y2="47900"/>
                        <a14:foregroundMark x1="40040" y1="53800" x2="40340" y2="53800"/>
                        <a14:backgroundMark x1="40340" y1="58500" x2="40541" y2="59200"/>
                        <a14:backgroundMark x1="42242" y1="57800" x2="40741" y2="62000"/>
                        <a14:backgroundMark x1="42242" y1="56400" x2="41542" y2="59000"/>
                        <a14:backgroundMark x1="40741" y1="57500" x2="39840" y2="63900"/>
                        <a14:backgroundMark x1="76677" y1="53800" x2="76977" y2="53300"/>
                      </a14:backgroundRemoval>
                    </a14:imgEffect>
                  </a14:imgLayer>
                </a14:imgProps>
              </a:ext>
              <a:ext uri="{28A0092B-C50C-407E-A947-70E740481C1C}">
                <a14:useLocalDpi xmlns:a14="http://schemas.microsoft.com/office/drawing/2010/main" val="0"/>
              </a:ext>
            </a:extLst>
          </a:blip>
          <a:srcRect/>
          <a:stretch>
            <a:fillRect/>
          </a:stretch>
        </p:blipFill>
        <p:spPr bwMode="auto">
          <a:xfrm>
            <a:off x="5664588" y="1319130"/>
            <a:ext cx="823214" cy="825288"/>
          </a:xfrm>
          <a:prstGeom prst="rect">
            <a:avLst/>
          </a:prstGeom>
          <a:noFill/>
          <a:ln>
            <a:noFill/>
          </a:ln>
        </p:spPr>
      </p:pic>
      <p:pic>
        <p:nvPicPr>
          <p:cNvPr id="3485" name="Picture 3484" descr="80 Speed Limit (600x600x6mm) Corflute Sign | RM4-V1-80">
            <a:extLst>
              <a:ext uri="{FF2B5EF4-FFF2-40B4-BE49-F238E27FC236}">
                <a16:creationId xmlns:a16="http://schemas.microsoft.com/office/drawing/2014/main" id="{36FF66FA-D750-5C3E-B03A-039A98537F4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4900" b="96800" l="5700" r="94400">
                        <a14:foregroundMark x1="47400" y1="4900" x2="29600" y2="14800"/>
                        <a14:foregroundMark x1="29800" y1="13500" x2="13700" y2="28000"/>
                        <a14:foregroundMark x1="22700" y1="19000" x2="5800" y2="40900"/>
                        <a14:foregroundMark x1="12400" y1="27800" x2="7300" y2="43600"/>
                        <a14:foregroundMark x1="7300" y1="43600" x2="7300" y2="43600"/>
                        <a14:foregroundMark x1="36800" y1="91500" x2="59500" y2="90600"/>
                        <a14:foregroundMark x1="57000" y1="92400" x2="68900" y2="89100"/>
                        <a14:foregroundMark x1="68700" y1="90900" x2="83900" y2="76300"/>
                        <a14:foregroundMark x1="83900" y1="76300" x2="90600" y2="60900"/>
                        <a14:foregroundMark x1="90600" y1="60900" x2="91200" y2="45000"/>
                        <a14:foregroundMark x1="91200" y1="45000" x2="82600" y2="26900"/>
                        <a14:foregroundMark x1="82600" y1="26900" x2="70500" y2="14000"/>
                        <a14:foregroundMark x1="70500" y1="14000" x2="52600" y2="9700"/>
                        <a14:foregroundMark x1="92900" y1="36800" x2="90500" y2="47800"/>
                        <a14:foregroundMark x1="90500" y1="47800" x2="90500" y2="47800"/>
                        <a14:foregroundMark x1="94400" y1="42700" x2="93100" y2="51900"/>
                        <a14:foregroundMark x1="93800" y1="44500" x2="93800" y2="44500"/>
                        <a14:foregroundMark x1="50400" y1="96800" x2="50400" y2="96800"/>
                        <a14:foregroundMark x1="39200" y1="50200" x2="28500" y2="50200"/>
                        <a14:foregroundMark x1="57700" y1="40500" x2="56100" y2="55000"/>
                        <a14:foregroundMark x1="56100" y1="55000" x2="65400" y2="64900"/>
                        <a14:foregroundMark x1="65400" y1="64900" x2="73800" y2="54200"/>
                        <a14:foregroundMark x1="73800" y1="54200" x2="72400" y2="42100"/>
                        <a14:foregroundMark x1="72400" y1="42100" x2="62900" y2="36100"/>
                        <a14:foregroundMark x1="62900" y1="36100" x2="56400" y2="42300"/>
                        <a14:foregroundMark x1="63900" y1="35000" x2="71800" y2="36800"/>
                        <a14:foregroundMark x1="72400" y1="38500" x2="73100" y2="43100"/>
                        <a14:foregroundMark x1="33500" y1="65300" x2="26000" y2="57200"/>
                        <a14:foregroundMark x1="35500" y1="66200" x2="40900" y2="56000"/>
                        <a14:foregroundMark x1="40900" y1="56000" x2="36600" y2="50600"/>
                        <a14:foregroundMark x1="34400" y1="49500" x2="25400" y2="40400"/>
                        <a14:foregroundMark x1="25400" y1="40400" x2="37700" y2="35700"/>
                        <a14:foregroundMark x1="37700" y1="35700" x2="36600" y2="47800"/>
                      </a14:backgroundRemoval>
                    </a14:imgEffect>
                  </a14:imgLayer>
                </a14:imgProps>
              </a:ext>
              <a:ext uri="{28A0092B-C50C-407E-A947-70E740481C1C}">
                <a14:useLocalDpi xmlns:a14="http://schemas.microsoft.com/office/drawing/2010/main" val="0"/>
              </a:ext>
            </a:extLst>
          </a:blip>
          <a:srcRect l="1404" t="2105" r="1391" b="1749"/>
          <a:stretch/>
        </p:blipFill>
        <p:spPr bwMode="auto">
          <a:xfrm>
            <a:off x="6695749" y="1341131"/>
            <a:ext cx="787264" cy="778715"/>
          </a:xfrm>
          <a:prstGeom prst="rect">
            <a:avLst/>
          </a:prstGeom>
          <a:noFill/>
          <a:ln>
            <a:noFill/>
          </a:ln>
          <a:extLst>
            <a:ext uri="{53640926-AAD7-44D8-BBD7-CCE9431645EC}">
              <a14:shadowObscured xmlns:a14="http://schemas.microsoft.com/office/drawing/2010/main"/>
            </a:ext>
          </a:extLst>
        </p:spPr>
      </p:pic>
      <p:pic>
        <p:nvPicPr>
          <p:cNvPr id="3486" name="Picture 3485" descr="Hump in the road sign - Theory Test">
            <a:extLst>
              <a:ext uri="{FF2B5EF4-FFF2-40B4-BE49-F238E27FC236}">
                <a16:creationId xmlns:a16="http://schemas.microsoft.com/office/drawing/2014/main" id="{347507E1-EFC3-C8D7-E4CD-6B5A9C23E94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58091" y="2979808"/>
            <a:ext cx="801411" cy="696842"/>
          </a:xfrm>
          <a:prstGeom prst="rect">
            <a:avLst/>
          </a:prstGeom>
          <a:noFill/>
          <a:ln>
            <a:noFill/>
          </a:ln>
        </p:spPr>
      </p:pic>
      <p:pic>
        <p:nvPicPr>
          <p:cNvPr id="3501" name="Picture 3500" descr="Uturn Forbidden Road Sign Stock Illustration - Download Image Now - No U  Turns Sign, Road Sign, U Turn Sign - iStock">
            <a:extLst>
              <a:ext uri="{FF2B5EF4-FFF2-40B4-BE49-F238E27FC236}">
                <a16:creationId xmlns:a16="http://schemas.microsoft.com/office/drawing/2014/main" id="{EBD91F5F-32A5-48E3-7C45-FC37C886E786}"/>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007" b="91340" l="8497" r="90523">
                        <a14:foregroundMark x1="8660" y1="46569" x2="10784" y2="51634"/>
                        <a14:foregroundMark x1="53431" y1="9150" x2="47712" y2="8333"/>
                        <a14:foregroundMark x1="55719" y1="9477" x2="42320" y2="8007"/>
                        <a14:foregroundMark x1="42320" y1="8007" x2="41340" y2="8333"/>
                        <a14:foregroundMark x1="90196" y1="43137" x2="90523" y2="47549"/>
                        <a14:foregroundMark x1="55556" y1="91340" x2="46732" y2="89869"/>
                      </a14:backgroundRemoval>
                    </a14:imgEffect>
                  </a14:imgLayer>
                </a14:imgProps>
              </a:ext>
              <a:ext uri="{28A0092B-C50C-407E-A947-70E740481C1C}">
                <a14:useLocalDpi xmlns:a14="http://schemas.microsoft.com/office/drawing/2010/main" val="0"/>
              </a:ext>
            </a:extLst>
          </a:blip>
          <a:srcRect/>
          <a:stretch>
            <a:fillRect/>
          </a:stretch>
        </p:blipFill>
        <p:spPr bwMode="auto">
          <a:xfrm>
            <a:off x="3049692" y="2868081"/>
            <a:ext cx="936398" cy="936398"/>
          </a:xfrm>
          <a:prstGeom prst="rect">
            <a:avLst/>
          </a:prstGeom>
          <a:noFill/>
          <a:ln>
            <a:noFill/>
          </a:ln>
        </p:spPr>
      </p:pic>
      <p:pic>
        <p:nvPicPr>
          <p:cNvPr id="3502" name="Picture 3501" descr="3,603 Traffic Signs Arabic Images, Stock Photos &amp; Vectors | Shutterstock">
            <a:extLst>
              <a:ext uri="{FF2B5EF4-FFF2-40B4-BE49-F238E27FC236}">
                <a16:creationId xmlns:a16="http://schemas.microsoft.com/office/drawing/2014/main" id="{DE53FA44-45EC-FCED-65AE-BE2A41B4E9F4}"/>
              </a:ext>
            </a:extLst>
          </p:cNvPr>
          <p:cNvPicPr>
            <a:picLocks noChangeAspect="1"/>
          </p:cNvPicPr>
          <p:nvPr/>
        </p:nvPicPr>
        <p:blipFill rotWithShape="1">
          <a:blip r:embed="rId16">
            <a:extLst>
              <a:ext uri="{28A0092B-C50C-407E-A947-70E740481C1C}">
                <a14:useLocalDpi xmlns:a14="http://schemas.microsoft.com/office/drawing/2010/main" val="0"/>
              </a:ext>
            </a:extLst>
          </a:blip>
          <a:srcRect l="25263" t="5726" r="25941" b="49189"/>
          <a:stretch/>
        </p:blipFill>
        <p:spPr bwMode="auto">
          <a:xfrm>
            <a:off x="1056517" y="2910237"/>
            <a:ext cx="818368" cy="814714"/>
          </a:xfrm>
          <a:prstGeom prst="rect">
            <a:avLst/>
          </a:prstGeom>
          <a:noFill/>
          <a:ln>
            <a:noFill/>
          </a:ln>
          <a:extLst>
            <a:ext uri="{53640926-AAD7-44D8-BBD7-CCE9431645EC}">
              <a14:shadowObscured xmlns:a14="http://schemas.microsoft.com/office/drawing/2010/main"/>
            </a:ext>
          </a:extLst>
        </p:spPr>
      </p:pic>
      <p:pic>
        <p:nvPicPr>
          <p:cNvPr id="3503" name="Picture 3502" descr="Speed limit of 120 km/h - Road Prohibition Signs for sale| Signs4sa">
            <a:extLst>
              <a:ext uri="{FF2B5EF4-FFF2-40B4-BE49-F238E27FC236}">
                <a16:creationId xmlns:a16="http://schemas.microsoft.com/office/drawing/2014/main" id="{570DCD13-77AB-9B6E-02B5-C01EF2D98321}"/>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202127" y="2914693"/>
            <a:ext cx="805802" cy="805802"/>
          </a:xfrm>
          <a:prstGeom prst="rect">
            <a:avLst/>
          </a:prstGeom>
          <a:noFill/>
          <a:ln>
            <a:noFill/>
          </a:ln>
        </p:spPr>
      </p:pic>
      <p:pic>
        <p:nvPicPr>
          <p:cNvPr id="3505" name="Picture 3504" descr="A red and white sign&#10;&#10;Description automatically generated with medium confidence">
            <a:extLst>
              <a:ext uri="{FF2B5EF4-FFF2-40B4-BE49-F238E27FC236}">
                <a16:creationId xmlns:a16="http://schemas.microsoft.com/office/drawing/2014/main" id="{62D3EBF3-4480-E91E-8BD5-0C062CD32D77}"/>
              </a:ext>
            </a:extLst>
          </p:cNvPr>
          <p:cNvPicPr>
            <a:picLocks noChangeAspect="1"/>
          </p:cNvPicPr>
          <p:nvPr/>
        </p:nvPicPr>
        <p:blipFill rotWithShape="1">
          <a:blip r:embed="rId18">
            <a:extLst>
              <a:ext uri="{BEBA8EAE-BF5A-486C-A8C5-ECC9F3942E4B}">
                <a14:imgProps xmlns:a14="http://schemas.microsoft.com/office/drawing/2010/main">
                  <a14:imgLayer r:embed="rId19">
                    <a14:imgEffect>
                      <a14:backgroundRemoval t="13167" b="88500" l="12500" r="87417">
                        <a14:foregroundMark x1="24583" y1="20500" x2="22833" y2="22250"/>
                        <a14:foregroundMark x1="13750" y1="36583" x2="12583" y2="46167"/>
                        <a14:foregroundMark x1="15500" y1="53833" x2="15500" y2="53500"/>
                        <a14:foregroundMark x1="47333" y1="84833" x2="51750" y2="85083"/>
                        <a14:foregroundMark x1="45000" y1="88583" x2="65750" y2="86000"/>
                        <a14:foregroundMark x1="83000" y1="58500" x2="83583" y2="51750"/>
                        <a14:foregroundMark x1="45000" y1="17000" x2="49667" y2="17583"/>
                        <a14:foregroundMark x1="45917" y1="13167" x2="45917" y2="13167"/>
                        <a14:foregroundMark x1="87417" y1="43000" x2="87417" y2="43000"/>
                      </a14:backgroundRemoval>
                    </a14:imgEffect>
                  </a14:imgLayer>
                </a14:imgProps>
              </a:ext>
            </a:extLst>
          </a:blip>
          <a:srcRect l="9356" t="9081" r="9650" b="8623"/>
          <a:stretch/>
        </p:blipFill>
        <p:spPr>
          <a:xfrm>
            <a:off x="4151114" y="2910488"/>
            <a:ext cx="797200" cy="810007"/>
          </a:xfrm>
          <a:prstGeom prst="rect">
            <a:avLst/>
          </a:prstGeom>
        </p:spPr>
      </p:pic>
      <p:pic>
        <p:nvPicPr>
          <p:cNvPr id="3507" name="Picture 3506" descr="A red circle with black numbers&#10;&#10;Description automatically generated with medium confidence">
            <a:extLst>
              <a:ext uri="{FF2B5EF4-FFF2-40B4-BE49-F238E27FC236}">
                <a16:creationId xmlns:a16="http://schemas.microsoft.com/office/drawing/2014/main" id="{553BA693-BAA4-77DA-1329-320E322AD939}"/>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778" b="97778" l="0" r="98667">
                        <a14:foregroundMark x1="25778" y1="12889" x2="14222" y2="21333"/>
                        <a14:foregroundMark x1="8000" y1="29778" x2="5778" y2="44889"/>
                        <a14:foregroundMark x1="6222" y1="52889" x2="8889" y2="68444"/>
                        <a14:foregroundMark x1="10667" y1="72889" x2="17333" y2="83111"/>
                        <a14:foregroundMark x1="25333" y1="90667" x2="45778" y2="97778"/>
                        <a14:foregroundMark x1="55556" y1="96000" x2="76444" y2="89333"/>
                        <a14:foregroundMark x1="77333" y1="87556" x2="91111" y2="65778"/>
                        <a14:foregroundMark x1="91111" y1="65778" x2="92444" y2="60889"/>
                        <a14:foregroundMark x1="92000" y1="56889" x2="94667" y2="35556"/>
                        <a14:foregroundMark x1="88444" y1="29778" x2="78222" y2="17333"/>
                        <a14:foregroundMark x1="73333" y1="12889" x2="52444" y2="7111"/>
                        <a14:foregroundMark x1="48000" y1="5778" x2="35111" y2="6222"/>
                        <a14:foregroundMark x1="33333" y1="6667" x2="22667" y2="12889"/>
                        <a14:foregroundMark x1="16000" y1="17333" x2="4889" y2="37333"/>
                        <a14:foregroundMark x1="889" y1="46222" x2="444" y2="48444"/>
                        <a14:foregroundMark x1="50222" y1="1778" x2="50222" y2="1778"/>
                        <a14:foregroundMark x1="98667" y1="50222" x2="98667" y2="50222"/>
                        <a14:foregroundMark x1="78222" y1="46667" x2="78222" y2="56889"/>
                        <a14:foregroundMark x1="65333" y1="42222" x2="64000" y2="57778"/>
                        <a14:foregroundMark x1="64000" y1="56444" x2="77333" y2="62222"/>
                        <a14:foregroundMark x1="78222" y1="47111" x2="64000" y2="40889"/>
                        <a14:foregroundMark x1="25333" y1="40444" x2="27556" y2="57333"/>
                        <a14:foregroundMark x1="35556" y1="42667" x2="45778" y2="64000"/>
                        <a14:foregroundMark x1="45778" y1="64000" x2="52444" y2="40889"/>
                        <a14:foregroundMark x1="52444" y1="40889" x2="36000" y2="41778"/>
                      </a14:backgroundRemoval>
                    </a14:imgEffect>
                  </a14:imgLayer>
                </a14:imgProps>
              </a:ext>
            </a:extLst>
          </a:blip>
          <a:stretch>
            <a:fillRect/>
          </a:stretch>
        </p:blipFill>
        <p:spPr>
          <a:xfrm>
            <a:off x="7721530" y="1331397"/>
            <a:ext cx="779880" cy="779880"/>
          </a:xfrm>
          <a:prstGeom prst="rect">
            <a:avLst/>
          </a:prstGeom>
        </p:spPr>
      </p:pic>
      <p:pic>
        <p:nvPicPr>
          <p:cNvPr id="3509" name="Picture 3508" descr="A red and white sign with black numbers&#10;&#10;Description automatically generated with low confidence">
            <a:extLst>
              <a:ext uri="{FF2B5EF4-FFF2-40B4-BE49-F238E27FC236}">
                <a16:creationId xmlns:a16="http://schemas.microsoft.com/office/drawing/2014/main" id="{8970A9D2-7BB2-E482-88AA-ECD2E69C5C12}"/>
              </a:ext>
            </a:extLst>
          </p:cNvPr>
          <p:cNvPicPr>
            <a:picLocks noChangeAspect="1"/>
          </p:cNvPicPr>
          <p:nvPr/>
        </p:nvPicPr>
        <p:blipFill>
          <a:blip r:embed="rId22"/>
          <a:stretch>
            <a:fillRect/>
          </a:stretch>
        </p:blipFill>
        <p:spPr>
          <a:xfrm>
            <a:off x="3615092" y="1312110"/>
            <a:ext cx="820334" cy="820334"/>
          </a:xfrm>
          <a:prstGeom prst="rect">
            <a:avLst/>
          </a:prstGeom>
        </p:spPr>
      </p:pic>
      <p:pic>
        <p:nvPicPr>
          <p:cNvPr id="3511" name="Picture 3510" descr="A blue and white sign with a person crossing a street&#10;&#10;Description automatically generated with low confidence">
            <a:extLst>
              <a:ext uri="{FF2B5EF4-FFF2-40B4-BE49-F238E27FC236}">
                <a16:creationId xmlns:a16="http://schemas.microsoft.com/office/drawing/2014/main" id="{524FC9FB-C696-4B8F-4C12-5CEB6362BB33}"/>
              </a:ext>
            </a:extLst>
          </p:cNvPr>
          <p:cNvPicPr>
            <a:picLocks noChangeAspect="1"/>
          </p:cNvPicPr>
          <p:nvPr/>
        </p:nvPicPr>
        <p:blipFill>
          <a:blip r:embed="rId23"/>
          <a:stretch>
            <a:fillRect/>
          </a:stretch>
        </p:blipFill>
        <p:spPr>
          <a:xfrm>
            <a:off x="2082246" y="2919762"/>
            <a:ext cx="810258" cy="810258"/>
          </a:xfrm>
          <a:prstGeom prst="rect">
            <a:avLst/>
          </a:prstGeom>
        </p:spPr>
      </p:pic>
    </p:spTree>
    <p:extLst>
      <p:ext uri="{BB962C8B-B14F-4D97-AF65-F5344CB8AC3E}">
        <p14:creationId xmlns:p14="http://schemas.microsoft.com/office/powerpoint/2010/main" val="391127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3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of Dataset</a:t>
            </a:r>
            <a:endParaRPr dirty="0"/>
          </a:p>
        </p:txBody>
      </p:sp>
      <p:sp>
        <p:nvSpPr>
          <p:cNvPr id="1549" name="Google Shape;1549;p38"/>
          <p:cNvSpPr txBox="1">
            <a:spLocks noGrp="1"/>
          </p:cNvSpPr>
          <p:nvPr>
            <p:ph type="body" idx="1"/>
          </p:nvPr>
        </p:nvSpPr>
        <p:spPr>
          <a:xfrm>
            <a:off x="720000" y="1106489"/>
            <a:ext cx="77040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Several sources were used to get the database</a:t>
            </a:r>
            <a:endParaRPr dirty="0"/>
          </a:p>
        </p:txBody>
      </p:sp>
      <p:graphicFrame>
        <p:nvGraphicFramePr>
          <p:cNvPr id="1550" name="Google Shape;1550;p38"/>
          <p:cNvGraphicFramePr/>
          <p:nvPr>
            <p:extLst>
              <p:ext uri="{D42A27DB-BD31-4B8C-83A1-F6EECF244321}">
                <p14:modId xmlns:p14="http://schemas.microsoft.com/office/powerpoint/2010/main" val="3416475859"/>
              </p:ext>
            </p:extLst>
          </p:nvPr>
        </p:nvGraphicFramePr>
        <p:xfrm>
          <a:off x="2594298" y="1689947"/>
          <a:ext cx="4094501" cy="1978128"/>
        </p:xfrm>
        <a:graphic>
          <a:graphicData uri="http://schemas.openxmlformats.org/drawingml/2006/table">
            <a:tbl>
              <a:tblPr>
                <a:noFill/>
                <a:tableStyleId>{DB365E11-1E3C-4FC3-B42D-DCE78BA8E776}</a:tableStyleId>
              </a:tblPr>
              <a:tblGrid>
                <a:gridCol w="782502">
                  <a:extLst>
                    <a:ext uri="{9D8B030D-6E8A-4147-A177-3AD203B41FA5}">
                      <a16:colId xmlns:a16="http://schemas.microsoft.com/office/drawing/2014/main" val="20000"/>
                    </a:ext>
                  </a:extLst>
                </a:gridCol>
                <a:gridCol w="1947165">
                  <a:extLst>
                    <a:ext uri="{9D8B030D-6E8A-4147-A177-3AD203B41FA5}">
                      <a16:colId xmlns:a16="http://schemas.microsoft.com/office/drawing/2014/main" val="2965572800"/>
                    </a:ext>
                  </a:extLst>
                </a:gridCol>
                <a:gridCol w="1364834">
                  <a:extLst>
                    <a:ext uri="{9D8B030D-6E8A-4147-A177-3AD203B41FA5}">
                      <a16:colId xmlns:a16="http://schemas.microsoft.com/office/drawing/2014/main" val="100485721"/>
                    </a:ext>
                  </a:extLst>
                </a:gridCol>
              </a:tblGrid>
              <a:tr h="422235">
                <a:tc>
                  <a:txBody>
                    <a:bodyPr/>
                    <a:lstStyle/>
                    <a:p>
                      <a:pPr marL="0" lvl="0" indent="0" algn="ctr" rtl="0">
                        <a:spcBef>
                          <a:spcPts val="0"/>
                        </a:spcBef>
                        <a:spcAft>
                          <a:spcPts val="0"/>
                        </a:spcAft>
                        <a:buNone/>
                      </a:pPr>
                      <a:r>
                        <a:rPr lang="en-US" sz="1800" b="1" u="sng" dirty="0">
                          <a:solidFill>
                            <a:schemeClr val="dk1"/>
                          </a:solidFill>
                          <a:latin typeface="Lexend ExtraBold"/>
                          <a:ea typeface="Lexend ExtraBold"/>
                          <a:cs typeface="Lexend ExtraBold"/>
                          <a:sym typeface="Lexend ExtraBold"/>
                        </a:rPr>
                        <a:t>S.No.</a:t>
                      </a:r>
                      <a:endParaRPr sz="1800" b="1" u="sng" dirty="0">
                        <a:solidFill>
                          <a:schemeClr val="dk1"/>
                        </a:solidFill>
                        <a:latin typeface="Lexend ExtraBold"/>
                        <a:ea typeface="Lexend ExtraBold"/>
                        <a:cs typeface="Lexend ExtraBold"/>
                        <a:sym typeface="Lexend ExtraBol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60000"/>
                        <a:lumOff val="40000"/>
                      </a:schemeClr>
                    </a:solidFill>
                  </a:tcPr>
                </a:tc>
                <a:tc>
                  <a:txBody>
                    <a:bodyPr/>
                    <a:lstStyle/>
                    <a:p>
                      <a:pPr marL="0" lvl="0" indent="0" algn="ctr" rtl="0">
                        <a:spcBef>
                          <a:spcPts val="0"/>
                        </a:spcBef>
                        <a:spcAft>
                          <a:spcPts val="0"/>
                        </a:spcAft>
                        <a:buNone/>
                      </a:pPr>
                      <a:r>
                        <a:rPr lang="en-US" sz="1800" b="1" u="sng" dirty="0">
                          <a:solidFill>
                            <a:schemeClr val="dk1"/>
                          </a:solidFill>
                          <a:latin typeface="Lexend ExtraBold"/>
                          <a:ea typeface="Lexend ExtraBold"/>
                          <a:cs typeface="Lexend ExtraBold"/>
                          <a:sym typeface="Lexend ExtraBold"/>
                        </a:rPr>
                        <a:t>Source</a:t>
                      </a:r>
                      <a:endParaRPr sz="1800" b="1" u="sng"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bg1">
                        <a:lumMod val="60000"/>
                        <a:lumOff val="40000"/>
                      </a:schemeClr>
                    </a:solidFill>
                  </a:tcPr>
                </a:tc>
                <a:tc>
                  <a:txBody>
                    <a:bodyPr/>
                    <a:lstStyle/>
                    <a:p>
                      <a:pPr marL="0" lvl="0" indent="0" algn="ctr" rtl="0">
                        <a:spcBef>
                          <a:spcPts val="0"/>
                        </a:spcBef>
                        <a:spcAft>
                          <a:spcPts val="0"/>
                        </a:spcAft>
                        <a:buNone/>
                      </a:pPr>
                      <a:r>
                        <a:rPr lang="en-US" sz="1800" b="1" u="sng" dirty="0">
                          <a:solidFill>
                            <a:schemeClr val="dk1"/>
                          </a:solidFill>
                          <a:latin typeface="Lexend ExtraBold"/>
                          <a:ea typeface="Lexend ExtraBold"/>
                          <a:cs typeface="Lexend ExtraBold"/>
                          <a:sym typeface="Lexend ExtraBold"/>
                        </a:rPr>
                        <a:t>Country</a:t>
                      </a:r>
                      <a:endParaRPr sz="1800" b="1" u="sng"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bg1">
                        <a:lumMod val="60000"/>
                        <a:lumOff val="40000"/>
                      </a:schemeClr>
                    </a:solidFill>
                  </a:tcPr>
                </a:tc>
                <a:extLst>
                  <a:ext uri="{0D108BD9-81ED-4DB2-BD59-A6C34878D82A}">
                    <a16:rowId xmlns:a16="http://schemas.microsoft.com/office/drawing/2014/main" val="10000"/>
                  </a:ext>
                </a:extLst>
              </a:tr>
              <a:tr h="424440">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1</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8787">
                        <a:alpha val="27950"/>
                      </a:srgbClr>
                    </a:solidFill>
                  </a:tcPr>
                </a:tc>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Mendeley Data- (PMU )</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Saudi Arabia</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extLst>
                  <a:ext uri="{0D108BD9-81ED-4DB2-BD59-A6C34878D82A}">
                    <a16:rowId xmlns:a16="http://schemas.microsoft.com/office/drawing/2014/main" val="10001"/>
                  </a:ext>
                </a:extLst>
              </a:tr>
              <a:tr h="373014">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2</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8787">
                        <a:alpha val="27950"/>
                      </a:srgbClr>
                    </a:solidFill>
                  </a:tcPr>
                </a:tc>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Kaggle - 1</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Unknown</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extLst>
                  <a:ext uri="{0D108BD9-81ED-4DB2-BD59-A6C34878D82A}">
                    <a16:rowId xmlns:a16="http://schemas.microsoft.com/office/drawing/2014/main" val="10002"/>
                  </a:ext>
                </a:extLst>
              </a:tr>
              <a:tr h="331750">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3</a:t>
                      </a: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8787">
                        <a:alpha val="2795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u="none" dirty="0">
                          <a:solidFill>
                            <a:schemeClr val="dk1"/>
                          </a:solidFill>
                          <a:latin typeface="Lexend ExtraBold"/>
                          <a:ea typeface="Lexend ExtraBold"/>
                          <a:cs typeface="Lexend ExtraBold"/>
                          <a:sym typeface="Lexend ExtraBold"/>
                        </a:rPr>
                        <a:t>Kaggle - 2</a:t>
                      </a: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Unknown</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extLst>
                  <a:ext uri="{0D108BD9-81ED-4DB2-BD59-A6C34878D82A}">
                    <a16:rowId xmlns:a16="http://schemas.microsoft.com/office/drawing/2014/main" val="10003"/>
                  </a:ext>
                </a:extLst>
              </a:tr>
              <a:tr h="373014">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4</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8787">
                        <a:alpha val="2795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u="none" dirty="0">
                          <a:solidFill>
                            <a:schemeClr val="dk1"/>
                          </a:solidFill>
                          <a:latin typeface="Lexend ExtraBold"/>
                          <a:ea typeface="Lexend ExtraBold"/>
                          <a:cs typeface="Lexend ExtraBold"/>
                          <a:sym typeface="Lexend ExtraBold"/>
                        </a:rPr>
                        <a:t>Kaggle - 3</a:t>
                      </a: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tc>
                  <a:txBody>
                    <a:bodyPr/>
                    <a:lstStyle/>
                    <a:p>
                      <a:pPr marL="0" lvl="0" indent="0" algn="ctr" rtl="0">
                        <a:spcBef>
                          <a:spcPts val="0"/>
                        </a:spcBef>
                        <a:spcAft>
                          <a:spcPts val="0"/>
                        </a:spcAft>
                        <a:buNone/>
                      </a:pPr>
                      <a:r>
                        <a:rPr lang="en-US" sz="1100" u="none" dirty="0">
                          <a:solidFill>
                            <a:schemeClr val="dk1"/>
                          </a:solidFill>
                          <a:latin typeface="Lexend ExtraBold"/>
                          <a:ea typeface="Lexend ExtraBold"/>
                          <a:cs typeface="Lexend ExtraBold"/>
                          <a:sym typeface="Lexend ExtraBold"/>
                        </a:rPr>
                        <a:t>Unknown</a:t>
                      </a:r>
                      <a:endParaRPr sz="1100" u="none" dirty="0">
                        <a:solidFill>
                          <a:schemeClr val="dk1"/>
                        </a:solidFill>
                        <a:latin typeface="Lexend ExtraBold"/>
                        <a:ea typeface="Lexend ExtraBold"/>
                        <a:cs typeface="Lexend ExtraBold"/>
                        <a:sym typeface="Lexend ExtraBold"/>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78787">
                        <a:alpha val="27950"/>
                      </a:srgbClr>
                    </a:solidFill>
                  </a:tcPr>
                </a:tc>
                <a:extLst>
                  <a:ext uri="{0D108BD9-81ED-4DB2-BD59-A6C34878D82A}">
                    <a16:rowId xmlns:a16="http://schemas.microsoft.com/office/drawing/2014/main" val="10004"/>
                  </a:ext>
                </a:extLst>
              </a:tr>
            </a:tbl>
          </a:graphicData>
        </a:graphic>
      </p:graphicFrame>
      <p:sp>
        <p:nvSpPr>
          <p:cNvPr id="1552" name="Google Shape;1552;p38"/>
          <p:cNvSpPr txBox="1"/>
          <p:nvPr/>
        </p:nvSpPr>
        <p:spPr>
          <a:xfrm>
            <a:off x="2594298" y="3693613"/>
            <a:ext cx="4094501"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dk1"/>
                </a:solidFill>
                <a:latin typeface="Lexend"/>
                <a:ea typeface="Lexend"/>
                <a:cs typeface="Lexend"/>
                <a:sym typeface="Lexend"/>
              </a:rPr>
              <a:t>Note:</a:t>
            </a:r>
          </a:p>
          <a:p>
            <a:pPr marL="0" lvl="0" indent="0" algn="l" rtl="0">
              <a:spcBef>
                <a:spcPts val="0"/>
              </a:spcBef>
              <a:spcAft>
                <a:spcPts val="0"/>
              </a:spcAft>
              <a:buNone/>
            </a:pPr>
            <a:r>
              <a:rPr lang="en" sz="1000" dirty="0">
                <a:solidFill>
                  <a:schemeClr val="dk1"/>
                </a:solidFill>
                <a:uFill>
                  <a:noFill/>
                </a:uFill>
                <a:latin typeface="Lexend Light"/>
                <a:sym typeface="Lexend"/>
              </a:rPr>
              <a:t>All classes were take from 4 different sources</a:t>
            </a:r>
            <a:endParaRPr sz="1000" dirty="0">
              <a:solidFill>
                <a:schemeClr val="dk1"/>
              </a:solidFill>
              <a:uFill>
                <a:noFill/>
              </a:uFill>
              <a:latin typeface="Lexend Light"/>
              <a:sym typeface="Lexend Light"/>
            </a:endParaRPr>
          </a:p>
        </p:txBody>
      </p:sp>
    </p:spTree>
    <p:extLst>
      <p:ext uri="{BB962C8B-B14F-4D97-AF65-F5344CB8AC3E}">
        <p14:creationId xmlns:p14="http://schemas.microsoft.com/office/powerpoint/2010/main" val="163804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More information on the dataset</a:t>
            </a:r>
            <a:endParaRPr dirty="0"/>
          </a:p>
        </p:txBody>
      </p:sp>
      <p:grpSp>
        <p:nvGrpSpPr>
          <p:cNvPr id="15" name="Group 14">
            <a:extLst>
              <a:ext uri="{FF2B5EF4-FFF2-40B4-BE49-F238E27FC236}">
                <a16:creationId xmlns:a16="http://schemas.microsoft.com/office/drawing/2014/main" id="{8063CEB1-6590-32CC-2435-8C97A5783218}"/>
              </a:ext>
            </a:extLst>
          </p:cNvPr>
          <p:cNvGrpSpPr/>
          <p:nvPr/>
        </p:nvGrpSpPr>
        <p:grpSpPr>
          <a:xfrm>
            <a:off x="334317" y="1292333"/>
            <a:ext cx="5944083" cy="2352085"/>
            <a:chOff x="435117" y="1112628"/>
            <a:chExt cx="8145356" cy="2698650"/>
          </a:xfrm>
        </p:grpSpPr>
        <p:pic>
          <p:nvPicPr>
            <p:cNvPr id="7" name="Picture 6">
              <a:extLst>
                <a:ext uri="{FF2B5EF4-FFF2-40B4-BE49-F238E27FC236}">
                  <a16:creationId xmlns:a16="http://schemas.microsoft.com/office/drawing/2014/main" id="{42C49458-AD16-7B5A-269D-E601FD3AAC69}"/>
                </a:ext>
              </a:extLst>
            </p:cNvPr>
            <p:cNvPicPr>
              <a:picLocks noChangeAspect="1"/>
            </p:cNvPicPr>
            <p:nvPr/>
          </p:nvPicPr>
          <p:blipFill rotWithShape="1">
            <a:blip r:embed="rId3"/>
            <a:srcRect r="85251"/>
            <a:stretch/>
          </p:blipFill>
          <p:spPr>
            <a:xfrm>
              <a:off x="435117" y="1112628"/>
              <a:ext cx="1408083" cy="2685599"/>
            </a:xfrm>
            <a:prstGeom prst="rect">
              <a:avLst/>
            </a:prstGeom>
          </p:spPr>
        </p:pic>
        <p:pic>
          <p:nvPicPr>
            <p:cNvPr id="8" name="Picture 7">
              <a:extLst>
                <a:ext uri="{FF2B5EF4-FFF2-40B4-BE49-F238E27FC236}">
                  <a16:creationId xmlns:a16="http://schemas.microsoft.com/office/drawing/2014/main" id="{7B894C9C-683B-0F1A-302C-0A446B942537}"/>
                </a:ext>
              </a:extLst>
            </p:cNvPr>
            <p:cNvPicPr>
              <a:picLocks noChangeAspect="1"/>
            </p:cNvPicPr>
            <p:nvPr/>
          </p:nvPicPr>
          <p:blipFill rotWithShape="1">
            <a:blip r:embed="rId3"/>
            <a:srcRect l="29770"/>
            <a:stretch/>
          </p:blipFill>
          <p:spPr>
            <a:xfrm>
              <a:off x="1843200" y="1112628"/>
              <a:ext cx="6737273" cy="2698650"/>
            </a:xfrm>
            <a:prstGeom prst="rect">
              <a:avLst/>
            </a:prstGeom>
          </p:spPr>
        </p:pic>
      </p:grpSp>
      <p:sp>
        <p:nvSpPr>
          <p:cNvPr id="9" name="Google Shape;7000;p62">
            <a:extLst>
              <a:ext uri="{FF2B5EF4-FFF2-40B4-BE49-F238E27FC236}">
                <a16:creationId xmlns:a16="http://schemas.microsoft.com/office/drawing/2014/main" id="{3AAC4429-3C62-8310-BAC9-2B9EC0990B89}"/>
              </a:ext>
            </a:extLst>
          </p:cNvPr>
          <p:cNvSpPr txBox="1">
            <a:spLocks/>
          </p:cNvSpPr>
          <p:nvPr/>
        </p:nvSpPr>
        <p:spPr>
          <a:xfrm>
            <a:off x="839734" y="4367760"/>
            <a:ext cx="1507614"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Classes</a:t>
            </a:r>
          </a:p>
        </p:txBody>
      </p:sp>
      <p:sp>
        <p:nvSpPr>
          <p:cNvPr id="11" name="Google Shape;7008;p62">
            <a:extLst>
              <a:ext uri="{FF2B5EF4-FFF2-40B4-BE49-F238E27FC236}">
                <a16:creationId xmlns:a16="http://schemas.microsoft.com/office/drawing/2014/main" id="{10C4E6A9-47AF-C006-CBC6-61CFDA5E22C3}"/>
              </a:ext>
            </a:extLst>
          </p:cNvPr>
          <p:cNvSpPr/>
          <p:nvPr/>
        </p:nvSpPr>
        <p:spPr>
          <a:xfrm>
            <a:off x="1080091" y="3945660"/>
            <a:ext cx="1026900" cy="422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15</a:t>
            </a:r>
            <a:endParaRPr sz="1800" dirty="0">
              <a:solidFill>
                <a:schemeClr val="dk1"/>
              </a:solidFill>
              <a:latin typeface="Lexend ExtraBold"/>
              <a:ea typeface="Lexend ExtraBold"/>
              <a:cs typeface="Lexend ExtraBold"/>
              <a:sym typeface="Lexend ExtraBold"/>
            </a:endParaRPr>
          </a:p>
        </p:txBody>
      </p:sp>
      <p:sp>
        <p:nvSpPr>
          <p:cNvPr id="12" name="Google Shape;7000;p62">
            <a:extLst>
              <a:ext uri="{FF2B5EF4-FFF2-40B4-BE49-F238E27FC236}">
                <a16:creationId xmlns:a16="http://schemas.microsoft.com/office/drawing/2014/main" id="{717E55D5-640D-E741-B4E2-5FC62997C7C5}"/>
              </a:ext>
            </a:extLst>
          </p:cNvPr>
          <p:cNvSpPr txBox="1">
            <a:spLocks/>
          </p:cNvSpPr>
          <p:nvPr/>
        </p:nvSpPr>
        <p:spPr>
          <a:xfrm>
            <a:off x="6521550" y="4367760"/>
            <a:ext cx="2131200"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Total </a:t>
            </a:r>
            <a:r>
              <a:rPr lang="en-US" sz="1700" dirty="0">
                <a:latin typeface="Lexend ExtraBold"/>
                <a:sym typeface="Lexend ExtraBold"/>
              </a:rPr>
              <a:t>Annotation</a:t>
            </a:r>
          </a:p>
        </p:txBody>
      </p:sp>
      <p:sp>
        <p:nvSpPr>
          <p:cNvPr id="14" name="Google Shape;7007;p62">
            <a:extLst>
              <a:ext uri="{FF2B5EF4-FFF2-40B4-BE49-F238E27FC236}">
                <a16:creationId xmlns:a16="http://schemas.microsoft.com/office/drawing/2014/main" id="{112C4550-BE80-3967-35B3-0A6D566A3FEA}"/>
              </a:ext>
            </a:extLst>
          </p:cNvPr>
          <p:cNvSpPr/>
          <p:nvPr/>
        </p:nvSpPr>
        <p:spPr>
          <a:xfrm>
            <a:off x="7073700" y="3945660"/>
            <a:ext cx="1026900" cy="422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1964</a:t>
            </a:r>
            <a:endParaRPr sz="1800" dirty="0">
              <a:solidFill>
                <a:schemeClr val="dk1"/>
              </a:solidFill>
              <a:latin typeface="Lexend ExtraBold"/>
              <a:ea typeface="Lexend ExtraBold"/>
              <a:cs typeface="Lexend ExtraBold"/>
              <a:sym typeface="Lexend ExtraBold"/>
            </a:endParaRPr>
          </a:p>
        </p:txBody>
      </p:sp>
      <p:sp>
        <p:nvSpPr>
          <p:cNvPr id="16" name="Google Shape;7004;p62">
            <a:extLst>
              <a:ext uri="{FF2B5EF4-FFF2-40B4-BE49-F238E27FC236}">
                <a16:creationId xmlns:a16="http://schemas.microsoft.com/office/drawing/2014/main" id="{889ACDCA-9BAF-B3CA-5D86-2251ADD81A41}"/>
              </a:ext>
            </a:extLst>
          </p:cNvPr>
          <p:cNvSpPr txBox="1">
            <a:spLocks/>
          </p:cNvSpPr>
          <p:nvPr/>
        </p:nvSpPr>
        <p:spPr>
          <a:xfrm>
            <a:off x="3624159" y="4367760"/>
            <a:ext cx="1932374"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2700"/>
              <a:buFont typeface="Lexend Black"/>
              <a:buNone/>
              <a:defRPr sz="1700">
                <a:solidFill>
                  <a:schemeClr val="dk1"/>
                </a:solidFill>
                <a:latin typeface="Lexend ExtraBold"/>
                <a:ea typeface="Lexend ExtraBold"/>
                <a:cs typeface="Lexend ExtraBold"/>
              </a:defRPr>
            </a:lvl1pPr>
            <a:lvl2pPr>
              <a:buClr>
                <a:schemeClr val="dk1"/>
              </a:buClr>
              <a:buSzPts val="3500"/>
              <a:buFont typeface="Bebas Neue"/>
              <a:buNone/>
              <a:defRPr sz="3500">
                <a:solidFill>
                  <a:schemeClr val="dk1"/>
                </a:solidFill>
                <a:latin typeface="Bebas Neue"/>
                <a:ea typeface="Bebas Neue"/>
                <a:cs typeface="Bebas Neue"/>
              </a:defRPr>
            </a:lvl2pPr>
            <a:lvl3pPr>
              <a:buClr>
                <a:schemeClr val="dk1"/>
              </a:buClr>
              <a:buSzPts val="3500"/>
              <a:buFont typeface="Bebas Neue"/>
              <a:buNone/>
              <a:defRPr sz="3500">
                <a:solidFill>
                  <a:schemeClr val="dk1"/>
                </a:solidFill>
                <a:latin typeface="Bebas Neue"/>
                <a:ea typeface="Bebas Neue"/>
                <a:cs typeface="Bebas Neue"/>
              </a:defRPr>
            </a:lvl3pPr>
            <a:lvl4pPr>
              <a:buClr>
                <a:schemeClr val="dk1"/>
              </a:buClr>
              <a:buSzPts val="3500"/>
              <a:buFont typeface="Bebas Neue"/>
              <a:buNone/>
              <a:defRPr sz="3500">
                <a:solidFill>
                  <a:schemeClr val="dk1"/>
                </a:solidFill>
                <a:latin typeface="Bebas Neue"/>
                <a:ea typeface="Bebas Neue"/>
                <a:cs typeface="Bebas Neue"/>
              </a:defRPr>
            </a:lvl4pPr>
            <a:lvl5pPr>
              <a:buClr>
                <a:schemeClr val="dk1"/>
              </a:buClr>
              <a:buSzPts val="3500"/>
              <a:buFont typeface="Bebas Neue"/>
              <a:buNone/>
              <a:defRPr sz="3500">
                <a:solidFill>
                  <a:schemeClr val="dk1"/>
                </a:solidFill>
                <a:latin typeface="Bebas Neue"/>
                <a:ea typeface="Bebas Neue"/>
                <a:cs typeface="Bebas Neue"/>
              </a:defRPr>
            </a:lvl5pPr>
            <a:lvl6pPr>
              <a:buClr>
                <a:schemeClr val="dk1"/>
              </a:buClr>
              <a:buSzPts val="3500"/>
              <a:buFont typeface="Bebas Neue"/>
              <a:buNone/>
              <a:defRPr sz="3500">
                <a:solidFill>
                  <a:schemeClr val="dk1"/>
                </a:solidFill>
                <a:latin typeface="Bebas Neue"/>
                <a:ea typeface="Bebas Neue"/>
                <a:cs typeface="Bebas Neue"/>
              </a:defRPr>
            </a:lvl6pPr>
            <a:lvl7pPr>
              <a:buClr>
                <a:schemeClr val="dk1"/>
              </a:buClr>
              <a:buSzPts val="3500"/>
              <a:buFont typeface="Bebas Neue"/>
              <a:buNone/>
              <a:defRPr sz="3500">
                <a:solidFill>
                  <a:schemeClr val="dk1"/>
                </a:solidFill>
                <a:latin typeface="Bebas Neue"/>
                <a:ea typeface="Bebas Neue"/>
                <a:cs typeface="Bebas Neue"/>
              </a:defRPr>
            </a:lvl7pPr>
            <a:lvl8pPr>
              <a:buClr>
                <a:schemeClr val="dk1"/>
              </a:buClr>
              <a:buSzPts val="3500"/>
              <a:buFont typeface="Bebas Neue"/>
              <a:buNone/>
              <a:defRPr sz="3500">
                <a:solidFill>
                  <a:schemeClr val="dk1"/>
                </a:solidFill>
                <a:latin typeface="Bebas Neue"/>
                <a:ea typeface="Bebas Neue"/>
                <a:cs typeface="Bebas Neue"/>
              </a:defRPr>
            </a:lvl8pPr>
            <a:lvl9pPr>
              <a:buClr>
                <a:schemeClr val="dk1"/>
              </a:buClr>
              <a:buSzPts val="3500"/>
              <a:buFont typeface="Bebas Neue"/>
              <a:buNone/>
              <a:defRPr sz="3500">
                <a:solidFill>
                  <a:schemeClr val="dk1"/>
                </a:solidFill>
                <a:latin typeface="Bebas Neue"/>
                <a:ea typeface="Bebas Neue"/>
                <a:cs typeface="Bebas Neue"/>
              </a:defRPr>
            </a:lvl9pPr>
          </a:lstStyle>
          <a:p>
            <a:r>
              <a:rPr lang="en-US" dirty="0">
                <a:sym typeface="Lexend ExtraBold"/>
              </a:rPr>
              <a:t>Images</a:t>
            </a:r>
          </a:p>
        </p:txBody>
      </p:sp>
      <p:sp>
        <p:nvSpPr>
          <p:cNvPr id="17" name="Google Shape;7009;p62">
            <a:extLst>
              <a:ext uri="{FF2B5EF4-FFF2-40B4-BE49-F238E27FC236}">
                <a16:creationId xmlns:a16="http://schemas.microsoft.com/office/drawing/2014/main" id="{E645C81E-D2EF-7885-0333-C228F03D57EA}"/>
              </a:ext>
            </a:extLst>
          </p:cNvPr>
          <p:cNvSpPr/>
          <p:nvPr/>
        </p:nvSpPr>
        <p:spPr>
          <a:xfrm>
            <a:off x="4076896" y="3945660"/>
            <a:ext cx="1026900" cy="42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800" dirty="0">
                <a:solidFill>
                  <a:schemeClr val="dk1"/>
                </a:solidFill>
                <a:latin typeface="Lexend ExtraBold"/>
                <a:sym typeface="Lexend ExtraBold"/>
              </a:rPr>
              <a:t>1949</a:t>
            </a:r>
            <a:endParaRPr sz="1800" dirty="0">
              <a:solidFill>
                <a:schemeClr val="dk1"/>
              </a:solidFill>
              <a:latin typeface="Lexend ExtraBold"/>
              <a:sym typeface="Lexend ExtraBold"/>
            </a:endParaRPr>
          </a:p>
        </p:txBody>
      </p:sp>
      <p:pic>
        <p:nvPicPr>
          <p:cNvPr id="18" name="Picture 17" descr="A picture containing screenshot, graphics, colorfulness, graphic design&#10;&#10;Description automatically generated">
            <a:extLst>
              <a:ext uri="{FF2B5EF4-FFF2-40B4-BE49-F238E27FC236}">
                <a16:creationId xmlns:a16="http://schemas.microsoft.com/office/drawing/2014/main" id="{5A8789E0-FE9D-B13C-3E99-B7BBD1AE99E9}"/>
              </a:ext>
            </a:extLst>
          </p:cNvPr>
          <p:cNvPicPr>
            <a:picLocks noChangeAspect="1"/>
          </p:cNvPicPr>
          <p:nvPr/>
        </p:nvPicPr>
        <p:blipFill>
          <a:blip r:embed="rId4"/>
          <a:stretch>
            <a:fillRect/>
          </a:stretch>
        </p:blipFill>
        <p:spPr>
          <a:xfrm>
            <a:off x="6430984" y="1292333"/>
            <a:ext cx="2378699" cy="2378699"/>
          </a:xfrm>
          <a:prstGeom prst="rect">
            <a:avLst/>
          </a:prstGeom>
        </p:spPr>
      </p:pic>
      <p:sp>
        <p:nvSpPr>
          <p:cNvPr id="22" name="TextBox 21">
            <a:extLst>
              <a:ext uri="{FF2B5EF4-FFF2-40B4-BE49-F238E27FC236}">
                <a16:creationId xmlns:a16="http://schemas.microsoft.com/office/drawing/2014/main" id="{0240C885-08C3-35AF-651F-2D29FAC1817B}"/>
              </a:ext>
            </a:extLst>
          </p:cNvPr>
          <p:cNvSpPr txBox="1"/>
          <p:nvPr/>
        </p:nvSpPr>
        <p:spPr>
          <a:xfrm>
            <a:off x="8481600" y="3671032"/>
            <a:ext cx="417600" cy="215444"/>
          </a:xfrm>
          <a:prstGeom prst="rect">
            <a:avLst/>
          </a:prstGeom>
          <a:noFill/>
        </p:spPr>
        <p:txBody>
          <a:bodyPr wrap="square" rtlCol="0">
            <a:spAutoFit/>
          </a:bodyPr>
          <a:lstStyle>
            <a:defPPr marR="0" lvl="0" algn="l" rtl="0">
              <a:lnSpc>
                <a:spcPct val="100000"/>
              </a:lnSpc>
              <a:spcBef>
                <a:spcPts val="0"/>
              </a:spcBef>
              <a:spcAft>
                <a:spcPts val="0"/>
              </a:spcAft>
            </a:defPPr>
            <a:lvl1pPr algn="ctr">
              <a:defRPr sz="800" b="1">
                <a:solidFill>
                  <a:schemeClr val="tx1">
                    <a:lumMod val="75000"/>
                    <a:lumOff val="25000"/>
                  </a:schemeClr>
                </a:solidFill>
              </a:defRPr>
            </a:lvl1pPr>
          </a:lstStyle>
          <a:p>
            <a:r>
              <a:rPr lang="en-US" dirty="0"/>
              <a:t>1024</a:t>
            </a:r>
          </a:p>
        </p:txBody>
      </p:sp>
      <p:sp>
        <p:nvSpPr>
          <p:cNvPr id="23" name="TextBox 22">
            <a:extLst>
              <a:ext uri="{FF2B5EF4-FFF2-40B4-BE49-F238E27FC236}">
                <a16:creationId xmlns:a16="http://schemas.microsoft.com/office/drawing/2014/main" id="{C9E6CFFE-DB6D-C20E-6763-37638A9EDE40}"/>
              </a:ext>
            </a:extLst>
          </p:cNvPr>
          <p:cNvSpPr txBox="1"/>
          <p:nvPr/>
        </p:nvSpPr>
        <p:spPr>
          <a:xfrm>
            <a:off x="6283949" y="1061003"/>
            <a:ext cx="412051" cy="215444"/>
          </a:xfrm>
          <a:prstGeom prst="rect">
            <a:avLst/>
          </a:prstGeom>
          <a:noFill/>
        </p:spPr>
        <p:txBody>
          <a:bodyPr wrap="square" rtlCol="0">
            <a:spAutoFit/>
          </a:bodyPr>
          <a:lstStyle/>
          <a:p>
            <a:pPr algn="ctr"/>
            <a:r>
              <a:rPr lang="en-US" sz="800" b="1" dirty="0">
                <a:solidFill>
                  <a:schemeClr val="tx1">
                    <a:lumMod val="75000"/>
                    <a:lumOff val="25000"/>
                  </a:schemeClr>
                </a:solidFill>
              </a:rPr>
              <a:t>1024</a:t>
            </a:r>
          </a:p>
        </p:txBody>
      </p:sp>
      <p:sp>
        <p:nvSpPr>
          <p:cNvPr id="24" name="TextBox 23">
            <a:extLst>
              <a:ext uri="{FF2B5EF4-FFF2-40B4-BE49-F238E27FC236}">
                <a16:creationId xmlns:a16="http://schemas.microsoft.com/office/drawing/2014/main" id="{2B131E0E-642E-D4B6-C494-8CF52E12A710}"/>
              </a:ext>
            </a:extLst>
          </p:cNvPr>
          <p:cNvSpPr txBox="1"/>
          <p:nvPr/>
        </p:nvSpPr>
        <p:spPr>
          <a:xfrm>
            <a:off x="6046349" y="3683951"/>
            <a:ext cx="475200" cy="215444"/>
          </a:xfrm>
          <a:prstGeom prst="rect">
            <a:avLst/>
          </a:prstGeom>
          <a:noFill/>
        </p:spPr>
        <p:txBody>
          <a:bodyPr wrap="square" rtlCol="0">
            <a:spAutoFit/>
          </a:bodyPr>
          <a:lstStyle/>
          <a:p>
            <a:pPr algn="ctr"/>
            <a:r>
              <a:rPr lang="en-US" sz="800" b="1" dirty="0">
                <a:solidFill>
                  <a:schemeClr val="tx1">
                    <a:lumMod val="75000"/>
                    <a:lumOff val="25000"/>
                  </a:schemeClr>
                </a:solidFill>
              </a:rPr>
              <a:t>50,50</a:t>
            </a:r>
            <a:endParaRPr lang="en-US" sz="1000" b="1" dirty="0">
              <a:solidFill>
                <a:schemeClr val="tx1">
                  <a:lumMod val="75000"/>
                  <a:lumOff val="25000"/>
                </a:schemeClr>
              </a:solidFill>
            </a:endParaRPr>
          </a:p>
        </p:txBody>
      </p:sp>
    </p:spTree>
    <p:extLst>
      <p:ext uri="{BB962C8B-B14F-4D97-AF65-F5344CB8AC3E}">
        <p14:creationId xmlns:p14="http://schemas.microsoft.com/office/powerpoint/2010/main" val="32159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TOOL</a:t>
            </a:r>
            <a:br>
              <a:rPr lang="en" dirty="0"/>
            </a:br>
            <a:r>
              <a:rPr lang="en" dirty="0">
                <a:solidFill>
                  <a:schemeClr val="lt1"/>
                </a:solidFill>
              </a:rPr>
              <a:t>USED</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7565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4"/>
        <p:cNvGrpSpPr/>
        <p:nvPr/>
      </p:nvGrpSpPr>
      <p:grpSpPr>
        <a:xfrm>
          <a:off x="0" y="0"/>
          <a:ext cx="0" cy="0"/>
          <a:chOff x="0" y="0"/>
          <a:chExt cx="0" cy="0"/>
        </a:xfrm>
      </p:grpSpPr>
      <p:sp>
        <p:nvSpPr>
          <p:cNvPr id="3565" name="Google Shape;3565;p47"/>
          <p:cNvSpPr txBox="1">
            <a:spLocks noGrp="1"/>
          </p:cNvSpPr>
          <p:nvPr>
            <p:ph type="subTitle" idx="2"/>
          </p:nvPr>
        </p:nvSpPr>
        <p:spPr>
          <a:xfrm>
            <a:off x="641620" y="3370020"/>
            <a:ext cx="2613454" cy="7668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 produce dataset and their labels</a:t>
            </a:r>
            <a:endParaRPr dirty="0"/>
          </a:p>
        </p:txBody>
      </p:sp>
      <p:sp>
        <p:nvSpPr>
          <p:cNvPr id="3566" name="Google Shape;3566;p47"/>
          <p:cNvSpPr txBox="1">
            <a:spLocks noGrp="1"/>
          </p:cNvSpPr>
          <p:nvPr>
            <p:ph type="subTitle" idx="5"/>
          </p:nvPr>
        </p:nvSpPr>
        <p:spPr>
          <a:xfrm>
            <a:off x="3274873" y="3922714"/>
            <a:ext cx="2613454" cy="7668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t>
            </a:r>
            <a:r>
              <a:rPr lang="en" dirty="0"/>
              <a:t>o implement python code to import and train YOLOv8</a:t>
            </a:r>
            <a:endParaRPr dirty="0"/>
          </a:p>
        </p:txBody>
      </p:sp>
      <p:sp>
        <p:nvSpPr>
          <p:cNvPr id="3567" name="Google Shape;3567;p4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Tool used</a:t>
            </a:r>
            <a:endParaRPr dirty="0"/>
          </a:p>
        </p:txBody>
      </p:sp>
      <p:sp>
        <p:nvSpPr>
          <p:cNvPr id="3568" name="Google Shape;3568;p47"/>
          <p:cNvSpPr txBox="1">
            <a:spLocks noGrp="1"/>
          </p:cNvSpPr>
          <p:nvPr>
            <p:ph type="subTitle" idx="1"/>
          </p:nvPr>
        </p:nvSpPr>
        <p:spPr>
          <a:xfrm>
            <a:off x="5887386" y="2211292"/>
            <a:ext cx="2613454" cy="766883"/>
          </a:xfrm>
          <a:prstGeom prst="rect">
            <a:avLst/>
          </a:prstGeom>
        </p:spPr>
        <p:txBody>
          <a:bodyPr spcFirstLastPara="1" wrap="square" lIns="91425" tIns="91425" rIns="91425" bIns="91425" anchor="t" anchorCtr="0">
            <a:noAutofit/>
          </a:bodyPr>
          <a:lstStyle/>
          <a:p>
            <a:pPr marL="0" lvl="0" indent="0"/>
            <a:r>
              <a:rPr lang="en" dirty="0"/>
              <a:t>Main coding Language</a:t>
            </a:r>
            <a:endParaRPr dirty="0"/>
          </a:p>
        </p:txBody>
      </p:sp>
      <p:sp>
        <p:nvSpPr>
          <p:cNvPr id="3569" name="Google Shape;3569;p47"/>
          <p:cNvSpPr txBox="1">
            <a:spLocks noGrp="1"/>
          </p:cNvSpPr>
          <p:nvPr>
            <p:ph type="subTitle" idx="3"/>
          </p:nvPr>
        </p:nvSpPr>
        <p:spPr>
          <a:xfrm>
            <a:off x="3274873" y="2223786"/>
            <a:ext cx="2613454" cy="7668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t>
            </a:r>
            <a:r>
              <a:rPr lang="en" dirty="0"/>
              <a:t>o implement python code for real-time use</a:t>
            </a:r>
            <a:endParaRPr dirty="0"/>
          </a:p>
        </p:txBody>
      </p:sp>
      <p:sp>
        <p:nvSpPr>
          <p:cNvPr id="3570" name="Google Shape;3570;p47"/>
          <p:cNvSpPr txBox="1">
            <a:spLocks noGrp="1"/>
          </p:cNvSpPr>
          <p:nvPr>
            <p:ph type="subTitle" idx="4"/>
          </p:nvPr>
        </p:nvSpPr>
        <p:spPr>
          <a:xfrm>
            <a:off x="5894546" y="3916131"/>
            <a:ext cx="2613454" cy="7668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Python library to import and train the YOLOv8 model</a:t>
            </a:r>
            <a:endParaRPr dirty="0"/>
          </a:p>
        </p:txBody>
      </p:sp>
      <p:sp>
        <p:nvSpPr>
          <p:cNvPr id="3572" name="Google Shape;3572;p47"/>
          <p:cNvSpPr txBox="1">
            <a:spLocks noGrp="1"/>
          </p:cNvSpPr>
          <p:nvPr>
            <p:ph type="subTitle" idx="7"/>
          </p:nvPr>
        </p:nvSpPr>
        <p:spPr>
          <a:xfrm>
            <a:off x="6178313" y="1949801"/>
            <a:ext cx="20316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Python</a:t>
            </a:r>
            <a:endParaRPr dirty="0"/>
          </a:p>
        </p:txBody>
      </p:sp>
      <p:sp>
        <p:nvSpPr>
          <p:cNvPr id="3573" name="Google Shape;3573;p47"/>
          <p:cNvSpPr txBox="1">
            <a:spLocks noGrp="1"/>
          </p:cNvSpPr>
          <p:nvPr>
            <p:ph type="subTitle" idx="8"/>
          </p:nvPr>
        </p:nvSpPr>
        <p:spPr>
          <a:xfrm>
            <a:off x="932547" y="3108529"/>
            <a:ext cx="20316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Roboflow</a:t>
            </a:r>
            <a:endParaRPr dirty="0"/>
          </a:p>
        </p:txBody>
      </p:sp>
      <p:sp>
        <p:nvSpPr>
          <p:cNvPr id="3574" name="Google Shape;3574;p47"/>
          <p:cNvSpPr txBox="1">
            <a:spLocks noGrp="1"/>
          </p:cNvSpPr>
          <p:nvPr>
            <p:ph type="subTitle" idx="9"/>
          </p:nvPr>
        </p:nvSpPr>
        <p:spPr>
          <a:xfrm>
            <a:off x="3565800" y="3654271"/>
            <a:ext cx="20316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Google Colab</a:t>
            </a:r>
            <a:endParaRPr dirty="0"/>
          </a:p>
        </p:txBody>
      </p:sp>
      <p:sp>
        <p:nvSpPr>
          <p:cNvPr id="3575" name="Google Shape;3575;p47"/>
          <p:cNvSpPr txBox="1">
            <a:spLocks noGrp="1"/>
          </p:cNvSpPr>
          <p:nvPr>
            <p:ph type="subTitle" idx="13"/>
          </p:nvPr>
        </p:nvSpPr>
        <p:spPr>
          <a:xfrm>
            <a:off x="3414598" y="1961158"/>
            <a:ext cx="2320086"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Visual Studio code</a:t>
            </a:r>
            <a:endParaRPr dirty="0"/>
          </a:p>
        </p:txBody>
      </p:sp>
      <p:sp>
        <p:nvSpPr>
          <p:cNvPr id="3576" name="Google Shape;3576;p47"/>
          <p:cNvSpPr txBox="1">
            <a:spLocks noGrp="1"/>
          </p:cNvSpPr>
          <p:nvPr>
            <p:ph type="subTitle" idx="14"/>
          </p:nvPr>
        </p:nvSpPr>
        <p:spPr>
          <a:xfrm>
            <a:off x="6185473" y="3654271"/>
            <a:ext cx="20316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Ultralytics</a:t>
            </a:r>
            <a:r>
              <a:rPr lang="en-US" dirty="0"/>
              <a:t> </a:t>
            </a:r>
            <a:endParaRPr dirty="0"/>
          </a:p>
        </p:txBody>
      </p:sp>
      <p:sp>
        <p:nvSpPr>
          <p:cNvPr id="3578" name="Google Shape;3578;p47"/>
          <p:cNvSpPr/>
          <p:nvPr/>
        </p:nvSpPr>
        <p:spPr>
          <a:xfrm>
            <a:off x="6919763" y="1320526"/>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7"/>
          <p:cNvSpPr/>
          <p:nvPr/>
        </p:nvSpPr>
        <p:spPr>
          <a:xfrm>
            <a:off x="1671849" y="2479254"/>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7"/>
          <p:cNvSpPr/>
          <p:nvPr/>
        </p:nvSpPr>
        <p:spPr>
          <a:xfrm>
            <a:off x="4307250" y="3031948"/>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1" name="Google Shape;3581;p47"/>
          <p:cNvSpPr/>
          <p:nvPr/>
        </p:nvSpPr>
        <p:spPr>
          <a:xfrm>
            <a:off x="4307250" y="1341808"/>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2" name="Google Shape;3582;p47"/>
          <p:cNvSpPr/>
          <p:nvPr/>
        </p:nvSpPr>
        <p:spPr>
          <a:xfrm>
            <a:off x="6926923" y="3041873"/>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yellow snake logo&#10;&#10;Description automatically generated with low confidence">
            <a:extLst>
              <a:ext uri="{FF2B5EF4-FFF2-40B4-BE49-F238E27FC236}">
                <a16:creationId xmlns:a16="http://schemas.microsoft.com/office/drawing/2014/main" id="{7BD72488-FEAE-C05A-A427-5ED4B7B935A9}"/>
              </a:ext>
            </a:extLst>
          </p:cNvPr>
          <p:cNvPicPr>
            <a:picLocks noChangeAspect="1"/>
          </p:cNvPicPr>
          <p:nvPr/>
        </p:nvPicPr>
        <p:blipFill>
          <a:blip r:embed="rId3"/>
          <a:stretch>
            <a:fillRect/>
          </a:stretch>
        </p:blipFill>
        <p:spPr>
          <a:xfrm>
            <a:off x="6972899" y="1373759"/>
            <a:ext cx="442428" cy="484801"/>
          </a:xfrm>
          <a:prstGeom prst="rect">
            <a:avLst/>
          </a:prstGeom>
        </p:spPr>
      </p:pic>
      <p:pic>
        <p:nvPicPr>
          <p:cNvPr id="6" name="Picture 5" descr="A purple circle with white swirls&#10;&#10;Description automatically generated with low confidence">
            <a:extLst>
              <a:ext uri="{FF2B5EF4-FFF2-40B4-BE49-F238E27FC236}">
                <a16:creationId xmlns:a16="http://schemas.microsoft.com/office/drawing/2014/main" id="{243C0087-F86B-FBCD-1740-5CF2C40EBA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00" b="98000" l="3500" r="98250">
                        <a14:foregroundMark x1="36250" y1="9250" x2="36250" y2="9250"/>
                        <a14:foregroundMark x1="15500" y1="22250" x2="13250" y2="33250"/>
                        <a14:foregroundMark x1="11500" y1="49000" x2="11250" y2="61000"/>
                        <a14:foregroundMark x1="7250" y1="46500" x2="10250" y2="60500"/>
                        <a14:foregroundMark x1="8500" y1="62250" x2="11500" y2="71500"/>
                        <a14:foregroundMark x1="11500" y1="71750" x2="19500" y2="81250"/>
                        <a14:foregroundMark x1="24250" y1="86750" x2="33000" y2="90500"/>
                        <a14:foregroundMark x1="39000" y1="90000" x2="50250" y2="91500"/>
                        <a14:foregroundMark x1="50500" y1="91500" x2="58500" y2="92750"/>
                        <a14:foregroundMark x1="55750" y1="33750" x2="51000" y2="50250"/>
                        <a14:foregroundMark x1="51000" y1="50250" x2="51000" y2="50250"/>
                        <a14:foregroundMark x1="35750" y1="67500" x2="36258" y2="67924"/>
                        <a14:foregroundMark x1="37750" y1="10500" x2="62750" y2="10500"/>
                        <a14:foregroundMark x1="75750" y1="15250" x2="88250" y2="24750"/>
                        <a14:foregroundMark x1="86500" y1="25750" x2="90000" y2="44750"/>
                        <a14:foregroundMark x1="89000" y1="44750" x2="80500" y2="54250"/>
                        <a14:foregroundMark x1="80000" y1="55250" x2="73000" y2="61000"/>
                        <a14:foregroundMark x1="74500" y1="62000" x2="74000" y2="62000"/>
                        <a14:foregroundMark x1="67000" y1="63000" x2="67000" y2="63000"/>
                        <a14:foregroundMark x1="66000" y1="64500" x2="65250" y2="65500"/>
                        <a14:foregroundMark x1="60250" y1="70250" x2="60250" y2="70250"/>
                        <a14:foregroundMark x1="60250" y1="70250" x2="60250" y2="70250"/>
                        <a14:foregroundMark x1="54750" y1="74500" x2="54750" y2="74500"/>
                        <a14:foregroundMark x1="49750" y1="95500" x2="49750" y2="95500"/>
                        <a14:foregroundMark x1="49750" y1="95500" x2="49750" y2="95500"/>
                        <a14:foregroundMark x1="49250" y1="95250" x2="49250" y2="95250"/>
                        <a14:foregroundMark x1="48500" y1="94750" x2="35750" y2="89750"/>
                        <a14:foregroundMark x1="43000" y1="94500" x2="28250" y2="91750"/>
                        <a14:foregroundMark x1="40750" y1="94750" x2="30750" y2="91750"/>
                        <a14:foregroundMark x1="45500" y1="95500" x2="25000" y2="88250"/>
                        <a14:foregroundMark x1="25000" y1="88250" x2="25000" y2="88250"/>
                        <a14:foregroundMark x1="27500" y1="90500" x2="15500" y2="82500"/>
                        <a14:foregroundMark x1="21000" y1="84750" x2="8250" y2="70250"/>
                        <a14:foregroundMark x1="11750" y1="73500" x2="7250" y2="51750"/>
                        <a14:foregroundMark x1="9500" y1="60000" x2="5250" y2="32500"/>
                        <a14:foregroundMark x1="8000" y1="48500" x2="8750" y2="45000"/>
                        <a14:foregroundMark x1="13250" y1="49750" x2="18250" y2="44250"/>
                        <a14:foregroundMark x1="6000" y1="57750" x2="3500" y2="43250"/>
                        <a14:foregroundMark x1="13500" y1="64000" x2="18250" y2="72500"/>
                        <a14:foregroundMark x1="41000" y1="87750" x2="54250" y2="92000"/>
                        <a14:foregroundMark x1="65750" y1="90000" x2="74750" y2="82000"/>
                        <a14:foregroundMark x1="71000" y1="86000" x2="48500" y2="94750"/>
                        <a14:foregroundMark x1="48500" y1="94750" x2="48500" y2="95000"/>
                        <a14:foregroundMark x1="56250" y1="95750" x2="68000" y2="91250"/>
                        <a14:foregroundMark x1="66500" y1="92000" x2="45250" y2="97500"/>
                        <a14:foregroundMark x1="43750" y1="98000" x2="59000" y2="95750"/>
                        <a14:foregroundMark x1="59000" y1="95750" x2="45500" y2="93750"/>
                        <a14:foregroundMark x1="93500" y1="63750" x2="94000" y2="48750"/>
                        <a14:foregroundMark x1="98250" y1="52250" x2="96500" y2="47750"/>
                        <a14:foregroundMark x1="52500" y1="4000" x2="44000" y2="5750"/>
                        <a14:backgroundMark x1="46000" y1="22750" x2="62500" y2="21250"/>
                        <a14:backgroundMark x1="90000" y1="6250" x2="90000" y2="6500"/>
                        <a14:backgroundMark x1="42250" y1="63250" x2="42250" y2="63250"/>
                        <a14:backgroundMark x1="42750" y1="64000" x2="42750" y2="64000"/>
                        <a14:backgroundMark x1="41500" y1="65750" x2="41500" y2="65750"/>
                        <a14:backgroundMark x1="41500" y1="66750" x2="41500" y2="66750"/>
                        <a14:backgroundMark x1="40750" y1="67750" x2="44000" y2="61000"/>
                        <a14:backgroundMark x1="49250" y1="57750" x2="39250" y2="71000"/>
                        <a14:backgroundMark x1="39250" y1="71000" x2="44500" y2="61000"/>
                        <a14:backgroundMark x1="41000" y1="66750" x2="43500" y2="71000"/>
                      </a14:backgroundRemoval>
                    </a14:imgEffect>
                  </a14:imgLayer>
                </a14:imgProps>
              </a:ext>
            </a:extLst>
          </a:blip>
          <a:stretch>
            <a:fillRect/>
          </a:stretch>
        </p:blipFill>
        <p:spPr>
          <a:xfrm>
            <a:off x="1713972" y="2509425"/>
            <a:ext cx="468750" cy="468750"/>
          </a:xfrm>
          <a:prstGeom prst="rect">
            <a:avLst/>
          </a:prstGeom>
        </p:spPr>
      </p:pic>
      <p:pic>
        <p:nvPicPr>
          <p:cNvPr id="8" name="Picture 7" descr="A picture containing circle, graphics, amber, cartoon&#10;&#10;Description automatically generated">
            <a:extLst>
              <a:ext uri="{FF2B5EF4-FFF2-40B4-BE49-F238E27FC236}">
                <a16:creationId xmlns:a16="http://schemas.microsoft.com/office/drawing/2014/main" id="{5E040A68-3394-E58F-E4EC-8E997DB57F18}"/>
              </a:ext>
            </a:extLst>
          </p:cNvPr>
          <p:cNvPicPr>
            <a:picLocks noChangeAspect="1"/>
          </p:cNvPicPr>
          <p:nvPr/>
        </p:nvPicPr>
        <p:blipFill>
          <a:blip r:embed="rId6"/>
          <a:stretch>
            <a:fillRect/>
          </a:stretch>
        </p:blipFill>
        <p:spPr>
          <a:xfrm>
            <a:off x="4207048" y="3078148"/>
            <a:ext cx="749105" cy="461460"/>
          </a:xfrm>
          <a:prstGeom prst="rect">
            <a:avLst/>
          </a:prstGeom>
        </p:spPr>
      </p:pic>
      <p:pic>
        <p:nvPicPr>
          <p:cNvPr id="4" name="Picture 3" descr="A blue logo with a black background&#10;&#10;Description automatically generated with low confidence">
            <a:extLst>
              <a:ext uri="{FF2B5EF4-FFF2-40B4-BE49-F238E27FC236}">
                <a16:creationId xmlns:a16="http://schemas.microsoft.com/office/drawing/2014/main" id="{B1E54BB6-D612-E999-4311-FFE1A85EA38E}"/>
              </a:ext>
            </a:extLst>
          </p:cNvPr>
          <p:cNvPicPr>
            <a:picLocks noChangeAspect="1"/>
          </p:cNvPicPr>
          <p:nvPr/>
        </p:nvPicPr>
        <p:blipFill>
          <a:blip r:embed="rId7"/>
          <a:stretch>
            <a:fillRect/>
          </a:stretch>
        </p:blipFill>
        <p:spPr>
          <a:xfrm>
            <a:off x="4339200" y="1373758"/>
            <a:ext cx="484800" cy="484800"/>
          </a:xfrm>
          <a:prstGeom prst="rect">
            <a:avLst/>
          </a:prstGeom>
        </p:spPr>
      </p:pic>
      <p:pic>
        <p:nvPicPr>
          <p:cNvPr id="7" name="Picture 6" descr="A blue and black logo&#10;&#10;Description automatically generated with medium confidence">
            <a:extLst>
              <a:ext uri="{FF2B5EF4-FFF2-40B4-BE49-F238E27FC236}">
                <a16:creationId xmlns:a16="http://schemas.microsoft.com/office/drawing/2014/main" id="{E0658D71-1220-72BD-121F-BD0519679FAB}"/>
              </a:ext>
            </a:extLst>
          </p:cNvPr>
          <p:cNvPicPr>
            <a:picLocks noChangeAspect="1"/>
          </p:cNvPicPr>
          <p:nvPr/>
        </p:nvPicPr>
        <p:blipFill rotWithShape="1">
          <a:blip r:embed="rId8"/>
          <a:srcRect l="13949" t="17125" r="11101" b="20475"/>
          <a:stretch/>
        </p:blipFill>
        <p:spPr>
          <a:xfrm>
            <a:off x="6926923" y="3090509"/>
            <a:ext cx="548700" cy="456819"/>
          </a:xfrm>
          <a:prstGeom prst="rect">
            <a:avLst/>
          </a:prstGeom>
        </p:spPr>
      </p:pic>
      <p:sp>
        <p:nvSpPr>
          <p:cNvPr id="17" name="Rectangle 16">
            <a:extLst>
              <a:ext uri="{FF2B5EF4-FFF2-40B4-BE49-F238E27FC236}">
                <a16:creationId xmlns:a16="http://schemas.microsoft.com/office/drawing/2014/main" id="{99631B3E-618F-0984-DDBC-07DCE5BD98A4}"/>
              </a:ext>
            </a:extLst>
          </p:cNvPr>
          <p:cNvSpPr/>
          <p:nvPr/>
        </p:nvSpPr>
        <p:spPr>
          <a:xfrm>
            <a:off x="655200" y="1202400"/>
            <a:ext cx="2613454" cy="3484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5236B2-E85D-4525-3861-9F4B3C21DB8F}"/>
              </a:ext>
            </a:extLst>
          </p:cNvPr>
          <p:cNvSpPr/>
          <p:nvPr/>
        </p:nvSpPr>
        <p:spPr>
          <a:xfrm>
            <a:off x="3274873" y="1202400"/>
            <a:ext cx="2613454" cy="3484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B6E775-ABD6-284E-0040-FD02F1303D61}"/>
              </a:ext>
            </a:extLst>
          </p:cNvPr>
          <p:cNvSpPr/>
          <p:nvPr/>
        </p:nvSpPr>
        <p:spPr>
          <a:xfrm>
            <a:off x="5887386" y="1202400"/>
            <a:ext cx="2613454" cy="3484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92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Experiment</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9484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9" name="Google Shape;1559;p39"/>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1564" name="Google Shape;1564;p39"/>
          <p:cNvSpPr txBox="1">
            <a:spLocks noGrp="1"/>
          </p:cNvSpPr>
          <p:nvPr>
            <p:ph type="title" idx="5"/>
          </p:nvPr>
        </p:nvSpPr>
        <p:spPr>
          <a:xfrm>
            <a:off x="1192704" y="1500986"/>
            <a:ext cx="100484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01</a:t>
            </a:r>
            <a:endParaRPr sz="3200"/>
          </a:p>
        </p:txBody>
      </p:sp>
      <p:sp>
        <p:nvSpPr>
          <p:cNvPr id="1566" name="Google Shape;1566;p39"/>
          <p:cNvSpPr txBox="1">
            <a:spLocks noGrp="1"/>
          </p:cNvSpPr>
          <p:nvPr>
            <p:ph type="title" idx="7"/>
          </p:nvPr>
        </p:nvSpPr>
        <p:spPr>
          <a:xfrm>
            <a:off x="3044088" y="1500986"/>
            <a:ext cx="100484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02</a:t>
            </a:r>
            <a:endParaRPr sz="3200" dirty="0"/>
          </a:p>
        </p:txBody>
      </p:sp>
      <p:sp>
        <p:nvSpPr>
          <p:cNvPr id="1567" name="Google Shape;1567;p39"/>
          <p:cNvSpPr txBox="1">
            <a:spLocks noGrp="1"/>
          </p:cNvSpPr>
          <p:nvPr>
            <p:ph type="title" idx="8"/>
          </p:nvPr>
        </p:nvSpPr>
        <p:spPr>
          <a:xfrm>
            <a:off x="2118396" y="3122332"/>
            <a:ext cx="100484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07</a:t>
            </a:r>
            <a:endParaRPr sz="3200" dirty="0"/>
          </a:p>
        </p:txBody>
      </p:sp>
      <p:sp>
        <p:nvSpPr>
          <p:cNvPr id="1568" name="Google Shape;1568;p39"/>
          <p:cNvSpPr txBox="1">
            <a:spLocks noGrp="1"/>
          </p:cNvSpPr>
          <p:nvPr>
            <p:ph type="subTitle" idx="9"/>
          </p:nvPr>
        </p:nvSpPr>
        <p:spPr>
          <a:xfrm>
            <a:off x="1192704" y="2073686"/>
            <a:ext cx="1677144" cy="637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Aim of the Project</a:t>
            </a:r>
            <a:endParaRPr sz="2000" dirty="0"/>
          </a:p>
        </p:txBody>
      </p:sp>
      <p:sp>
        <p:nvSpPr>
          <p:cNvPr id="1569" name="Google Shape;1569;p39"/>
          <p:cNvSpPr txBox="1">
            <a:spLocks noGrp="1"/>
          </p:cNvSpPr>
          <p:nvPr>
            <p:ph type="subTitle" idx="13"/>
          </p:nvPr>
        </p:nvSpPr>
        <p:spPr>
          <a:xfrm>
            <a:off x="3044088" y="2073686"/>
            <a:ext cx="1677144" cy="637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YOLO</a:t>
            </a:r>
            <a:endParaRPr sz="2000" dirty="0"/>
          </a:p>
        </p:txBody>
      </p:sp>
      <p:sp>
        <p:nvSpPr>
          <p:cNvPr id="1571" name="Google Shape;1571;p39"/>
          <p:cNvSpPr txBox="1">
            <a:spLocks noGrp="1"/>
          </p:cNvSpPr>
          <p:nvPr>
            <p:ph type="subTitle" idx="15"/>
          </p:nvPr>
        </p:nvSpPr>
        <p:spPr>
          <a:xfrm>
            <a:off x="2124541" y="3704779"/>
            <a:ext cx="1677144" cy="637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Conclusion</a:t>
            </a:r>
            <a:endParaRPr sz="2000" dirty="0"/>
          </a:p>
        </p:txBody>
      </p:sp>
      <p:sp>
        <p:nvSpPr>
          <p:cNvPr id="4" name="Google Shape;1566;p39">
            <a:extLst>
              <a:ext uri="{FF2B5EF4-FFF2-40B4-BE49-F238E27FC236}">
                <a16:creationId xmlns:a16="http://schemas.microsoft.com/office/drawing/2014/main" id="{EAC32068-4E47-8C44-CFC5-B8C152E461FE}"/>
              </a:ext>
            </a:extLst>
          </p:cNvPr>
          <p:cNvSpPr txBox="1">
            <a:spLocks/>
          </p:cNvSpPr>
          <p:nvPr/>
        </p:nvSpPr>
        <p:spPr>
          <a:xfrm>
            <a:off x="4895472" y="1500986"/>
            <a:ext cx="1004840" cy="5727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exend Black"/>
              <a:buNone/>
              <a:defRPr sz="2300" b="0" i="0" u="none" strike="noStrike" cap="none">
                <a:solidFill>
                  <a:schemeClr val="dk1"/>
                </a:solidFill>
                <a:latin typeface="Lexend ExtraBold"/>
                <a:ea typeface="Lexend ExtraBold"/>
                <a:cs typeface="Lexend ExtraBold"/>
                <a:sym typeface="Lexend ExtraBold"/>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3200" dirty="0"/>
              <a:t>03</a:t>
            </a:r>
          </a:p>
        </p:txBody>
      </p:sp>
      <p:sp>
        <p:nvSpPr>
          <p:cNvPr id="5" name="Google Shape;1567;p39">
            <a:extLst>
              <a:ext uri="{FF2B5EF4-FFF2-40B4-BE49-F238E27FC236}">
                <a16:creationId xmlns:a16="http://schemas.microsoft.com/office/drawing/2014/main" id="{2273BAE3-B8CD-6A6B-0103-A64DDF7ED0D8}"/>
              </a:ext>
            </a:extLst>
          </p:cNvPr>
          <p:cNvSpPr txBox="1">
            <a:spLocks/>
          </p:cNvSpPr>
          <p:nvPr/>
        </p:nvSpPr>
        <p:spPr>
          <a:xfrm>
            <a:off x="3975504" y="3119304"/>
            <a:ext cx="1004840" cy="5727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exend Black"/>
              <a:buNone/>
              <a:defRPr sz="2300" b="0" i="0" u="none" strike="noStrike" cap="none">
                <a:solidFill>
                  <a:schemeClr val="dk1"/>
                </a:solidFill>
                <a:latin typeface="Lexend ExtraBold"/>
                <a:ea typeface="Lexend ExtraBold"/>
                <a:cs typeface="Lexend ExtraBold"/>
                <a:sym typeface="Lexend ExtraBold"/>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3200" dirty="0"/>
              <a:t>06</a:t>
            </a:r>
          </a:p>
        </p:txBody>
      </p:sp>
      <p:sp>
        <p:nvSpPr>
          <p:cNvPr id="6" name="Google Shape;1569;p39">
            <a:extLst>
              <a:ext uri="{FF2B5EF4-FFF2-40B4-BE49-F238E27FC236}">
                <a16:creationId xmlns:a16="http://schemas.microsoft.com/office/drawing/2014/main" id="{15D28A7C-5DE4-5264-34BC-2E6B0D21D53A}"/>
              </a:ext>
            </a:extLst>
          </p:cNvPr>
          <p:cNvSpPr txBox="1">
            <a:spLocks/>
          </p:cNvSpPr>
          <p:nvPr/>
        </p:nvSpPr>
        <p:spPr>
          <a:xfrm>
            <a:off x="4895472" y="2073685"/>
            <a:ext cx="1677144" cy="637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a:t>Dataset</a:t>
            </a:r>
          </a:p>
        </p:txBody>
      </p:sp>
      <p:sp>
        <p:nvSpPr>
          <p:cNvPr id="7" name="Google Shape;1571;p39">
            <a:extLst>
              <a:ext uri="{FF2B5EF4-FFF2-40B4-BE49-F238E27FC236}">
                <a16:creationId xmlns:a16="http://schemas.microsoft.com/office/drawing/2014/main" id="{CF0A706E-CF68-E216-7018-279AA32ADEF4}"/>
              </a:ext>
            </a:extLst>
          </p:cNvPr>
          <p:cNvSpPr txBox="1">
            <a:spLocks/>
          </p:cNvSpPr>
          <p:nvPr/>
        </p:nvSpPr>
        <p:spPr>
          <a:xfrm>
            <a:off x="3986847" y="3692004"/>
            <a:ext cx="1677144" cy="637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a:t>Results</a:t>
            </a:r>
          </a:p>
        </p:txBody>
      </p:sp>
      <p:sp>
        <p:nvSpPr>
          <p:cNvPr id="8" name="Google Shape;1566;p39">
            <a:extLst>
              <a:ext uri="{FF2B5EF4-FFF2-40B4-BE49-F238E27FC236}">
                <a16:creationId xmlns:a16="http://schemas.microsoft.com/office/drawing/2014/main" id="{7A153D4F-2ACF-EA12-A0C7-FF57B87F5A33}"/>
              </a:ext>
            </a:extLst>
          </p:cNvPr>
          <p:cNvSpPr txBox="1">
            <a:spLocks/>
          </p:cNvSpPr>
          <p:nvPr/>
        </p:nvSpPr>
        <p:spPr>
          <a:xfrm>
            <a:off x="6746856" y="1500986"/>
            <a:ext cx="1004840" cy="5727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exend Black"/>
              <a:buNone/>
              <a:defRPr sz="2300" b="0" i="0" u="none" strike="noStrike" cap="none">
                <a:solidFill>
                  <a:schemeClr val="dk1"/>
                </a:solidFill>
                <a:latin typeface="Lexend ExtraBold"/>
                <a:ea typeface="Lexend ExtraBold"/>
                <a:cs typeface="Lexend ExtraBold"/>
                <a:sym typeface="Lexend ExtraBold"/>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3200" dirty="0"/>
              <a:t>04</a:t>
            </a:r>
          </a:p>
        </p:txBody>
      </p:sp>
      <p:sp>
        <p:nvSpPr>
          <p:cNvPr id="9" name="Google Shape;1567;p39">
            <a:extLst>
              <a:ext uri="{FF2B5EF4-FFF2-40B4-BE49-F238E27FC236}">
                <a16:creationId xmlns:a16="http://schemas.microsoft.com/office/drawing/2014/main" id="{E03E7B52-3990-0560-1FEC-6B7985E149C8}"/>
              </a:ext>
            </a:extLst>
          </p:cNvPr>
          <p:cNvSpPr txBox="1">
            <a:spLocks/>
          </p:cNvSpPr>
          <p:nvPr/>
        </p:nvSpPr>
        <p:spPr>
          <a:xfrm>
            <a:off x="5832613" y="3132079"/>
            <a:ext cx="1004840" cy="5727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exend Black"/>
              <a:buNone/>
              <a:defRPr sz="2300" b="0" i="0" u="none" strike="noStrike" cap="none">
                <a:solidFill>
                  <a:schemeClr val="dk1"/>
                </a:solidFill>
                <a:latin typeface="Lexend ExtraBold"/>
                <a:ea typeface="Lexend ExtraBold"/>
                <a:cs typeface="Lexend ExtraBold"/>
                <a:sym typeface="Lexend ExtraBold"/>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3200" dirty="0"/>
              <a:t>05</a:t>
            </a:r>
          </a:p>
        </p:txBody>
      </p:sp>
      <p:sp>
        <p:nvSpPr>
          <p:cNvPr id="10" name="Google Shape;1569;p39">
            <a:extLst>
              <a:ext uri="{FF2B5EF4-FFF2-40B4-BE49-F238E27FC236}">
                <a16:creationId xmlns:a16="http://schemas.microsoft.com/office/drawing/2014/main" id="{DBEAD318-B1ED-920E-8176-29012D946631}"/>
              </a:ext>
            </a:extLst>
          </p:cNvPr>
          <p:cNvSpPr txBox="1">
            <a:spLocks/>
          </p:cNvSpPr>
          <p:nvPr/>
        </p:nvSpPr>
        <p:spPr>
          <a:xfrm>
            <a:off x="6746856" y="2073685"/>
            <a:ext cx="1677144" cy="637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a:t>Tools Used</a:t>
            </a:r>
          </a:p>
        </p:txBody>
      </p:sp>
      <p:sp>
        <p:nvSpPr>
          <p:cNvPr id="11" name="Google Shape;1571;p39">
            <a:extLst>
              <a:ext uri="{FF2B5EF4-FFF2-40B4-BE49-F238E27FC236}">
                <a16:creationId xmlns:a16="http://schemas.microsoft.com/office/drawing/2014/main" id="{EEBD93DB-0C8F-6C75-CBF7-43EFC22D2602}"/>
              </a:ext>
            </a:extLst>
          </p:cNvPr>
          <p:cNvSpPr txBox="1">
            <a:spLocks/>
          </p:cNvSpPr>
          <p:nvPr/>
        </p:nvSpPr>
        <p:spPr>
          <a:xfrm>
            <a:off x="5849153" y="3714044"/>
            <a:ext cx="1677144" cy="637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1700" b="0" i="0" u="none" strike="noStrike" cap="none">
                <a:solidFill>
                  <a:schemeClr val="dk1"/>
                </a:solidFill>
                <a:latin typeface="Lexend ExtraBold"/>
                <a:ea typeface="Lexend ExtraBold"/>
                <a:cs typeface="Lexend ExtraBold"/>
                <a:sym typeface="Lexend ExtraBol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lvl="0" indent="0" algn="l" rtl="0">
              <a:spcBef>
                <a:spcPts val="0"/>
              </a:spcBef>
              <a:spcAft>
                <a:spcPts val="0"/>
              </a:spcAft>
              <a:buNone/>
            </a:pPr>
            <a:r>
              <a:rPr lang="en-US" sz="2000" dirty="0"/>
              <a:t>Experiment</a:t>
            </a:r>
          </a:p>
        </p:txBody>
      </p:sp>
    </p:spTree>
    <p:extLst>
      <p:ext uri="{BB962C8B-B14F-4D97-AF65-F5344CB8AC3E}">
        <p14:creationId xmlns:p14="http://schemas.microsoft.com/office/powerpoint/2010/main" val="272588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Basic flow of the coding and the tool used</a:t>
            </a:r>
            <a:endParaRPr dirty="0"/>
          </a:p>
        </p:txBody>
      </p:sp>
      <p:graphicFrame>
        <p:nvGraphicFramePr>
          <p:cNvPr id="4" name="Diagram 3">
            <a:extLst>
              <a:ext uri="{FF2B5EF4-FFF2-40B4-BE49-F238E27FC236}">
                <a16:creationId xmlns:a16="http://schemas.microsoft.com/office/drawing/2014/main" id="{0DCC4C39-4904-E3D5-FF82-BC90E4D4478A}"/>
              </a:ext>
            </a:extLst>
          </p:cNvPr>
          <p:cNvGraphicFramePr/>
          <p:nvPr>
            <p:extLst>
              <p:ext uri="{D42A27DB-BD31-4B8C-83A1-F6EECF244321}">
                <p14:modId xmlns:p14="http://schemas.microsoft.com/office/powerpoint/2010/main" val="2113885865"/>
              </p:ext>
            </p:extLst>
          </p:nvPr>
        </p:nvGraphicFramePr>
        <p:xfrm>
          <a:off x="1523999" y="2690092"/>
          <a:ext cx="6096000" cy="594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3573;p47">
            <a:extLst>
              <a:ext uri="{FF2B5EF4-FFF2-40B4-BE49-F238E27FC236}">
                <a16:creationId xmlns:a16="http://schemas.microsoft.com/office/drawing/2014/main" id="{7439A345-15C6-8F78-B99C-34F661D3D9F8}"/>
              </a:ext>
            </a:extLst>
          </p:cNvPr>
          <p:cNvSpPr txBox="1">
            <a:spLocks/>
          </p:cNvSpPr>
          <p:nvPr/>
        </p:nvSpPr>
        <p:spPr>
          <a:xfrm>
            <a:off x="1256547" y="4030129"/>
            <a:ext cx="2031600" cy="37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Roboflow</a:t>
            </a:r>
            <a:endParaRPr lang="en-US" dirty="0"/>
          </a:p>
        </p:txBody>
      </p:sp>
      <p:sp>
        <p:nvSpPr>
          <p:cNvPr id="6" name="Google Shape;3579;p47">
            <a:extLst>
              <a:ext uri="{FF2B5EF4-FFF2-40B4-BE49-F238E27FC236}">
                <a16:creationId xmlns:a16="http://schemas.microsoft.com/office/drawing/2014/main" id="{7C36CAE5-89AC-B297-9986-8199B185C07A}"/>
              </a:ext>
            </a:extLst>
          </p:cNvPr>
          <p:cNvSpPr/>
          <p:nvPr/>
        </p:nvSpPr>
        <p:spPr>
          <a:xfrm>
            <a:off x="1995849" y="3400854"/>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A purple circle with white swirls&#10;&#10;Description automatically generated with low confidence">
            <a:extLst>
              <a:ext uri="{FF2B5EF4-FFF2-40B4-BE49-F238E27FC236}">
                <a16:creationId xmlns:a16="http://schemas.microsoft.com/office/drawing/2014/main" id="{FA101E5B-A67E-8399-88EB-FFD0E92373E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000" b="98000" l="3500" r="98250">
                        <a14:foregroundMark x1="36250" y1="9250" x2="36250" y2="9250"/>
                        <a14:foregroundMark x1="15500" y1="22250" x2="13250" y2="33250"/>
                        <a14:foregroundMark x1="11500" y1="49000" x2="11250" y2="61000"/>
                        <a14:foregroundMark x1="7250" y1="46500" x2="10250" y2="60500"/>
                        <a14:foregroundMark x1="8500" y1="62250" x2="11500" y2="71500"/>
                        <a14:foregroundMark x1="11500" y1="71750" x2="19500" y2="81250"/>
                        <a14:foregroundMark x1="24250" y1="86750" x2="33000" y2="90500"/>
                        <a14:foregroundMark x1="39000" y1="90000" x2="50250" y2="91500"/>
                        <a14:foregroundMark x1="50500" y1="91500" x2="58500" y2="92750"/>
                        <a14:foregroundMark x1="55750" y1="33750" x2="51000" y2="50250"/>
                        <a14:foregroundMark x1="51000" y1="50250" x2="51000" y2="50250"/>
                        <a14:foregroundMark x1="35750" y1="67500" x2="36258" y2="67924"/>
                        <a14:foregroundMark x1="37750" y1="10500" x2="62750" y2="10500"/>
                        <a14:foregroundMark x1="75750" y1="15250" x2="88250" y2="24750"/>
                        <a14:foregroundMark x1="86500" y1="25750" x2="90000" y2="44750"/>
                        <a14:foregroundMark x1="89000" y1="44750" x2="80500" y2="54250"/>
                        <a14:foregroundMark x1="80000" y1="55250" x2="73000" y2="61000"/>
                        <a14:foregroundMark x1="74500" y1="62000" x2="74000" y2="62000"/>
                        <a14:foregroundMark x1="67000" y1="63000" x2="67000" y2="63000"/>
                        <a14:foregroundMark x1="66000" y1="64500" x2="65250" y2="65500"/>
                        <a14:foregroundMark x1="60250" y1="70250" x2="60250" y2="70250"/>
                        <a14:foregroundMark x1="60250" y1="70250" x2="60250" y2="70250"/>
                        <a14:foregroundMark x1="54750" y1="74500" x2="54750" y2="74500"/>
                        <a14:foregroundMark x1="49750" y1="95500" x2="49750" y2="95500"/>
                        <a14:foregroundMark x1="49750" y1="95500" x2="49750" y2="95500"/>
                        <a14:foregroundMark x1="49250" y1="95250" x2="49250" y2="95250"/>
                        <a14:foregroundMark x1="48500" y1="94750" x2="35750" y2="89750"/>
                        <a14:foregroundMark x1="43000" y1="94500" x2="28250" y2="91750"/>
                        <a14:foregroundMark x1="40750" y1="94750" x2="30750" y2="91750"/>
                        <a14:foregroundMark x1="45500" y1="95500" x2="25000" y2="88250"/>
                        <a14:foregroundMark x1="25000" y1="88250" x2="25000" y2="88250"/>
                        <a14:foregroundMark x1="27500" y1="90500" x2="15500" y2="82500"/>
                        <a14:foregroundMark x1="21000" y1="84750" x2="8250" y2="70250"/>
                        <a14:foregroundMark x1="11750" y1="73500" x2="7250" y2="51750"/>
                        <a14:foregroundMark x1="9500" y1="60000" x2="5250" y2="32500"/>
                        <a14:foregroundMark x1="8000" y1="48500" x2="8750" y2="45000"/>
                        <a14:foregroundMark x1="13250" y1="49750" x2="18250" y2="44250"/>
                        <a14:foregroundMark x1="6000" y1="57750" x2="3500" y2="43250"/>
                        <a14:foregroundMark x1="13500" y1="64000" x2="18250" y2="72500"/>
                        <a14:foregroundMark x1="41000" y1="87750" x2="54250" y2="92000"/>
                        <a14:foregroundMark x1="65750" y1="90000" x2="74750" y2="82000"/>
                        <a14:foregroundMark x1="71000" y1="86000" x2="48500" y2="94750"/>
                        <a14:foregroundMark x1="48500" y1="94750" x2="48500" y2="95000"/>
                        <a14:foregroundMark x1="56250" y1="95750" x2="68000" y2="91250"/>
                        <a14:foregroundMark x1="66500" y1="92000" x2="45250" y2="97500"/>
                        <a14:foregroundMark x1="43750" y1="98000" x2="59000" y2="95750"/>
                        <a14:foregroundMark x1="59000" y1="95750" x2="45500" y2="93750"/>
                        <a14:foregroundMark x1="93500" y1="63750" x2="94000" y2="48750"/>
                        <a14:foregroundMark x1="98250" y1="52250" x2="96500" y2="47750"/>
                        <a14:foregroundMark x1="52500" y1="4000" x2="44000" y2="5750"/>
                        <a14:backgroundMark x1="46000" y1="22750" x2="62500" y2="21250"/>
                        <a14:backgroundMark x1="90000" y1="6250" x2="90000" y2="6500"/>
                        <a14:backgroundMark x1="42250" y1="63250" x2="42250" y2="63250"/>
                        <a14:backgroundMark x1="42750" y1="64000" x2="42750" y2="64000"/>
                        <a14:backgroundMark x1="41500" y1="65750" x2="41500" y2="65750"/>
                        <a14:backgroundMark x1="41500" y1="66750" x2="41500" y2="66750"/>
                        <a14:backgroundMark x1="40750" y1="67750" x2="44000" y2="61000"/>
                        <a14:backgroundMark x1="49250" y1="57750" x2="39250" y2="71000"/>
                        <a14:backgroundMark x1="39250" y1="71000" x2="44500" y2="61000"/>
                        <a14:backgroundMark x1="41000" y1="66750" x2="43500" y2="71000"/>
                      </a14:backgroundRemoval>
                    </a14:imgEffect>
                  </a14:imgLayer>
                </a14:imgProps>
              </a:ext>
            </a:extLst>
          </a:blip>
          <a:stretch>
            <a:fillRect/>
          </a:stretch>
        </p:blipFill>
        <p:spPr>
          <a:xfrm>
            <a:off x="2037972" y="3431025"/>
            <a:ext cx="468750" cy="468750"/>
          </a:xfrm>
          <a:prstGeom prst="rect">
            <a:avLst/>
          </a:prstGeom>
        </p:spPr>
      </p:pic>
      <p:sp>
        <p:nvSpPr>
          <p:cNvPr id="8" name="Google Shape;3574;p47">
            <a:extLst>
              <a:ext uri="{FF2B5EF4-FFF2-40B4-BE49-F238E27FC236}">
                <a16:creationId xmlns:a16="http://schemas.microsoft.com/office/drawing/2014/main" id="{7D909CD6-F4BA-3DA4-13AA-227D41E9ADF3}"/>
              </a:ext>
            </a:extLst>
          </p:cNvPr>
          <p:cNvSpPr txBox="1">
            <a:spLocks/>
          </p:cNvSpPr>
          <p:nvPr/>
        </p:nvSpPr>
        <p:spPr>
          <a:xfrm>
            <a:off x="3556199" y="4007148"/>
            <a:ext cx="2031600" cy="37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Google </a:t>
            </a:r>
            <a:r>
              <a:rPr lang="en-US" dirty="0" err="1"/>
              <a:t>Colab</a:t>
            </a:r>
            <a:endParaRPr lang="en-US" dirty="0"/>
          </a:p>
        </p:txBody>
      </p:sp>
      <p:sp>
        <p:nvSpPr>
          <p:cNvPr id="9" name="Google Shape;3580;p47">
            <a:extLst>
              <a:ext uri="{FF2B5EF4-FFF2-40B4-BE49-F238E27FC236}">
                <a16:creationId xmlns:a16="http://schemas.microsoft.com/office/drawing/2014/main" id="{553B1847-65CC-0768-4338-642382CBC487}"/>
              </a:ext>
            </a:extLst>
          </p:cNvPr>
          <p:cNvSpPr/>
          <p:nvPr/>
        </p:nvSpPr>
        <p:spPr>
          <a:xfrm>
            <a:off x="4297649" y="3384825"/>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descr="A picture containing circle, graphics, amber, cartoon&#10;&#10;Description automatically generated">
            <a:extLst>
              <a:ext uri="{FF2B5EF4-FFF2-40B4-BE49-F238E27FC236}">
                <a16:creationId xmlns:a16="http://schemas.microsoft.com/office/drawing/2014/main" id="{D9402175-D155-9A21-EE78-55E9648AA863}"/>
              </a:ext>
            </a:extLst>
          </p:cNvPr>
          <p:cNvPicPr>
            <a:picLocks noChangeAspect="1"/>
          </p:cNvPicPr>
          <p:nvPr/>
        </p:nvPicPr>
        <p:blipFill>
          <a:blip r:embed="rId10"/>
          <a:stretch>
            <a:fillRect/>
          </a:stretch>
        </p:blipFill>
        <p:spPr>
          <a:xfrm>
            <a:off x="4197447" y="3431025"/>
            <a:ext cx="749105" cy="461460"/>
          </a:xfrm>
          <a:prstGeom prst="rect">
            <a:avLst/>
          </a:prstGeom>
        </p:spPr>
      </p:pic>
      <p:sp>
        <p:nvSpPr>
          <p:cNvPr id="14" name="Google Shape;3575;p47">
            <a:extLst>
              <a:ext uri="{FF2B5EF4-FFF2-40B4-BE49-F238E27FC236}">
                <a16:creationId xmlns:a16="http://schemas.microsoft.com/office/drawing/2014/main" id="{C8BE8E4D-F0DA-5289-CDA8-D56B9EC607F6}"/>
              </a:ext>
            </a:extLst>
          </p:cNvPr>
          <p:cNvSpPr txBox="1">
            <a:spLocks/>
          </p:cNvSpPr>
          <p:nvPr/>
        </p:nvSpPr>
        <p:spPr>
          <a:xfrm>
            <a:off x="5664676" y="4007148"/>
            <a:ext cx="2320086" cy="37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Visual Studio code</a:t>
            </a:r>
            <a:endParaRPr lang="en-US" dirty="0"/>
          </a:p>
        </p:txBody>
      </p:sp>
      <p:sp>
        <p:nvSpPr>
          <p:cNvPr id="15" name="Google Shape;3581;p47">
            <a:extLst>
              <a:ext uri="{FF2B5EF4-FFF2-40B4-BE49-F238E27FC236}">
                <a16:creationId xmlns:a16="http://schemas.microsoft.com/office/drawing/2014/main" id="{717DDBD4-4F82-9302-EE8F-7517719CA917}"/>
              </a:ext>
            </a:extLst>
          </p:cNvPr>
          <p:cNvSpPr/>
          <p:nvPr/>
        </p:nvSpPr>
        <p:spPr>
          <a:xfrm>
            <a:off x="6557328" y="3387798"/>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 name="Picture 15" descr="A blue logo with a black background&#10;&#10;Description automatically generated with low confidence">
            <a:extLst>
              <a:ext uri="{FF2B5EF4-FFF2-40B4-BE49-F238E27FC236}">
                <a16:creationId xmlns:a16="http://schemas.microsoft.com/office/drawing/2014/main" id="{153F6425-3948-30F3-595A-4DE1A98687A0}"/>
              </a:ext>
            </a:extLst>
          </p:cNvPr>
          <p:cNvPicPr>
            <a:picLocks noChangeAspect="1"/>
          </p:cNvPicPr>
          <p:nvPr/>
        </p:nvPicPr>
        <p:blipFill>
          <a:blip r:embed="rId11"/>
          <a:stretch>
            <a:fillRect/>
          </a:stretch>
        </p:blipFill>
        <p:spPr>
          <a:xfrm>
            <a:off x="6589278" y="3419748"/>
            <a:ext cx="484800" cy="484800"/>
          </a:xfrm>
          <a:prstGeom prst="rect">
            <a:avLst/>
          </a:prstGeom>
        </p:spPr>
      </p:pic>
      <p:sp>
        <p:nvSpPr>
          <p:cNvPr id="17" name="Left Brace 16">
            <a:extLst>
              <a:ext uri="{FF2B5EF4-FFF2-40B4-BE49-F238E27FC236}">
                <a16:creationId xmlns:a16="http://schemas.microsoft.com/office/drawing/2014/main" id="{A6B2984B-D786-6ACE-4DEB-0E9BA1A47C51}"/>
              </a:ext>
            </a:extLst>
          </p:cNvPr>
          <p:cNvSpPr/>
          <p:nvPr/>
        </p:nvSpPr>
        <p:spPr>
          <a:xfrm rot="5400000">
            <a:off x="5523599" y="481378"/>
            <a:ext cx="352800" cy="3839999"/>
          </a:xfrm>
          <a:prstGeom prst="leftBrace">
            <a:avLst>
              <a:gd name="adj1" fmla="val 8792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Google Shape;3572;p47">
            <a:extLst>
              <a:ext uri="{FF2B5EF4-FFF2-40B4-BE49-F238E27FC236}">
                <a16:creationId xmlns:a16="http://schemas.microsoft.com/office/drawing/2014/main" id="{30D40863-37C5-EA50-94AB-2356A690ECB0}"/>
              </a:ext>
            </a:extLst>
          </p:cNvPr>
          <p:cNvSpPr txBox="1">
            <a:spLocks/>
          </p:cNvSpPr>
          <p:nvPr/>
        </p:nvSpPr>
        <p:spPr>
          <a:xfrm>
            <a:off x="4534529" y="1868781"/>
            <a:ext cx="1066068" cy="37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Python</a:t>
            </a:r>
          </a:p>
        </p:txBody>
      </p:sp>
      <p:sp>
        <p:nvSpPr>
          <p:cNvPr id="19" name="Google Shape;3576;p47">
            <a:extLst>
              <a:ext uri="{FF2B5EF4-FFF2-40B4-BE49-F238E27FC236}">
                <a16:creationId xmlns:a16="http://schemas.microsoft.com/office/drawing/2014/main" id="{FC1F8219-6B81-A22E-175A-03CF1AAF00E0}"/>
              </a:ext>
            </a:extLst>
          </p:cNvPr>
          <p:cNvSpPr txBox="1">
            <a:spLocks/>
          </p:cNvSpPr>
          <p:nvPr/>
        </p:nvSpPr>
        <p:spPr>
          <a:xfrm>
            <a:off x="5870955" y="1851904"/>
            <a:ext cx="1066068" cy="377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err="1"/>
              <a:t>Ultralytics</a:t>
            </a:r>
            <a:r>
              <a:rPr lang="en-US" dirty="0"/>
              <a:t> </a:t>
            </a:r>
          </a:p>
        </p:txBody>
      </p:sp>
      <p:sp>
        <p:nvSpPr>
          <p:cNvPr id="20" name="Google Shape;3578;p47">
            <a:extLst>
              <a:ext uri="{FF2B5EF4-FFF2-40B4-BE49-F238E27FC236}">
                <a16:creationId xmlns:a16="http://schemas.microsoft.com/office/drawing/2014/main" id="{9C263175-EBA0-CAA5-D126-E659C09AF6FF}"/>
              </a:ext>
            </a:extLst>
          </p:cNvPr>
          <p:cNvSpPr/>
          <p:nvPr/>
        </p:nvSpPr>
        <p:spPr>
          <a:xfrm>
            <a:off x="4793213" y="1239506"/>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82;p47">
            <a:extLst>
              <a:ext uri="{FF2B5EF4-FFF2-40B4-BE49-F238E27FC236}">
                <a16:creationId xmlns:a16="http://schemas.microsoft.com/office/drawing/2014/main" id="{C520C11E-7DA2-D5C6-5415-C63361D561BD}"/>
              </a:ext>
            </a:extLst>
          </p:cNvPr>
          <p:cNvSpPr/>
          <p:nvPr/>
        </p:nvSpPr>
        <p:spPr>
          <a:xfrm>
            <a:off x="6129639" y="1239506"/>
            <a:ext cx="548700" cy="54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21" descr="A blue and yellow snake logo&#10;&#10;Description automatically generated with low confidence">
            <a:extLst>
              <a:ext uri="{FF2B5EF4-FFF2-40B4-BE49-F238E27FC236}">
                <a16:creationId xmlns:a16="http://schemas.microsoft.com/office/drawing/2014/main" id="{8B709EC1-92BE-05D2-FBD6-9A07CD78F306}"/>
              </a:ext>
            </a:extLst>
          </p:cNvPr>
          <p:cNvPicPr>
            <a:picLocks noChangeAspect="1"/>
          </p:cNvPicPr>
          <p:nvPr/>
        </p:nvPicPr>
        <p:blipFill>
          <a:blip r:embed="rId12"/>
          <a:stretch>
            <a:fillRect/>
          </a:stretch>
        </p:blipFill>
        <p:spPr>
          <a:xfrm>
            <a:off x="4846349" y="1292739"/>
            <a:ext cx="442428" cy="484801"/>
          </a:xfrm>
          <a:prstGeom prst="rect">
            <a:avLst/>
          </a:prstGeom>
        </p:spPr>
      </p:pic>
      <p:pic>
        <p:nvPicPr>
          <p:cNvPr id="23" name="Picture 22" descr="A blue and black logo&#10;&#10;Description automatically generated with medium confidence">
            <a:extLst>
              <a:ext uri="{FF2B5EF4-FFF2-40B4-BE49-F238E27FC236}">
                <a16:creationId xmlns:a16="http://schemas.microsoft.com/office/drawing/2014/main" id="{48F89F36-954F-1A09-8D11-4F1341BDD5FF}"/>
              </a:ext>
            </a:extLst>
          </p:cNvPr>
          <p:cNvPicPr>
            <a:picLocks noChangeAspect="1"/>
          </p:cNvPicPr>
          <p:nvPr/>
        </p:nvPicPr>
        <p:blipFill rotWithShape="1">
          <a:blip r:embed="rId13"/>
          <a:srcRect l="13949" t="17125" r="11101" b="20475"/>
          <a:stretch/>
        </p:blipFill>
        <p:spPr>
          <a:xfrm>
            <a:off x="6129639" y="1288142"/>
            <a:ext cx="548700" cy="456819"/>
          </a:xfrm>
          <a:prstGeom prst="rect">
            <a:avLst/>
          </a:prstGeom>
        </p:spPr>
      </p:pic>
      <p:sp>
        <p:nvSpPr>
          <p:cNvPr id="25" name="Google Shape;3574;p47">
            <a:extLst>
              <a:ext uri="{FF2B5EF4-FFF2-40B4-BE49-F238E27FC236}">
                <a16:creationId xmlns:a16="http://schemas.microsoft.com/office/drawing/2014/main" id="{6011ADEF-93CD-BE50-F4F4-C21422C8F19B}"/>
              </a:ext>
            </a:extLst>
          </p:cNvPr>
          <p:cNvSpPr txBox="1">
            <a:spLocks/>
          </p:cNvSpPr>
          <p:nvPr/>
        </p:nvSpPr>
        <p:spPr>
          <a:xfrm>
            <a:off x="5469057" y="1350997"/>
            <a:ext cx="533437" cy="572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solidFill>
                  <a:schemeClr val="tx1">
                    <a:lumMod val="75000"/>
                    <a:lumOff val="25000"/>
                  </a:schemeClr>
                </a:solidFill>
              </a:rPr>
              <a:t>+</a:t>
            </a:r>
          </a:p>
        </p:txBody>
      </p:sp>
    </p:spTree>
    <p:extLst>
      <p:ext uri="{BB962C8B-B14F-4D97-AF65-F5344CB8AC3E}">
        <p14:creationId xmlns:p14="http://schemas.microsoft.com/office/powerpoint/2010/main" val="212890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Preprocessing (+ Augmentation)</a:t>
            </a:r>
            <a:endParaRPr dirty="0"/>
          </a:p>
        </p:txBody>
      </p:sp>
      <p:sp>
        <p:nvSpPr>
          <p:cNvPr id="12" name="Rectangle: Rounded Corners 11">
            <a:extLst>
              <a:ext uri="{FF2B5EF4-FFF2-40B4-BE49-F238E27FC236}">
                <a16:creationId xmlns:a16="http://schemas.microsoft.com/office/drawing/2014/main" id="{CC58BF25-8FD3-5C9A-116D-3BA3EB819CC6}"/>
              </a:ext>
            </a:extLst>
          </p:cNvPr>
          <p:cNvSpPr/>
          <p:nvPr/>
        </p:nvSpPr>
        <p:spPr>
          <a:xfrm>
            <a:off x="592800" y="2571750"/>
            <a:ext cx="1447200"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Import</a:t>
            </a:r>
          </a:p>
        </p:txBody>
      </p:sp>
      <p:sp>
        <p:nvSpPr>
          <p:cNvPr id="13" name="Rectangle: Rounded Corners 12">
            <a:extLst>
              <a:ext uri="{FF2B5EF4-FFF2-40B4-BE49-F238E27FC236}">
                <a16:creationId xmlns:a16="http://schemas.microsoft.com/office/drawing/2014/main" id="{01F1D0DF-BE96-355A-9350-9B2230084B77}"/>
              </a:ext>
            </a:extLst>
          </p:cNvPr>
          <p:cNvSpPr/>
          <p:nvPr/>
        </p:nvSpPr>
        <p:spPr>
          <a:xfrm>
            <a:off x="2763200" y="2571750"/>
            <a:ext cx="1447200"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Label</a:t>
            </a:r>
          </a:p>
        </p:txBody>
      </p:sp>
      <p:sp>
        <p:nvSpPr>
          <p:cNvPr id="24" name="Rectangle: Rounded Corners 23">
            <a:extLst>
              <a:ext uri="{FF2B5EF4-FFF2-40B4-BE49-F238E27FC236}">
                <a16:creationId xmlns:a16="http://schemas.microsoft.com/office/drawing/2014/main" id="{3776CE16-F095-FD2A-EC5F-1C926A3220C0}"/>
              </a:ext>
            </a:extLst>
          </p:cNvPr>
          <p:cNvSpPr/>
          <p:nvPr/>
        </p:nvSpPr>
        <p:spPr>
          <a:xfrm>
            <a:off x="4933600" y="2571750"/>
            <a:ext cx="1447200"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Resize</a:t>
            </a:r>
          </a:p>
          <a:p>
            <a:pPr algn="ctr"/>
            <a:r>
              <a:rPr lang="en-US" sz="1600" b="1" dirty="0">
                <a:solidFill>
                  <a:schemeClr val="bg2">
                    <a:lumMod val="10000"/>
                  </a:schemeClr>
                </a:solidFill>
              </a:rPr>
              <a:t>640 x 640</a:t>
            </a:r>
          </a:p>
        </p:txBody>
      </p:sp>
      <p:sp>
        <p:nvSpPr>
          <p:cNvPr id="26" name="Rectangle: Rounded Corners 25">
            <a:extLst>
              <a:ext uri="{FF2B5EF4-FFF2-40B4-BE49-F238E27FC236}">
                <a16:creationId xmlns:a16="http://schemas.microsoft.com/office/drawing/2014/main" id="{17936E62-CA07-7642-FE77-3E976D4E1D05}"/>
              </a:ext>
            </a:extLst>
          </p:cNvPr>
          <p:cNvSpPr/>
          <p:nvPr/>
        </p:nvSpPr>
        <p:spPr>
          <a:xfrm>
            <a:off x="7104000" y="2571750"/>
            <a:ext cx="1447200" cy="5727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Final Dataset</a:t>
            </a:r>
          </a:p>
        </p:txBody>
      </p:sp>
      <p:sp>
        <p:nvSpPr>
          <p:cNvPr id="27" name="Rectangle: Rounded Corners 26">
            <a:extLst>
              <a:ext uri="{FF2B5EF4-FFF2-40B4-BE49-F238E27FC236}">
                <a16:creationId xmlns:a16="http://schemas.microsoft.com/office/drawing/2014/main" id="{BBF506CF-73F3-1EE7-D863-67242D2C15D4}"/>
              </a:ext>
            </a:extLst>
          </p:cNvPr>
          <p:cNvSpPr/>
          <p:nvPr/>
        </p:nvSpPr>
        <p:spPr>
          <a:xfrm>
            <a:off x="4944400" y="1354950"/>
            <a:ext cx="1447200" cy="5727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Brightness</a:t>
            </a:r>
          </a:p>
        </p:txBody>
      </p:sp>
      <p:sp>
        <p:nvSpPr>
          <p:cNvPr id="28" name="Rectangle: Rounded Corners 27">
            <a:extLst>
              <a:ext uri="{FF2B5EF4-FFF2-40B4-BE49-F238E27FC236}">
                <a16:creationId xmlns:a16="http://schemas.microsoft.com/office/drawing/2014/main" id="{091A7237-0BD2-5356-354B-5D6AF1FA21AB}"/>
              </a:ext>
            </a:extLst>
          </p:cNvPr>
          <p:cNvSpPr/>
          <p:nvPr/>
        </p:nvSpPr>
        <p:spPr>
          <a:xfrm>
            <a:off x="4944400" y="3788550"/>
            <a:ext cx="1447200" cy="5727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2">
                    <a:lumMod val="10000"/>
                  </a:schemeClr>
                </a:solidFill>
              </a:rPr>
              <a:t>Saturation</a:t>
            </a:r>
          </a:p>
        </p:txBody>
      </p:sp>
      <p:cxnSp>
        <p:nvCxnSpPr>
          <p:cNvPr id="30" name="Straight Arrow Connector 29">
            <a:extLst>
              <a:ext uri="{FF2B5EF4-FFF2-40B4-BE49-F238E27FC236}">
                <a16:creationId xmlns:a16="http://schemas.microsoft.com/office/drawing/2014/main" id="{FB865124-0554-7D30-0DAE-BA65474F8860}"/>
              </a:ext>
            </a:extLst>
          </p:cNvPr>
          <p:cNvCxnSpPr>
            <a:stCxn id="12" idx="3"/>
            <a:endCxn id="13" idx="1"/>
          </p:cNvCxnSpPr>
          <p:nvPr/>
        </p:nvCxnSpPr>
        <p:spPr>
          <a:xfrm>
            <a:off x="2040000" y="2858100"/>
            <a:ext cx="723200"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82485D-F2CF-6E2E-025B-1EEB56F17250}"/>
              </a:ext>
            </a:extLst>
          </p:cNvPr>
          <p:cNvCxnSpPr/>
          <p:nvPr/>
        </p:nvCxnSpPr>
        <p:spPr>
          <a:xfrm>
            <a:off x="4210400" y="2858100"/>
            <a:ext cx="723200"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409021F-CCCD-0950-4996-1E15F5FF0BDC}"/>
              </a:ext>
            </a:extLst>
          </p:cNvPr>
          <p:cNvCxnSpPr/>
          <p:nvPr/>
        </p:nvCxnSpPr>
        <p:spPr>
          <a:xfrm>
            <a:off x="6380800" y="2858100"/>
            <a:ext cx="723200"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21AC9A1-4ED7-F722-10BD-7D66030C77F9}"/>
              </a:ext>
            </a:extLst>
          </p:cNvPr>
          <p:cNvCxnSpPr>
            <a:cxnSpLocks/>
            <a:stCxn id="24" idx="0"/>
            <a:endCxn id="27" idx="2"/>
          </p:cNvCxnSpPr>
          <p:nvPr/>
        </p:nvCxnSpPr>
        <p:spPr>
          <a:xfrm flipV="1">
            <a:off x="5657200" y="1927650"/>
            <a:ext cx="10800" cy="64410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FDB83E4-CF36-25F2-9A3D-3651A1B58D50}"/>
              </a:ext>
            </a:extLst>
          </p:cNvPr>
          <p:cNvCxnSpPr>
            <a:cxnSpLocks/>
            <a:stCxn id="24" idx="2"/>
            <a:endCxn id="28" idx="0"/>
          </p:cNvCxnSpPr>
          <p:nvPr/>
        </p:nvCxnSpPr>
        <p:spPr>
          <a:xfrm>
            <a:off x="5657200" y="3144450"/>
            <a:ext cx="10800" cy="64410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83332827-5118-1BCE-6706-FEC851850468}"/>
              </a:ext>
            </a:extLst>
          </p:cNvPr>
          <p:cNvCxnSpPr>
            <a:cxnSpLocks/>
            <a:stCxn id="28" idx="3"/>
            <a:endCxn id="26" idx="2"/>
          </p:cNvCxnSpPr>
          <p:nvPr/>
        </p:nvCxnSpPr>
        <p:spPr>
          <a:xfrm flipV="1">
            <a:off x="6391600" y="3144450"/>
            <a:ext cx="1436000" cy="930450"/>
          </a:xfrm>
          <a:prstGeom prst="bentConnector2">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ACE66E1-D8DB-3677-02EB-E961945010F9}"/>
              </a:ext>
            </a:extLst>
          </p:cNvPr>
          <p:cNvCxnSpPr>
            <a:cxnSpLocks/>
            <a:stCxn id="27" idx="3"/>
            <a:endCxn id="26" idx="0"/>
          </p:cNvCxnSpPr>
          <p:nvPr/>
        </p:nvCxnSpPr>
        <p:spPr>
          <a:xfrm>
            <a:off x="6391600" y="1641300"/>
            <a:ext cx="1436000" cy="930450"/>
          </a:xfrm>
          <a:prstGeom prst="bentConnector2">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E6448C4-2AC0-031B-37B4-595B896B7745}"/>
              </a:ext>
            </a:extLst>
          </p:cNvPr>
          <p:cNvSpPr txBox="1"/>
          <p:nvPr/>
        </p:nvSpPr>
        <p:spPr>
          <a:xfrm>
            <a:off x="6370000" y="2465498"/>
            <a:ext cx="734000" cy="338554"/>
          </a:xfrm>
          <a:prstGeom prst="rect">
            <a:avLst/>
          </a:prstGeom>
          <a:noFill/>
        </p:spPr>
        <p:txBody>
          <a:bodyPr wrap="square">
            <a:spAutoFit/>
          </a:bodyPr>
          <a:lstStyle/>
          <a:p>
            <a:pPr algn="ctr"/>
            <a:r>
              <a:rPr lang="en" sz="800" dirty="0">
                <a:solidFill>
                  <a:schemeClr val="dk1"/>
                </a:solidFill>
                <a:latin typeface="Lexend ExtraBold"/>
                <a:sym typeface="Lexend ExtraBold"/>
              </a:rPr>
              <a:t>1949 Images</a:t>
            </a:r>
            <a:endParaRPr lang="en-US" sz="800" dirty="0"/>
          </a:p>
        </p:txBody>
      </p:sp>
      <p:sp>
        <p:nvSpPr>
          <p:cNvPr id="48" name="TextBox 47">
            <a:extLst>
              <a:ext uri="{FF2B5EF4-FFF2-40B4-BE49-F238E27FC236}">
                <a16:creationId xmlns:a16="http://schemas.microsoft.com/office/drawing/2014/main" id="{4F0ED7EF-A7F1-AD00-B99E-75C167BFB609}"/>
              </a:ext>
            </a:extLst>
          </p:cNvPr>
          <p:cNvSpPr txBox="1"/>
          <p:nvPr/>
        </p:nvSpPr>
        <p:spPr>
          <a:xfrm>
            <a:off x="6380800" y="1275722"/>
            <a:ext cx="734000" cy="338554"/>
          </a:xfrm>
          <a:prstGeom prst="rect">
            <a:avLst/>
          </a:prstGeom>
          <a:noFill/>
        </p:spPr>
        <p:txBody>
          <a:bodyPr wrap="square">
            <a:spAutoFit/>
          </a:bodyPr>
          <a:lstStyle/>
          <a:p>
            <a:pPr algn="ctr"/>
            <a:r>
              <a:rPr lang="en" sz="800" dirty="0">
                <a:solidFill>
                  <a:schemeClr val="dk1"/>
                </a:solidFill>
                <a:latin typeface="Lexend ExtraBold"/>
                <a:sym typeface="Lexend ExtraBold"/>
              </a:rPr>
              <a:t>1949 Images</a:t>
            </a:r>
            <a:endParaRPr lang="en-US" sz="800" dirty="0"/>
          </a:p>
        </p:txBody>
      </p:sp>
      <p:sp>
        <p:nvSpPr>
          <p:cNvPr id="49" name="TextBox 48">
            <a:extLst>
              <a:ext uri="{FF2B5EF4-FFF2-40B4-BE49-F238E27FC236}">
                <a16:creationId xmlns:a16="http://schemas.microsoft.com/office/drawing/2014/main" id="{12C2CEC3-1F21-237D-E228-D68A3067B0B4}"/>
              </a:ext>
            </a:extLst>
          </p:cNvPr>
          <p:cNvSpPr txBox="1"/>
          <p:nvPr/>
        </p:nvSpPr>
        <p:spPr>
          <a:xfrm>
            <a:off x="6402400" y="3704142"/>
            <a:ext cx="734000" cy="338554"/>
          </a:xfrm>
          <a:prstGeom prst="rect">
            <a:avLst/>
          </a:prstGeom>
          <a:noFill/>
        </p:spPr>
        <p:txBody>
          <a:bodyPr wrap="square">
            <a:spAutoFit/>
          </a:bodyPr>
          <a:lstStyle/>
          <a:p>
            <a:pPr algn="ctr"/>
            <a:r>
              <a:rPr lang="en" sz="800" dirty="0">
                <a:solidFill>
                  <a:schemeClr val="dk1"/>
                </a:solidFill>
                <a:latin typeface="Lexend ExtraBold"/>
                <a:sym typeface="Lexend ExtraBold"/>
              </a:rPr>
              <a:t>1949 Images</a:t>
            </a:r>
            <a:endParaRPr lang="en-US" sz="800" dirty="0"/>
          </a:p>
        </p:txBody>
      </p:sp>
      <p:sp>
        <p:nvSpPr>
          <p:cNvPr id="50" name="TextBox 49">
            <a:extLst>
              <a:ext uri="{FF2B5EF4-FFF2-40B4-BE49-F238E27FC236}">
                <a16:creationId xmlns:a16="http://schemas.microsoft.com/office/drawing/2014/main" id="{820FCCBC-A695-A1BE-935D-8596C4241832}"/>
              </a:ext>
            </a:extLst>
          </p:cNvPr>
          <p:cNvSpPr txBox="1"/>
          <p:nvPr/>
        </p:nvSpPr>
        <p:spPr>
          <a:xfrm>
            <a:off x="8173000" y="3147702"/>
            <a:ext cx="697400" cy="338554"/>
          </a:xfrm>
          <a:prstGeom prst="rect">
            <a:avLst/>
          </a:prstGeom>
          <a:noFill/>
        </p:spPr>
        <p:txBody>
          <a:bodyPr wrap="square">
            <a:spAutoFit/>
          </a:bodyPr>
          <a:lstStyle/>
          <a:p>
            <a:pPr algn="ctr"/>
            <a:r>
              <a:rPr lang="en" sz="800" dirty="0">
                <a:solidFill>
                  <a:schemeClr val="dk1"/>
                </a:solidFill>
                <a:latin typeface="Lexend ExtraBold"/>
                <a:sym typeface="Lexend ExtraBold"/>
              </a:rPr>
              <a:t>5847 Images</a:t>
            </a:r>
            <a:endParaRPr lang="en-US" sz="800" dirty="0"/>
          </a:p>
        </p:txBody>
      </p:sp>
      <p:sp>
        <p:nvSpPr>
          <p:cNvPr id="51" name="Google Shape;7004;p62">
            <a:extLst>
              <a:ext uri="{FF2B5EF4-FFF2-40B4-BE49-F238E27FC236}">
                <a16:creationId xmlns:a16="http://schemas.microsoft.com/office/drawing/2014/main" id="{47A57717-4EB9-B2A4-9EFF-3E2B14A2124F}"/>
              </a:ext>
            </a:extLst>
          </p:cNvPr>
          <p:cNvSpPr txBox="1">
            <a:spLocks/>
          </p:cNvSpPr>
          <p:nvPr/>
        </p:nvSpPr>
        <p:spPr>
          <a:xfrm>
            <a:off x="1905696" y="4568910"/>
            <a:ext cx="6467904" cy="2349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buClr>
                <a:schemeClr val="dk1"/>
              </a:buClr>
              <a:buSzPts val="2700"/>
              <a:buFont typeface="Lexend Black"/>
              <a:buNone/>
              <a:defRPr sz="1700">
                <a:solidFill>
                  <a:schemeClr val="dk1"/>
                </a:solidFill>
                <a:latin typeface="Lexend ExtraBold"/>
                <a:ea typeface="Lexend ExtraBold"/>
                <a:cs typeface="Lexend ExtraBold"/>
              </a:defRPr>
            </a:lvl1pPr>
            <a:lvl2pPr>
              <a:buClr>
                <a:schemeClr val="dk1"/>
              </a:buClr>
              <a:buSzPts val="3500"/>
              <a:buFont typeface="Bebas Neue"/>
              <a:buNone/>
              <a:defRPr sz="3500">
                <a:solidFill>
                  <a:schemeClr val="dk1"/>
                </a:solidFill>
                <a:latin typeface="Bebas Neue"/>
                <a:ea typeface="Bebas Neue"/>
                <a:cs typeface="Bebas Neue"/>
              </a:defRPr>
            </a:lvl2pPr>
            <a:lvl3pPr>
              <a:buClr>
                <a:schemeClr val="dk1"/>
              </a:buClr>
              <a:buSzPts val="3500"/>
              <a:buFont typeface="Bebas Neue"/>
              <a:buNone/>
              <a:defRPr sz="3500">
                <a:solidFill>
                  <a:schemeClr val="dk1"/>
                </a:solidFill>
                <a:latin typeface="Bebas Neue"/>
                <a:ea typeface="Bebas Neue"/>
                <a:cs typeface="Bebas Neue"/>
              </a:defRPr>
            </a:lvl3pPr>
            <a:lvl4pPr>
              <a:buClr>
                <a:schemeClr val="dk1"/>
              </a:buClr>
              <a:buSzPts val="3500"/>
              <a:buFont typeface="Bebas Neue"/>
              <a:buNone/>
              <a:defRPr sz="3500">
                <a:solidFill>
                  <a:schemeClr val="dk1"/>
                </a:solidFill>
                <a:latin typeface="Bebas Neue"/>
                <a:ea typeface="Bebas Neue"/>
                <a:cs typeface="Bebas Neue"/>
              </a:defRPr>
            </a:lvl4pPr>
            <a:lvl5pPr>
              <a:buClr>
                <a:schemeClr val="dk1"/>
              </a:buClr>
              <a:buSzPts val="3500"/>
              <a:buFont typeface="Bebas Neue"/>
              <a:buNone/>
              <a:defRPr sz="3500">
                <a:solidFill>
                  <a:schemeClr val="dk1"/>
                </a:solidFill>
                <a:latin typeface="Bebas Neue"/>
                <a:ea typeface="Bebas Neue"/>
                <a:cs typeface="Bebas Neue"/>
              </a:defRPr>
            </a:lvl5pPr>
            <a:lvl6pPr>
              <a:buClr>
                <a:schemeClr val="dk1"/>
              </a:buClr>
              <a:buSzPts val="3500"/>
              <a:buFont typeface="Bebas Neue"/>
              <a:buNone/>
              <a:defRPr sz="3500">
                <a:solidFill>
                  <a:schemeClr val="dk1"/>
                </a:solidFill>
                <a:latin typeface="Bebas Neue"/>
                <a:ea typeface="Bebas Neue"/>
                <a:cs typeface="Bebas Neue"/>
              </a:defRPr>
            </a:lvl6pPr>
            <a:lvl7pPr>
              <a:buClr>
                <a:schemeClr val="dk1"/>
              </a:buClr>
              <a:buSzPts val="3500"/>
              <a:buFont typeface="Bebas Neue"/>
              <a:buNone/>
              <a:defRPr sz="3500">
                <a:solidFill>
                  <a:schemeClr val="dk1"/>
                </a:solidFill>
                <a:latin typeface="Bebas Neue"/>
                <a:ea typeface="Bebas Neue"/>
                <a:cs typeface="Bebas Neue"/>
              </a:defRPr>
            </a:lvl7pPr>
            <a:lvl8pPr>
              <a:buClr>
                <a:schemeClr val="dk1"/>
              </a:buClr>
              <a:buSzPts val="3500"/>
              <a:buFont typeface="Bebas Neue"/>
              <a:buNone/>
              <a:defRPr sz="3500">
                <a:solidFill>
                  <a:schemeClr val="dk1"/>
                </a:solidFill>
                <a:latin typeface="Bebas Neue"/>
                <a:ea typeface="Bebas Neue"/>
                <a:cs typeface="Bebas Neue"/>
              </a:defRPr>
            </a:lvl8pPr>
            <a:lvl9pPr>
              <a:buClr>
                <a:schemeClr val="dk1"/>
              </a:buClr>
              <a:buSzPts val="3500"/>
              <a:buFont typeface="Bebas Neue"/>
              <a:buNone/>
              <a:defRPr sz="3500">
                <a:solidFill>
                  <a:schemeClr val="dk1"/>
                </a:solidFill>
                <a:latin typeface="Bebas Neue"/>
                <a:ea typeface="Bebas Neue"/>
                <a:cs typeface="Bebas Neue"/>
              </a:defRPr>
            </a:lvl9pPr>
          </a:lstStyle>
          <a:p>
            <a:pPr algn="l"/>
            <a:r>
              <a:rPr lang="en-US" sz="1100" dirty="0">
                <a:sym typeface="Lexend ExtraBold"/>
              </a:rPr>
              <a:t>The data split to 70/29/1 i.e., Training/Validating/Testing</a:t>
            </a:r>
          </a:p>
        </p:txBody>
      </p:sp>
      <p:sp>
        <p:nvSpPr>
          <p:cNvPr id="52" name="Google Shape;7009;p62">
            <a:extLst>
              <a:ext uri="{FF2B5EF4-FFF2-40B4-BE49-F238E27FC236}">
                <a16:creationId xmlns:a16="http://schemas.microsoft.com/office/drawing/2014/main" id="{201142FF-6CD8-E4B2-FEC1-E4FACC282DE9}"/>
              </a:ext>
            </a:extLst>
          </p:cNvPr>
          <p:cNvSpPr/>
          <p:nvPr/>
        </p:nvSpPr>
        <p:spPr>
          <a:xfrm>
            <a:off x="1182496" y="4568910"/>
            <a:ext cx="723200" cy="23495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200" dirty="0">
                <a:solidFill>
                  <a:schemeClr val="dk1"/>
                </a:solidFill>
                <a:latin typeface="Lexend ExtraBold"/>
                <a:sym typeface="Lexend ExtraBold"/>
              </a:rPr>
              <a:t>NOTE:</a:t>
            </a:r>
            <a:endParaRPr sz="1200" dirty="0">
              <a:solidFill>
                <a:schemeClr val="dk1"/>
              </a:solidFill>
              <a:latin typeface="Lexend ExtraBold"/>
              <a:sym typeface="Lexend ExtraBold"/>
            </a:endParaRPr>
          </a:p>
        </p:txBody>
      </p:sp>
    </p:spTree>
    <p:extLst>
      <p:ext uri="{BB962C8B-B14F-4D97-AF65-F5344CB8AC3E}">
        <p14:creationId xmlns:p14="http://schemas.microsoft.com/office/powerpoint/2010/main" val="231599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Training</a:t>
            </a:r>
            <a:endParaRPr dirty="0"/>
          </a:p>
        </p:txBody>
      </p:sp>
      <p:sp>
        <p:nvSpPr>
          <p:cNvPr id="12" name="Rectangle: Rounded Corners 11">
            <a:extLst>
              <a:ext uri="{FF2B5EF4-FFF2-40B4-BE49-F238E27FC236}">
                <a16:creationId xmlns:a16="http://schemas.microsoft.com/office/drawing/2014/main" id="{CC58BF25-8FD3-5C9A-116D-3BA3EB819CC6}"/>
              </a:ext>
            </a:extLst>
          </p:cNvPr>
          <p:cNvSpPr/>
          <p:nvPr/>
        </p:nvSpPr>
        <p:spPr>
          <a:xfrm>
            <a:off x="412000" y="2542956"/>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Install Libraries</a:t>
            </a:r>
          </a:p>
        </p:txBody>
      </p:sp>
      <p:sp>
        <p:nvSpPr>
          <p:cNvPr id="13" name="Rectangle: Rounded Corners 12">
            <a:extLst>
              <a:ext uri="{FF2B5EF4-FFF2-40B4-BE49-F238E27FC236}">
                <a16:creationId xmlns:a16="http://schemas.microsoft.com/office/drawing/2014/main" id="{01F1D0DF-BE96-355A-9350-9B2230084B77}"/>
              </a:ext>
            </a:extLst>
          </p:cNvPr>
          <p:cNvSpPr/>
          <p:nvPr/>
        </p:nvSpPr>
        <p:spPr>
          <a:xfrm>
            <a:off x="2180490" y="2542956"/>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Import Libraries</a:t>
            </a:r>
          </a:p>
        </p:txBody>
      </p:sp>
      <p:sp>
        <p:nvSpPr>
          <p:cNvPr id="49" name="TextBox 48">
            <a:extLst>
              <a:ext uri="{FF2B5EF4-FFF2-40B4-BE49-F238E27FC236}">
                <a16:creationId xmlns:a16="http://schemas.microsoft.com/office/drawing/2014/main" id="{12C2CEC3-1F21-237D-E228-D68A3067B0B4}"/>
              </a:ext>
            </a:extLst>
          </p:cNvPr>
          <p:cNvSpPr txBox="1"/>
          <p:nvPr/>
        </p:nvSpPr>
        <p:spPr>
          <a:xfrm>
            <a:off x="412000" y="3134704"/>
            <a:ext cx="1185896" cy="338554"/>
          </a:xfrm>
          <a:prstGeom prst="rect">
            <a:avLst/>
          </a:prstGeom>
          <a:noFill/>
        </p:spPr>
        <p:txBody>
          <a:bodyPr wrap="square">
            <a:spAutoFit/>
          </a:bodyPr>
          <a:lstStyle/>
          <a:p>
            <a:r>
              <a:rPr lang="en" sz="800" dirty="0">
                <a:solidFill>
                  <a:schemeClr val="dk1"/>
                </a:solidFill>
                <a:latin typeface="Lexend ExtraBold"/>
                <a:sym typeface="Lexend ExtraBold"/>
              </a:rPr>
              <a:t>Install Ultralytics</a:t>
            </a:r>
          </a:p>
          <a:p>
            <a:r>
              <a:rPr lang="en" sz="800" dirty="0">
                <a:solidFill>
                  <a:schemeClr val="dk1"/>
                </a:solidFill>
                <a:latin typeface="Lexend ExtraBold"/>
                <a:sym typeface="Lexend ExtraBold"/>
              </a:rPr>
              <a:t>Install Roboflow</a:t>
            </a:r>
            <a:endParaRPr lang="en-US" sz="800" dirty="0"/>
          </a:p>
        </p:txBody>
      </p:sp>
      <p:sp>
        <p:nvSpPr>
          <p:cNvPr id="2" name="Rectangle: Rounded Corners 1">
            <a:extLst>
              <a:ext uri="{FF2B5EF4-FFF2-40B4-BE49-F238E27FC236}">
                <a16:creationId xmlns:a16="http://schemas.microsoft.com/office/drawing/2014/main" id="{63A0E8D5-6C32-A018-7ED7-5C4E31D2A215}"/>
              </a:ext>
            </a:extLst>
          </p:cNvPr>
          <p:cNvSpPr/>
          <p:nvPr/>
        </p:nvSpPr>
        <p:spPr>
          <a:xfrm>
            <a:off x="3948980" y="2542956"/>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Import Dataset</a:t>
            </a:r>
          </a:p>
        </p:txBody>
      </p:sp>
      <p:sp>
        <p:nvSpPr>
          <p:cNvPr id="3" name="Rectangle: Rounded Corners 2">
            <a:extLst>
              <a:ext uri="{FF2B5EF4-FFF2-40B4-BE49-F238E27FC236}">
                <a16:creationId xmlns:a16="http://schemas.microsoft.com/office/drawing/2014/main" id="{B582773F-6D4A-F943-DB9C-C33D13669A12}"/>
              </a:ext>
            </a:extLst>
          </p:cNvPr>
          <p:cNvSpPr/>
          <p:nvPr/>
        </p:nvSpPr>
        <p:spPr>
          <a:xfrm>
            <a:off x="5717469" y="2542956"/>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Training</a:t>
            </a:r>
          </a:p>
        </p:txBody>
      </p:sp>
      <p:sp>
        <p:nvSpPr>
          <p:cNvPr id="4" name="Rectangle: Rounded Corners 3">
            <a:extLst>
              <a:ext uri="{FF2B5EF4-FFF2-40B4-BE49-F238E27FC236}">
                <a16:creationId xmlns:a16="http://schemas.microsoft.com/office/drawing/2014/main" id="{20382FA5-0D1C-C209-8F9B-F16CD33E0537}"/>
              </a:ext>
            </a:extLst>
          </p:cNvPr>
          <p:cNvSpPr/>
          <p:nvPr/>
        </p:nvSpPr>
        <p:spPr>
          <a:xfrm>
            <a:off x="7546104" y="1459604"/>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Results</a:t>
            </a:r>
          </a:p>
        </p:txBody>
      </p:sp>
      <p:sp>
        <p:nvSpPr>
          <p:cNvPr id="5" name="Rectangle: Rounded Corners 4">
            <a:extLst>
              <a:ext uri="{FF2B5EF4-FFF2-40B4-BE49-F238E27FC236}">
                <a16:creationId xmlns:a16="http://schemas.microsoft.com/office/drawing/2014/main" id="{EE2E3057-DCC9-9224-45F1-98E3F738C46D}"/>
              </a:ext>
            </a:extLst>
          </p:cNvPr>
          <p:cNvSpPr/>
          <p:nvPr/>
        </p:nvSpPr>
        <p:spPr>
          <a:xfrm>
            <a:off x="7546104" y="3626307"/>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2">
                    <a:lumMod val="10000"/>
                  </a:schemeClr>
                </a:solidFill>
              </a:rPr>
              <a:t>Prediction</a:t>
            </a:r>
          </a:p>
        </p:txBody>
      </p:sp>
      <p:cxnSp>
        <p:nvCxnSpPr>
          <p:cNvPr id="6" name="Straight Arrow Connector 5">
            <a:extLst>
              <a:ext uri="{FF2B5EF4-FFF2-40B4-BE49-F238E27FC236}">
                <a16:creationId xmlns:a16="http://schemas.microsoft.com/office/drawing/2014/main" id="{CE4ECE6E-15B5-411B-1766-0D53359DAD1B}"/>
              </a:ext>
            </a:extLst>
          </p:cNvPr>
          <p:cNvCxnSpPr>
            <a:cxnSpLocks/>
            <a:stCxn id="12" idx="3"/>
            <a:endCxn id="13" idx="1"/>
          </p:cNvCxnSpPr>
          <p:nvPr/>
        </p:nvCxnSpPr>
        <p:spPr>
          <a:xfrm>
            <a:off x="1597896" y="2829306"/>
            <a:ext cx="582594"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F57A72B-6404-FBE4-5293-049FD6FFBF3D}"/>
              </a:ext>
            </a:extLst>
          </p:cNvPr>
          <p:cNvCxnSpPr>
            <a:stCxn id="3" idx="0"/>
            <a:endCxn id="4" idx="1"/>
          </p:cNvCxnSpPr>
          <p:nvPr/>
        </p:nvCxnSpPr>
        <p:spPr>
          <a:xfrm rot="5400000" flipH="1" flipV="1">
            <a:off x="6529759" y="1526612"/>
            <a:ext cx="797002" cy="1235687"/>
          </a:xfrm>
          <a:prstGeom prst="bentConnector2">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D0C855-B9EB-8332-84E5-60D49F622BF5}"/>
              </a:ext>
            </a:extLst>
          </p:cNvPr>
          <p:cNvCxnSpPr>
            <a:cxnSpLocks/>
            <a:stCxn id="13" idx="3"/>
            <a:endCxn id="2" idx="1"/>
          </p:cNvCxnSpPr>
          <p:nvPr/>
        </p:nvCxnSpPr>
        <p:spPr>
          <a:xfrm>
            <a:off x="3366386" y="2829306"/>
            <a:ext cx="582594"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91F4B4-8C1D-A31C-8B6D-76FC862F1B2E}"/>
              </a:ext>
            </a:extLst>
          </p:cNvPr>
          <p:cNvCxnSpPr>
            <a:cxnSpLocks/>
            <a:stCxn id="2" idx="3"/>
            <a:endCxn id="3" idx="1"/>
          </p:cNvCxnSpPr>
          <p:nvPr/>
        </p:nvCxnSpPr>
        <p:spPr>
          <a:xfrm>
            <a:off x="5134876" y="2829306"/>
            <a:ext cx="582593"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45BBEC5B-8A91-4346-D1B5-8C252674ACDA}"/>
              </a:ext>
            </a:extLst>
          </p:cNvPr>
          <p:cNvCxnSpPr>
            <a:stCxn id="3" idx="2"/>
            <a:endCxn id="5" idx="1"/>
          </p:cNvCxnSpPr>
          <p:nvPr/>
        </p:nvCxnSpPr>
        <p:spPr>
          <a:xfrm rot="16200000" flipH="1">
            <a:off x="6529760" y="2896312"/>
            <a:ext cx="797001" cy="1235687"/>
          </a:xfrm>
          <a:prstGeom prst="bentConnector2">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51040A2-8B7F-B78A-6485-3027E3F8B81C}"/>
              </a:ext>
            </a:extLst>
          </p:cNvPr>
          <p:cNvSpPr txBox="1"/>
          <p:nvPr/>
        </p:nvSpPr>
        <p:spPr>
          <a:xfrm>
            <a:off x="2180490" y="3134704"/>
            <a:ext cx="1185896" cy="584775"/>
          </a:xfrm>
          <a:prstGeom prst="rect">
            <a:avLst/>
          </a:prstGeom>
          <a:noFill/>
        </p:spPr>
        <p:txBody>
          <a:bodyPr wrap="square">
            <a:spAutoFit/>
          </a:bodyPr>
          <a:lstStyle/>
          <a:p>
            <a:r>
              <a:rPr lang="en" sz="800" dirty="0">
                <a:solidFill>
                  <a:schemeClr val="dk1"/>
                </a:solidFill>
                <a:latin typeface="Lexend ExtraBold"/>
                <a:sym typeface="Lexend ExtraBold"/>
              </a:rPr>
              <a:t>Import Ultralytics</a:t>
            </a:r>
          </a:p>
          <a:p>
            <a:r>
              <a:rPr lang="en" sz="800" dirty="0">
                <a:solidFill>
                  <a:schemeClr val="dk1"/>
                </a:solidFill>
                <a:latin typeface="Lexend ExtraBold"/>
                <a:sym typeface="Lexend ExtraBold"/>
              </a:rPr>
              <a:t>Import YOLOv8</a:t>
            </a:r>
          </a:p>
          <a:p>
            <a:r>
              <a:rPr lang="en" sz="800" dirty="0">
                <a:solidFill>
                  <a:schemeClr val="dk1"/>
                </a:solidFill>
                <a:latin typeface="Lexend ExtraBold"/>
                <a:sym typeface="Lexend ExtraBold"/>
              </a:rPr>
              <a:t>Import Roboflow</a:t>
            </a:r>
          </a:p>
          <a:p>
            <a:r>
              <a:rPr lang="en" sz="800" dirty="0">
                <a:solidFill>
                  <a:schemeClr val="dk1"/>
                </a:solidFill>
                <a:latin typeface="Lexend ExtraBold"/>
                <a:sym typeface="Lexend ExtraBold"/>
              </a:rPr>
              <a:t>Import </a:t>
            </a:r>
            <a:r>
              <a:rPr lang="en-US" sz="800" dirty="0" err="1">
                <a:solidFill>
                  <a:schemeClr val="dk1"/>
                </a:solidFill>
                <a:latin typeface="Lexend ExtraBold"/>
                <a:sym typeface="Lexend ExtraBold"/>
              </a:rPr>
              <a:t>IPython</a:t>
            </a:r>
            <a:endParaRPr lang="en-US" sz="800" dirty="0"/>
          </a:p>
        </p:txBody>
      </p:sp>
      <p:sp>
        <p:nvSpPr>
          <p:cNvPr id="44" name="TextBox 43">
            <a:extLst>
              <a:ext uri="{FF2B5EF4-FFF2-40B4-BE49-F238E27FC236}">
                <a16:creationId xmlns:a16="http://schemas.microsoft.com/office/drawing/2014/main" id="{79E207D8-859F-5CB7-883F-66DE8FE5E7D6}"/>
              </a:ext>
            </a:extLst>
          </p:cNvPr>
          <p:cNvSpPr txBox="1"/>
          <p:nvPr/>
        </p:nvSpPr>
        <p:spPr>
          <a:xfrm>
            <a:off x="3979052" y="3134704"/>
            <a:ext cx="1185896" cy="461665"/>
          </a:xfrm>
          <a:prstGeom prst="rect">
            <a:avLst/>
          </a:prstGeom>
          <a:noFill/>
        </p:spPr>
        <p:txBody>
          <a:bodyPr wrap="square">
            <a:spAutoFit/>
          </a:bodyPr>
          <a:lstStyle/>
          <a:p>
            <a:r>
              <a:rPr lang="en-US" sz="800" dirty="0">
                <a:solidFill>
                  <a:schemeClr val="dk1"/>
                </a:solidFill>
                <a:latin typeface="Lexend ExtraBold"/>
                <a:sym typeface="Lexend ExtraBold"/>
              </a:rPr>
              <a:t>Importing the dataset from </a:t>
            </a:r>
            <a:r>
              <a:rPr lang="en-US" sz="800" dirty="0" err="1">
                <a:solidFill>
                  <a:schemeClr val="dk1"/>
                </a:solidFill>
                <a:latin typeface="Lexend ExtraBold"/>
                <a:sym typeface="Lexend ExtraBold"/>
              </a:rPr>
              <a:t>roboflow</a:t>
            </a:r>
            <a:endParaRPr lang="en-US" sz="800" dirty="0"/>
          </a:p>
        </p:txBody>
      </p:sp>
      <p:sp>
        <p:nvSpPr>
          <p:cNvPr id="45" name="TextBox 44">
            <a:extLst>
              <a:ext uri="{FF2B5EF4-FFF2-40B4-BE49-F238E27FC236}">
                <a16:creationId xmlns:a16="http://schemas.microsoft.com/office/drawing/2014/main" id="{438856D6-EF9B-D6F5-89FE-0A422ECE8652}"/>
              </a:ext>
            </a:extLst>
          </p:cNvPr>
          <p:cNvSpPr txBox="1"/>
          <p:nvPr/>
        </p:nvSpPr>
        <p:spPr>
          <a:xfrm>
            <a:off x="6358890" y="3134704"/>
            <a:ext cx="842010" cy="338554"/>
          </a:xfrm>
          <a:prstGeom prst="rect">
            <a:avLst/>
          </a:prstGeom>
          <a:noFill/>
        </p:spPr>
        <p:txBody>
          <a:bodyPr wrap="square">
            <a:spAutoFit/>
          </a:bodyPr>
          <a:lstStyle/>
          <a:p>
            <a:r>
              <a:rPr lang="en-US" sz="800" dirty="0">
                <a:solidFill>
                  <a:schemeClr val="dk1"/>
                </a:solidFill>
                <a:latin typeface="Lexend ExtraBold"/>
                <a:sym typeface="Lexend ExtraBold"/>
              </a:rPr>
              <a:t>Training the YOLO Model </a:t>
            </a:r>
            <a:endParaRPr lang="en-US" sz="800" dirty="0"/>
          </a:p>
        </p:txBody>
      </p:sp>
      <p:sp>
        <p:nvSpPr>
          <p:cNvPr id="46" name="TextBox 45">
            <a:extLst>
              <a:ext uri="{FF2B5EF4-FFF2-40B4-BE49-F238E27FC236}">
                <a16:creationId xmlns:a16="http://schemas.microsoft.com/office/drawing/2014/main" id="{7EE1F119-52AF-6B2C-21CD-91886B8DC6A7}"/>
              </a:ext>
            </a:extLst>
          </p:cNvPr>
          <p:cNvSpPr txBox="1"/>
          <p:nvPr/>
        </p:nvSpPr>
        <p:spPr>
          <a:xfrm>
            <a:off x="7346950" y="2027846"/>
            <a:ext cx="1584204" cy="584775"/>
          </a:xfrm>
          <a:prstGeom prst="rect">
            <a:avLst/>
          </a:prstGeom>
          <a:noFill/>
        </p:spPr>
        <p:txBody>
          <a:bodyPr wrap="square">
            <a:spAutoFit/>
          </a:bodyPr>
          <a:lstStyle/>
          <a:p>
            <a:r>
              <a:rPr lang="en-US" sz="800" dirty="0">
                <a:solidFill>
                  <a:schemeClr val="dk1"/>
                </a:solidFill>
                <a:latin typeface="Lexend ExtraBold"/>
                <a:sym typeface="Lexend ExtraBold"/>
              </a:rPr>
              <a:t>Display Confusion matrix</a:t>
            </a:r>
          </a:p>
          <a:p>
            <a:r>
              <a:rPr lang="en-US" sz="800" dirty="0">
                <a:solidFill>
                  <a:schemeClr val="dk1"/>
                </a:solidFill>
                <a:latin typeface="Lexend ExtraBold"/>
                <a:sym typeface="Lexend ExtraBold"/>
              </a:rPr>
              <a:t>Display F1 score</a:t>
            </a:r>
            <a:endParaRPr lang="en-US" sz="800" dirty="0"/>
          </a:p>
          <a:p>
            <a:r>
              <a:rPr lang="en-US" sz="800" dirty="0">
                <a:solidFill>
                  <a:schemeClr val="dk1"/>
                </a:solidFill>
                <a:latin typeface="Lexend ExtraBold"/>
                <a:sym typeface="Lexend ExtraBold"/>
              </a:rPr>
              <a:t>Display Precision</a:t>
            </a:r>
            <a:endParaRPr lang="en-US" sz="800" dirty="0"/>
          </a:p>
          <a:p>
            <a:r>
              <a:rPr lang="en-US" sz="800" dirty="0">
                <a:solidFill>
                  <a:schemeClr val="dk1"/>
                </a:solidFill>
                <a:latin typeface="Lexend ExtraBold"/>
                <a:sym typeface="Lexend ExtraBold"/>
              </a:rPr>
              <a:t>Display Recall</a:t>
            </a:r>
            <a:endParaRPr lang="en-US" sz="800" dirty="0"/>
          </a:p>
        </p:txBody>
      </p:sp>
      <p:sp>
        <p:nvSpPr>
          <p:cNvPr id="53" name="TextBox 52">
            <a:extLst>
              <a:ext uri="{FF2B5EF4-FFF2-40B4-BE49-F238E27FC236}">
                <a16:creationId xmlns:a16="http://schemas.microsoft.com/office/drawing/2014/main" id="{728D5C2E-3F36-3521-5ED1-080441901183}"/>
              </a:ext>
            </a:extLst>
          </p:cNvPr>
          <p:cNvSpPr txBox="1"/>
          <p:nvPr/>
        </p:nvSpPr>
        <p:spPr>
          <a:xfrm>
            <a:off x="7546104" y="4202401"/>
            <a:ext cx="1185896" cy="338554"/>
          </a:xfrm>
          <a:prstGeom prst="rect">
            <a:avLst/>
          </a:prstGeom>
          <a:noFill/>
        </p:spPr>
        <p:txBody>
          <a:bodyPr wrap="square">
            <a:spAutoFit/>
          </a:bodyPr>
          <a:lstStyle/>
          <a:p>
            <a:r>
              <a:rPr lang="en-US" sz="800" dirty="0">
                <a:solidFill>
                  <a:schemeClr val="dk1"/>
                </a:solidFill>
                <a:latin typeface="Lexend ExtraBold"/>
                <a:sym typeface="Lexend ExtraBold"/>
              </a:rPr>
              <a:t>Predict using model</a:t>
            </a:r>
            <a:endParaRPr lang="en-US" sz="800" dirty="0"/>
          </a:p>
        </p:txBody>
      </p:sp>
      <p:sp>
        <p:nvSpPr>
          <p:cNvPr id="54" name="Google Shape;7004;p62">
            <a:extLst>
              <a:ext uri="{FF2B5EF4-FFF2-40B4-BE49-F238E27FC236}">
                <a16:creationId xmlns:a16="http://schemas.microsoft.com/office/drawing/2014/main" id="{331FD03A-3D34-90EC-3C0D-73DC1082B848}"/>
              </a:ext>
            </a:extLst>
          </p:cNvPr>
          <p:cNvSpPr txBox="1">
            <a:spLocks/>
          </p:cNvSpPr>
          <p:nvPr/>
        </p:nvSpPr>
        <p:spPr>
          <a:xfrm>
            <a:off x="2438496" y="4568909"/>
            <a:ext cx="2378304" cy="2349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buClr>
                <a:schemeClr val="dk1"/>
              </a:buClr>
              <a:buSzPts val="2700"/>
              <a:buFont typeface="Lexend Black"/>
              <a:buNone/>
              <a:defRPr sz="1700">
                <a:solidFill>
                  <a:schemeClr val="dk1"/>
                </a:solidFill>
                <a:latin typeface="Lexend ExtraBold"/>
                <a:ea typeface="Lexend ExtraBold"/>
                <a:cs typeface="Lexend ExtraBold"/>
              </a:defRPr>
            </a:lvl1pPr>
            <a:lvl2pPr>
              <a:buClr>
                <a:schemeClr val="dk1"/>
              </a:buClr>
              <a:buSzPts val="3500"/>
              <a:buFont typeface="Bebas Neue"/>
              <a:buNone/>
              <a:defRPr sz="3500">
                <a:solidFill>
                  <a:schemeClr val="dk1"/>
                </a:solidFill>
                <a:latin typeface="Bebas Neue"/>
                <a:ea typeface="Bebas Neue"/>
                <a:cs typeface="Bebas Neue"/>
              </a:defRPr>
            </a:lvl2pPr>
            <a:lvl3pPr>
              <a:buClr>
                <a:schemeClr val="dk1"/>
              </a:buClr>
              <a:buSzPts val="3500"/>
              <a:buFont typeface="Bebas Neue"/>
              <a:buNone/>
              <a:defRPr sz="3500">
                <a:solidFill>
                  <a:schemeClr val="dk1"/>
                </a:solidFill>
                <a:latin typeface="Bebas Neue"/>
                <a:ea typeface="Bebas Neue"/>
                <a:cs typeface="Bebas Neue"/>
              </a:defRPr>
            </a:lvl3pPr>
            <a:lvl4pPr>
              <a:buClr>
                <a:schemeClr val="dk1"/>
              </a:buClr>
              <a:buSzPts val="3500"/>
              <a:buFont typeface="Bebas Neue"/>
              <a:buNone/>
              <a:defRPr sz="3500">
                <a:solidFill>
                  <a:schemeClr val="dk1"/>
                </a:solidFill>
                <a:latin typeface="Bebas Neue"/>
                <a:ea typeface="Bebas Neue"/>
                <a:cs typeface="Bebas Neue"/>
              </a:defRPr>
            </a:lvl4pPr>
            <a:lvl5pPr>
              <a:buClr>
                <a:schemeClr val="dk1"/>
              </a:buClr>
              <a:buSzPts val="3500"/>
              <a:buFont typeface="Bebas Neue"/>
              <a:buNone/>
              <a:defRPr sz="3500">
                <a:solidFill>
                  <a:schemeClr val="dk1"/>
                </a:solidFill>
                <a:latin typeface="Bebas Neue"/>
                <a:ea typeface="Bebas Neue"/>
                <a:cs typeface="Bebas Neue"/>
              </a:defRPr>
            </a:lvl5pPr>
            <a:lvl6pPr>
              <a:buClr>
                <a:schemeClr val="dk1"/>
              </a:buClr>
              <a:buSzPts val="3500"/>
              <a:buFont typeface="Bebas Neue"/>
              <a:buNone/>
              <a:defRPr sz="3500">
                <a:solidFill>
                  <a:schemeClr val="dk1"/>
                </a:solidFill>
                <a:latin typeface="Bebas Neue"/>
                <a:ea typeface="Bebas Neue"/>
                <a:cs typeface="Bebas Neue"/>
              </a:defRPr>
            </a:lvl6pPr>
            <a:lvl7pPr>
              <a:buClr>
                <a:schemeClr val="dk1"/>
              </a:buClr>
              <a:buSzPts val="3500"/>
              <a:buFont typeface="Bebas Neue"/>
              <a:buNone/>
              <a:defRPr sz="3500">
                <a:solidFill>
                  <a:schemeClr val="dk1"/>
                </a:solidFill>
                <a:latin typeface="Bebas Neue"/>
                <a:ea typeface="Bebas Neue"/>
                <a:cs typeface="Bebas Neue"/>
              </a:defRPr>
            </a:lvl7pPr>
            <a:lvl8pPr>
              <a:buClr>
                <a:schemeClr val="dk1"/>
              </a:buClr>
              <a:buSzPts val="3500"/>
              <a:buFont typeface="Bebas Neue"/>
              <a:buNone/>
              <a:defRPr sz="3500">
                <a:solidFill>
                  <a:schemeClr val="dk1"/>
                </a:solidFill>
                <a:latin typeface="Bebas Neue"/>
                <a:ea typeface="Bebas Neue"/>
                <a:cs typeface="Bebas Neue"/>
              </a:defRPr>
            </a:lvl8pPr>
            <a:lvl9pPr>
              <a:buClr>
                <a:schemeClr val="dk1"/>
              </a:buClr>
              <a:buSzPts val="3500"/>
              <a:buFont typeface="Bebas Neue"/>
              <a:buNone/>
              <a:defRPr sz="3500">
                <a:solidFill>
                  <a:schemeClr val="dk1"/>
                </a:solidFill>
                <a:latin typeface="Bebas Neue"/>
                <a:ea typeface="Bebas Neue"/>
                <a:cs typeface="Bebas Neue"/>
              </a:defRPr>
            </a:lvl9pPr>
          </a:lstStyle>
          <a:p>
            <a:pPr algn="l"/>
            <a:r>
              <a:rPr lang="en-US" sz="1100" dirty="0">
                <a:sym typeface="Lexend ExtraBold"/>
              </a:rPr>
              <a:t>Trained on 50 epochs</a:t>
            </a:r>
          </a:p>
        </p:txBody>
      </p:sp>
      <p:sp>
        <p:nvSpPr>
          <p:cNvPr id="55" name="Google Shape;7009;p62">
            <a:extLst>
              <a:ext uri="{FF2B5EF4-FFF2-40B4-BE49-F238E27FC236}">
                <a16:creationId xmlns:a16="http://schemas.microsoft.com/office/drawing/2014/main" id="{65CB2C3E-A046-FA50-41A7-AA93CA4E3B5B}"/>
              </a:ext>
            </a:extLst>
          </p:cNvPr>
          <p:cNvSpPr/>
          <p:nvPr/>
        </p:nvSpPr>
        <p:spPr>
          <a:xfrm>
            <a:off x="1182496" y="4568910"/>
            <a:ext cx="1251104" cy="23495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r"/>
            <a:r>
              <a:rPr lang="en" sz="1200" dirty="0">
                <a:solidFill>
                  <a:schemeClr val="dk1"/>
                </a:solidFill>
                <a:latin typeface="Lexend ExtraBold"/>
                <a:sym typeface="Lexend ExtraBold"/>
              </a:rPr>
              <a:t>NOTE:</a:t>
            </a:r>
            <a:endParaRPr sz="1200" dirty="0">
              <a:solidFill>
                <a:schemeClr val="dk1"/>
              </a:solidFill>
              <a:latin typeface="Lexend ExtraBold"/>
              <a:sym typeface="Lexend ExtraBold"/>
            </a:endParaRPr>
          </a:p>
        </p:txBody>
      </p:sp>
      <p:sp>
        <p:nvSpPr>
          <p:cNvPr id="58" name="Google Shape;7004;p62">
            <a:extLst>
              <a:ext uri="{FF2B5EF4-FFF2-40B4-BE49-F238E27FC236}">
                <a16:creationId xmlns:a16="http://schemas.microsoft.com/office/drawing/2014/main" id="{772A5005-AFCC-C404-9A5E-A304B0754A98}"/>
              </a:ext>
            </a:extLst>
          </p:cNvPr>
          <p:cNvSpPr txBox="1">
            <a:spLocks/>
          </p:cNvSpPr>
          <p:nvPr/>
        </p:nvSpPr>
        <p:spPr>
          <a:xfrm>
            <a:off x="2438496" y="4226037"/>
            <a:ext cx="2378304" cy="2349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buClr>
                <a:schemeClr val="dk1"/>
              </a:buClr>
              <a:buSzPts val="2700"/>
              <a:buFont typeface="Lexend Black"/>
              <a:buNone/>
              <a:defRPr sz="1700">
                <a:solidFill>
                  <a:schemeClr val="dk1"/>
                </a:solidFill>
                <a:latin typeface="Lexend ExtraBold"/>
                <a:ea typeface="Lexend ExtraBold"/>
                <a:cs typeface="Lexend ExtraBold"/>
              </a:defRPr>
            </a:lvl1pPr>
            <a:lvl2pPr>
              <a:buClr>
                <a:schemeClr val="dk1"/>
              </a:buClr>
              <a:buSzPts val="3500"/>
              <a:buFont typeface="Bebas Neue"/>
              <a:buNone/>
              <a:defRPr sz="3500">
                <a:solidFill>
                  <a:schemeClr val="dk1"/>
                </a:solidFill>
                <a:latin typeface="Bebas Neue"/>
                <a:ea typeface="Bebas Neue"/>
                <a:cs typeface="Bebas Neue"/>
              </a:defRPr>
            </a:lvl2pPr>
            <a:lvl3pPr>
              <a:buClr>
                <a:schemeClr val="dk1"/>
              </a:buClr>
              <a:buSzPts val="3500"/>
              <a:buFont typeface="Bebas Neue"/>
              <a:buNone/>
              <a:defRPr sz="3500">
                <a:solidFill>
                  <a:schemeClr val="dk1"/>
                </a:solidFill>
                <a:latin typeface="Bebas Neue"/>
                <a:ea typeface="Bebas Neue"/>
                <a:cs typeface="Bebas Neue"/>
              </a:defRPr>
            </a:lvl3pPr>
            <a:lvl4pPr>
              <a:buClr>
                <a:schemeClr val="dk1"/>
              </a:buClr>
              <a:buSzPts val="3500"/>
              <a:buFont typeface="Bebas Neue"/>
              <a:buNone/>
              <a:defRPr sz="3500">
                <a:solidFill>
                  <a:schemeClr val="dk1"/>
                </a:solidFill>
                <a:latin typeface="Bebas Neue"/>
                <a:ea typeface="Bebas Neue"/>
                <a:cs typeface="Bebas Neue"/>
              </a:defRPr>
            </a:lvl4pPr>
            <a:lvl5pPr>
              <a:buClr>
                <a:schemeClr val="dk1"/>
              </a:buClr>
              <a:buSzPts val="3500"/>
              <a:buFont typeface="Bebas Neue"/>
              <a:buNone/>
              <a:defRPr sz="3500">
                <a:solidFill>
                  <a:schemeClr val="dk1"/>
                </a:solidFill>
                <a:latin typeface="Bebas Neue"/>
                <a:ea typeface="Bebas Neue"/>
                <a:cs typeface="Bebas Neue"/>
              </a:defRPr>
            </a:lvl5pPr>
            <a:lvl6pPr>
              <a:buClr>
                <a:schemeClr val="dk1"/>
              </a:buClr>
              <a:buSzPts val="3500"/>
              <a:buFont typeface="Bebas Neue"/>
              <a:buNone/>
              <a:defRPr sz="3500">
                <a:solidFill>
                  <a:schemeClr val="dk1"/>
                </a:solidFill>
                <a:latin typeface="Bebas Neue"/>
                <a:ea typeface="Bebas Neue"/>
                <a:cs typeface="Bebas Neue"/>
              </a:defRPr>
            </a:lvl6pPr>
            <a:lvl7pPr>
              <a:buClr>
                <a:schemeClr val="dk1"/>
              </a:buClr>
              <a:buSzPts val="3500"/>
              <a:buFont typeface="Bebas Neue"/>
              <a:buNone/>
              <a:defRPr sz="3500">
                <a:solidFill>
                  <a:schemeClr val="dk1"/>
                </a:solidFill>
                <a:latin typeface="Bebas Neue"/>
                <a:ea typeface="Bebas Neue"/>
                <a:cs typeface="Bebas Neue"/>
              </a:defRPr>
            </a:lvl7pPr>
            <a:lvl8pPr>
              <a:buClr>
                <a:schemeClr val="dk1"/>
              </a:buClr>
              <a:buSzPts val="3500"/>
              <a:buFont typeface="Bebas Neue"/>
              <a:buNone/>
              <a:defRPr sz="3500">
                <a:solidFill>
                  <a:schemeClr val="dk1"/>
                </a:solidFill>
                <a:latin typeface="Bebas Neue"/>
                <a:ea typeface="Bebas Neue"/>
                <a:cs typeface="Bebas Neue"/>
              </a:defRPr>
            </a:lvl8pPr>
            <a:lvl9pPr>
              <a:buClr>
                <a:schemeClr val="dk1"/>
              </a:buClr>
              <a:buSzPts val="3500"/>
              <a:buFont typeface="Bebas Neue"/>
              <a:buNone/>
              <a:defRPr sz="3500">
                <a:solidFill>
                  <a:schemeClr val="dk1"/>
                </a:solidFill>
                <a:latin typeface="Bebas Neue"/>
                <a:ea typeface="Bebas Neue"/>
                <a:cs typeface="Bebas Neue"/>
              </a:defRPr>
            </a:lvl9pPr>
          </a:lstStyle>
          <a:p>
            <a:pPr algn="l"/>
            <a:r>
              <a:rPr lang="en-US" sz="1100" dirty="0">
                <a:sym typeface="Lexend ExtraBold"/>
              </a:rPr>
              <a:t>3 hours 45 minutes</a:t>
            </a:r>
          </a:p>
        </p:txBody>
      </p:sp>
      <p:sp>
        <p:nvSpPr>
          <p:cNvPr id="59" name="Google Shape;7009;p62">
            <a:extLst>
              <a:ext uri="{FF2B5EF4-FFF2-40B4-BE49-F238E27FC236}">
                <a16:creationId xmlns:a16="http://schemas.microsoft.com/office/drawing/2014/main" id="{CA264ECB-355D-8AAE-7B20-03EF56568B0F}"/>
              </a:ext>
            </a:extLst>
          </p:cNvPr>
          <p:cNvSpPr/>
          <p:nvPr/>
        </p:nvSpPr>
        <p:spPr>
          <a:xfrm>
            <a:off x="1182496" y="4222619"/>
            <a:ext cx="1251104" cy="234959"/>
          </a:xfrm>
          <a:prstGeom prst="rect">
            <a:avLst/>
          </a:prstGeom>
          <a:solidFill>
            <a:schemeClr val="accent6">
              <a:lumMod val="75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r"/>
            <a:r>
              <a:rPr lang="en-US" sz="1200" dirty="0">
                <a:solidFill>
                  <a:schemeClr val="dk1"/>
                </a:solidFill>
                <a:latin typeface="Lexend ExtraBold"/>
                <a:sym typeface="Lexend ExtraBold"/>
              </a:rPr>
              <a:t>TIME TAKEN:</a:t>
            </a:r>
          </a:p>
        </p:txBody>
      </p:sp>
    </p:spTree>
    <p:extLst>
      <p:ext uri="{BB962C8B-B14F-4D97-AF65-F5344CB8AC3E}">
        <p14:creationId xmlns:p14="http://schemas.microsoft.com/office/powerpoint/2010/main" val="108160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6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Deploy</a:t>
            </a:r>
            <a:endParaRPr dirty="0"/>
          </a:p>
        </p:txBody>
      </p:sp>
      <p:sp>
        <p:nvSpPr>
          <p:cNvPr id="13" name="Rectangle: Rounded Corners 12">
            <a:extLst>
              <a:ext uri="{FF2B5EF4-FFF2-40B4-BE49-F238E27FC236}">
                <a16:creationId xmlns:a16="http://schemas.microsoft.com/office/drawing/2014/main" id="{01F1D0DF-BE96-355A-9350-9B2230084B77}"/>
              </a:ext>
            </a:extLst>
          </p:cNvPr>
          <p:cNvSpPr/>
          <p:nvPr/>
        </p:nvSpPr>
        <p:spPr>
          <a:xfrm>
            <a:off x="2136040" y="1536577"/>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Import Libraries</a:t>
            </a:r>
          </a:p>
        </p:txBody>
      </p:sp>
      <p:sp>
        <p:nvSpPr>
          <p:cNvPr id="2" name="Rectangle: Rounded Corners 1">
            <a:extLst>
              <a:ext uri="{FF2B5EF4-FFF2-40B4-BE49-F238E27FC236}">
                <a16:creationId xmlns:a16="http://schemas.microsoft.com/office/drawing/2014/main" id="{63A0E8D5-6C32-A018-7ED7-5C4E31D2A215}"/>
              </a:ext>
            </a:extLst>
          </p:cNvPr>
          <p:cNvSpPr/>
          <p:nvPr/>
        </p:nvSpPr>
        <p:spPr>
          <a:xfrm>
            <a:off x="3904530" y="1536577"/>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Deploy model</a:t>
            </a:r>
          </a:p>
        </p:txBody>
      </p:sp>
      <p:sp>
        <p:nvSpPr>
          <p:cNvPr id="3" name="Rectangle: Rounded Corners 2">
            <a:extLst>
              <a:ext uri="{FF2B5EF4-FFF2-40B4-BE49-F238E27FC236}">
                <a16:creationId xmlns:a16="http://schemas.microsoft.com/office/drawing/2014/main" id="{B582773F-6D4A-F943-DB9C-C33D13669A12}"/>
              </a:ext>
            </a:extLst>
          </p:cNvPr>
          <p:cNvSpPr/>
          <p:nvPr/>
        </p:nvSpPr>
        <p:spPr>
          <a:xfrm>
            <a:off x="5673019" y="1536577"/>
            <a:ext cx="1185896" cy="572700"/>
          </a:xfrm>
          <a:prstGeom prst="round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rPr>
              <a:t>Run the webcam</a:t>
            </a:r>
          </a:p>
        </p:txBody>
      </p:sp>
      <p:cxnSp>
        <p:nvCxnSpPr>
          <p:cNvPr id="25" name="Straight Arrow Connector 24">
            <a:extLst>
              <a:ext uri="{FF2B5EF4-FFF2-40B4-BE49-F238E27FC236}">
                <a16:creationId xmlns:a16="http://schemas.microsoft.com/office/drawing/2014/main" id="{ADD0C855-B9EB-8332-84E5-60D49F622BF5}"/>
              </a:ext>
            </a:extLst>
          </p:cNvPr>
          <p:cNvCxnSpPr>
            <a:cxnSpLocks/>
            <a:stCxn id="13" idx="3"/>
            <a:endCxn id="2" idx="1"/>
          </p:cNvCxnSpPr>
          <p:nvPr/>
        </p:nvCxnSpPr>
        <p:spPr>
          <a:xfrm>
            <a:off x="3321936" y="1822927"/>
            <a:ext cx="582594"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91F4B4-8C1D-A31C-8B6D-76FC862F1B2E}"/>
              </a:ext>
            </a:extLst>
          </p:cNvPr>
          <p:cNvCxnSpPr>
            <a:cxnSpLocks/>
            <a:stCxn id="2" idx="3"/>
            <a:endCxn id="3" idx="1"/>
          </p:cNvCxnSpPr>
          <p:nvPr/>
        </p:nvCxnSpPr>
        <p:spPr>
          <a:xfrm>
            <a:off x="5090426" y="1822927"/>
            <a:ext cx="582593"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51040A2-8B7F-B78A-6485-3027E3F8B81C}"/>
              </a:ext>
            </a:extLst>
          </p:cNvPr>
          <p:cNvSpPr txBox="1"/>
          <p:nvPr/>
        </p:nvSpPr>
        <p:spPr>
          <a:xfrm>
            <a:off x="2136040" y="2128325"/>
            <a:ext cx="1185896" cy="461665"/>
          </a:xfrm>
          <a:prstGeom prst="rect">
            <a:avLst/>
          </a:prstGeom>
          <a:noFill/>
        </p:spPr>
        <p:txBody>
          <a:bodyPr wrap="square">
            <a:spAutoFit/>
          </a:bodyPr>
          <a:lstStyle/>
          <a:p>
            <a:r>
              <a:rPr lang="en" sz="800" dirty="0">
                <a:solidFill>
                  <a:schemeClr val="dk1"/>
                </a:solidFill>
                <a:latin typeface="Lexend ExtraBold"/>
                <a:sym typeface="Lexend ExtraBold"/>
              </a:rPr>
              <a:t>Import Ultralytics</a:t>
            </a:r>
          </a:p>
          <a:p>
            <a:r>
              <a:rPr lang="en" sz="800" dirty="0">
                <a:solidFill>
                  <a:schemeClr val="dk1"/>
                </a:solidFill>
                <a:latin typeface="Lexend ExtraBold"/>
                <a:sym typeface="Lexend ExtraBold"/>
              </a:rPr>
              <a:t>Import YOLOv8</a:t>
            </a:r>
          </a:p>
          <a:p>
            <a:r>
              <a:rPr lang="en" sz="800" dirty="0">
                <a:solidFill>
                  <a:schemeClr val="dk1"/>
                </a:solidFill>
                <a:latin typeface="Lexend ExtraBold"/>
                <a:sym typeface="Lexend ExtraBold"/>
              </a:rPr>
              <a:t>Import cv2</a:t>
            </a:r>
          </a:p>
        </p:txBody>
      </p:sp>
      <p:sp>
        <p:nvSpPr>
          <p:cNvPr id="44" name="TextBox 43">
            <a:extLst>
              <a:ext uri="{FF2B5EF4-FFF2-40B4-BE49-F238E27FC236}">
                <a16:creationId xmlns:a16="http://schemas.microsoft.com/office/drawing/2014/main" id="{79E207D8-859F-5CB7-883F-66DE8FE5E7D6}"/>
              </a:ext>
            </a:extLst>
          </p:cNvPr>
          <p:cNvSpPr txBox="1"/>
          <p:nvPr/>
        </p:nvSpPr>
        <p:spPr>
          <a:xfrm>
            <a:off x="3904530" y="2128325"/>
            <a:ext cx="1188170" cy="338554"/>
          </a:xfrm>
          <a:prstGeom prst="rect">
            <a:avLst/>
          </a:prstGeom>
          <a:noFill/>
        </p:spPr>
        <p:txBody>
          <a:bodyPr wrap="square">
            <a:spAutoFit/>
          </a:bodyPr>
          <a:lstStyle/>
          <a:p>
            <a:r>
              <a:rPr lang="en-US" sz="800" dirty="0">
                <a:solidFill>
                  <a:schemeClr val="dk1"/>
                </a:solidFill>
                <a:latin typeface="Lexend ExtraBold"/>
                <a:sym typeface="Lexend ExtraBold"/>
              </a:rPr>
              <a:t>Run the trained model</a:t>
            </a:r>
            <a:endParaRPr lang="en-US" sz="800" dirty="0"/>
          </a:p>
        </p:txBody>
      </p:sp>
      <p:pic>
        <p:nvPicPr>
          <p:cNvPr id="8" name="Picture 7">
            <a:extLst>
              <a:ext uri="{FF2B5EF4-FFF2-40B4-BE49-F238E27FC236}">
                <a16:creationId xmlns:a16="http://schemas.microsoft.com/office/drawing/2014/main" id="{533A65A0-B558-6115-83CC-7DA811E7FDF5}"/>
              </a:ext>
            </a:extLst>
          </p:cNvPr>
          <p:cNvPicPr>
            <a:picLocks noChangeAspect="1"/>
          </p:cNvPicPr>
          <p:nvPr/>
        </p:nvPicPr>
        <p:blipFill>
          <a:blip r:embed="rId3"/>
          <a:stretch>
            <a:fillRect/>
          </a:stretch>
        </p:blipFill>
        <p:spPr>
          <a:xfrm>
            <a:off x="1841219" y="3423460"/>
            <a:ext cx="5325218" cy="1362265"/>
          </a:xfrm>
          <a:prstGeom prst="rect">
            <a:avLst/>
          </a:prstGeom>
        </p:spPr>
      </p:pic>
      <p:sp>
        <p:nvSpPr>
          <p:cNvPr id="9" name="Google Shape;7007;p62">
            <a:extLst>
              <a:ext uri="{FF2B5EF4-FFF2-40B4-BE49-F238E27FC236}">
                <a16:creationId xmlns:a16="http://schemas.microsoft.com/office/drawing/2014/main" id="{1123EE89-C19E-1BC7-FA06-62B62B90C2DA}"/>
              </a:ext>
            </a:extLst>
          </p:cNvPr>
          <p:cNvSpPr/>
          <p:nvPr/>
        </p:nvSpPr>
        <p:spPr>
          <a:xfrm>
            <a:off x="1841219" y="2942747"/>
            <a:ext cx="2275259" cy="422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Visal Studio Code</a:t>
            </a:r>
            <a:endParaRPr sz="1800" dirty="0">
              <a:solidFill>
                <a:schemeClr val="dk1"/>
              </a:solidFill>
              <a:latin typeface="Lexend ExtraBold"/>
              <a:ea typeface="Lexend ExtraBold"/>
              <a:cs typeface="Lexend ExtraBold"/>
              <a:sym typeface="Lexend ExtraBold"/>
            </a:endParaRPr>
          </a:p>
        </p:txBody>
      </p:sp>
    </p:spTree>
    <p:extLst>
      <p:ext uri="{BB962C8B-B14F-4D97-AF65-F5344CB8AC3E}">
        <p14:creationId xmlns:p14="http://schemas.microsoft.com/office/powerpoint/2010/main" val="404186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Experiment</a:t>
            </a:r>
            <a:br>
              <a:rPr lang="en" dirty="0"/>
            </a:br>
            <a:r>
              <a:rPr lang="en" dirty="0">
                <a:solidFill>
                  <a:schemeClr val="lt1"/>
                </a:solidFill>
              </a:rPr>
              <a:t>Results</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4005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Loss and MAP Graph</a:t>
            </a:r>
            <a:endParaRPr dirty="0"/>
          </a:p>
        </p:txBody>
      </p:sp>
      <p:pic>
        <p:nvPicPr>
          <p:cNvPr id="5" name="Picture 4" descr="A picture containing text, diagram, line, plot&#10;&#10;Description automatically generated">
            <a:extLst>
              <a:ext uri="{FF2B5EF4-FFF2-40B4-BE49-F238E27FC236}">
                <a16:creationId xmlns:a16="http://schemas.microsoft.com/office/drawing/2014/main" id="{F33E1368-1D82-E8C4-EF3F-59D94FD8829E}"/>
              </a:ext>
            </a:extLst>
          </p:cNvPr>
          <p:cNvPicPr>
            <a:picLocks noChangeAspect="1"/>
          </p:cNvPicPr>
          <p:nvPr/>
        </p:nvPicPr>
        <p:blipFill>
          <a:blip r:embed="rId3"/>
          <a:stretch>
            <a:fillRect/>
          </a:stretch>
        </p:blipFill>
        <p:spPr>
          <a:xfrm>
            <a:off x="720000" y="1093925"/>
            <a:ext cx="7437600" cy="3718800"/>
          </a:xfrm>
          <a:prstGeom prst="rect">
            <a:avLst/>
          </a:prstGeom>
        </p:spPr>
      </p:pic>
    </p:spTree>
    <p:extLst>
      <p:ext uri="{BB962C8B-B14F-4D97-AF65-F5344CB8AC3E}">
        <p14:creationId xmlns:p14="http://schemas.microsoft.com/office/powerpoint/2010/main" val="4070873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Confusion Matric</a:t>
            </a:r>
            <a:endParaRPr dirty="0"/>
          </a:p>
        </p:txBody>
      </p:sp>
      <p:sp>
        <p:nvSpPr>
          <p:cNvPr id="22" name="Google Shape;7000;p62">
            <a:extLst>
              <a:ext uri="{FF2B5EF4-FFF2-40B4-BE49-F238E27FC236}">
                <a16:creationId xmlns:a16="http://schemas.microsoft.com/office/drawing/2014/main" id="{752379F4-1AFD-58B4-DA36-31979F5CFD8C}"/>
              </a:ext>
            </a:extLst>
          </p:cNvPr>
          <p:cNvSpPr txBox="1">
            <a:spLocks/>
          </p:cNvSpPr>
          <p:nvPr/>
        </p:nvSpPr>
        <p:spPr>
          <a:xfrm>
            <a:off x="275572"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Training Data</a:t>
            </a:r>
          </a:p>
        </p:txBody>
      </p:sp>
      <p:sp>
        <p:nvSpPr>
          <p:cNvPr id="23" name="Google Shape;7000;p62">
            <a:extLst>
              <a:ext uri="{FF2B5EF4-FFF2-40B4-BE49-F238E27FC236}">
                <a16:creationId xmlns:a16="http://schemas.microsoft.com/office/drawing/2014/main" id="{ADF33C80-73D2-DFD6-D9FA-C88C7FD4077D}"/>
              </a:ext>
            </a:extLst>
          </p:cNvPr>
          <p:cNvSpPr txBox="1">
            <a:spLocks/>
          </p:cNvSpPr>
          <p:nvPr/>
        </p:nvSpPr>
        <p:spPr>
          <a:xfrm>
            <a:off x="4432003"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Validating Data</a:t>
            </a:r>
          </a:p>
        </p:txBody>
      </p:sp>
      <p:pic>
        <p:nvPicPr>
          <p:cNvPr id="4" name="Picture 3" descr="A picture containing text, screenshot, diagram, line&#10;&#10;Description automatically generated">
            <a:extLst>
              <a:ext uri="{FF2B5EF4-FFF2-40B4-BE49-F238E27FC236}">
                <a16:creationId xmlns:a16="http://schemas.microsoft.com/office/drawing/2014/main" id="{BFB64BA8-CD53-5ABB-84FE-A82881BCA172}"/>
              </a:ext>
            </a:extLst>
          </p:cNvPr>
          <p:cNvPicPr>
            <a:picLocks noChangeAspect="1"/>
          </p:cNvPicPr>
          <p:nvPr/>
        </p:nvPicPr>
        <p:blipFill rotWithShape="1">
          <a:blip r:embed="rId3"/>
          <a:srcRect l="8903" r="9087"/>
          <a:stretch/>
        </p:blipFill>
        <p:spPr>
          <a:xfrm>
            <a:off x="4889450" y="1534002"/>
            <a:ext cx="3534550" cy="3232460"/>
          </a:xfrm>
          <a:prstGeom prst="rect">
            <a:avLst/>
          </a:prstGeom>
        </p:spPr>
      </p:pic>
      <p:pic>
        <p:nvPicPr>
          <p:cNvPr id="16" name="Picture 15" descr="A screenshot of a computer&#10;&#10;Description automatically generated with low confidence">
            <a:extLst>
              <a:ext uri="{FF2B5EF4-FFF2-40B4-BE49-F238E27FC236}">
                <a16:creationId xmlns:a16="http://schemas.microsoft.com/office/drawing/2014/main" id="{4DB80DE9-4959-859E-2C8A-1AB1811A3991}"/>
              </a:ext>
            </a:extLst>
          </p:cNvPr>
          <p:cNvPicPr>
            <a:picLocks noChangeAspect="1"/>
          </p:cNvPicPr>
          <p:nvPr/>
        </p:nvPicPr>
        <p:blipFill rotWithShape="1">
          <a:blip r:embed="rId4"/>
          <a:srcRect l="8721" r="8539"/>
          <a:stretch/>
        </p:blipFill>
        <p:spPr>
          <a:xfrm>
            <a:off x="688513" y="1534002"/>
            <a:ext cx="3566037" cy="3232460"/>
          </a:xfrm>
          <a:prstGeom prst="rect">
            <a:avLst/>
          </a:prstGeom>
        </p:spPr>
      </p:pic>
    </p:spTree>
    <p:extLst>
      <p:ext uri="{BB962C8B-B14F-4D97-AF65-F5344CB8AC3E}">
        <p14:creationId xmlns:p14="http://schemas.microsoft.com/office/powerpoint/2010/main" val="160493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F1 Score</a:t>
            </a:r>
            <a:endParaRPr dirty="0"/>
          </a:p>
        </p:txBody>
      </p:sp>
      <p:sp>
        <p:nvSpPr>
          <p:cNvPr id="22" name="Google Shape;7000;p62">
            <a:extLst>
              <a:ext uri="{FF2B5EF4-FFF2-40B4-BE49-F238E27FC236}">
                <a16:creationId xmlns:a16="http://schemas.microsoft.com/office/drawing/2014/main" id="{752379F4-1AFD-58B4-DA36-31979F5CFD8C}"/>
              </a:ext>
            </a:extLst>
          </p:cNvPr>
          <p:cNvSpPr txBox="1">
            <a:spLocks/>
          </p:cNvSpPr>
          <p:nvPr/>
        </p:nvSpPr>
        <p:spPr>
          <a:xfrm>
            <a:off x="275572"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Training Data</a:t>
            </a:r>
          </a:p>
        </p:txBody>
      </p:sp>
      <p:sp>
        <p:nvSpPr>
          <p:cNvPr id="23" name="Google Shape;7000;p62">
            <a:extLst>
              <a:ext uri="{FF2B5EF4-FFF2-40B4-BE49-F238E27FC236}">
                <a16:creationId xmlns:a16="http://schemas.microsoft.com/office/drawing/2014/main" id="{ADF33C80-73D2-DFD6-D9FA-C88C7FD4077D}"/>
              </a:ext>
            </a:extLst>
          </p:cNvPr>
          <p:cNvSpPr txBox="1">
            <a:spLocks/>
          </p:cNvSpPr>
          <p:nvPr/>
        </p:nvSpPr>
        <p:spPr>
          <a:xfrm>
            <a:off x="4432003"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Validating Data</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BC50EAD-2AC8-D563-69B2-00CEE8636A4D}"/>
                  </a:ext>
                </a:extLst>
              </p:cNvPr>
              <p:cNvSpPr txBox="1"/>
              <p:nvPr/>
            </p:nvSpPr>
            <p:spPr>
              <a:xfrm>
                <a:off x="3086154" y="4274844"/>
                <a:ext cx="2691698" cy="508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1=2∗(</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𝑝𝑟𝑒𝑐𝑖𝑠𝑖𝑜𝑛</m:t>
                          </m:r>
                          <m:r>
                            <a:rPr lang="en-US" sz="1600" b="0" i="1" smtClean="0">
                              <a:latin typeface="Cambria Math" panose="02040503050406030204" pitchFamily="18" charset="0"/>
                            </a:rPr>
                            <m:t>∗</m:t>
                          </m:r>
                          <m:r>
                            <a:rPr lang="en-US" sz="1600" b="0" i="1" smtClean="0">
                              <a:latin typeface="Cambria Math" panose="02040503050406030204" pitchFamily="18" charset="0"/>
                            </a:rPr>
                            <m:t>𝑟𝑒𝑐𝑎𝑙𝑙</m:t>
                          </m:r>
                        </m:num>
                        <m:den>
                          <m:r>
                            <a:rPr lang="en-US" sz="1600" b="0" i="1" smtClean="0">
                              <a:latin typeface="Cambria Math" panose="02040503050406030204" pitchFamily="18" charset="0"/>
                            </a:rPr>
                            <m:t>𝑝𝑟𝑒𝑐𝑖𝑠𝑖𝑜𝑛</m:t>
                          </m:r>
                          <m:r>
                            <a:rPr lang="en-US" sz="1600" b="0" i="1" smtClean="0">
                              <a:latin typeface="Cambria Math" panose="02040503050406030204" pitchFamily="18" charset="0"/>
                            </a:rPr>
                            <m:t>+</m:t>
                          </m:r>
                          <m:r>
                            <a:rPr lang="en-US" sz="1600" b="0" i="1" smtClean="0">
                              <a:latin typeface="Cambria Math" panose="02040503050406030204" pitchFamily="18" charset="0"/>
                            </a:rPr>
                            <m:t>𝑟𝑒𝑐𝑎𝑙𝑙</m:t>
                          </m:r>
                        </m:den>
                      </m:f>
                      <m:r>
                        <a:rPr lang="en-US" sz="1600" b="0" i="1" smtClean="0">
                          <a:latin typeface="Cambria Math" panose="02040503050406030204" pitchFamily="18" charset="0"/>
                        </a:rPr>
                        <m:t>)</m:t>
                      </m:r>
                    </m:oMath>
                  </m:oMathPara>
                </a14:m>
                <a:endParaRPr lang="en-US" sz="1600" dirty="0"/>
              </a:p>
            </p:txBody>
          </p:sp>
        </mc:Choice>
        <mc:Fallback>
          <p:sp>
            <p:nvSpPr>
              <p:cNvPr id="2" name="TextBox 1">
                <a:extLst>
                  <a:ext uri="{FF2B5EF4-FFF2-40B4-BE49-F238E27FC236}">
                    <a16:creationId xmlns:a16="http://schemas.microsoft.com/office/drawing/2014/main" id="{6BC50EAD-2AC8-D563-69B2-00CEE8636A4D}"/>
                  </a:ext>
                </a:extLst>
              </p:cNvPr>
              <p:cNvSpPr txBox="1">
                <a:spLocks noRot="1" noChangeAspect="1" noMove="1" noResize="1" noEditPoints="1" noAdjustHandles="1" noChangeArrowheads="1" noChangeShapeType="1" noTextEdit="1"/>
              </p:cNvSpPr>
              <p:nvPr/>
            </p:nvSpPr>
            <p:spPr>
              <a:xfrm>
                <a:off x="3086154" y="4274844"/>
                <a:ext cx="2691698" cy="508985"/>
              </a:xfrm>
              <a:prstGeom prst="rect">
                <a:avLst/>
              </a:prstGeom>
              <a:blipFill>
                <a:blip r:embed="rId3"/>
                <a:stretch>
                  <a:fillRect/>
                </a:stretch>
              </a:blipFill>
            </p:spPr>
            <p:txBody>
              <a:bodyPr/>
              <a:lstStyle/>
              <a:p>
                <a:r>
                  <a:rPr lang="en-US">
                    <a:noFill/>
                  </a:rPr>
                  <a:t> </a:t>
                </a:r>
              </a:p>
            </p:txBody>
          </p:sp>
        </mc:Fallback>
      </mc:AlternateContent>
      <p:pic>
        <p:nvPicPr>
          <p:cNvPr id="5" name="Picture 4" descr="A picture containing text, screenshot, diagram, plot&#10;&#10;Description automatically generated">
            <a:extLst>
              <a:ext uri="{FF2B5EF4-FFF2-40B4-BE49-F238E27FC236}">
                <a16:creationId xmlns:a16="http://schemas.microsoft.com/office/drawing/2014/main" id="{43B4F04A-77B6-A40E-05C0-A07067BEB2ED}"/>
              </a:ext>
            </a:extLst>
          </p:cNvPr>
          <p:cNvPicPr>
            <a:picLocks noChangeAspect="1"/>
          </p:cNvPicPr>
          <p:nvPr/>
        </p:nvPicPr>
        <p:blipFill>
          <a:blip r:embed="rId4"/>
          <a:stretch>
            <a:fillRect/>
          </a:stretch>
        </p:blipFill>
        <p:spPr>
          <a:xfrm>
            <a:off x="426276" y="1534002"/>
            <a:ext cx="4005727" cy="2670485"/>
          </a:xfrm>
          <a:prstGeom prst="rect">
            <a:avLst/>
          </a:prstGeom>
        </p:spPr>
      </p:pic>
      <p:pic>
        <p:nvPicPr>
          <p:cNvPr id="7" name="Picture 6" descr="A picture containing text, screenshot, diagram, display&#10;&#10;Description automatically generated">
            <a:extLst>
              <a:ext uri="{FF2B5EF4-FFF2-40B4-BE49-F238E27FC236}">
                <a16:creationId xmlns:a16="http://schemas.microsoft.com/office/drawing/2014/main" id="{7854978C-1813-2C4E-5F65-FE7402D5039B}"/>
              </a:ext>
            </a:extLst>
          </p:cNvPr>
          <p:cNvPicPr>
            <a:picLocks noChangeAspect="1"/>
          </p:cNvPicPr>
          <p:nvPr/>
        </p:nvPicPr>
        <p:blipFill>
          <a:blip r:embed="rId5"/>
          <a:stretch>
            <a:fillRect/>
          </a:stretch>
        </p:blipFill>
        <p:spPr>
          <a:xfrm>
            <a:off x="4711996" y="1534002"/>
            <a:ext cx="4005728" cy="2670485"/>
          </a:xfrm>
          <a:prstGeom prst="rect">
            <a:avLst/>
          </a:prstGeom>
        </p:spPr>
      </p:pic>
    </p:spTree>
    <p:extLst>
      <p:ext uri="{BB962C8B-B14F-4D97-AF65-F5344CB8AC3E}">
        <p14:creationId xmlns:p14="http://schemas.microsoft.com/office/powerpoint/2010/main" val="519441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Precision</a:t>
            </a:r>
            <a:endParaRPr dirty="0"/>
          </a:p>
        </p:txBody>
      </p:sp>
      <p:sp>
        <p:nvSpPr>
          <p:cNvPr id="22" name="Google Shape;7000;p62">
            <a:extLst>
              <a:ext uri="{FF2B5EF4-FFF2-40B4-BE49-F238E27FC236}">
                <a16:creationId xmlns:a16="http://schemas.microsoft.com/office/drawing/2014/main" id="{752379F4-1AFD-58B4-DA36-31979F5CFD8C}"/>
              </a:ext>
            </a:extLst>
          </p:cNvPr>
          <p:cNvSpPr txBox="1">
            <a:spLocks/>
          </p:cNvSpPr>
          <p:nvPr/>
        </p:nvSpPr>
        <p:spPr>
          <a:xfrm>
            <a:off x="275572"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Training Data</a:t>
            </a:r>
          </a:p>
        </p:txBody>
      </p:sp>
      <p:sp>
        <p:nvSpPr>
          <p:cNvPr id="23" name="Google Shape;7000;p62">
            <a:extLst>
              <a:ext uri="{FF2B5EF4-FFF2-40B4-BE49-F238E27FC236}">
                <a16:creationId xmlns:a16="http://schemas.microsoft.com/office/drawing/2014/main" id="{ADF33C80-73D2-DFD6-D9FA-C88C7FD4077D}"/>
              </a:ext>
            </a:extLst>
          </p:cNvPr>
          <p:cNvSpPr txBox="1">
            <a:spLocks/>
          </p:cNvSpPr>
          <p:nvPr/>
        </p:nvSpPr>
        <p:spPr>
          <a:xfrm>
            <a:off x="4432003"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Validating Data</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5DFAA22-50ED-1756-D304-1BAE081BAD2E}"/>
                  </a:ext>
                </a:extLst>
              </p:cNvPr>
              <p:cNvSpPr txBox="1"/>
              <p:nvPr/>
            </p:nvSpPr>
            <p:spPr>
              <a:xfrm>
                <a:off x="2341366" y="4294938"/>
                <a:ext cx="4181273" cy="465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𝑃𝑟𝑒𝑐𝑖𝑠𝑖𝑜𝑛</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rPr>
                            <m:t>𝑇𝑟𝑢𝑒</m:t>
                          </m:r>
                          <m:r>
                            <a:rPr lang="en-US" sz="1600" i="1">
                              <a:latin typeface="Cambria Math" panose="02040503050406030204" pitchFamily="18" charset="0"/>
                            </a:rPr>
                            <m:t> </m:t>
                          </m:r>
                          <m:r>
                            <a:rPr lang="en-US" sz="1600" i="1">
                              <a:latin typeface="Cambria Math" panose="02040503050406030204" pitchFamily="18" charset="0"/>
                            </a:rPr>
                            <m:t>𝑃𝑜𝑠𝑖𝑡𝑖𝑣𝑒</m:t>
                          </m:r>
                        </m:num>
                        <m:den>
                          <m:r>
                            <a:rPr lang="en-US" sz="1600" i="1">
                              <a:latin typeface="Cambria Math" panose="02040503050406030204" pitchFamily="18" charset="0"/>
                            </a:rPr>
                            <m:t>𝑇𝑟𝑢𝑒</m:t>
                          </m:r>
                          <m:r>
                            <a:rPr lang="en-US" sz="1600" i="1">
                              <a:latin typeface="Cambria Math" panose="02040503050406030204" pitchFamily="18" charset="0"/>
                            </a:rPr>
                            <m:t> </m:t>
                          </m:r>
                          <m:r>
                            <a:rPr lang="en-US" sz="1600" i="1">
                              <a:latin typeface="Cambria Math" panose="02040503050406030204" pitchFamily="18" charset="0"/>
                            </a:rPr>
                            <m:t>𝑃𝑜𝑠𝑖𝑡𝑖𝑣𝑒</m:t>
                          </m:r>
                          <m:r>
                            <a:rPr lang="en-US" sz="1600" b="0" i="1" smtClean="0">
                              <a:latin typeface="Cambria Math" panose="02040503050406030204" pitchFamily="18" charset="0"/>
                            </a:rPr>
                            <m:t>+</m:t>
                          </m:r>
                          <m:r>
                            <a:rPr lang="en-US" sz="1600" b="0" i="1" smtClean="0">
                              <a:latin typeface="Cambria Math" panose="02040503050406030204" pitchFamily="18" charset="0"/>
                            </a:rPr>
                            <m:t>𝐹𝑎𝑙𝑠𝑒</m:t>
                          </m:r>
                          <m:r>
                            <a:rPr lang="en-US" sz="1600" b="0" i="1" smtClean="0">
                              <a:latin typeface="Cambria Math" panose="02040503050406030204" pitchFamily="18" charset="0"/>
                            </a:rPr>
                            <m:t> </m:t>
                          </m:r>
                          <m:r>
                            <a:rPr lang="en-US" sz="1600" b="0" i="1" smtClean="0">
                              <a:latin typeface="Cambria Math" panose="02040503050406030204" pitchFamily="18" charset="0"/>
                            </a:rPr>
                            <m:t>𝑃𝑜𝑠𝑖𝑡𝑖𝑣𝑒</m:t>
                          </m:r>
                        </m:den>
                      </m:f>
                      <m:r>
                        <a:rPr lang="en-US" sz="1600" b="0" i="1" smtClean="0">
                          <a:latin typeface="Cambria Math" panose="02040503050406030204" pitchFamily="18" charset="0"/>
                        </a:rPr>
                        <m:t>)</m:t>
                      </m:r>
                    </m:oMath>
                  </m:oMathPara>
                </a14:m>
                <a:endParaRPr lang="en-US" sz="1600" dirty="0"/>
              </a:p>
            </p:txBody>
          </p:sp>
        </mc:Choice>
        <mc:Fallback>
          <p:sp>
            <p:nvSpPr>
              <p:cNvPr id="2" name="TextBox 1">
                <a:extLst>
                  <a:ext uri="{FF2B5EF4-FFF2-40B4-BE49-F238E27FC236}">
                    <a16:creationId xmlns:a16="http://schemas.microsoft.com/office/drawing/2014/main" id="{A5DFAA22-50ED-1756-D304-1BAE081BAD2E}"/>
                  </a:ext>
                </a:extLst>
              </p:cNvPr>
              <p:cNvSpPr txBox="1">
                <a:spLocks noRot="1" noChangeAspect="1" noMove="1" noResize="1" noEditPoints="1" noAdjustHandles="1" noChangeArrowheads="1" noChangeShapeType="1" noTextEdit="1"/>
              </p:cNvSpPr>
              <p:nvPr/>
            </p:nvSpPr>
            <p:spPr>
              <a:xfrm>
                <a:off x="2341366" y="4294938"/>
                <a:ext cx="4181273" cy="465127"/>
              </a:xfrm>
              <a:prstGeom prst="rect">
                <a:avLst/>
              </a:prstGeom>
              <a:blipFill>
                <a:blip r:embed="rId3"/>
                <a:stretch>
                  <a:fillRect/>
                </a:stretch>
              </a:blipFill>
            </p:spPr>
            <p:txBody>
              <a:bodyPr/>
              <a:lstStyle/>
              <a:p>
                <a:r>
                  <a:rPr lang="en-US">
                    <a:noFill/>
                  </a:rPr>
                  <a:t> </a:t>
                </a:r>
              </a:p>
            </p:txBody>
          </p:sp>
        </mc:Fallback>
      </mc:AlternateContent>
      <p:pic>
        <p:nvPicPr>
          <p:cNvPr id="7" name="Picture 6" descr="A picture containing text, screenshot, display, software&#10;&#10;Description automatically generated">
            <a:extLst>
              <a:ext uri="{FF2B5EF4-FFF2-40B4-BE49-F238E27FC236}">
                <a16:creationId xmlns:a16="http://schemas.microsoft.com/office/drawing/2014/main" id="{B1057BAD-6F13-5E6B-60AC-C713DF8D0782}"/>
              </a:ext>
            </a:extLst>
          </p:cNvPr>
          <p:cNvPicPr>
            <a:picLocks noChangeAspect="1"/>
          </p:cNvPicPr>
          <p:nvPr/>
        </p:nvPicPr>
        <p:blipFill>
          <a:blip r:embed="rId4"/>
          <a:stretch>
            <a:fillRect/>
          </a:stretch>
        </p:blipFill>
        <p:spPr>
          <a:xfrm>
            <a:off x="4711998" y="1533695"/>
            <a:ext cx="4005726" cy="2670484"/>
          </a:xfrm>
          <a:prstGeom prst="rect">
            <a:avLst/>
          </a:prstGeom>
        </p:spPr>
      </p:pic>
      <p:pic>
        <p:nvPicPr>
          <p:cNvPr id="8" name="Picture 7" descr="A picture containing text, screenshot, plot, diagram&#10;&#10;Description automatically generated">
            <a:extLst>
              <a:ext uri="{FF2B5EF4-FFF2-40B4-BE49-F238E27FC236}">
                <a16:creationId xmlns:a16="http://schemas.microsoft.com/office/drawing/2014/main" id="{FCB80A55-1B30-8543-6F7D-85076E3EDF81}"/>
              </a:ext>
            </a:extLst>
          </p:cNvPr>
          <p:cNvPicPr>
            <a:picLocks noChangeAspect="1"/>
          </p:cNvPicPr>
          <p:nvPr/>
        </p:nvPicPr>
        <p:blipFill>
          <a:blip r:embed="rId5"/>
          <a:stretch>
            <a:fillRect/>
          </a:stretch>
        </p:blipFill>
        <p:spPr>
          <a:xfrm>
            <a:off x="426276" y="1533696"/>
            <a:ext cx="4005728" cy="2670485"/>
          </a:xfrm>
          <a:prstGeom prst="rect">
            <a:avLst/>
          </a:prstGeom>
        </p:spPr>
      </p:pic>
    </p:spTree>
    <p:extLst>
      <p:ext uri="{BB962C8B-B14F-4D97-AF65-F5344CB8AC3E}">
        <p14:creationId xmlns:p14="http://schemas.microsoft.com/office/powerpoint/2010/main" val="374156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Recall</a:t>
            </a:r>
            <a:endParaRPr dirty="0"/>
          </a:p>
        </p:txBody>
      </p:sp>
      <p:sp>
        <p:nvSpPr>
          <p:cNvPr id="22" name="Google Shape;7000;p62">
            <a:extLst>
              <a:ext uri="{FF2B5EF4-FFF2-40B4-BE49-F238E27FC236}">
                <a16:creationId xmlns:a16="http://schemas.microsoft.com/office/drawing/2014/main" id="{752379F4-1AFD-58B4-DA36-31979F5CFD8C}"/>
              </a:ext>
            </a:extLst>
          </p:cNvPr>
          <p:cNvSpPr txBox="1">
            <a:spLocks/>
          </p:cNvSpPr>
          <p:nvPr/>
        </p:nvSpPr>
        <p:spPr>
          <a:xfrm>
            <a:off x="275572"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Training Data</a:t>
            </a:r>
          </a:p>
        </p:txBody>
      </p:sp>
      <p:sp>
        <p:nvSpPr>
          <p:cNvPr id="23" name="Google Shape;7000;p62">
            <a:extLst>
              <a:ext uri="{FF2B5EF4-FFF2-40B4-BE49-F238E27FC236}">
                <a16:creationId xmlns:a16="http://schemas.microsoft.com/office/drawing/2014/main" id="{ADF33C80-73D2-DFD6-D9FA-C88C7FD4077D}"/>
              </a:ext>
            </a:extLst>
          </p:cNvPr>
          <p:cNvSpPr txBox="1">
            <a:spLocks/>
          </p:cNvSpPr>
          <p:nvPr/>
        </p:nvSpPr>
        <p:spPr>
          <a:xfrm>
            <a:off x="4432003" y="1131702"/>
            <a:ext cx="4296429" cy="40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Lexend Black"/>
              <a:buNone/>
              <a:defRPr sz="2700" b="0" i="0" u="none" strike="noStrike" cap="none">
                <a:solidFill>
                  <a:schemeClr val="dk1"/>
                </a:solidFill>
                <a:latin typeface="Lexend Black"/>
                <a:ea typeface="Lexend Black"/>
                <a:cs typeface="Lexend Black"/>
                <a:sym typeface="Lexend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700" dirty="0">
                <a:latin typeface="Lexend ExtraBold"/>
                <a:ea typeface="Lexend ExtraBold"/>
                <a:cs typeface="Lexend ExtraBold"/>
                <a:sym typeface="Lexend ExtraBold"/>
              </a:rPr>
              <a:t>Validating Data</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FFBF2DB-E5E7-EC75-75EB-05DEF424C96A}"/>
                  </a:ext>
                </a:extLst>
              </p:cNvPr>
              <p:cNvSpPr txBox="1"/>
              <p:nvPr/>
            </p:nvSpPr>
            <p:spPr>
              <a:xfrm>
                <a:off x="2443253" y="4282472"/>
                <a:ext cx="3977499" cy="504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𝑅𝑒𝑐𝑎𝑙𝑙</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rPr>
                            <m:t>𝑇𝑟𝑢𝑒</m:t>
                          </m:r>
                          <m:r>
                            <a:rPr lang="en-US" sz="1600" i="1">
                              <a:latin typeface="Cambria Math" panose="02040503050406030204" pitchFamily="18" charset="0"/>
                            </a:rPr>
                            <m:t> </m:t>
                          </m:r>
                          <m:r>
                            <a:rPr lang="en-US" sz="1600" i="1">
                              <a:latin typeface="Cambria Math" panose="02040503050406030204" pitchFamily="18" charset="0"/>
                            </a:rPr>
                            <m:t>𝑃𝑜𝑠𝑖𝑡𝑖𝑣𝑒</m:t>
                          </m:r>
                        </m:num>
                        <m:den>
                          <m:r>
                            <a:rPr lang="en-US" sz="1600" i="1">
                              <a:latin typeface="Cambria Math" panose="02040503050406030204" pitchFamily="18" charset="0"/>
                            </a:rPr>
                            <m:t>𝑇𝑟𝑢𝑒</m:t>
                          </m:r>
                          <m:r>
                            <a:rPr lang="en-US" sz="1600" i="1">
                              <a:latin typeface="Cambria Math" panose="02040503050406030204" pitchFamily="18" charset="0"/>
                            </a:rPr>
                            <m:t> </m:t>
                          </m:r>
                          <m:r>
                            <a:rPr lang="en-US" sz="1600" i="1">
                              <a:latin typeface="Cambria Math" panose="02040503050406030204" pitchFamily="18" charset="0"/>
                            </a:rPr>
                            <m:t>𝑃𝑜𝑠𝑖𝑡𝑖𝑣𝑒</m:t>
                          </m:r>
                          <m:r>
                            <a:rPr lang="en-US" sz="1600" b="0" i="1" smtClean="0">
                              <a:latin typeface="Cambria Math" panose="02040503050406030204" pitchFamily="18" charset="0"/>
                            </a:rPr>
                            <m:t>+</m:t>
                          </m:r>
                          <m:r>
                            <a:rPr lang="en-US" sz="1600" b="0" i="1" smtClean="0">
                              <a:latin typeface="Cambria Math" panose="02040503050406030204" pitchFamily="18" charset="0"/>
                            </a:rPr>
                            <m:t>𝐹𝑎𝑙𝑠𝑒</m:t>
                          </m:r>
                          <m:r>
                            <a:rPr lang="en-US" sz="1600" b="0" i="1" smtClean="0">
                              <a:latin typeface="Cambria Math" panose="02040503050406030204" pitchFamily="18" charset="0"/>
                            </a:rPr>
                            <m:t> </m:t>
                          </m:r>
                          <m:r>
                            <a:rPr lang="en-US" sz="1600" b="0" i="1" smtClean="0">
                              <a:latin typeface="Cambria Math" panose="02040503050406030204" pitchFamily="18" charset="0"/>
                            </a:rPr>
                            <m:t>𝑁𝑒𝑔𝑎𝑡𝑖𝑣𝑒</m:t>
                          </m:r>
                        </m:den>
                      </m:f>
                      <m:r>
                        <a:rPr lang="en-US" sz="1600" b="0" i="1" smtClean="0">
                          <a:latin typeface="Cambria Math" panose="02040503050406030204" pitchFamily="18" charset="0"/>
                        </a:rPr>
                        <m:t>)</m:t>
                      </m:r>
                    </m:oMath>
                  </m:oMathPara>
                </a14:m>
                <a:endParaRPr lang="en-US" sz="1600" dirty="0"/>
              </a:p>
            </p:txBody>
          </p:sp>
        </mc:Choice>
        <mc:Fallback>
          <p:sp>
            <p:nvSpPr>
              <p:cNvPr id="2" name="TextBox 1">
                <a:extLst>
                  <a:ext uri="{FF2B5EF4-FFF2-40B4-BE49-F238E27FC236}">
                    <a16:creationId xmlns:a16="http://schemas.microsoft.com/office/drawing/2014/main" id="{CFFBF2DB-E5E7-EC75-75EB-05DEF424C96A}"/>
                  </a:ext>
                </a:extLst>
              </p:cNvPr>
              <p:cNvSpPr txBox="1">
                <a:spLocks noRot="1" noChangeAspect="1" noMove="1" noResize="1" noEditPoints="1" noAdjustHandles="1" noChangeArrowheads="1" noChangeShapeType="1" noTextEdit="1"/>
              </p:cNvSpPr>
              <p:nvPr/>
            </p:nvSpPr>
            <p:spPr>
              <a:xfrm>
                <a:off x="2443253" y="4282472"/>
                <a:ext cx="3977499" cy="504241"/>
              </a:xfrm>
              <a:prstGeom prst="rect">
                <a:avLst/>
              </a:prstGeom>
              <a:blipFill>
                <a:blip r:embed="rId3"/>
                <a:stretch>
                  <a:fillRect/>
                </a:stretch>
              </a:blipFill>
            </p:spPr>
            <p:txBody>
              <a:bodyPr/>
              <a:lstStyle/>
              <a:p>
                <a:r>
                  <a:rPr lang="en-US">
                    <a:noFill/>
                  </a:rPr>
                  <a:t> </a:t>
                </a:r>
              </a:p>
            </p:txBody>
          </p:sp>
        </mc:Fallback>
      </mc:AlternateContent>
      <p:pic>
        <p:nvPicPr>
          <p:cNvPr id="7" name="Picture 6" descr="A picture containing text, screenshot, diagram, display&#10;&#10;Description automatically generated">
            <a:extLst>
              <a:ext uri="{FF2B5EF4-FFF2-40B4-BE49-F238E27FC236}">
                <a16:creationId xmlns:a16="http://schemas.microsoft.com/office/drawing/2014/main" id="{DEFBC3EC-8BF2-4154-A883-0ED86A25E4C4}"/>
              </a:ext>
            </a:extLst>
          </p:cNvPr>
          <p:cNvPicPr>
            <a:picLocks noChangeAspect="1"/>
          </p:cNvPicPr>
          <p:nvPr/>
        </p:nvPicPr>
        <p:blipFill>
          <a:blip r:embed="rId4"/>
          <a:stretch>
            <a:fillRect/>
          </a:stretch>
        </p:blipFill>
        <p:spPr>
          <a:xfrm>
            <a:off x="4711998" y="1533696"/>
            <a:ext cx="4005726" cy="2670484"/>
          </a:xfrm>
          <a:prstGeom prst="rect">
            <a:avLst/>
          </a:prstGeom>
        </p:spPr>
      </p:pic>
      <p:pic>
        <p:nvPicPr>
          <p:cNvPr id="8" name="Picture 7" descr="A picture containing text, screenshot, diagram, plot&#10;&#10;Description automatically generated">
            <a:extLst>
              <a:ext uri="{FF2B5EF4-FFF2-40B4-BE49-F238E27FC236}">
                <a16:creationId xmlns:a16="http://schemas.microsoft.com/office/drawing/2014/main" id="{F2DA52D1-80A6-E0A6-9C43-869805A4AFB6}"/>
              </a:ext>
            </a:extLst>
          </p:cNvPr>
          <p:cNvPicPr>
            <a:picLocks noChangeAspect="1"/>
          </p:cNvPicPr>
          <p:nvPr/>
        </p:nvPicPr>
        <p:blipFill>
          <a:blip r:embed="rId5"/>
          <a:stretch>
            <a:fillRect/>
          </a:stretch>
        </p:blipFill>
        <p:spPr>
          <a:xfrm>
            <a:off x="426276" y="1533696"/>
            <a:ext cx="4005726" cy="2670484"/>
          </a:xfrm>
          <a:prstGeom prst="rect">
            <a:avLst/>
          </a:prstGeom>
        </p:spPr>
      </p:pic>
    </p:spTree>
    <p:extLst>
      <p:ext uri="{BB962C8B-B14F-4D97-AF65-F5344CB8AC3E}">
        <p14:creationId xmlns:p14="http://schemas.microsoft.com/office/powerpoint/2010/main" val="177488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AIM OF THE </a:t>
            </a:r>
            <a:r>
              <a:rPr lang="en" dirty="0">
                <a:solidFill>
                  <a:schemeClr val="lt1"/>
                </a:solidFill>
              </a:rPr>
              <a:t>PROJECT</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97577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Prediction (Validation dataset)</a:t>
            </a:r>
            <a:endParaRPr dirty="0"/>
          </a:p>
        </p:txBody>
      </p:sp>
      <p:pic>
        <p:nvPicPr>
          <p:cNvPr id="3" name="Picture 2" descr="A picture containing text, handwriting, circle&#10;&#10;Description automatically generated">
            <a:extLst>
              <a:ext uri="{FF2B5EF4-FFF2-40B4-BE49-F238E27FC236}">
                <a16:creationId xmlns:a16="http://schemas.microsoft.com/office/drawing/2014/main" id="{010E7FD5-78A4-50B2-19F0-D47A59603F98}"/>
              </a:ext>
            </a:extLst>
          </p:cNvPr>
          <p:cNvPicPr>
            <a:picLocks noChangeAspect="1"/>
          </p:cNvPicPr>
          <p:nvPr/>
        </p:nvPicPr>
        <p:blipFill rotWithShape="1">
          <a:blip r:embed="rId3"/>
          <a:srcRect b="50000"/>
          <a:stretch/>
        </p:blipFill>
        <p:spPr>
          <a:xfrm>
            <a:off x="1043650" y="1206659"/>
            <a:ext cx="7056700" cy="3528350"/>
          </a:xfrm>
          <a:prstGeom prst="rect">
            <a:avLst/>
          </a:prstGeom>
        </p:spPr>
      </p:pic>
    </p:spTree>
    <p:extLst>
      <p:ext uri="{BB962C8B-B14F-4D97-AF65-F5344CB8AC3E}">
        <p14:creationId xmlns:p14="http://schemas.microsoft.com/office/powerpoint/2010/main" val="326672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7095" name="Google Shape;7095;p6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Prediction (Bahrain Road</a:t>
            </a:r>
            <a:br>
              <a:rPr lang="en" dirty="0"/>
            </a:br>
            <a:br>
              <a:rPr lang="en" dirty="0"/>
            </a:br>
            <a:br>
              <a:rPr lang="en" dirty="0"/>
            </a:br>
            <a:br>
              <a:rPr lang="en" dirty="0"/>
            </a:br>
            <a:br>
              <a:rPr lang="en" dirty="0"/>
            </a:br>
            <a:br>
              <a:rPr lang="en" dirty="0"/>
            </a:br>
            <a:br>
              <a:rPr lang="en" dirty="0"/>
            </a:br>
            <a:br>
              <a:rPr lang="en" dirty="0"/>
            </a:br>
            <a:br>
              <a:rPr lang="en" dirty="0"/>
            </a:br>
            <a:br>
              <a:rPr lang="en" dirty="0"/>
            </a:br>
            <a:br>
              <a:rPr lang="en" dirty="0"/>
            </a:br>
            <a:br>
              <a:rPr lang="en" dirty="0"/>
            </a:br>
            <a:r>
              <a:rPr lang="en" dirty="0"/>
              <a:t>)</a:t>
            </a:r>
            <a:endParaRPr dirty="0"/>
          </a:p>
        </p:txBody>
      </p:sp>
      <p:pic>
        <p:nvPicPr>
          <p:cNvPr id="3" name="Picture 2">
            <a:extLst>
              <a:ext uri="{FF2B5EF4-FFF2-40B4-BE49-F238E27FC236}">
                <a16:creationId xmlns:a16="http://schemas.microsoft.com/office/drawing/2014/main" id="{3BF85990-5180-EACD-3D1E-05FF2821AC51}"/>
              </a:ext>
            </a:extLst>
          </p:cNvPr>
          <p:cNvPicPr>
            <a:picLocks noChangeAspect="1"/>
          </p:cNvPicPr>
          <p:nvPr/>
        </p:nvPicPr>
        <p:blipFill rotWithShape="1">
          <a:blip r:embed="rId3"/>
          <a:srcRect r="9860" b="34580"/>
          <a:stretch/>
        </p:blipFill>
        <p:spPr>
          <a:xfrm>
            <a:off x="454882" y="1344151"/>
            <a:ext cx="2138169" cy="3278124"/>
          </a:xfrm>
          <a:prstGeom prst="rect">
            <a:avLst/>
          </a:prstGeom>
        </p:spPr>
      </p:pic>
      <p:pic>
        <p:nvPicPr>
          <p:cNvPr id="5" name="Picture 4">
            <a:extLst>
              <a:ext uri="{FF2B5EF4-FFF2-40B4-BE49-F238E27FC236}">
                <a16:creationId xmlns:a16="http://schemas.microsoft.com/office/drawing/2014/main" id="{FC57F9CF-4C7E-B816-91E0-E89B5C27FED1}"/>
              </a:ext>
            </a:extLst>
          </p:cNvPr>
          <p:cNvPicPr>
            <a:picLocks noChangeAspect="1"/>
          </p:cNvPicPr>
          <p:nvPr/>
        </p:nvPicPr>
        <p:blipFill rotWithShape="1">
          <a:blip r:embed="rId4"/>
          <a:srcRect l="11674" t="20650" r="8839" b="6805"/>
          <a:stretch/>
        </p:blipFill>
        <p:spPr>
          <a:xfrm>
            <a:off x="2795655" y="1344151"/>
            <a:ext cx="1699593" cy="3278124"/>
          </a:xfrm>
          <a:prstGeom prst="rect">
            <a:avLst/>
          </a:prstGeom>
        </p:spPr>
      </p:pic>
      <p:pic>
        <p:nvPicPr>
          <p:cNvPr id="7" name="Picture 6">
            <a:extLst>
              <a:ext uri="{FF2B5EF4-FFF2-40B4-BE49-F238E27FC236}">
                <a16:creationId xmlns:a16="http://schemas.microsoft.com/office/drawing/2014/main" id="{32A9A448-79A7-CB30-C1E8-5B0DC3E06CAA}"/>
              </a:ext>
            </a:extLst>
          </p:cNvPr>
          <p:cNvPicPr>
            <a:picLocks noChangeAspect="1"/>
          </p:cNvPicPr>
          <p:nvPr/>
        </p:nvPicPr>
        <p:blipFill rotWithShape="1">
          <a:blip r:embed="rId5"/>
          <a:srcRect l="27770" t="19569" b="14760"/>
          <a:stretch/>
        </p:blipFill>
        <p:spPr>
          <a:xfrm>
            <a:off x="4697852" y="1344151"/>
            <a:ext cx="1699593" cy="3278124"/>
          </a:xfrm>
          <a:prstGeom prst="rect">
            <a:avLst/>
          </a:prstGeom>
        </p:spPr>
      </p:pic>
      <p:pic>
        <p:nvPicPr>
          <p:cNvPr id="9" name="Picture 8">
            <a:extLst>
              <a:ext uri="{FF2B5EF4-FFF2-40B4-BE49-F238E27FC236}">
                <a16:creationId xmlns:a16="http://schemas.microsoft.com/office/drawing/2014/main" id="{F43E6ED8-7454-BF62-DBA2-A7280A08F80E}"/>
              </a:ext>
            </a:extLst>
          </p:cNvPr>
          <p:cNvPicPr>
            <a:picLocks noChangeAspect="1"/>
          </p:cNvPicPr>
          <p:nvPr/>
        </p:nvPicPr>
        <p:blipFill rotWithShape="1">
          <a:blip r:embed="rId6"/>
          <a:srcRect l="17717" b="34455"/>
          <a:stretch/>
        </p:blipFill>
        <p:spPr>
          <a:xfrm>
            <a:off x="6600049" y="1344151"/>
            <a:ext cx="1943948" cy="3278124"/>
          </a:xfrm>
          <a:prstGeom prst="rect">
            <a:avLst/>
          </a:prstGeom>
        </p:spPr>
      </p:pic>
    </p:spTree>
    <p:extLst>
      <p:ext uri="{BB962C8B-B14F-4D97-AF65-F5344CB8AC3E}">
        <p14:creationId xmlns:p14="http://schemas.microsoft.com/office/powerpoint/2010/main" val="185970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cxnSp>
        <p:nvCxnSpPr>
          <p:cNvPr id="1582" name="Google Shape;1582;p40"/>
          <p:cNvCxnSpPr/>
          <p:nvPr/>
        </p:nvCxnSpPr>
        <p:spPr>
          <a:xfrm>
            <a:off x="285100" y="2179425"/>
            <a:ext cx="4948800" cy="0"/>
          </a:xfrm>
          <a:prstGeom prst="straightConnector1">
            <a:avLst/>
          </a:prstGeom>
          <a:noFill/>
          <a:ln w="9525" cap="flat" cmpd="sng">
            <a:solidFill>
              <a:schemeClr val="dk1"/>
            </a:solidFill>
            <a:prstDash val="solid"/>
            <a:round/>
            <a:headEnd type="none" w="med" len="med"/>
            <a:tailEnd type="none" w="med" len="med"/>
          </a:ln>
        </p:spPr>
      </p:cxnSp>
      <p:sp>
        <p:nvSpPr>
          <p:cNvPr id="1583" name="Google Shape;1583;p40"/>
          <p:cNvSpPr txBox="1">
            <a:spLocks noGrp="1"/>
          </p:cNvSpPr>
          <p:nvPr>
            <p:ph type="title"/>
          </p:nvPr>
        </p:nvSpPr>
        <p:spPr>
          <a:xfrm>
            <a:off x="713225" y="2608020"/>
            <a:ext cx="3429600" cy="1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DEMO!</a:t>
            </a:r>
            <a:endParaRPr dirty="0"/>
          </a:p>
        </p:txBody>
      </p:sp>
      <p:sp>
        <p:nvSpPr>
          <p:cNvPr id="1584" name="Google Shape;1584;p40"/>
          <p:cNvSpPr txBox="1">
            <a:spLocks noGrp="1"/>
          </p:cNvSpPr>
          <p:nvPr>
            <p:ph type="subTitle" idx="1"/>
          </p:nvPr>
        </p:nvSpPr>
        <p:spPr>
          <a:xfrm>
            <a:off x="713225" y="3477063"/>
            <a:ext cx="3429600" cy="9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a webcam  to show the YOLOv8 custom trained model.</a:t>
            </a:r>
            <a:endParaRPr dirty="0"/>
          </a:p>
        </p:txBody>
      </p:sp>
      <p:grpSp>
        <p:nvGrpSpPr>
          <p:cNvPr id="1585" name="Google Shape;1585;p40"/>
          <p:cNvGrpSpPr/>
          <p:nvPr/>
        </p:nvGrpSpPr>
        <p:grpSpPr>
          <a:xfrm>
            <a:off x="713021" y="897733"/>
            <a:ext cx="805788" cy="952437"/>
            <a:chOff x="6819875" y="4319550"/>
            <a:chExt cx="399875" cy="472650"/>
          </a:xfrm>
        </p:grpSpPr>
        <p:sp>
          <p:nvSpPr>
            <p:cNvPr id="1586" name="Google Shape;1586;p40"/>
            <p:cNvSpPr/>
            <p:nvPr/>
          </p:nvSpPr>
          <p:spPr>
            <a:xfrm>
              <a:off x="6819875" y="4422200"/>
              <a:ext cx="208525" cy="291425"/>
            </a:xfrm>
            <a:custGeom>
              <a:avLst/>
              <a:gdLst/>
              <a:ahLst/>
              <a:cxnLst/>
              <a:rect l="l" t="t" r="r" b="b"/>
              <a:pathLst>
                <a:path w="8341" h="11657" extrusionOk="0">
                  <a:moveTo>
                    <a:pt x="7890" y="1"/>
                  </a:moveTo>
                  <a:lnTo>
                    <a:pt x="1" y="11412"/>
                  </a:lnTo>
                  <a:lnTo>
                    <a:pt x="409" y="11657"/>
                  </a:lnTo>
                  <a:lnTo>
                    <a:pt x="8340" y="6855"/>
                  </a:lnTo>
                  <a:lnTo>
                    <a:pt x="7753" y="6219"/>
                  </a:lnTo>
                  <a:lnTo>
                    <a:pt x="2530" y="9195"/>
                  </a:lnTo>
                  <a:lnTo>
                    <a:pt x="2530" y="9195"/>
                  </a:lnTo>
                  <a:lnTo>
                    <a:pt x="7782" y="1812"/>
                  </a:lnTo>
                  <a:lnTo>
                    <a:pt x="78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0"/>
            <p:cNvSpPr/>
            <p:nvPr/>
          </p:nvSpPr>
          <p:spPr>
            <a:xfrm>
              <a:off x="6830075" y="4428325"/>
              <a:ext cx="208525" cy="285300"/>
            </a:xfrm>
            <a:custGeom>
              <a:avLst/>
              <a:gdLst/>
              <a:ahLst/>
              <a:cxnLst/>
              <a:rect l="l" t="t" r="r" b="b"/>
              <a:pathLst>
                <a:path w="8341" h="11412" extrusionOk="0">
                  <a:moveTo>
                    <a:pt x="7890" y="1"/>
                  </a:moveTo>
                  <a:lnTo>
                    <a:pt x="1" y="11412"/>
                  </a:lnTo>
                  <a:lnTo>
                    <a:pt x="8340" y="6871"/>
                  </a:lnTo>
                  <a:lnTo>
                    <a:pt x="7753" y="6218"/>
                  </a:lnTo>
                  <a:lnTo>
                    <a:pt x="2530" y="9208"/>
                  </a:lnTo>
                  <a:lnTo>
                    <a:pt x="7782" y="1825"/>
                  </a:lnTo>
                  <a:lnTo>
                    <a:pt x="789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0"/>
            <p:cNvSpPr/>
            <p:nvPr/>
          </p:nvSpPr>
          <p:spPr>
            <a:xfrm>
              <a:off x="6878375" y="4319550"/>
              <a:ext cx="116975" cy="472650"/>
            </a:xfrm>
            <a:custGeom>
              <a:avLst/>
              <a:gdLst/>
              <a:ahLst/>
              <a:cxnLst/>
              <a:rect l="l" t="t" r="r" b="b"/>
              <a:pathLst>
                <a:path w="4679" h="18906" extrusionOk="0">
                  <a:moveTo>
                    <a:pt x="4678" y="1"/>
                  </a:moveTo>
                  <a:lnTo>
                    <a:pt x="4042" y="190"/>
                  </a:lnTo>
                  <a:lnTo>
                    <a:pt x="1" y="18648"/>
                  </a:lnTo>
                  <a:lnTo>
                    <a:pt x="533" y="18906"/>
                  </a:lnTo>
                  <a:lnTo>
                    <a:pt x="467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0"/>
            <p:cNvSpPr/>
            <p:nvPr/>
          </p:nvSpPr>
          <p:spPr>
            <a:xfrm>
              <a:off x="6891675" y="4319550"/>
              <a:ext cx="328075" cy="472650"/>
            </a:xfrm>
            <a:custGeom>
              <a:avLst/>
              <a:gdLst/>
              <a:ahLst/>
              <a:cxnLst/>
              <a:rect l="l" t="t" r="r" b="b"/>
              <a:pathLst>
                <a:path w="13123" h="18906" extrusionOk="0">
                  <a:moveTo>
                    <a:pt x="4146" y="1"/>
                  </a:moveTo>
                  <a:lnTo>
                    <a:pt x="1" y="18906"/>
                  </a:lnTo>
                  <a:lnTo>
                    <a:pt x="13122" y="11343"/>
                  </a:lnTo>
                  <a:lnTo>
                    <a:pt x="41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0"/>
            <p:cNvSpPr/>
            <p:nvPr/>
          </p:nvSpPr>
          <p:spPr>
            <a:xfrm>
              <a:off x="6908650" y="4339625"/>
              <a:ext cx="298850" cy="432825"/>
            </a:xfrm>
            <a:custGeom>
              <a:avLst/>
              <a:gdLst/>
              <a:ahLst/>
              <a:cxnLst/>
              <a:rect l="l" t="t" r="r" b="b"/>
              <a:pathLst>
                <a:path w="11954" h="17313" extrusionOk="0">
                  <a:moveTo>
                    <a:pt x="3536" y="1"/>
                  </a:moveTo>
                  <a:lnTo>
                    <a:pt x="1" y="17313"/>
                  </a:lnTo>
                  <a:lnTo>
                    <a:pt x="1" y="17313"/>
                  </a:lnTo>
                  <a:lnTo>
                    <a:pt x="11954" y="10419"/>
                  </a:lnTo>
                  <a:lnTo>
                    <a:pt x="35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0"/>
            <p:cNvSpPr/>
            <p:nvPr/>
          </p:nvSpPr>
          <p:spPr>
            <a:xfrm>
              <a:off x="6951175" y="4386875"/>
              <a:ext cx="220025" cy="330825"/>
            </a:xfrm>
            <a:custGeom>
              <a:avLst/>
              <a:gdLst/>
              <a:ahLst/>
              <a:cxnLst/>
              <a:rect l="l" t="t" r="r" b="b"/>
              <a:pathLst>
                <a:path w="8801" h="13233" extrusionOk="0">
                  <a:moveTo>
                    <a:pt x="2272" y="0"/>
                  </a:moveTo>
                  <a:lnTo>
                    <a:pt x="0" y="13233"/>
                  </a:lnTo>
                  <a:lnTo>
                    <a:pt x="8800" y="8160"/>
                  </a:lnTo>
                  <a:lnTo>
                    <a:pt x="227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0"/>
            <p:cNvSpPr/>
            <p:nvPr/>
          </p:nvSpPr>
          <p:spPr>
            <a:xfrm>
              <a:off x="7014425" y="4465450"/>
              <a:ext cx="55425" cy="174075"/>
            </a:xfrm>
            <a:custGeom>
              <a:avLst/>
              <a:gdLst/>
              <a:ahLst/>
              <a:cxnLst/>
              <a:rect l="l" t="t" r="r" b="b"/>
              <a:pathLst>
                <a:path w="2217" h="6963" extrusionOk="0">
                  <a:moveTo>
                    <a:pt x="1129" y="1"/>
                  </a:moveTo>
                  <a:lnTo>
                    <a:pt x="0" y="653"/>
                  </a:lnTo>
                  <a:lnTo>
                    <a:pt x="313" y="2351"/>
                  </a:lnTo>
                  <a:lnTo>
                    <a:pt x="966" y="4636"/>
                  </a:lnTo>
                  <a:lnTo>
                    <a:pt x="1671" y="4228"/>
                  </a:lnTo>
                  <a:lnTo>
                    <a:pt x="1440" y="1714"/>
                  </a:lnTo>
                  <a:lnTo>
                    <a:pt x="1129" y="1"/>
                  </a:lnTo>
                  <a:close/>
                  <a:moveTo>
                    <a:pt x="1586" y="4950"/>
                  </a:moveTo>
                  <a:cubicBezTo>
                    <a:pt x="1522" y="4950"/>
                    <a:pt x="1456" y="4967"/>
                    <a:pt x="1387" y="5004"/>
                  </a:cubicBezTo>
                  <a:cubicBezTo>
                    <a:pt x="1074" y="5194"/>
                    <a:pt x="924" y="5713"/>
                    <a:pt x="1031" y="6268"/>
                  </a:cubicBezTo>
                  <a:cubicBezTo>
                    <a:pt x="1109" y="6709"/>
                    <a:pt x="1311" y="6962"/>
                    <a:pt x="1546" y="6962"/>
                  </a:cubicBezTo>
                  <a:cubicBezTo>
                    <a:pt x="1609" y="6962"/>
                    <a:pt x="1674" y="6944"/>
                    <a:pt x="1740" y="6907"/>
                  </a:cubicBezTo>
                  <a:cubicBezTo>
                    <a:pt x="2066" y="6718"/>
                    <a:pt x="2216" y="6215"/>
                    <a:pt x="2109" y="5644"/>
                  </a:cubicBezTo>
                  <a:cubicBezTo>
                    <a:pt x="2021" y="5203"/>
                    <a:pt x="1825" y="4950"/>
                    <a:pt x="1586" y="495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40"/>
          <p:cNvGrpSpPr/>
          <p:nvPr/>
        </p:nvGrpSpPr>
        <p:grpSpPr>
          <a:xfrm>
            <a:off x="4475016" y="327242"/>
            <a:ext cx="4347097" cy="4551135"/>
            <a:chOff x="4475016" y="327242"/>
            <a:chExt cx="4347097" cy="4551135"/>
          </a:xfrm>
        </p:grpSpPr>
        <p:grpSp>
          <p:nvGrpSpPr>
            <p:cNvPr id="1594" name="Google Shape;1594;p40"/>
            <p:cNvGrpSpPr/>
            <p:nvPr/>
          </p:nvGrpSpPr>
          <p:grpSpPr>
            <a:xfrm>
              <a:off x="4475016" y="1304487"/>
              <a:ext cx="4347097" cy="3573889"/>
              <a:chOff x="1900997" y="762837"/>
              <a:chExt cx="4274432" cy="3514149"/>
            </a:xfrm>
          </p:grpSpPr>
          <p:sp>
            <p:nvSpPr>
              <p:cNvPr id="1595" name="Google Shape;1595;p40"/>
              <p:cNvSpPr/>
              <p:nvPr/>
            </p:nvSpPr>
            <p:spPr>
              <a:xfrm>
                <a:off x="1900997" y="2385357"/>
                <a:ext cx="3053299" cy="1891629"/>
              </a:xfrm>
              <a:custGeom>
                <a:avLst/>
                <a:gdLst/>
                <a:ahLst/>
                <a:cxnLst/>
                <a:rect l="l" t="t" r="r" b="b"/>
                <a:pathLst>
                  <a:path w="48935" h="30317" extrusionOk="0">
                    <a:moveTo>
                      <a:pt x="0" y="1"/>
                    </a:moveTo>
                    <a:lnTo>
                      <a:pt x="0" y="1483"/>
                    </a:lnTo>
                    <a:lnTo>
                      <a:pt x="48934" y="30317"/>
                    </a:lnTo>
                    <a:lnTo>
                      <a:pt x="48934" y="28630"/>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0"/>
              <p:cNvSpPr/>
              <p:nvPr/>
            </p:nvSpPr>
            <p:spPr>
              <a:xfrm>
                <a:off x="4954234" y="3531740"/>
                <a:ext cx="1054787" cy="745246"/>
              </a:xfrm>
              <a:custGeom>
                <a:avLst/>
                <a:gdLst/>
                <a:ahLst/>
                <a:cxnLst/>
                <a:rect l="l" t="t" r="r" b="b"/>
                <a:pathLst>
                  <a:path w="16905" h="11944" extrusionOk="0">
                    <a:moveTo>
                      <a:pt x="16866" y="1"/>
                    </a:moveTo>
                    <a:lnTo>
                      <a:pt x="0" y="10257"/>
                    </a:lnTo>
                    <a:lnTo>
                      <a:pt x="0" y="11944"/>
                    </a:lnTo>
                    <a:lnTo>
                      <a:pt x="16905" y="1662"/>
                    </a:lnTo>
                    <a:lnTo>
                      <a:pt x="168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0"/>
              <p:cNvSpPr/>
              <p:nvPr/>
            </p:nvSpPr>
            <p:spPr>
              <a:xfrm>
                <a:off x="1900997" y="1770142"/>
                <a:ext cx="4091989" cy="2401584"/>
              </a:xfrm>
              <a:custGeom>
                <a:avLst/>
                <a:gdLst/>
                <a:ahLst/>
                <a:cxnLst/>
                <a:rect l="l" t="t" r="r" b="b"/>
                <a:pathLst>
                  <a:path w="65582" h="38490" extrusionOk="0">
                    <a:moveTo>
                      <a:pt x="16852" y="0"/>
                    </a:moveTo>
                    <a:lnTo>
                      <a:pt x="0" y="9861"/>
                    </a:lnTo>
                    <a:lnTo>
                      <a:pt x="48934" y="38490"/>
                    </a:lnTo>
                    <a:lnTo>
                      <a:pt x="65581" y="28384"/>
                    </a:lnTo>
                    <a:lnTo>
                      <a:pt x="16852"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0"/>
              <p:cNvSpPr/>
              <p:nvPr/>
            </p:nvSpPr>
            <p:spPr>
              <a:xfrm>
                <a:off x="2952478" y="1751611"/>
                <a:ext cx="804521" cy="494730"/>
              </a:xfrm>
              <a:custGeom>
                <a:avLst/>
                <a:gdLst/>
                <a:ahLst/>
                <a:cxnLst/>
                <a:rect l="l" t="t" r="r" b="b"/>
                <a:pathLst>
                  <a:path w="12894" h="7929" extrusionOk="0">
                    <a:moveTo>
                      <a:pt x="0" y="0"/>
                    </a:moveTo>
                    <a:lnTo>
                      <a:pt x="0" y="408"/>
                    </a:lnTo>
                    <a:lnTo>
                      <a:pt x="12893" y="7928"/>
                    </a:lnTo>
                    <a:lnTo>
                      <a:pt x="12893" y="7507"/>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0"/>
              <p:cNvSpPr/>
              <p:nvPr/>
            </p:nvSpPr>
            <p:spPr>
              <a:xfrm>
                <a:off x="6006526" y="3434217"/>
                <a:ext cx="168903" cy="201286"/>
              </a:xfrm>
              <a:custGeom>
                <a:avLst/>
                <a:gdLst/>
                <a:ahLst/>
                <a:cxnLst/>
                <a:rect l="l" t="t" r="r" b="b"/>
                <a:pathLst>
                  <a:path w="2707" h="3226" extrusionOk="0">
                    <a:moveTo>
                      <a:pt x="2707" y="0"/>
                    </a:moveTo>
                    <a:lnTo>
                      <a:pt x="1" y="1564"/>
                    </a:lnTo>
                    <a:lnTo>
                      <a:pt x="40" y="3225"/>
                    </a:lnTo>
                    <a:lnTo>
                      <a:pt x="2707" y="1619"/>
                    </a:lnTo>
                    <a:lnTo>
                      <a:pt x="270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0"/>
              <p:cNvSpPr/>
              <p:nvPr/>
            </p:nvSpPr>
            <p:spPr>
              <a:xfrm>
                <a:off x="2952478" y="1653838"/>
                <a:ext cx="3222951" cy="1878776"/>
              </a:xfrm>
              <a:custGeom>
                <a:avLst/>
                <a:gdLst/>
                <a:ahLst/>
                <a:cxnLst/>
                <a:rect l="l" t="t" r="r" b="b"/>
                <a:pathLst>
                  <a:path w="51654" h="30111" extrusionOk="0">
                    <a:moveTo>
                      <a:pt x="2693" y="0"/>
                    </a:moveTo>
                    <a:lnTo>
                      <a:pt x="0" y="1567"/>
                    </a:lnTo>
                    <a:lnTo>
                      <a:pt x="49029" y="30111"/>
                    </a:lnTo>
                    <a:lnTo>
                      <a:pt x="51654" y="28534"/>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0"/>
              <p:cNvSpPr/>
              <p:nvPr/>
            </p:nvSpPr>
            <p:spPr>
              <a:xfrm>
                <a:off x="2938002" y="1765026"/>
                <a:ext cx="200288" cy="130031"/>
              </a:xfrm>
              <a:custGeom>
                <a:avLst/>
                <a:gdLst/>
                <a:ahLst/>
                <a:cxnLst/>
                <a:rect l="l" t="t" r="r" b="b"/>
                <a:pathLst>
                  <a:path w="3210" h="2084" extrusionOk="0">
                    <a:moveTo>
                      <a:pt x="1" y="1"/>
                    </a:moveTo>
                    <a:lnTo>
                      <a:pt x="1" y="219"/>
                    </a:lnTo>
                    <a:lnTo>
                      <a:pt x="3209" y="2083"/>
                    </a:lnTo>
                    <a:lnTo>
                      <a:pt x="3209"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0"/>
              <p:cNvSpPr/>
              <p:nvPr/>
            </p:nvSpPr>
            <p:spPr>
              <a:xfrm>
                <a:off x="2943119" y="1751611"/>
                <a:ext cx="209585" cy="122232"/>
              </a:xfrm>
              <a:custGeom>
                <a:avLst/>
                <a:gdLst/>
                <a:ahLst/>
                <a:cxnLst/>
                <a:rect l="l" t="t" r="r" b="b"/>
                <a:pathLst>
                  <a:path w="3359" h="1959" extrusionOk="0">
                    <a:moveTo>
                      <a:pt x="150" y="0"/>
                    </a:moveTo>
                    <a:lnTo>
                      <a:pt x="0" y="82"/>
                    </a:lnTo>
                    <a:lnTo>
                      <a:pt x="3196" y="1959"/>
                    </a:lnTo>
                    <a:lnTo>
                      <a:pt x="3359" y="186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0"/>
              <p:cNvSpPr/>
              <p:nvPr/>
            </p:nvSpPr>
            <p:spPr>
              <a:xfrm>
                <a:off x="2938002" y="1756665"/>
                <a:ext cx="204531" cy="124728"/>
              </a:xfrm>
              <a:custGeom>
                <a:avLst/>
                <a:gdLst/>
                <a:ahLst/>
                <a:cxnLst/>
                <a:rect l="l" t="t" r="r" b="b"/>
                <a:pathLst>
                  <a:path w="3278" h="1999" extrusionOk="0">
                    <a:moveTo>
                      <a:pt x="82" y="1"/>
                    </a:moveTo>
                    <a:cubicBezTo>
                      <a:pt x="27" y="27"/>
                      <a:pt x="1" y="82"/>
                      <a:pt x="1" y="135"/>
                    </a:cubicBezTo>
                    <a:lnTo>
                      <a:pt x="3209" y="1998"/>
                    </a:lnTo>
                    <a:cubicBezTo>
                      <a:pt x="3209" y="1959"/>
                      <a:pt x="3238" y="1891"/>
                      <a:pt x="3278"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0"/>
              <p:cNvSpPr/>
              <p:nvPr/>
            </p:nvSpPr>
            <p:spPr>
              <a:xfrm>
                <a:off x="3138228" y="1867665"/>
                <a:ext cx="14476" cy="27391"/>
              </a:xfrm>
              <a:custGeom>
                <a:avLst/>
                <a:gdLst/>
                <a:ahLst/>
                <a:cxnLst/>
                <a:rect l="l" t="t" r="r" b="b"/>
                <a:pathLst>
                  <a:path w="232" h="439" extrusionOk="0">
                    <a:moveTo>
                      <a:pt x="232" y="1"/>
                    </a:moveTo>
                    <a:lnTo>
                      <a:pt x="69" y="99"/>
                    </a:lnTo>
                    <a:cubicBezTo>
                      <a:pt x="29" y="112"/>
                      <a:pt x="0" y="180"/>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3139039" y="1882141"/>
                <a:ext cx="200413" cy="130780"/>
              </a:xfrm>
              <a:custGeom>
                <a:avLst/>
                <a:gdLst/>
                <a:ahLst/>
                <a:cxnLst/>
                <a:rect l="l" t="t" r="r" b="b"/>
                <a:pathLst>
                  <a:path w="3212" h="2096" extrusionOk="0">
                    <a:moveTo>
                      <a:pt x="0" y="0"/>
                    </a:moveTo>
                    <a:lnTo>
                      <a:pt x="0" y="219"/>
                    </a:lnTo>
                    <a:lnTo>
                      <a:pt x="3212" y="2096"/>
                    </a:lnTo>
                    <a:lnTo>
                      <a:pt x="3212"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3144093" y="1868664"/>
                <a:ext cx="209834" cy="122294"/>
              </a:xfrm>
              <a:custGeom>
                <a:avLst/>
                <a:gdLst/>
                <a:ahLst/>
                <a:cxnLst/>
                <a:rect l="l" t="t" r="r" b="b"/>
                <a:pathLst>
                  <a:path w="3363" h="1960" extrusionOk="0">
                    <a:moveTo>
                      <a:pt x="151" y="1"/>
                    </a:moveTo>
                    <a:lnTo>
                      <a:pt x="1" y="96"/>
                    </a:lnTo>
                    <a:lnTo>
                      <a:pt x="3213" y="1959"/>
                    </a:lnTo>
                    <a:lnTo>
                      <a:pt x="3363" y="1861"/>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3139039" y="1874591"/>
                <a:ext cx="205529" cy="124728"/>
              </a:xfrm>
              <a:custGeom>
                <a:avLst/>
                <a:gdLst/>
                <a:ahLst/>
                <a:cxnLst/>
                <a:rect l="l" t="t" r="r" b="b"/>
                <a:pathLst>
                  <a:path w="3294" h="1999" extrusionOk="0">
                    <a:moveTo>
                      <a:pt x="82" y="1"/>
                    </a:moveTo>
                    <a:cubicBezTo>
                      <a:pt x="43" y="14"/>
                      <a:pt x="0" y="82"/>
                      <a:pt x="0" y="121"/>
                    </a:cubicBezTo>
                    <a:lnTo>
                      <a:pt x="3212" y="1998"/>
                    </a:lnTo>
                    <a:cubicBezTo>
                      <a:pt x="3212" y="1946"/>
                      <a:pt x="3251" y="1890"/>
                      <a:pt x="3294"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3339389" y="1984781"/>
                <a:ext cx="14538" cy="28140"/>
              </a:xfrm>
              <a:custGeom>
                <a:avLst/>
                <a:gdLst/>
                <a:ahLst/>
                <a:cxnLst/>
                <a:rect l="l" t="t" r="r" b="b"/>
                <a:pathLst>
                  <a:path w="233" h="451" extrusionOk="0">
                    <a:moveTo>
                      <a:pt x="233" y="0"/>
                    </a:moveTo>
                    <a:lnTo>
                      <a:pt x="83" y="98"/>
                    </a:lnTo>
                    <a:cubicBezTo>
                      <a:pt x="40" y="124"/>
                      <a:pt x="1" y="180"/>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3341074" y="2000068"/>
                <a:ext cx="200226" cy="129969"/>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3345317" y="1985779"/>
                <a:ext cx="209647" cy="122294"/>
              </a:xfrm>
              <a:custGeom>
                <a:avLst/>
                <a:gdLst/>
                <a:ahLst/>
                <a:cxnLst/>
                <a:rect l="l" t="t" r="r" b="b"/>
                <a:pathLst>
                  <a:path w="3360" h="1960" extrusionOk="0">
                    <a:moveTo>
                      <a:pt x="164" y="1"/>
                    </a:moveTo>
                    <a:lnTo>
                      <a:pt x="1" y="95"/>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3341074" y="1991707"/>
                <a:ext cx="204531" cy="124665"/>
              </a:xfrm>
              <a:custGeom>
                <a:avLst/>
                <a:gdLst/>
                <a:ahLst/>
                <a:cxnLst/>
                <a:rect l="l" t="t" r="r" b="b"/>
                <a:pathLst>
                  <a:path w="3278" h="1998" extrusionOk="0">
                    <a:moveTo>
                      <a:pt x="69" y="0"/>
                    </a:moveTo>
                    <a:cubicBezTo>
                      <a:pt x="26" y="27"/>
                      <a:pt x="0" y="82"/>
                      <a:pt x="0" y="134"/>
                    </a:cubicBezTo>
                    <a:lnTo>
                      <a:pt x="3209" y="1998"/>
                    </a:lnTo>
                    <a:cubicBezTo>
                      <a:pt x="3209" y="1946"/>
                      <a:pt x="3238"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3541237" y="2102895"/>
                <a:ext cx="14538" cy="27142"/>
              </a:xfrm>
              <a:custGeom>
                <a:avLst/>
                <a:gdLst/>
                <a:ahLst/>
                <a:cxnLst/>
                <a:rect l="l" t="t" r="r" b="b"/>
                <a:pathLst>
                  <a:path w="233" h="435" extrusionOk="0">
                    <a:moveTo>
                      <a:pt x="219" y="1"/>
                    </a:moveTo>
                    <a:lnTo>
                      <a:pt x="69" y="82"/>
                    </a:lnTo>
                    <a:cubicBezTo>
                      <a:pt x="30" y="108"/>
                      <a:pt x="1" y="164"/>
                      <a:pt x="1" y="216"/>
                    </a:cubicBezTo>
                    <a:lnTo>
                      <a:pt x="1" y="435"/>
                    </a:lnTo>
                    <a:lnTo>
                      <a:pt x="232" y="298"/>
                    </a:lnTo>
                    <a:lnTo>
                      <a:pt x="21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3542236" y="2117183"/>
                <a:ext cx="200288" cy="129969"/>
              </a:xfrm>
              <a:custGeom>
                <a:avLst/>
                <a:gdLst/>
                <a:ahLst/>
                <a:cxnLst/>
                <a:rect l="l" t="t" r="r" b="b"/>
                <a:pathLst>
                  <a:path w="3210" h="2083" extrusionOk="0">
                    <a:moveTo>
                      <a:pt x="1" y="0"/>
                    </a:moveTo>
                    <a:lnTo>
                      <a:pt x="1" y="219"/>
                    </a:lnTo>
                    <a:lnTo>
                      <a:pt x="3209" y="2083"/>
                    </a:lnTo>
                    <a:lnTo>
                      <a:pt x="3209"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3547352" y="2103706"/>
                <a:ext cx="209647" cy="122294"/>
              </a:xfrm>
              <a:custGeom>
                <a:avLst/>
                <a:gdLst/>
                <a:ahLst/>
                <a:cxnLst/>
                <a:rect l="l" t="t" r="r" b="b"/>
                <a:pathLst>
                  <a:path w="3360" h="1960" extrusionOk="0">
                    <a:moveTo>
                      <a:pt x="147" y="1"/>
                    </a:moveTo>
                    <a:lnTo>
                      <a:pt x="1" y="82"/>
                    </a:lnTo>
                    <a:lnTo>
                      <a:pt x="3209" y="1959"/>
                    </a:lnTo>
                    <a:lnTo>
                      <a:pt x="3359" y="1864"/>
                    </a:lnTo>
                    <a:lnTo>
                      <a:pt x="1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542236" y="2108822"/>
                <a:ext cx="205404" cy="124665"/>
              </a:xfrm>
              <a:custGeom>
                <a:avLst/>
                <a:gdLst/>
                <a:ahLst/>
                <a:cxnLst/>
                <a:rect l="l" t="t" r="r" b="b"/>
                <a:pathLst>
                  <a:path w="3292" h="1998" extrusionOk="0">
                    <a:moveTo>
                      <a:pt x="83" y="0"/>
                    </a:moveTo>
                    <a:cubicBezTo>
                      <a:pt x="40" y="26"/>
                      <a:pt x="1" y="82"/>
                      <a:pt x="1" y="134"/>
                    </a:cubicBezTo>
                    <a:lnTo>
                      <a:pt x="3209" y="1998"/>
                    </a:lnTo>
                    <a:cubicBezTo>
                      <a:pt x="3209" y="1959"/>
                      <a:pt x="3236" y="1890"/>
                      <a:pt x="3291"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742461" y="2220010"/>
                <a:ext cx="14538" cy="27142"/>
              </a:xfrm>
              <a:custGeom>
                <a:avLst/>
                <a:gdLst/>
                <a:ahLst/>
                <a:cxnLst/>
                <a:rect l="l" t="t" r="r" b="b"/>
                <a:pathLst>
                  <a:path w="233" h="435" extrusionOk="0">
                    <a:moveTo>
                      <a:pt x="232" y="0"/>
                    </a:moveTo>
                    <a:lnTo>
                      <a:pt x="82" y="95"/>
                    </a:lnTo>
                    <a:cubicBezTo>
                      <a:pt x="27" y="108"/>
                      <a:pt x="0" y="177"/>
                      <a:pt x="0" y="216"/>
                    </a:cubicBezTo>
                    <a:lnTo>
                      <a:pt x="0" y="435"/>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742461" y="2233425"/>
                <a:ext cx="200288" cy="130842"/>
              </a:xfrm>
              <a:custGeom>
                <a:avLst/>
                <a:gdLst/>
                <a:ahLst/>
                <a:cxnLst/>
                <a:rect l="l" t="t" r="r" b="b"/>
                <a:pathLst>
                  <a:path w="3210" h="2097" extrusionOk="0">
                    <a:moveTo>
                      <a:pt x="0" y="1"/>
                    </a:moveTo>
                    <a:lnTo>
                      <a:pt x="0" y="220"/>
                    </a:lnTo>
                    <a:lnTo>
                      <a:pt x="3209" y="2096"/>
                    </a:lnTo>
                    <a:lnTo>
                      <a:pt x="3209" y="1878"/>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3747578" y="2220010"/>
                <a:ext cx="209585" cy="122232"/>
              </a:xfrm>
              <a:custGeom>
                <a:avLst/>
                <a:gdLst/>
                <a:ahLst/>
                <a:cxnLst/>
                <a:rect l="l" t="t" r="r" b="b"/>
                <a:pathLst>
                  <a:path w="3359" h="1959" extrusionOk="0">
                    <a:moveTo>
                      <a:pt x="150" y="0"/>
                    </a:moveTo>
                    <a:lnTo>
                      <a:pt x="0" y="95"/>
                    </a:lnTo>
                    <a:lnTo>
                      <a:pt x="3196" y="1959"/>
                    </a:lnTo>
                    <a:lnTo>
                      <a:pt x="3359" y="1877"/>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3742461" y="2225938"/>
                <a:ext cx="204531" cy="124665"/>
              </a:xfrm>
              <a:custGeom>
                <a:avLst/>
                <a:gdLst/>
                <a:ahLst/>
                <a:cxnLst/>
                <a:rect l="l" t="t" r="r" b="b"/>
                <a:pathLst>
                  <a:path w="3278" h="1998" extrusionOk="0">
                    <a:moveTo>
                      <a:pt x="82" y="0"/>
                    </a:moveTo>
                    <a:cubicBezTo>
                      <a:pt x="40" y="13"/>
                      <a:pt x="0" y="82"/>
                      <a:pt x="0" y="121"/>
                    </a:cubicBezTo>
                    <a:lnTo>
                      <a:pt x="3209" y="1998"/>
                    </a:lnTo>
                    <a:cubicBezTo>
                      <a:pt x="3209" y="1945"/>
                      <a:pt x="3238" y="1890"/>
                      <a:pt x="3278"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3942687" y="2337125"/>
                <a:ext cx="14476" cy="27142"/>
              </a:xfrm>
              <a:custGeom>
                <a:avLst/>
                <a:gdLst/>
                <a:ahLst/>
                <a:cxnLst/>
                <a:rect l="l" t="t" r="r" b="b"/>
                <a:pathLst>
                  <a:path w="232" h="435" extrusionOk="0">
                    <a:moveTo>
                      <a:pt x="232" y="0"/>
                    </a:moveTo>
                    <a:lnTo>
                      <a:pt x="69" y="82"/>
                    </a:lnTo>
                    <a:cubicBezTo>
                      <a:pt x="29" y="108"/>
                      <a:pt x="0" y="163"/>
                      <a:pt x="0" y="216"/>
                    </a:cubicBezTo>
                    <a:lnTo>
                      <a:pt x="0" y="434"/>
                    </a:lnTo>
                    <a:lnTo>
                      <a:pt x="232" y="297"/>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3941813" y="2349729"/>
                <a:ext cx="200288" cy="130031"/>
              </a:xfrm>
              <a:custGeom>
                <a:avLst/>
                <a:gdLst/>
                <a:ahLst/>
                <a:cxnLst/>
                <a:rect l="l" t="t" r="r" b="b"/>
                <a:pathLst>
                  <a:path w="3210" h="2084" extrusionOk="0">
                    <a:moveTo>
                      <a:pt x="1" y="1"/>
                    </a:moveTo>
                    <a:lnTo>
                      <a:pt x="1" y="219"/>
                    </a:lnTo>
                    <a:lnTo>
                      <a:pt x="3210" y="2083"/>
                    </a:lnTo>
                    <a:lnTo>
                      <a:pt x="3210"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3946930" y="2336065"/>
                <a:ext cx="209647" cy="122294"/>
              </a:xfrm>
              <a:custGeom>
                <a:avLst/>
                <a:gdLst/>
                <a:ahLst/>
                <a:cxnLst/>
                <a:rect l="l" t="t" r="r" b="b"/>
                <a:pathLst>
                  <a:path w="3360" h="1960" extrusionOk="0">
                    <a:moveTo>
                      <a:pt x="151" y="1"/>
                    </a:moveTo>
                    <a:lnTo>
                      <a:pt x="1" y="82"/>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3941813" y="2341181"/>
                <a:ext cx="204593" cy="124915"/>
              </a:xfrm>
              <a:custGeom>
                <a:avLst/>
                <a:gdLst/>
                <a:ahLst/>
                <a:cxnLst/>
                <a:rect l="l" t="t" r="r" b="b"/>
                <a:pathLst>
                  <a:path w="3279" h="2002" extrusionOk="0">
                    <a:moveTo>
                      <a:pt x="83" y="0"/>
                    </a:moveTo>
                    <a:cubicBezTo>
                      <a:pt x="43" y="30"/>
                      <a:pt x="1" y="82"/>
                      <a:pt x="1" y="138"/>
                    </a:cubicBezTo>
                    <a:lnTo>
                      <a:pt x="3210" y="2001"/>
                    </a:lnTo>
                    <a:cubicBezTo>
                      <a:pt x="3210" y="1959"/>
                      <a:pt x="3239" y="1894"/>
                      <a:pt x="3278"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4142039" y="2452369"/>
                <a:ext cx="14538" cy="27391"/>
              </a:xfrm>
              <a:custGeom>
                <a:avLst/>
                <a:gdLst/>
                <a:ahLst/>
                <a:cxnLst/>
                <a:rect l="l" t="t" r="r" b="b"/>
                <a:pathLst>
                  <a:path w="233" h="439" extrusionOk="0">
                    <a:moveTo>
                      <a:pt x="232" y="1"/>
                    </a:moveTo>
                    <a:lnTo>
                      <a:pt x="69" y="95"/>
                    </a:lnTo>
                    <a:cubicBezTo>
                      <a:pt x="30" y="112"/>
                      <a:pt x="1" y="177"/>
                      <a:pt x="1" y="219"/>
                    </a:cubicBezTo>
                    <a:lnTo>
                      <a:pt x="1"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4142039" y="2466034"/>
                <a:ext cx="200475" cy="130780"/>
              </a:xfrm>
              <a:custGeom>
                <a:avLst/>
                <a:gdLst/>
                <a:ahLst/>
                <a:cxnLst/>
                <a:rect l="l" t="t" r="r" b="b"/>
                <a:pathLst>
                  <a:path w="3213" h="2096" extrusionOk="0">
                    <a:moveTo>
                      <a:pt x="1" y="0"/>
                    </a:moveTo>
                    <a:lnTo>
                      <a:pt x="1" y="219"/>
                    </a:lnTo>
                    <a:lnTo>
                      <a:pt x="3212" y="2096"/>
                    </a:lnTo>
                    <a:lnTo>
                      <a:pt x="3212" y="187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4147155" y="2452369"/>
                <a:ext cx="209834" cy="122294"/>
              </a:xfrm>
              <a:custGeom>
                <a:avLst/>
                <a:gdLst/>
                <a:ahLst/>
                <a:cxnLst/>
                <a:rect l="l" t="t" r="r" b="b"/>
                <a:pathLst>
                  <a:path w="3363" h="1960" extrusionOk="0">
                    <a:moveTo>
                      <a:pt x="150" y="1"/>
                    </a:moveTo>
                    <a:lnTo>
                      <a:pt x="0" y="95"/>
                    </a:lnTo>
                    <a:lnTo>
                      <a:pt x="3199" y="1959"/>
                    </a:lnTo>
                    <a:lnTo>
                      <a:pt x="3362"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4142039" y="2458297"/>
                <a:ext cx="204718" cy="124915"/>
              </a:xfrm>
              <a:custGeom>
                <a:avLst/>
                <a:gdLst/>
                <a:ahLst/>
                <a:cxnLst/>
                <a:rect l="l" t="t" r="r" b="b"/>
                <a:pathLst>
                  <a:path w="3281" h="2002" extrusionOk="0">
                    <a:moveTo>
                      <a:pt x="82" y="0"/>
                    </a:moveTo>
                    <a:cubicBezTo>
                      <a:pt x="30" y="17"/>
                      <a:pt x="1" y="82"/>
                      <a:pt x="1" y="124"/>
                    </a:cubicBezTo>
                    <a:lnTo>
                      <a:pt x="3212" y="2001"/>
                    </a:lnTo>
                    <a:cubicBezTo>
                      <a:pt x="3212" y="1946"/>
                      <a:pt x="3238" y="1893"/>
                      <a:pt x="3281"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4342451" y="2568673"/>
                <a:ext cx="14538" cy="28140"/>
              </a:xfrm>
              <a:custGeom>
                <a:avLst/>
                <a:gdLst/>
                <a:ahLst/>
                <a:cxnLst/>
                <a:rect l="l" t="t" r="r" b="b"/>
                <a:pathLst>
                  <a:path w="233" h="451" extrusionOk="0">
                    <a:moveTo>
                      <a:pt x="232" y="0"/>
                    </a:moveTo>
                    <a:lnTo>
                      <a:pt x="69" y="95"/>
                    </a:lnTo>
                    <a:cubicBezTo>
                      <a:pt x="26" y="124"/>
                      <a:pt x="0" y="177"/>
                      <a:pt x="0" y="232"/>
                    </a:cubicBezTo>
                    <a:lnTo>
                      <a:pt x="0" y="451"/>
                    </a:lnTo>
                    <a:lnTo>
                      <a:pt x="232" y="314"/>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2952478" y="1653838"/>
                <a:ext cx="172335" cy="99458"/>
              </a:xfrm>
              <a:custGeom>
                <a:avLst/>
                <a:gdLst/>
                <a:ahLst/>
                <a:cxnLst/>
                <a:rect l="l" t="t" r="r" b="b"/>
                <a:pathLst>
                  <a:path w="2762" h="1594" extrusionOk="0">
                    <a:moveTo>
                      <a:pt x="2693" y="0"/>
                    </a:moveTo>
                    <a:lnTo>
                      <a:pt x="0" y="1567"/>
                    </a:lnTo>
                    <a:lnTo>
                      <a:pt x="69" y="1593"/>
                    </a:lnTo>
                    <a:lnTo>
                      <a:pt x="2762" y="3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3152641" y="1770142"/>
                <a:ext cx="171586" cy="100269"/>
              </a:xfrm>
              <a:custGeom>
                <a:avLst/>
                <a:gdLst/>
                <a:ahLst/>
                <a:cxnLst/>
                <a:rect l="l" t="t" r="r" b="b"/>
                <a:pathLst>
                  <a:path w="2750" h="1607" extrusionOk="0">
                    <a:moveTo>
                      <a:pt x="2694" y="0"/>
                    </a:moveTo>
                    <a:lnTo>
                      <a:pt x="1" y="1564"/>
                    </a:lnTo>
                    <a:lnTo>
                      <a:pt x="69" y="1606"/>
                    </a:lnTo>
                    <a:lnTo>
                      <a:pt x="2749" y="43"/>
                    </a:lnTo>
                    <a:lnTo>
                      <a:pt x="269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3352867" y="1887195"/>
                <a:ext cx="171524" cy="99458"/>
              </a:xfrm>
              <a:custGeom>
                <a:avLst/>
                <a:gdLst/>
                <a:ahLst/>
                <a:cxnLst/>
                <a:rect l="l" t="t" r="r" b="b"/>
                <a:pathLst>
                  <a:path w="2749" h="1594" extrusionOk="0">
                    <a:moveTo>
                      <a:pt x="2693" y="1"/>
                    </a:moveTo>
                    <a:lnTo>
                      <a:pt x="0" y="1564"/>
                    </a:lnTo>
                    <a:lnTo>
                      <a:pt x="69" y="1594"/>
                    </a:lnTo>
                    <a:lnTo>
                      <a:pt x="2749" y="30"/>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3553279" y="2003499"/>
                <a:ext cx="171337" cy="100269"/>
              </a:xfrm>
              <a:custGeom>
                <a:avLst/>
                <a:gdLst/>
                <a:ahLst/>
                <a:cxnLst/>
                <a:rect l="l" t="t" r="r" b="b"/>
                <a:pathLst>
                  <a:path w="2746" h="1607" extrusionOk="0">
                    <a:moveTo>
                      <a:pt x="2693" y="1"/>
                    </a:moveTo>
                    <a:lnTo>
                      <a:pt x="0" y="1564"/>
                    </a:lnTo>
                    <a:lnTo>
                      <a:pt x="69" y="1607"/>
                    </a:lnTo>
                    <a:lnTo>
                      <a:pt x="2745"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3753443" y="2120615"/>
                <a:ext cx="171586" cy="100269"/>
              </a:xfrm>
              <a:custGeom>
                <a:avLst/>
                <a:gdLst/>
                <a:ahLst/>
                <a:cxnLst/>
                <a:rect l="l" t="t" r="r" b="b"/>
                <a:pathLst>
                  <a:path w="2750" h="1607" extrusionOk="0">
                    <a:moveTo>
                      <a:pt x="2694" y="1"/>
                    </a:moveTo>
                    <a:lnTo>
                      <a:pt x="1" y="1564"/>
                    </a:lnTo>
                    <a:lnTo>
                      <a:pt x="69" y="1606"/>
                    </a:lnTo>
                    <a:lnTo>
                      <a:pt x="2749" y="27"/>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3953668" y="2236919"/>
                <a:ext cx="171524" cy="100269"/>
              </a:xfrm>
              <a:custGeom>
                <a:avLst/>
                <a:gdLst/>
                <a:ahLst/>
                <a:cxnLst/>
                <a:rect l="l" t="t" r="r" b="b"/>
                <a:pathLst>
                  <a:path w="2749" h="1607" extrusionOk="0">
                    <a:moveTo>
                      <a:pt x="2693" y="0"/>
                    </a:moveTo>
                    <a:lnTo>
                      <a:pt x="0" y="1564"/>
                    </a:lnTo>
                    <a:lnTo>
                      <a:pt x="56" y="1606"/>
                    </a:lnTo>
                    <a:lnTo>
                      <a:pt x="2749" y="39"/>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4152209" y="2354035"/>
                <a:ext cx="172397" cy="100269"/>
              </a:xfrm>
              <a:custGeom>
                <a:avLst/>
                <a:gdLst/>
                <a:ahLst/>
                <a:cxnLst/>
                <a:rect l="l" t="t" r="r" b="b"/>
                <a:pathLst>
                  <a:path w="2763" h="1607" extrusionOk="0">
                    <a:moveTo>
                      <a:pt x="2710" y="0"/>
                    </a:moveTo>
                    <a:lnTo>
                      <a:pt x="1" y="1564"/>
                    </a:lnTo>
                    <a:lnTo>
                      <a:pt x="69" y="1606"/>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4352622" y="2470276"/>
                <a:ext cx="172335" cy="100082"/>
              </a:xfrm>
              <a:custGeom>
                <a:avLst/>
                <a:gdLst/>
                <a:ahLst/>
                <a:cxnLst/>
                <a:rect l="l" t="t" r="r" b="b"/>
                <a:pathLst>
                  <a:path w="2762" h="1604" extrusionOk="0">
                    <a:moveTo>
                      <a:pt x="2706" y="1"/>
                    </a:moveTo>
                    <a:lnTo>
                      <a:pt x="1" y="1564"/>
                    </a:lnTo>
                    <a:lnTo>
                      <a:pt x="69" y="1604"/>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4342451" y="2583149"/>
                <a:ext cx="199414" cy="129782"/>
              </a:xfrm>
              <a:custGeom>
                <a:avLst/>
                <a:gdLst/>
                <a:ahLst/>
                <a:cxnLst/>
                <a:rect l="l" t="t" r="r" b="b"/>
                <a:pathLst>
                  <a:path w="3196" h="2080" extrusionOk="0">
                    <a:moveTo>
                      <a:pt x="0" y="0"/>
                    </a:moveTo>
                    <a:lnTo>
                      <a:pt x="0" y="219"/>
                    </a:lnTo>
                    <a:lnTo>
                      <a:pt x="3196" y="2079"/>
                    </a:lnTo>
                    <a:lnTo>
                      <a:pt x="3196"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4346694" y="2568673"/>
                <a:ext cx="209647" cy="122232"/>
              </a:xfrm>
              <a:custGeom>
                <a:avLst/>
                <a:gdLst/>
                <a:ahLst/>
                <a:cxnLst/>
                <a:rect l="l" t="t" r="r" b="b"/>
                <a:pathLst>
                  <a:path w="3360" h="1959" extrusionOk="0">
                    <a:moveTo>
                      <a:pt x="164" y="0"/>
                    </a:moveTo>
                    <a:lnTo>
                      <a:pt x="1" y="95"/>
                    </a:lnTo>
                    <a:lnTo>
                      <a:pt x="3209" y="1959"/>
                    </a:lnTo>
                    <a:lnTo>
                      <a:pt x="3360" y="1877"/>
                    </a:lnTo>
                    <a:lnTo>
                      <a:pt x="16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4342451" y="2574601"/>
                <a:ext cx="204531" cy="124852"/>
              </a:xfrm>
              <a:custGeom>
                <a:avLst/>
                <a:gdLst/>
                <a:ahLst/>
                <a:cxnLst/>
                <a:rect l="l" t="t" r="r" b="b"/>
                <a:pathLst>
                  <a:path w="3278" h="2001" extrusionOk="0">
                    <a:moveTo>
                      <a:pt x="69" y="0"/>
                    </a:moveTo>
                    <a:cubicBezTo>
                      <a:pt x="26" y="29"/>
                      <a:pt x="0" y="82"/>
                      <a:pt x="0" y="137"/>
                    </a:cubicBezTo>
                    <a:lnTo>
                      <a:pt x="3196" y="2001"/>
                    </a:lnTo>
                    <a:cubicBezTo>
                      <a:pt x="3196" y="1958"/>
                      <a:pt x="3235"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4541803" y="2685789"/>
                <a:ext cx="14538" cy="27142"/>
              </a:xfrm>
              <a:custGeom>
                <a:avLst/>
                <a:gdLst/>
                <a:ahLst/>
                <a:cxnLst/>
                <a:rect l="l" t="t" r="r" b="b"/>
                <a:pathLst>
                  <a:path w="233" h="435" extrusionOk="0">
                    <a:moveTo>
                      <a:pt x="233" y="0"/>
                    </a:moveTo>
                    <a:lnTo>
                      <a:pt x="82" y="82"/>
                    </a:lnTo>
                    <a:cubicBezTo>
                      <a:pt x="40" y="108"/>
                      <a:pt x="1" y="176"/>
                      <a:pt x="1" y="219"/>
                    </a:cubicBezTo>
                    <a:lnTo>
                      <a:pt x="1" y="434"/>
                    </a:lnTo>
                    <a:lnTo>
                      <a:pt x="233" y="300"/>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552847" y="2587392"/>
                <a:ext cx="172335" cy="100082"/>
              </a:xfrm>
              <a:custGeom>
                <a:avLst/>
                <a:gdLst/>
                <a:ahLst/>
                <a:cxnLst/>
                <a:rect l="l" t="t" r="r" b="b"/>
                <a:pathLst>
                  <a:path w="2762" h="1604" extrusionOk="0">
                    <a:moveTo>
                      <a:pt x="2693" y="1"/>
                    </a:moveTo>
                    <a:lnTo>
                      <a:pt x="0" y="1564"/>
                    </a:lnTo>
                    <a:lnTo>
                      <a:pt x="69" y="1603"/>
                    </a:lnTo>
                    <a:lnTo>
                      <a:pt x="2761" y="27"/>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541803" y="2699391"/>
                <a:ext cx="200288" cy="130655"/>
              </a:xfrm>
              <a:custGeom>
                <a:avLst/>
                <a:gdLst/>
                <a:ahLst/>
                <a:cxnLst/>
                <a:rect l="l" t="t" r="r" b="b"/>
                <a:pathLst>
                  <a:path w="3210" h="2094" extrusionOk="0">
                    <a:moveTo>
                      <a:pt x="1" y="1"/>
                    </a:moveTo>
                    <a:lnTo>
                      <a:pt x="1" y="216"/>
                    </a:lnTo>
                    <a:lnTo>
                      <a:pt x="3209" y="2093"/>
                    </a:lnTo>
                    <a:lnTo>
                      <a:pt x="3209" y="1865"/>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546920" y="2685789"/>
                <a:ext cx="209647" cy="122232"/>
              </a:xfrm>
              <a:custGeom>
                <a:avLst/>
                <a:gdLst/>
                <a:ahLst/>
                <a:cxnLst/>
                <a:rect l="l" t="t" r="r" b="b"/>
                <a:pathLst>
                  <a:path w="3360" h="1959" extrusionOk="0">
                    <a:moveTo>
                      <a:pt x="151" y="0"/>
                    </a:moveTo>
                    <a:lnTo>
                      <a:pt x="0" y="82"/>
                    </a:lnTo>
                    <a:lnTo>
                      <a:pt x="3209" y="1959"/>
                    </a:lnTo>
                    <a:lnTo>
                      <a:pt x="3359" y="1864"/>
                    </a:lnTo>
                    <a:lnTo>
                      <a:pt x="1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541803" y="2690843"/>
                <a:ext cx="205342" cy="124915"/>
              </a:xfrm>
              <a:custGeom>
                <a:avLst/>
                <a:gdLst/>
                <a:ahLst/>
                <a:cxnLst/>
                <a:rect l="l" t="t" r="r" b="b"/>
                <a:pathLst>
                  <a:path w="3291" h="2002" extrusionOk="0">
                    <a:moveTo>
                      <a:pt x="82" y="1"/>
                    </a:moveTo>
                    <a:cubicBezTo>
                      <a:pt x="40" y="27"/>
                      <a:pt x="1" y="95"/>
                      <a:pt x="1" y="138"/>
                    </a:cubicBezTo>
                    <a:lnTo>
                      <a:pt x="3209" y="2002"/>
                    </a:lnTo>
                    <a:cubicBezTo>
                      <a:pt x="3209" y="1959"/>
                      <a:pt x="3252" y="1904"/>
                      <a:pt x="3291"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4742029" y="2802031"/>
                <a:ext cx="14538" cy="28015"/>
              </a:xfrm>
              <a:custGeom>
                <a:avLst/>
                <a:gdLst/>
                <a:ahLst/>
                <a:cxnLst/>
                <a:rect l="l" t="t" r="r" b="b"/>
                <a:pathLst>
                  <a:path w="233" h="449" extrusionOk="0">
                    <a:moveTo>
                      <a:pt x="232" y="1"/>
                    </a:moveTo>
                    <a:lnTo>
                      <a:pt x="82" y="96"/>
                    </a:lnTo>
                    <a:cubicBezTo>
                      <a:pt x="43" y="122"/>
                      <a:pt x="0" y="177"/>
                      <a:pt x="0" y="220"/>
                    </a:cubicBezTo>
                    <a:lnTo>
                      <a:pt x="0" y="44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4753011" y="2703696"/>
                <a:ext cx="171524" cy="100082"/>
              </a:xfrm>
              <a:custGeom>
                <a:avLst/>
                <a:gdLst/>
                <a:ahLst/>
                <a:cxnLst/>
                <a:rect l="l" t="t" r="r" b="b"/>
                <a:pathLst>
                  <a:path w="2749" h="1604" extrusionOk="0">
                    <a:moveTo>
                      <a:pt x="2693" y="0"/>
                    </a:moveTo>
                    <a:lnTo>
                      <a:pt x="1" y="1564"/>
                    </a:lnTo>
                    <a:lnTo>
                      <a:pt x="56" y="1603"/>
                    </a:lnTo>
                    <a:lnTo>
                      <a:pt x="2749" y="4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742029" y="2815695"/>
                <a:ext cx="200475" cy="130593"/>
              </a:xfrm>
              <a:custGeom>
                <a:avLst/>
                <a:gdLst/>
                <a:ahLst/>
                <a:cxnLst/>
                <a:rect l="l" t="t" r="r" b="b"/>
                <a:pathLst>
                  <a:path w="3213" h="2093" extrusionOk="0">
                    <a:moveTo>
                      <a:pt x="0" y="1"/>
                    </a:moveTo>
                    <a:lnTo>
                      <a:pt x="0" y="229"/>
                    </a:lnTo>
                    <a:lnTo>
                      <a:pt x="3212" y="2093"/>
                    </a:lnTo>
                    <a:lnTo>
                      <a:pt x="3212"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4747083" y="2802031"/>
                <a:ext cx="209647" cy="122294"/>
              </a:xfrm>
              <a:custGeom>
                <a:avLst/>
                <a:gdLst/>
                <a:ahLst/>
                <a:cxnLst/>
                <a:rect l="l" t="t" r="r" b="b"/>
                <a:pathLst>
                  <a:path w="3360" h="1960" extrusionOk="0">
                    <a:moveTo>
                      <a:pt x="151" y="1"/>
                    </a:moveTo>
                    <a:lnTo>
                      <a:pt x="1" y="96"/>
                    </a:lnTo>
                    <a:lnTo>
                      <a:pt x="3196" y="1959"/>
                    </a:lnTo>
                    <a:lnTo>
                      <a:pt x="3360"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4742029" y="2807958"/>
                <a:ext cx="204531" cy="124915"/>
              </a:xfrm>
              <a:custGeom>
                <a:avLst/>
                <a:gdLst/>
                <a:ahLst/>
                <a:cxnLst/>
                <a:rect l="l" t="t" r="r" b="b"/>
                <a:pathLst>
                  <a:path w="3278" h="2002" extrusionOk="0">
                    <a:moveTo>
                      <a:pt x="82" y="1"/>
                    </a:moveTo>
                    <a:cubicBezTo>
                      <a:pt x="43" y="27"/>
                      <a:pt x="0" y="82"/>
                      <a:pt x="0" y="125"/>
                    </a:cubicBezTo>
                    <a:lnTo>
                      <a:pt x="3212" y="2001"/>
                    </a:lnTo>
                    <a:cubicBezTo>
                      <a:pt x="3212" y="1946"/>
                      <a:pt x="3238" y="1890"/>
                      <a:pt x="3277"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4942442" y="2919146"/>
                <a:ext cx="14288" cy="27142"/>
              </a:xfrm>
              <a:custGeom>
                <a:avLst/>
                <a:gdLst/>
                <a:ahLst/>
                <a:cxnLst/>
                <a:rect l="l" t="t" r="r" b="b"/>
                <a:pathLst>
                  <a:path w="229" h="435" extrusionOk="0">
                    <a:moveTo>
                      <a:pt x="229" y="1"/>
                    </a:moveTo>
                    <a:lnTo>
                      <a:pt x="65" y="82"/>
                    </a:lnTo>
                    <a:cubicBezTo>
                      <a:pt x="26" y="108"/>
                      <a:pt x="0" y="164"/>
                      <a:pt x="0" y="219"/>
                    </a:cubicBezTo>
                    <a:lnTo>
                      <a:pt x="0" y="435"/>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4952612" y="2820812"/>
                <a:ext cx="172148" cy="99208"/>
              </a:xfrm>
              <a:custGeom>
                <a:avLst/>
                <a:gdLst/>
                <a:ahLst/>
                <a:cxnLst/>
                <a:rect l="l" t="t" r="r" b="b"/>
                <a:pathLst>
                  <a:path w="2759" h="1590" extrusionOk="0">
                    <a:moveTo>
                      <a:pt x="2706" y="0"/>
                    </a:moveTo>
                    <a:lnTo>
                      <a:pt x="0" y="1564"/>
                    </a:lnTo>
                    <a:lnTo>
                      <a:pt x="66" y="1590"/>
                    </a:lnTo>
                    <a:lnTo>
                      <a:pt x="2758"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4942442" y="2932811"/>
                <a:ext cx="199414" cy="129782"/>
              </a:xfrm>
              <a:custGeom>
                <a:avLst/>
                <a:gdLst/>
                <a:ahLst/>
                <a:cxnLst/>
                <a:rect l="l" t="t" r="r" b="b"/>
                <a:pathLst>
                  <a:path w="3196" h="2080" extrusionOk="0">
                    <a:moveTo>
                      <a:pt x="0" y="0"/>
                    </a:moveTo>
                    <a:lnTo>
                      <a:pt x="0" y="216"/>
                    </a:lnTo>
                    <a:lnTo>
                      <a:pt x="3196" y="2080"/>
                    </a:lnTo>
                    <a:lnTo>
                      <a:pt x="3196" y="1861"/>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946497" y="2918335"/>
                <a:ext cx="209834" cy="122294"/>
              </a:xfrm>
              <a:custGeom>
                <a:avLst/>
                <a:gdLst/>
                <a:ahLst/>
                <a:cxnLst/>
                <a:rect l="l" t="t" r="r" b="b"/>
                <a:pathLst>
                  <a:path w="3363" h="1960" extrusionOk="0">
                    <a:moveTo>
                      <a:pt x="151" y="1"/>
                    </a:moveTo>
                    <a:lnTo>
                      <a:pt x="0" y="95"/>
                    </a:lnTo>
                    <a:lnTo>
                      <a:pt x="3212" y="1959"/>
                    </a:lnTo>
                    <a:lnTo>
                      <a:pt x="3362"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942442" y="2924262"/>
                <a:ext cx="204531" cy="124665"/>
              </a:xfrm>
              <a:custGeom>
                <a:avLst/>
                <a:gdLst/>
                <a:ahLst/>
                <a:cxnLst/>
                <a:rect l="l" t="t" r="r" b="b"/>
                <a:pathLst>
                  <a:path w="3278" h="1998" extrusionOk="0">
                    <a:moveTo>
                      <a:pt x="65" y="0"/>
                    </a:moveTo>
                    <a:cubicBezTo>
                      <a:pt x="26" y="26"/>
                      <a:pt x="0" y="82"/>
                      <a:pt x="0" y="137"/>
                    </a:cubicBezTo>
                    <a:lnTo>
                      <a:pt x="3196" y="1998"/>
                    </a:lnTo>
                    <a:cubicBezTo>
                      <a:pt x="3196" y="1959"/>
                      <a:pt x="3235" y="1890"/>
                      <a:pt x="3277" y="1864"/>
                    </a:cubicBezTo>
                    <a:lnTo>
                      <a:pt x="65"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5141794" y="3035450"/>
                <a:ext cx="14538" cy="27142"/>
              </a:xfrm>
              <a:custGeom>
                <a:avLst/>
                <a:gdLst/>
                <a:ahLst/>
                <a:cxnLst/>
                <a:rect l="l" t="t" r="r" b="b"/>
                <a:pathLst>
                  <a:path w="233" h="435" extrusionOk="0">
                    <a:moveTo>
                      <a:pt x="232" y="1"/>
                    </a:moveTo>
                    <a:lnTo>
                      <a:pt x="82" y="82"/>
                    </a:lnTo>
                    <a:cubicBezTo>
                      <a:pt x="40" y="108"/>
                      <a:pt x="1" y="177"/>
                      <a:pt x="1" y="216"/>
                    </a:cubicBezTo>
                    <a:lnTo>
                      <a:pt x="1" y="435"/>
                    </a:lnTo>
                    <a:lnTo>
                      <a:pt x="232" y="298"/>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52775" y="2936866"/>
                <a:ext cx="172397" cy="100269"/>
              </a:xfrm>
              <a:custGeom>
                <a:avLst/>
                <a:gdLst/>
                <a:ahLst/>
                <a:cxnLst/>
                <a:rect l="l" t="t" r="r" b="b"/>
                <a:pathLst>
                  <a:path w="2763" h="1607" extrusionOk="0">
                    <a:moveTo>
                      <a:pt x="2694" y="1"/>
                    </a:moveTo>
                    <a:lnTo>
                      <a:pt x="1" y="1567"/>
                    </a:lnTo>
                    <a:lnTo>
                      <a:pt x="69" y="1607"/>
                    </a:lnTo>
                    <a:lnTo>
                      <a:pt x="2762" y="30"/>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41794" y="3048865"/>
                <a:ext cx="200288" cy="130842"/>
              </a:xfrm>
              <a:custGeom>
                <a:avLst/>
                <a:gdLst/>
                <a:ahLst/>
                <a:cxnLst/>
                <a:rect l="l" t="t" r="r" b="b"/>
                <a:pathLst>
                  <a:path w="3210" h="2097" extrusionOk="0">
                    <a:moveTo>
                      <a:pt x="1" y="1"/>
                    </a:moveTo>
                    <a:lnTo>
                      <a:pt x="1" y="220"/>
                    </a:lnTo>
                    <a:lnTo>
                      <a:pt x="3209" y="2096"/>
                    </a:lnTo>
                    <a:lnTo>
                      <a:pt x="3209" y="1878"/>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46910" y="3035450"/>
                <a:ext cx="209585" cy="122232"/>
              </a:xfrm>
              <a:custGeom>
                <a:avLst/>
                <a:gdLst/>
                <a:ahLst/>
                <a:cxnLst/>
                <a:rect l="l" t="t" r="r" b="b"/>
                <a:pathLst>
                  <a:path w="3359" h="1959" extrusionOk="0">
                    <a:moveTo>
                      <a:pt x="150" y="1"/>
                    </a:moveTo>
                    <a:lnTo>
                      <a:pt x="0" y="82"/>
                    </a:lnTo>
                    <a:lnTo>
                      <a:pt x="3209" y="1959"/>
                    </a:lnTo>
                    <a:lnTo>
                      <a:pt x="3359"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41794" y="3040567"/>
                <a:ext cx="205342" cy="125476"/>
              </a:xfrm>
              <a:custGeom>
                <a:avLst/>
                <a:gdLst/>
                <a:ahLst/>
                <a:cxnLst/>
                <a:rect l="l" t="t" r="r" b="b"/>
                <a:pathLst>
                  <a:path w="3291" h="2011" extrusionOk="0">
                    <a:moveTo>
                      <a:pt x="82" y="0"/>
                    </a:moveTo>
                    <a:cubicBezTo>
                      <a:pt x="40" y="26"/>
                      <a:pt x="1" y="95"/>
                      <a:pt x="1" y="134"/>
                    </a:cubicBezTo>
                    <a:lnTo>
                      <a:pt x="3209" y="2011"/>
                    </a:lnTo>
                    <a:cubicBezTo>
                      <a:pt x="3209" y="1959"/>
                      <a:pt x="3252" y="1903"/>
                      <a:pt x="329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5342019" y="3151755"/>
                <a:ext cx="14476" cy="27953"/>
              </a:xfrm>
              <a:custGeom>
                <a:avLst/>
                <a:gdLst/>
                <a:ahLst/>
                <a:cxnLst/>
                <a:rect l="l" t="t" r="r" b="b"/>
                <a:pathLst>
                  <a:path w="232" h="448" extrusionOk="0">
                    <a:moveTo>
                      <a:pt x="232" y="0"/>
                    </a:moveTo>
                    <a:lnTo>
                      <a:pt x="82" y="95"/>
                    </a:lnTo>
                    <a:cubicBezTo>
                      <a:pt x="43" y="121"/>
                      <a:pt x="0" y="177"/>
                      <a:pt x="0" y="229"/>
                    </a:cubicBezTo>
                    <a:lnTo>
                      <a:pt x="0" y="447"/>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5353001" y="3053170"/>
                <a:ext cx="171524" cy="100269"/>
              </a:xfrm>
              <a:custGeom>
                <a:avLst/>
                <a:gdLst/>
                <a:ahLst/>
                <a:cxnLst/>
                <a:rect l="l" t="t" r="r" b="b"/>
                <a:pathLst>
                  <a:path w="2749" h="1607" extrusionOk="0">
                    <a:moveTo>
                      <a:pt x="2693" y="1"/>
                    </a:moveTo>
                    <a:lnTo>
                      <a:pt x="0" y="1564"/>
                    </a:lnTo>
                    <a:lnTo>
                      <a:pt x="56" y="1606"/>
                    </a:lnTo>
                    <a:lnTo>
                      <a:pt x="2749"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5342019" y="3164358"/>
                <a:ext cx="200226" cy="130842"/>
              </a:xfrm>
              <a:custGeom>
                <a:avLst/>
                <a:gdLst/>
                <a:ahLst/>
                <a:cxnLst/>
                <a:rect l="l" t="t" r="r" b="b"/>
                <a:pathLst>
                  <a:path w="3209" h="2097" extrusionOk="0">
                    <a:moveTo>
                      <a:pt x="0" y="1"/>
                    </a:moveTo>
                    <a:lnTo>
                      <a:pt x="0" y="219"/>
                    </a:lnTo>
                    <a:lnTo>
                      <a:pt x="3209" y="2096"/>
                    </a:lnTo>
                    <a:lnTo>
                      <a:pt x="3209"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347073" y="3150694"/>
                <a:ext cx="209647" cy="122294"/>
              </a:xfrm>
              <a:custGeom>
                <a:avLst/>
                <a:gdLst/>
                <a:ahLst/>
                <a:cxnLst/>
                <a:rect l="l" t="t" r="r" b="b"/>
                <a:pathLst>
                  <a:path w="3360" h="1960" extrusionOk="0">
                    <a:moveTo>
                      <a:pt x="151" y="1"/>
                    </a:moveTo>
                    <a:lnTo>
                      <a:pt x="1" y="99"/>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5342019" y="3156809"/>
                <a:ext cx="204531" cy="124728"/>
              </a:xfrm>
              <a:custGeom>
                <a:avLst/>
                <a:gdLst/>
                <a:ahLst/>
                <a:cxnLst/>
                <a:rect l="l" t="t" r="r" b="b"/>
                <a:pathLst>
                  <a:path w="3278" h="1999" extrusionOk="0">
                    <a:moveTo>
                      <a:pt x="82" y="1"/>
                    </a:moveTo>
                    <a:cubicBezTo>
                      <a:pt x="43" y="14"/>
                      <a:pt x="0" y="82"/>
                      <a:pt x="0" y="122"/>
                    </a:cubicBezTo>
                    <a:lnTo>
                      <a:pt x="3209" y="1998"/>
                    </a:lnTo>
                    <a:cubicBezTo>
                      <a:pt x="3209" y="1943"/>
                      <a:pt x="3238" y="1891"/>
                      <a:pt x="3277" y="1861"/>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5542182" y="3266998"/>
                <a:ext cx="14538" cy="28203"/>
              </a:xfrm>
              <a:custGeom>
                <a:avLst/>
                <a:gdLst/>
                <a:ahLst/>
                <a:cxnLst/>
                <a:rect l="l" t="t" r="r" b="b"/>
                <a:pathLst>
                  <a:path w="233" h="452" extrusionOk="0">
                    <a:moveTo>
                      <a:pt x="232" y="1"/>
                    </a:moveTo>
                    <a:lnTo>
                      <a:pt x="69" y="95"/>
                    </a:lnTo>
                    <a:cubicBezTo>
                      <a:pt x="30" y="125"/>
                      <a:pt x="1" y="177"/>
                      <a:pt x="1" y="232"/>
                    </a:cubicBezTo>
                    <a:lnTo>
                      <a:pt x="1" y="451"/>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552353" y="3169475"/>
                <a:ext cx="172397" cy="99458"/>
              </a:xfrm>
              <a:custGeom>
                <a:avLst/>
                <a:gdLst/>
                <a:ahLst/>
                <a:cxnLst/>
                <a:rect l="l" t="t" r="r" b="b"/>
                <a:pathLst>
                  <a:path w="2763" h="1594" extrusionOk="0">
                    <a:moveTo>
                      <a:pt x="2710" y="0"/>
                    </a:moveTo>
                    <a:lnTo>
                      <a:pt x="1" y="1551"/>
                    </a:lnTo>
                    <a:lnTo>
                      <a:pt x="69" y="1593"/>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542182" y="3281474"/>
                <a:ext cx="200475" cy="129969"/>
              </a:xfrm>
              <a:custGeom>
                <a:avLst/>
                <a:gdLst/>
                <a:ahLst/>
                <a:cxnLst/>
                <a:rect l="l" t="t" r="r" b="b"/>
                <a:pathLst>
                  <a:path w="3213" h="2083" extrusionOk="0">
                    <a:moveTo>
                      <a:pt x="1" y="0"/>
                    </a:moveTo>
                    <a:lnTo>
                      <a:pt x="1" y="219"/>
                    </a:lnTo>
                    <a:lnTo>
                      <a:pt x="3213" y="2083"/>
                    </a:lnTo>
                    <a:lnTo>
                      <a:pt x="3200"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546488" y="3266998"/>
                <a:ext cx="209585" cy="122294"/>
              </a:xfrm>
              <a:custGeom>
                <a:avLst/>
                <a:gdLst/>
                <a:ahLst/>
                <a:cxnLst/>
                <a:rect l="l" t="t" r="r" b="b"/>
                <a:pathLst>
                  <a:path w="3359" h="1960" extrusionOk="0">
                    <a:moveTo>
                      <a:pt x="163" y="1"/>
                    </a:moveTo>
                    <a:lnTo>
                      <a:pt x="0" y="95"/>
                    </a:lnTo>
                    <a:lnTo>
                      <a:pt x="3212" y="1959"/>
                    </a:lnTo>
                    <a:lnTo>
                      <a:pt x="3359" y="1878"/>
                    </a:lnTo>
                    <a:lnTo>
                      <a:pt x="16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542182" y="3272926"/>
                <a:ext cx="204780" cy="124915"/>
              </a:xfrm>
              <a:custGeom>
                <a:avLst/>
                <a:gdLst/>
                <a:ahLst/>
                <a:cxnLst/>
                <a:rect l="l" t="t" r="r" b="b"/>
                <a:pathLst>
                  <a:path w="3282" h="2002" extrusionOk="0">
                    <a:moveTo>
                      <a:pt x="69" y="0"/>
                    </a:moveTo>
                    <a:cubicBezTo>
                      <a:pt x="30" y="30"/>
                      <a:pt x="1" y="82"/>
                      <a:pt x="1" y="137"/>
                    </a:cubicBezTo>
                    <a:lnTo>
                      <a:pt x="3200" y="2001"/>
                    </a:lnTo>
                    <a:cubicBezTo>
                      <a:pt x="3200" y="1959"/>
                      <a:pt x="3239" y="1894"/>
                      <a:pt x="3281"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741784" y="3384114"/>
                <a:ext cx="14288" cy="27329"/>
              </a:xfrm>
              <a:custGeom>
                <a:avLst/>
                <a:gdLst/>
                <a:ahLst/>
                <a:cxnLst/>
                <a:rect l="l" t="t" r="r" b="b"/>
                <a:pathLst>
                  <a:path w="229" h="438" extrusionOk="0">
                    <a:moveTo>
                      <a:pt x="229" y="1"/>
                    </a:moveTo>
                    <a:lnTo>
                      <a:pt x="82" y="82"/>
                    </a:lnTo>
                    <a:cubicBezTo>
                      <a:pt x="40" y="112"/>
                      <a:pt x="1" y="177"/>
                      <a:pt x="1" y="219"/>
                    </a:cubicBezTo>
                    <a:lnTo>
                      <a:pt x="14" y="438"/>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5752766" y="3285779"/>
                <a:ext cx="172397" cy="100206"/>
              </a:xfrm>
              <a:custGeom>
                <a:avLst/>
                <a:gdLst/>
                <a:ahLst/>
                <a:cxnLst/>
                <a:rect l="l" t="t" r="r" b="b"/>
                <a:pathLst>
                  <a:path w="2763" h="1606" extrusionOk="0">
                    <a:moveTo>
                      <a:pt x="2707" y="0"/>
                    </a:moveTo>
                    <a:lnTo>
                      <a:pt x="1" y="1563"/>
                    </a:lnTo>
                    <a:lnTo>
                      <a:pt x="69" y="1606"/>
                    </a:lnTo>
                    <a:lnTo>
                      <a:pt x="2762" y="26"/>
                    </a:lnTo>
                    <a:lnTo>
                      <a:pt x="27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5742595" y="3397778"/>
                <a:ext cx="255445" cy="162976"/>
              </a:xfrm>
              <a:custGeom>
                <a:avLst/>
                <a:gdLst/>
                <a:ahLst/>
                <a:cxnLst/>
                <a:rect l="l" t="t" r="r" b="b"/>
                <a:pathLst>
                  <a:path w="4094" h="2612" extrusionOk="0">
                    <a:moveTo>
                      <a:pt x="1" y="0"/>
                    </a:moveTo>
                    <a:lnTo>
                      <a:pt x="1" y="219"/>
                    </a:lnTo>
                    <a:lnTo>
                      <a:pt x="4094" y="2611"/>
                    </a:lnTo>
                    <a:lnTo>
                      <a:pt x="4094" y="2393"/>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747712" y="3384114"/>
                <a:ext cx="264804" cy="154615"/>
              </a:xfrm>
              <a:custGeom>
                <a:avLst/>
                <a:gdLst/>
                <a:ahLst/>
                <a:cxnLst/>
                <a:rect l="l" t="t" r="r" b="b"/>
                <a:pathLst>
                  <a:path w="4244" h="2478" extrusionOk="0">
                    <a:moveTo>
                      <a:pt x="150" y="1"/>
                    </a:moveTo>
                    <a:lnTo>
                      <a:pt x="0" y="82"/>
                    </a:lnTo>
                    <a:lnTo>
                      <a:pt x="4080" y="2478"/>
                    </a:lnTo>
                    <a:lnTo>
                      <a:pt x="4243" y="2380"/>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5742595" y="3389230"/>
                <a:ext cx="259750" cy="157859"/>
              </a:xfrm>
              <a:custGeom>
                <a:avLst/>
                <a:gdLst/>
                <a:ahLst/>
                <a:cxnLst/>
                <a:rect l="l" t="t" r="r" b="b"/>
                <a:pathLst>
                  <a:path w="4163" h="2530" extrusionOk="0">
                    <a:moveTo>
                      <a:pt x="82" y="0"/>
                    </a:moveTo>
                    <a:cubicBezTo>
                      <a:pt x="27" y="30"/>
                      <a:pt x="1" y="95"/>
                      <a:pt x="1" y="137"/>
                    </a:cubicBezTo>
                    <a:lnTo>
                      <a:pt x="4094" y="2530"/>
                    </a:lnTo>
                    <a:cubicBezTo>
                      <a:pt x="4094" y="2478"/>
                      <a:pt x="4120" y="2422"/>
                      <a:pt x="4162" y="2396"/>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5997978" y="3532614"/>
                <a:ext cx="14538" cy="28140"/>
              </a:xfrm>
              <a:custGeom>
                <a:avLst/>
                <a:gdLst/>
                <a:ahLst/>
                <a:cxnLst/>
                <a:rect l="l" t="t" r="r" b="b"/>
                <a:pathLst>
                  <a:path w="233" h="451" extrusionOk="0">
                    <a:moveTo>
                      <a:pt x="232" y="0"/>
                    </a:moveTo>
                    <a:lnTo>
                      <a:pt x="69" y="98"/>
                    </a:lnTo>
                    <a:cubicBezTo>
                      <a:pt x="27" y="124"/>
                      <a:pt x="1" y="180"/>
                      <a:pt x="1" y="232"/>
                    </a:cubicBezTo>
                    <a:lnTo>
                      <a:pt x="1" y="450"/>
                    </a:lnTo>
                    <a:lnTo>
                      <a:pt x="232" y="313"/>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5952991" y="3402021"/>
                <a:ext cx="172335" cy="100082"/>
              </a:xfrm>
              <a:custGeom>
                <a:avLst/>
                <a:gdLst/>
                <a:ahLst/>
                <a:cxnLst/>
                <a:rect l="l" t="t" r="r" b="b"/>
                <a:pathLst>
                  <a:path w="2762" h="1604" extrusionOk="0">
                    <a:moveTo>
                      <a:pt x="2706" y="1"/>
                    </a:moveTo>
                    <a:lnTo>
                      <a:pt x="0" y="1564"/>
                    </a:lnTo>
                    <a:lnTo>
                      <a:pt x="69" y="1603"/>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3221525" y="1871160"/>
                <a:ext cx="4118" cy="2683"/>
              </a:xfrm>
              <a:custGeom>
                <a:avLst/>
                <a:gdLst/>
                <a:ahLst/>
                <a:cxnLst/>
                <a:rect l="l" t="t" r="r" b="b"/>
                <a:pathLst>
                  <a:path w="66" h="43" extrusionOk="0">
                    <a:moveTo>
                      <a:pt x="13" y="0"/>
                    </a:moveTo>
                    <a:cubicBezTo>
                      <a:pt x="0" y="13"/>
                      <a:pt x="0" y="26"/>
                      <a:pt x="13" y="43"/>
                    </a:cubicBezTo>
                    <a:lnTo>
                      <a:pt x="52" y="43"/>
                    </a:lnTo>
                    <a:cubicBezTo>
                      <a:pt x="65" y="26"/>
                      <a:pt x="65" y="13"/>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3222336" y="1871160"/>
                <a:ext cx="2496" cy="2433"/>
              </a:xfrm>
              <a:custGeom>
                <a:avLst/>
                <a:gdLst/>
                <a:ahLst/>
                <a:cxnLst/>
                <a:rect l="l" t="t" r="r" b="b"/>
                <a:pathLst>
                  <a:path w="40" h="39" extrusionOk="0">
                    <a:moveTo>
                      <a:pt x="0" y="0"/>
                    </a:moveTo>
                    <a:lnTo>
                      <a:pt x="0" y="13"/>
                    </a:lnTo>
                    <a:lnTo>
                      <a:pt x="0" y="26"/>
                    </a:lnTo>
                    <a:cubicBezTo>
                      <a:pt x="7" y="34"/>
                      <a:pt x="13" y="38"/>
                      <a:pt x="20" y="38"/>
                    </a:cubicBezTo>
                    <a:cubicBezTo>
                      <a:pt x="26" y="38"/>
                      <a:pt x="33" y="34"/>
                      <a:pt x="39" y="26"/>
                    </a:cubicBezTo>
                    <a:lnTo>
                      <a:pt x="39" y="13"/>
                    </a:lnTo>
                    <a:lnTo>
                      <a:pt x="39"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3221525" y="1871160"/>
                <a:ext cx="4118" cy="1685"/>
              </a:xfrm>
              <a:custGeom>
                <a:avLst/>
                <a:gdLst/>
                <a:ahLst/>
                <a:cxnLst/>
                <a:rect l="l" t="t" r="r" b="b"/>
                <a:pathLst>
                  <a:path w="66" h="27" extrusionOk="0">
                    <a:moveTo>
                      <a:pt x="13" y="0"/>
                    </a:moveTo>
                    <a:cubicBezTo>
                      <a:pt x="0" y="0"/>
                      <a:pt x="0" y="13"/>
                      <a:pt x="13" y="26"/>
                    </a:cubicBezTo>
                    <a:lnTo>
                      <a:pt x="52" y="26"/>
                    </a:lnTo>
                    <a:cubicBezTo>
                      <a:pt x="65" y="13"/>
                      <a:pt x="65" y="0"/>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3323354" y="1743063"/>
                <a:ext cx="33007" cy="153616"/>
              </a:xfrm>
              <a:custGeom>
                <a:avLst/>
                <a:gdLst/>
                <a:ahLst/>
                <a:cxnLst/>
                <a:rect l="l" t="t" r="r" b="b"/>
                <a:pathLst>
                  <a:path w="529" h="2462" extrusionOk="0">
                    <a:moveTo>
                      <a:pt x="0" y="0"/>
                    </a:moveTo>
                    <a:lnTo>
                      <a:pt x="0" y="2311"/>
                    </a:lnTo>
                    <a:cubicBezTo>
                      <a:pt x="0" y="2353"/>
                      <a:pt x="26" y="2393"/>
                      <a:pt x="82" y="2422"/>
                    </a:cubicBezTo>
                    <a:cubicBezTo>
                      <a:pt x="136" y="2448"/>
                      <a:pt x="203" y="2461"/>
                      <a:pt x="271" y="2461"/>
                    </a:cubicBezTo>
                    <a:cubicBezTo>
                      <a:pt x="339" y="2461"/>
                      <a:pt x="406" y="2448"/>
                      <a:pt x="460" y="2422"/>
                    </a:cubicBezTo>
                    <a:cubicBezTo>
                      <a:pt x="516" y="2393"/>
                      <a:pt x="529" y="2353"/>
                      <a:pt x="529" y="2311"/>
                    </a:cubicBezTo>
                    <a:lnTo>
                      <a:pt x="52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3321482" y="1733079"/>
                <a:ext cx="36501" cy="19342"/>
              </a:xfrm>
              <a:custGeom>
                <a:avLst/>
                <a:gdLst/>
                <a:ahLst/>
                <a:cxnLst/>
                <a:rect l="l" t="t" r="r" b="b"/>
                <a:pathLst>
                  <a:path w="585" h="310" extrusionOk="0">
                    <a:moveTo>
                      <a:pt x="301" y="1"/>
                    </a:moveTo>
                    <a:cubicBezTo>
                      <a:pt x="233" y="1"/>
                      <a:pt x="166" y="18"/>
                      <a:pt x="112" y="52"/>
                    </a:cubicBezTo>
                    <a:cubicBezTo>
                      <a:pt x="1" y="105"/>
                      <a:pt x="14" y="199"/>
                      <a:pt x="112" y="268"/>
                    </a:cubicBezTo>
                    <a:cubicBezTo>
                      <a:pt x="166" y="296"/>
                      <a:pt x="233" y="309"/>
                      <a:pt x="301" y="309"/>
                    </a:cubicBezTo>
                    <a:cubicBezTo>
                      <a:pt x="369" y="309"/>
                      <a:pt x="436" y="296"/>
                      <a:pt x="490" y="268"/>
                    </a:cubicBezTo>
                    <a:cubicBezTo>
                      <a:pt x="585" y="199"/>
                      <a:pt x="585" y="105"/>
                      <a:pt x="490" y="52"/>
                    </a:cubicBezTo>
                    <a:cubicBezTo>
                      <a:pt x="436" y="18"/>
                      <a:pt x="369" y="1"/>
                      <a:pt x="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0"/>
              <p:cNvSpPr/>
              <p:nvPr/>
            </p:nvSpPr>
            <p:spPr>
              <a:xfrm>
                <a:off x="3328408" y="1126974"/>
                <a:ext cx="23710" cy="621392"/>
              </a:xfrm>
              <a:custGeom>
                <a:avLst/>
                <a:gdLst/>
                <a:ahLst/>
                <a:cxnLst/>
                <a:rect l="l" t="t" r="r" b="b"/>
                <a:pathLst>
                  <a:path w="380" h="9959" extrusionOk="0">
                    <a:moveTo>
                      <a:pt x="1" y="0"/>
                    </a:moveTo>
                    <a:lnTo>
                      <a:pt x="1" y="9848"/>
                    </a:lnTo>
                    <a:cubicBezTo>
                      <a:pt x="1" y="9887"/>
                      <a:pt x="14" y="9913"/>
                      <a:pt x="53" y="9930"/>
                    </a:cubicBezTo>
                    <a:cubicBezTo>
                      <a:pt x="87" y="9949"/>
                      <a:pt x="135" y="9959"/>
                      <a:pt x="185" y="9959"/>
                    </a:cubicBezTo>
                    <a:cubicBezTo>
                      <a:pt x="235" y="9959"/>
                      <a:pt x="286" y="9949"/>
                      <a:pt x="327" y="9930"/>
                    </a:cubicBezTo>
                    <a:cubicBezTo>
                      <a:pt x="366" y="9913"/>
                      <a:pt x="379" y="9887"/>
                      <a:pt x="379" y="9848"/>
                    </a:cubicBezTo>
                    <a:lnTo>
                      <a:pt x="37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0"/>
              <p:cNvSpPr/>
              <p:nvPr/>
            </p:nvSpPr>
            <p:spPr>
              <a:xfrm>
                <a:off x="3326598" y="1119861"/>
                <a:ext cx="26331" cy="14101"/>
              </a:xfrm>
              <a:custGeom>
                <a:avLst/>
                <a:gdLst/>
                <a:ahLst/>
                <a:cxnLst/>
                <a:rect l="l" t="t" r="r" b="b"/>
                <a:pathLst>
                  <a:path w="422" h="226" extrusionOk="0">
                    <a:moveTo>
                      <a:pt x="214" y="1"/>
                    </a:moveTo>
                    <a:cubicBezTo>
                      <a:pt x="164" y="1"/>
                      <a:pt x="116" y="12"/>
                      <a:pt x="82" y="33"/>
                    </a:cubicBezTo>
                    <a:cubicBezTo>
                      <a:pt x="0" y="88"/>
                      <a:pt x="13" y="154"/>
                      <a:pt x="82" y="196"/>
                    </a:cubicBezTo>
                    <a:cubicBezTo>
                      <a:pt x="116" y="216"/>
                      <a:pt x="164" y="225"/>
                      <a:pt x="214" y="225"/>
                    </a:cubicBezTo>
                    <a:cubicBezTo>
                      <a:pt x="264" y="225"/>
                      <a:pt x="315" y="216"/>
                      <a:pt x="356" y="196"/>
                    </a:cubicBezTo>
                    <a:cubicBezTo>
                      <a:pt x="421" y="154"/>
                      <a:pt x="421" y="88"/>
                      <a:pt x="356" y="33"/>
                    </a:cubicBezTo>
                    <a:cubicBezTo>
                      <a:pt x="315" y="12"/>
                      <a:pt x="264" y="1"/>
                      <a:pt x="21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0"/>
              <p:cNvSpPr/>
              <p:nvPr/>
            </p:nvSpPr>
            <p:spPr>
              <a:xfrm>
                <a:off x="3328408" y="1141762"/>
                <a:ext cx="10233" cy="12167"/>
              </a:xfrm>
              <a:custGeom>
                <a:avLst/>
                <a:gdLst/>
                <a:ahLst/>
                <a:cxnLst/>
                <a:rect l="l" t="t" r="r" b="b"/>
                <a:pathLst>
                  <a:path w="164" h="195" extrusionOk="0">
                    <a:moveTo>
                      <a:pt x="73" y="1"/>
                    </a:moveTo>
                    <a:cubicBezTo>
                      <a:pt x="37" y="1"/>
                      <a:pt x="1" y="13"/>
                      <a:pt x="1" y="47"/>
                    </a:cubicBezTo>
                    <a:cubicBezTo>
                      <a:pt x="1" y="90"/>
                      <a:pt x="27" y="158"/>
                      <a:pt x="82" y="184"/>
                    </a:cubicBezTo>
                    <a:cubicBezTo>
                      <a:pt x="93" y="192"/>
                      <a:pt x="103" y="195"/>
                      <a:pt x="112" y="195"/>
                    </a:cubicBezTo>
                    <a:cubicBezTo>
                      <a:pt x="134" y="195"/>
                      <a:pt x="148" y="174"/>
                      <a:pt x="148" y="145"/>
                    </a:cubicBezTo>
                    <a:cubicBezTo>
                      <a:pt x="148" y="90"/>
                      <a:pt x="164" y="34"/>
                      <a:pt x="121" y="8"/>
                    </a:cubicBezTo>
                    <a:cubicBezTo>
                      <a:pt x="108" y="4"/>
                      <a:pt x="91" y="1"/>
                      <a:pt x="7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0"/>
              <p:cNvSpPr/>
              <p:nvPr/>
            </p:nvSpPr>
            <p:spPr>
              <a:xfrm>
                <a:off x="3154263" y="1137644"/>
                <a:ext cx="184377" cy="113996"/>
              </a:xfrm>
              <a:custGeom>
                <a:avLst/>
                <a:gdLst/>
                <a:ahLst/>
                <a:cxnLst/>
                <a:rect l="l" t="t" r="r" b="b"/>
                <a:pathLst>
                  <a:path w="2955" h="1827" extrusionOk="0">
                    <a:moveTo>
                      <a:pt x="2830" y="0"/>
                    </a:moveTo>
                    <a:cubicBezTo>
                      <a:pt x="2825" y="0"/>
                      <a:pt x="2822" y="2"/>
                      <a:pt x="2818" y="6"/>
                    </a:cubicBezTo>
                    <a:lnTo>
                      <a:pt x="1" y="1638"/>
                    </a:lnTo>
                    <a:lnTo>
                      <a:pt x="17" y="1680"/>
                    </a:lnTo>
                    <a:cubicBezTo>
                      <a:pt x="30" y="1719"/>
                      <a:pt x="56" y="1775"/>
                      <a:pt x="99" y="1801"/>
                    </a:cubicBezTo>
                    <a:lnTo>
                      <a:pt x="112" y="1827"/>
                    </a:lnTo>
                    <a:lnTo>
                      <a:pt x="2926" y="211"/>
                    </a:lnTo>
                    <a:lnTo>
                      <a:pt x="2926" y="195"/>
                    </a:lnTo>
                    <a:cubicBezTo>
                      <a:pt x="2939" y="195"/>
                      <a:pt x="2955" y="182"/>
                      <a:pt x="2955" y="156"/>
                    </a:cubicBezTo>
                    <a:cubicBezTo>
                      <a:pt x="2955" y="100"/>
                      <a:pt x="2912" y="32"/>
                      <a:pt x="2873" y="19"/>
                    </a:cubicBezTo>
                    <a:cubicBezTo>
                      <a:pt x="2853" y="9"/>
                      <a:pt x="2840" y="0"/>
                      <a:pt x="283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0"/>
              <p:cNvSpPr/>
              <p:nvPr/>
            </p:nvSpPr>
            <p:spPr>
              <a:xfrm>
                <a:off x="3152641" y="1239161"/>
                <a:ext cx="10295" cy="13228"/>
              </a:xfrm>
              <a:custGeom>
                <a:avLst/>
                <a:gdLst/>
                <a:ahLst/>
                <a:cxnLst/>
                <a:rect l="l" t="t" r="r" b="b"/>
                <a:pathLst>
                  <a:path w="165" h="212" extrusionOk="0">
                    <a:moveTo>
                      <a:pt x="51" y="0"/>
                    </a:moveTo>
                    <a:cubicBezTo>
                      <a:pt x="24" y="0"/>
                      <a:pt x="1" y="25"/>
                      <a:pt x="1" y="66"/>
                    </a:cubicBezTo>
                    <a:cubicBezTo>
                      <a:pt x="1" y="105"/>
                      <a:pt x="43" y="174"/>
                      <a:pt x="82" y="200"/>
                    </a:cubicBezTo>
                    <a:cubicBezTo>
                      <a:pt x="94" y="208"/>
                      <a:pt x="106" y="212"/>
                      <a:pt x="117" y="212"/>
                    </a:cubicBezTo>
                    <a:cubicBezTo>
                      <a:pt x="144" y="212"/>
                      <a:pt x="164" y="189"/>
                      <a:pt x="164" y="161"/>
                    </a:cubicBezTo>
                    <a:cubicBezTo>
                      <a:pt x="164" y="105"/>
                      <a:pt x="125" y="37"/>
                      <a:pt x="82" y="11"/>
                    </a:cubicBezTo>
                    <a:cubicBezTo>
                      <a:pt x="72" y="4"/>
                      <a:pt x="61" y="0"/>
                      <a:pt x="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a:off x="3153452" y="1242031"/>
                <a:ext cx="6988" cy="9110"/>
              </a:xfrm>
              <a:custGeom>
                <a:avLst/>
                <a:gdLst/>
                <a:ahLst/>
                <a:cxnLst/>
                <a:rect l="l" t="t" r="r" b="b"/>
                <a:pathLst>
                  <a:path w="112" h="146" extrusionOk="0">
                    <a:moveTo>
                      <a:pt x="35" y="1"/>
                    </a:moveTo>
                    <a:cubicBezTo>
                      <a:pt x="16" y="1"/>
                      <a:pt x="1" y="14"/>
                      <a:pt x="1" y="33"/>
                    </a:cubicBezTo>
                    <a:cubicBezTo>
                      <a:pt x="1" y="72"/>
                      <a:pt x="30" y="115"/>
                      <a:pt x="56" y="141"/>
                    </a:cubicBezTo>
                    <a:cubicBezTo>
                      <a:pt x="63" y="144"/>
                      <a:pt x="70" y="146"/>
                      <a:pt x="76" y="146"/>
                    </a:cubicBezTo>
                    <a:cubicBezTo>
                      <a:pt x="95" y="146"/>
                      <a:pt x="112" y="131"/>
                      <a:pt x="112" y="102"/>
                    </a:cubicBezTo>
                    <a:cubicBezTo>
                      <a:pt x="112" y="72"/>
                      <a:pt x="82" y="20"/>
                      <a:pt x="56" y="7"/>
                    </a:cubicBezTo>
                    <a:cubicBezTo>
                      <a:pt x="49" y="3"/>
                      <a:pt x="42" y="1"/>
                      <a:pt x="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0"/>
              <p:cNvSpPr/>
              <p:nvPr/>
            </p:nvSpPr>
            <p:spPr>
              <a:xfrm>
                <a:off x="3096673" y="1245712"/>
                <a:ext cx="75623" cy="51788"/>
              </a:xfrm>
              <a:custGeom>
                <a:avLst/>
                <a:gdLst/>
                <a:ahLst/>
                <a:cxnLst/>
                <a:rect l="l" t="t" r="r" b="b"/>
                <a:pathLst>
                  <a:path w="1212" h="830" extrusionOk="0">
                    <a:moveTo>
                      <a:pt x="1211" y="0"/>
                    </a:moveTo>
                    <a:lnTo>
                      <a:pt x="0" y="696"/>
                    </a:lnTo>
                    <a:lnTo>
                      <a:pt x="0" y="829"/>
                    </a:lnTo>
                    <a:lnTo>
                      <a:pt x="1211" y="137"/>
                    </a:lnTo>
                    <a:lnTo>
                      <a:pt x="121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0"/>
              <p:cNvSpPr/>
              <p:nvPr/>
            </p:nvSpPr>
            <p:spPr>
              <a:xfrm>
                <a:off x="3071216" y="1231236"/>
                <a:ext cx="101080" cy="57903"/>
              </a:xfrm>
              <a:custGeom>
                <a:avLst/>
                <a:gdLst/>
                <a:ahLst/>
                <a:cxnLst/>
                <a:rect l="l" t="t" r="r" b="b"/>
                <a:pathLst>
                  <a:path w="1620" h="928" extrusionOk="0">
                    <a:moveTo>
                      <a:pt x="1211" y="1"/>
                    </a:moveTo>
                    <a:lnTo>
                      <a:pt x="0" y="696"/>
                    </a:lnTo>
                    <a:lnTo>
                      <a:pt x="408" y="928"/>
                    </a:lnTo>
                    <a:lnTo>
                      <a:pt x="1619" y="232"/>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3071216" y="1274601"/>
                <a:ext cx="25520" cy="22899"/>
              </a:xfrm>
              <a:custGeom>
                <a:avLst/>
                <a:gdLst/>
                <a:ahLst/>
                <a:cxnLst/>
                <a:rect l="l" t="t" r="r" b="b"/>
                <a:pathLst>
                  <a:path w="409" h="367" extrusionOk="0">
                    <a:moveTo>
                      <a:pt x="0" y="1"/>
                    </a:moveTo>
                    <a:lnTo>
                      <a:pt x="0" y="138"/>
                    </a:lnTo>
                    <a:lnTo>
                      <a:pt x="408" y="366"/>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4534066" y="2421858"/>
                <a:ext cx="33257" cy="153741"/>
              </a:xfrm>
              <a:custGeom>
                <a:avLst/>
                <a:gdLst/>
                <a:ahLst/>
                <a:cxnLst/>
                <a:rect l="l" t="t" r="r" b="b"/>
                <a:pathLst>
                  <a:path w="533" h="2464" extrusionOk="0">
                    <a:moveTo>
                      <a:pt x="1" y="0"/>
                    </a:moveTo>
                    <a:lnTo>
                      <a:pt x="1" y="2314"/>
                    </a:lnTo>
                    <a:cubicBezTo>
                      <a:pt x="1" y="2353"/>
                      <a:pt x="30" y="2396"/>
                      <a:pt x="69" y="2422"/>
                    </a:cubicBezTo>
                    <a:cubicBezTo>
                      <a:pt x="125" y="2450"/>
                      <a:pt x="193" y="2464"/>
                      <a:pt x="261" y="2464"/>
                    </a:cubicBezTo>
                    <a:cubicBezTo>
                      <a:pt x="330" y="2464"/>
                      <a:pt x="397" y="2450"/>
                      <a:pt x="451" y="2422"/>
                    </a:cubicBezTo>
                    <a:cubicBezTo>
                      <a:pt x="507" y="2396"/>
                      <a:pt x="533" y="2353"/>
                      <a:pt x="533" y="2314"/>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4532444" y="2411875"/>
                <a:ext cx="36501" cy="19405"/>
              </a:xfrm>
              <a:custGeom>
                <a:avLst/>
                <a:gdLst/>
                <a:ahLst/>
                <a:cxnLst/>
                <a:rect l="l" t="t" r="r" b="b"/>
                <a:pathLst>
                  <a:path w="585" h="311" extrusionOk="0">
                    <a:moveTo>
                      <a:pt x="287" y="1"/>
                    </a:moveTo>
                    <a:cubicBezTo>
                      <a:pt x="219" y="1"/>
                      <a:pt x="151" y="18"/>
                      <a:pt x="95" y="52"/>
                    </a:cubicBezTo>
                    <a:cubicBezTo>
                      <a:pt x="1" y="108"/>
                      <a:pt x="1" y="202"/>
                      <a:pt x="95" y="271"/>
                    </a:cubicBezTo>
                    <a:cubicBezTo>
                      <a:pt x="151" y="297"/>
                      <a:pt x="219" y="310"/>
                      <a:pt x="287" y="310"/>
                    </a:cubicBezTo>
                    <a:cubicBezTo>
                      <a:pt x="356" y="310"/>
                      <a:pt x="423" y="297"/>
                      <a:pt x="477" y="271"/>
                    </a:cubicBezTo>
                    <a:cubicBezTo>
                      <a:pt x="585" y="202"/>
                      <a:pt x="585" y="108"/>
                      <a:pt x="477" y="52"/>
                    </a:cubicBezTo>
                    <a:cubicBezTo>
                      <a:pt x="423" y="18"/>
                      <a:pt x="356" y="1"/>
                      <a:pt x="28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4538372" y="1805770"/>
                <a:ext cx="23897" cy="621392"/>
              </a:xfrm>
              <a:custGeom>
                <a:avLst/>
                <a:gdLst/>
                <a:ahLst/>
                <a:cxnLst/>
                <a:rect l="l" t="t" r="r" b="b"/>
                <a:pathLst>
                  <a:path w="383" h="9959" extrusionOk="0">
                    <a:moveTo>
                      <a:pt x="0" y="0"/>
                    </a:moveTo>
                    <a:lnTo>
                      <a:pt x="0" y="9848"/>
                    </a:lnTo>
                    <a:cubicBezTo>
                      <a:pt x="0" y="9887"/>
                      <a:pt x="30" y="9916"/>
                      <a:pt x="56" y="9930"/>
                    </a:cubicBezTo>
                    <a:cubicBezTo>
                      <a:pt x="97" y="9949"/>
                      <a:pt x="147" y="9959"/>
                      <a:pt x="196" y="9959"/>
                    </a:cubicBezTo>
                    <a:cubicBezTo>
                      <a:pt x="245" y="9959"/>
                      <a:pt x="292" y="9949"/>
                      <a:pt x="327" y="9930"/>
                    </a:cubicBezTo>
                    <a:cubicBezTo>
                      <a:pt x="369" y="9916"/>
                      <a:pt x="382" y="9887"/>
                      <a:pt x="382" y="9861"/>
                    </a:cubicBezTo>
                    <a:lnTo>
                      <a:pt x="38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4537561" y="1798844"/>
                <a:ext cx="26331" cy="14039"/>
              </a:xfrm>
              <a:custGeom>
                <a:avLst/>
                <a:gdLst/>
                <a:ahLst/>
                <a:cxnLst/>
                <a:rect l="l" t="t" r="r" b="b"/>
                <a:pathLst>
                  <a:path w="422" h="225" extrusionOk="0">
                    <a:moveTo>
                      <a:pt x="209" y="0"/>
                    </a:moveTo>
                    <a:cubicBezTo>
                      <a:pt x="160" y="0"/>
                      <a:pt x="110" y="10"/>
                      <a:pt x="69" y="30"/>
                    </a:cubicBezTo>
                    <a:cubicBezTo>
                      <a:pt x="0" y="85"/>
                      <a:pt x="0" y="154"/>
                      <a:pt x="69" y="193"/>
                    </a:cubicBezTo>
                    <a:cubicBezTo>
                      <a:pt x="110" y="214"/>
                      <a:pt x="160" y="225"/>
                      <a:pt x="209" y="225"/>
                    </a:cubicBezTo>
                    <a:cubicBezTo>
                      <a:pt x="258" y="225"/>
                      <a:pt x="305" y="214"/>
                      <a:pt x="340" y="193"/>
                    </a:cubicBezTo>
                    <a:cubicBezTo>
                      <a:pt x="421" y="154"/>
                      <a:pt x="421" y="85"/>
                      <a:pt x="340" y="30"/>
                    </a:cubicBezTo>
                    <a:cubicBezTo>
                      <a:pt x="305" y="10"/>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4538372" y="1820620"/>
                <a:ext cx="11044" cy="12229"/>
              </a:xfrm>
              <a:custGeom>
                <a:avLst/>
                <a:gdLst/>
                <a:ahLst/>
                <a:cxnLst/>
                <a:rect l="l" t="t" r="r" b="b"/>
                <a:pathLst>
                  <a:path w="177" h="196" extrusionOk="0">
                    <a:moveTo>
                      <a:pt x="74" y="0"/>
                    </a:moveTo>
                    <a:cubicBezTo>
                      <a:pt x="37" y="0"/>
                      <a:pt x="0" y="12"/>
                      <a:pt x="0" y="50"/>
                    </a:cubicBezTo>
                    <a:cubicBezTo>
                      <a:pt x="0" y="89"/>
                      <a:pt x="43" y="157"/>
                      <a:pt x="82" y="183"/>
                    </a:cubicBezTo>
                    <a:cubicBezTo>
                      <a:pt x="94" y="192"/>
                      <a:pt x="106" y="195"/>
                      <a:pt x="116" y="195"/>
                    </a:cubicBezTo>
                    <a:cubicBezTo>
                      <a:pt x="143" y="195"/>
                      <a:pt x="164" y="172"/>
                      <a:pt x="164" y="144"/>
                    </a:cubicBezTo>
                    <a:cubicBezTo>
                      <a:pt x="164" y="89"/>
                      <a:pt x="177" y="37"/>
                      <a:pt x="124" y="7"/>
                    </a:cubicBezTo>
                    <a:cubicBezTo>
                      <a:pt x="110" y="3"/>
                      <a:pt x="92" y="0"/>
                      <a:pt x="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4364414" y="1816439"/>
                <a:ext cx="184190" cy="114245"/>
              </a:xfrm>
              <a:custGeom>
                <a:avLst/>
                <a:gdLst/>
                <a:ahLst/>
                <a:cxnLst/>
                <a:rect l="l" t="t" r="r" b="b"/>
                <a:pathLst>
                  <a:path w="2952" h="1831" extrusionOk="0">
                    <a:moveTo>
                      <a:pt x="2829" y="0"/>
                    </a:moveTo>
                    <a:cubicBezTo>
                      <a:pt x="2825" y="0"/>
                      <a:pt x="2821" y="2"/>
                      <a:pt x="2818" y="6"/>
                    </a:cubicBezTo>
                    <a:lnTo>
                      <a:pt x="1" y="1638"/>
                    </a:lnTo>
                    <a:lnTo>
                      <a:pt x="27" y="1680"/>
                    </a:lnTo>
                    <a:cubicBezTo>
                      <a:pt x="27" y="1719"/>
                      <a:pt x="56" y="1775"/>
                      <a:pt x="95" y="1801"/>
                    </a:cubicBezTo>
                    <a:lnTo>
                      <a:pt x="125" y="1830"/>
                    </a:lnTo>
                    <a:lnTo>
                      <a:pt x="2925" y="211"/>
                    </a:lnTo>
                    <a:cubicBezTo>
                      <a:pt x="2938" y="198"/>
                      <a:pt x="2952" y="185"/>
                      <a:pt x="2952" y="156"/>
                    </a:cubicBezTo>
                    <a:cubicBezTo>
                      <a:pt x="2952" y="104"/>
                      <a:pt x="2912" y="35"/>
                      <a:pt x="2870" y="22"/>
                    </a:cubicBezTo>
                    <a:cubicBezTo>
                      <a:pt x="2851" y="10"/>
                      <a:pt x="2839" y="0"/>
                      <a:pt x="282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4362792" y="1917956"/>
                <a:ext cx="10233" cy="13353"/>
              </a:xfrm>
              <a:custGeom>
                <a:avLst/>
                <a:gdLst/>
                <a:ahLst/>
                <a:cxnLst/>
                <a:rect l="l" t="t" r="r" b="b"/>
                <a:pathLst>
                  <a:path w="164" h="214" extrusionOk="0">
                    <a:moveTo>
                      <a:pt x="50" y="0"/>
                    </a:moveTo>
                    <a:cubicBezTo>
                      <a:pt x="22" y="0"/>
                      <a:pt x="1" y="25"/>
                      <a:pt x="1" y="66"/>
                    </a:cubicBezTo>
                    <a:cubicBezTo>
                      <a:pt x="1" y="109"/>
                      <a:pt x="40" y="174"/>
                      <a:pt x="82" y="203"/>
                    </a:cubicBezTo>
                    <a:cubicBezTo>
                      <a:pt x="97" y="210"/>
                      <a:pt x="109" y="214"/>
                      <a:pt x="120" y="214"/>
                    </a:cubicBezTo>
                    <a:cubicBezTo>
                      <a:pt x="149" y="214"/>
                      <a:pt x="164" y="191"/>
                      <a:pt x="164" y="161"/>
                    </a:cubicBezTo>
                    <a:cubicBezTo>
                      <a:pt x="164" y="109"/>
                      <a:pt x="135" y="40"/>
                      <a:pt x="82" y="11"/>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0"/>
              <p:cNvSpPr/>
              <p:nvPr/>
            </p:nvSpPr>
            <p:spPr>
              <a:xfrm>
                <a:off x="4363603" y="1920888"/>
                <a:ext cx="6801" cy="9297"/>
              </a:xfrm>
              <a:custGeom>
                <a:avLst/>
                <a:gdLst/>
                <a:ahLst/>
                <a:cxnLst/>
                <a:rect l="l" t="t" r="r" b="b"/>
                <a:pathLst>
                  <a:path w="109" h="149" extrusionOk="0">
                    <a:moveTo>
                      <a:pt x="34" y="1"/>
                    </a:moveTo>
                    <a:cubicBezTo>
                      <a:pt x="15" y="1"/>
                      <a:pt x="1" y="13"/>
                      <a:pt x="1" y="32"/>
                    </a:cubicBezTo>
                    <a:cubicBezTo>
                      <a:pt x="1" y="75"/>
                      <a:pt x="27" y="114"/>
                      <a:pt x="56" y="143"/>
                    </a:cubicBezTo>
                    <a:cubicBezTo>
                      <a:pt x="66" y="146"/>
                      <a:pt x="74" y="148"/>
                      <a:pt x="81" y="148"/>
                    </a:cubicBezTo>
                    <a:cubicBezTo>
                      <a:pt x="101" y="148"/>
                      <a:pt x="108" y="133"/>
                      <a:pt x="108" y="101"/>
                    </a:cubicBezTo>
                    <a:cubicBezTo>
                      <a:pt x="108" y="75"/>
                      <a:pt x="95" y="19"/>
                      <a:pt x="56" y="6"/>
                    </a:cubicBezTo>
                    <a:cubicBezTo>
                      <a:pt x="48" y="3"/>
                      <a:pt x="41" y="1"/>
                      <a:pt x="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0"/>
              <p:cNvSpPr/>
              <p:nvPr/>
            </p:nvSpPr>
            <p:spPr>
              <a:xfrm>
                <a:off x="4306824" y="1924695"/>
                <a:ext cx="75623" cy="51788"/>
              </a:xfrm>
              <a:custGeom>
                <a:avLst/>
                <a:gdLst/>
                <a:ahLst/>
                <a:cxnLst/>
                <a:rect l="l" t="t" r="r" b="b"/>
                <a:pathLst>
                  <a:path w="1212" h="830" extrusionOk="0">
                    <a:moveTo>
                      <a:pt x="1211" y="1"/>
                    </a:moveTo>
                    <a:lnTo>
                      <a:pt x="0" y="693"/>
                    </a:lnTo>
                    <a:lnTo>
                      <a:pt x="0" y="830"/>
                    </a:lnTo>
                    <a:lnTo>
                      <a:pt x="1211" y="134"/>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0"/>
              <p:cNvSpPr/>
              <p:nvPr/>
            </p:nvSpPr>
            <p:spPr>
              <a:xfrm>
                <a:off x="4281367" y="1910219"/>
                <a:ext cx="101080" cy="57715"/>
              </a:xfrm>
              <a:custGeom>
                <a:avLst/>
                <a:gdLst/>
                <a:ahLst/>
                <a:cxnLst/>
                <a:rect l="l" t="t" r="r" b="b"/>
                <a:pathLst>
                  <a:path w="1620" h="925" extrusionOk="0">
                    <a:moveTo>
                      <a:pt x="1211" y="1"/>
                    </a:moveTo>
                    <a:lnTo>
                      <a:pt x="0" y="693"/>
                    </a:lnTo>
                    <a:lnTo>
                      <a:pt x="408" y="925"/>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0"/>
              <p:cNvSpPr/>
              <p:nvPr/>
            </p:nvSpPr>
            <p:spPr>
              <a:xfrm>
                <a:off x="4281367" y="1953396"/>
                <a:ext cx="25520" cy="23086"/>
              </a:xfrm>
              <a:custGeom>
                <a:avLst/>
                <a:gdLst/>
                <a:ahLst/>
                <a:cxnLst/>
                <a:rect l="l" t="t" r="r" b="b"/>
                <a:pathLst>
                  <a:path w="409" h="370" extrusionOk="0">
                    <a:moveTo>
                      <a:pt x="0" y="1"/>
                    </a:moveTo>
                    <a:lnTo>
                      <a:pt x="0" y="138"/>
                    </a:lnTo>
                    <a:lnTo>
                      <a:pt x="408" y="370"/>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0"/>
              <p:cNvSpPr/>
              <p:nvPr/>
            </p:nvSpPr>
            <p:spPr>
              <a:xfrm>
                <a:off x="5733236" y="3151755"/>
                <a:ext cx="33069" cy="153554"/>
              </a:xfrm>
              <a:custGeom>
                <a:avLst/>
                <a:gdLst/>
                <a:ahLst/>
                <a:cxnLst/>
                <a:rect l="l" t="t" r="r" b="b"/>
                <a:pathLst>
                  <a:path w="530" h="2461" extrusionOk="0">
                    <a:moveTo>
                      <a:pt x="0" y="0"/>
                    </a:moveTo>
                    <a:lnTo>
                      <a:pt x="0" y="2311"/>
                    </a:lnTo>
                    <a:cubicBezTo>
                      <a:pt x="0" y="2350"/>
                      <a:pt x="13" y="2393"/>
                      <a:pt x="69" y="2419"/>
                    </a:cubicBezTo>
                    <a:cubicBezTo>
                      <a:pt x="123" y="2447"/>
                      <a:pt x="191" y="2461"/>
                      <a:pt x="258" y="2461"/>
                    </a:cubicBezTo>
                    <a:cubicBezTo>
                      <a:pt x="326" y="2461"/>
                      <a:pt x="394" y="2447"/>
                      <a:pt x="448" y="2419"/>
                    </a:cubicBezTo>
                    <a:cubicBezTo>
                      <a:pt x="503" y="2393"/>
                      <a:pt x="529" y="2350"/>
                      <a:pt x="516" y="2311"/>
                    </a:cubicBezTo>
                    <a:lnTo>
                      <a:pt x="516"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0"/>
              <p:cNvSpPr/>
              <p:nvPr/>
            </p:nvSpPr>
            <p:spPr>
              <a:xfrm>
                <a:off x="5731614" y="3141584"/>
                <a:ext cx="35690" cy="19530"/>
              </a:xfrm>
              <a:custGeom>
                <a:avLst/>
                <a:gdLst/>
                <a:ahLst/>
                <a:cxnLst/>
                <a:rect l="l" t="t" r="r" b="b"/>
                <a:pathLst>
                  <a:path w="572" h="313" extrusionOk="0">
                    <a:moveTo>
                      <a:pt x="284" y="1"/>
                    </a:moveTo>
                    <a:cubicBezTo>
                      <a:pt x="217" y="1"/>
                      <a:pt x="149" y="18"/>
                      <a:pt x="95" y="52"/>
                    </a:cubicBezTo>
                    <a:cubicBezTo>
                      <a:pt x="0" y="108"/>
                      <a:pt x="0" y="202"/>
                      <a:pt x="95" y="271"/>
                    </a:cubicBezTo>
                    <a:cubicBezTo>
                      <a:pt x="149" y="299"/>
                      <a:pt x="217" y="313"/>
                      <a:pt x="284" y="313"/>
                    </a:cubicBezTo>
                    <a:cubicBezTo>
                      <a:pt x="352" y="313"/>
                      <a:pt x="420" y="299"/>
                      <a:pt x="474" y="271"/>
                    </a:cubicBezTo>
                    <a:cubicBezTo>
                      <a:pt x="572" y="202"/>
                      <a:pt x="572" y="108"/>
                      <a:pt x="474" y="52"/>
                    </a:cubicBezTo>
                    <a:cubicBezTo>
                      <a:pt x="420" y="18"/>
                      <a:pt x="352" y="1"/>
                      <a:pt x="28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5737479" y="2535666"/>
                <a:ext cx="23710" cy="621392"/>
              </a:xfrm>
              <a:custGeom>
                <a:avLst/>
                <a:gdLst/>
                <a:ahLst/>
                <a:cxnLst/>
                <a:rect l="l" t="t" r="r" b="b"/>
                <a:pathLst>
                  <a:path w="380" h="9959" extrusionOk="0">
                    <a:moveTo>
                      <a:pt x="1" y="1"/>
                    </a:moveTo>
                    <a:lnTo>
                      <a:pt x="1" y="9858"/>
                    </a:lnTo>
                    <a:cubicBezTo>
                      <a:pt x="1" y="9887"/>
                      <a:pt x="14" y="9913"/>
                      <a:pt x="53" y="9927"/>
                    </a:cubicBezTo>
                    <a:cubicBezTo>
                      <a:pt x="94" y="9948"/>
                      <a:pt x="142" y="9958"/>
                      <a:pt x="190" y="9958"/>
                    </a:cubicBezTo>
                    <a:cubicBezTo>
                      <a:pt x="238" y="9958"/>
                      <a:pt x="287" y="9948"/>
                      <a:pt x="327" y="9927"/>
                    </a:cubicBezTo>
                    <a:cubicBezTo>
                      <a:pt x="367" y="9913"/>
                      <a:pt x="380" y="9887"/>
                      <a:pt x="380" y="9858"/>
                    </a:cubicBezTo>
                    <a:lnTo>
                      <a:pt x="38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0"/>
              <p:cNvSpPr/>
              <p:nvPr/>
            </p:nvSpPr>
            <p:spPr>
              <a:xfrm>
                <a:off x="5736668" y="2528616"/>
                <a:ext cx="25520" cy="14039"/>
              </a:xfrm>
              <a:custGeom>
                <a:avLst/>
                <a:gdLst/>
                <a:ahLst/>
                <a:cxnLst/>
                <a:rect l="l" t="t" r="r" b="b"/>
                <a:pathLst>
                  <a:path w="409" h="225" extrusionOk="0">
                    <a:moveTo>
                      <a:pt x="203" y="0"/>
                    </a:moveTo>
                    <a:cubicBezTo>
                      <a:pt x="155" y="0"/>
                      <a:pt x="107" y="11"/>
                      <a:pt x="66" y="32"/>
                    </a:cubicBezTo>
                    <a:cubicBezTo>
                      <a:pt x="1" y="84"/>
                      <a:pt x="1" y="153"/>
                      <a:pt x="66" y="195"/>
                    </a:cubicBezTo>
                    <a:cubicBezTo>
                      <a:pt x="107" y="215"/>
                      <a:pt x="155" y="225"/>
                      <a:pt x="203" y="225"/>
                    </a:cubicBezTo>
                    <a:cubicBezTo>
                      <a:pt x="251" y="225"/>
                      <a:pt x="300" y="215"/>
                      <a:pt x="340" y="195"/>
                    </a:cubicBezTo>
                    <a:cubicBezTo>
                      <a:pt x="409" y="153"/>
                      <a:pt x="409" y="84"/>
                      <a:pt x="340" y="32"/>
                    </a:cubicBezTo>
                    <a:cubicBezTo>
                      <a:pt x="300" y="11"/>
                      <a:pt x="251" y="0"/>
                      <a:pt x="20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0"/>
              <p:cNvSpPr/>
              <p:nvPr/>
            </p:nvSpPr>
            <p:spPr>
              <a:xfrm>
                <a:off x="5737479" y="2550516"/>
                <a:ext cx="10295" cy="12167"/>
              </a:xfrm>
              <a:custGeom>
                <a:avLst/>
                <a:gdLst/>
                <a:ahLst/>
                <a:cxnLst/>
                <a:rect l="l" t="t" r="r" b="b"/>
                <a:pathLst>
                  <a:path w="165" h="195" extrusionOk="0">
                    <a:moveTo>
                      <a:pt x="59" y="1"/>
                    </a:moveTo>
                    <a:cubicBezTo>
                      <a:pt x="28" y="1"/>
                      <a:pt x="1" y="14"/>
                      <a:pt x="1" y="47"/>
                    </a:cubicBezTo>
                    <a:cubicBezTo>
                      <a:pt x="1" y="102"/>
                      <a:pt x="27" y="154"/>
                      <a:pt x="83" y="184"/>
                    </a:cubicBezTo>
                    <a:cubicBezTo>
                      <a:pt x="93" y="191"/>
                      <a:pt x="104" y="194"/>
                      <a:pt x="115" y="194"/>
                    </a:cubicBezTo>
                    <a:cubicBezTo>
                      <a:pt x="142" y="194"/>
                      <a:pt x="164" y="172"/>
                      <a:pt x="164" y="141"/>
                    </a:cubicBezTo>
                    <a:cubicBezTo>
                      <a:pt x="164" y="89"/>
                      <a:pt x="164" y="34"/>
                      <a:pt x="122" y="20"/>
                    </a:cubicBezTo>
                    <a:cubicBezTo>
                      <a:pt x="105" y="8"/>
                      <a:pt x="81" y="1"/>
                      <a:pt x="5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5563584" y="2546336"/>
                <a:ext cx="184190" cy="114058"/>
              </a:xfrm>
              <a:custGeom>
                <a:avLst/>
                <a:gdLst/>
                <a:ahLst/>
                <a:cxnLst/>
                <a:rect l="l" t="t" r="r" b="b"/>
                <a:pathLst>
                  <a:path w="2952" h="1828" extrusionOk="0">
                    <a:moveTo>
                      <a:pt x="2826" y="0"/>
                    </a:moveTo>
                    <a:cubicBezTo>
                      <a:pt x="2822" y="0"/>
                      <a:pt x="2818" y="2"/>
                      <a:pt x="2814" y="6"/>
                    </a:cubicBezTo>
                    <a:lnTo>
                      <a:pt x="0" y="1638"/>
                    </a:lnTo>
                    <a:lnTo>
                      <a:pt x="27" y="1677"/>
                    </a:lnTo>
                    <a:cubicBezTo>
                      <a:pt x="27" y="1719"/>
                      <a:pt x="53" y="1772"/>
                      <a:pt x="95" y="1801"/>
                    </a:cubicBezTo>
                    <a:lnTo>
                      <a:pt x="108" y="1827"/>
                    </a:lnTo>
                    <a:lnTo>
                      <a:pt x="2922" y="208"/>
                    </a:lnTo>
                    <a:cubicBezTo>
                      <a:pt x="2938" y="195"/>
                      <a:pt x="2951" y="182"/>
                      <a:pt x="2951" y="156"/>
                    </a:cubicBezTo>
                    <a:cubicBezTo>
                      <a:pt x="2951" y="101"/>
                      <a:pt x="2909" y="32"/>
                      <a:pt x="2870" y="19"/>
                    </a:cubicBezTo>
                    <a:cubicBezTo>
                      <a:pt x="2849" y="10"/>
                      <a:pt x="2836" y="0"/>
                      <a:pt x="282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5561775" y="2647790"/>
                <a:ext cx="10233" cy="13228"/>
              </a:xfrm>
              <a:custGeom>
                <a:avLst/>
                <a:gdLst/>
                <a:ahLst/>
                <a:cxnLst/>
                <a:rect l="l" t="t" r="r" b="b"/>
                <a:pathLst>
                  <a:path w="164" h="212" extrusionOk="0">
                    <a:moveTo>
                      <a:pt x="50" y="0"/>
                    </a:moveTo>
                    <a:cubicBezTo>
                      <a:pt x="23" y="0"/>
                      <a:pt x="0" y="26"/>
                      <a:pt x="0" y="64"/>
                    </a:cubicBezTo>
                    <a:cubicBezTo>
                      <a:pt x="0" y="107"/>
                      <a:pt x="43" y="175"/>
                      <a:pt x="82" y="201"/>
                    </a:cubicBezTo>
                    <a:cubicBezTo>
                      <a:pt x="97" y="208"/>
                      <a:pt x="110" y="212"/>
                      <a:pt x="121" y="212"/>
                    </a:cubicBezTo>
                    <a:cubicBezTo>
                      <a:pt x="150" y="212"/>
                      <a:pt x="163" y="190"/>
                      <a:pt x="163" y="162"/>
                    </a:cubicBezTo>
                    <a:cubicBezTo>
                      <a:pt x="163" y="107"/>
                      <a:pt x="137" y="38"/>
                      <a:pt x="82" y="12"/>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5562586" y="2650660"/>
                <a:ext cx="6988" cy="9172"/>
              </a:xfrm>
              <a:custGeom>
                <a:avLst/>
                <a:gdLst/>
                <a:ahLst/>
                <a:cxnLst/>
                <a:rect l="l" t="t" r="r" b="b"/>
                <a:pathLst>
                  <a:path w="112" h="147" extrusionOk="0">
                    <a:moveTo>
                      <a:pt x="36" y="0"/>
                    </a:moveTo>
                    <a:cubicBezTo>
                      <a:pt x="17" y="0"/>
                      <a:pt x="0" y="16"/>
                      <a:pt x="0" y="47"/>
                    </a:cubicBezTo>
                    <a:cubicBezTo>
                      <a:pt x="0" y="74"/>
                      <a:pt x="30" y="129"/>
                      <a:pt x="56" y="142"/>
                    </a:cubicBezTo>
                    <a:cubicBezTo>
                      <a:pt x="62" y="145"/>
                      <a:pt x="69" y="147"/>
                      <a:pt x="75" y="147"/>
                    </a:cubicBezTo>
                    <a:cubicBezTo>
                      <a:pt x="94" y="147"/>
                      <a:pt x="111" y="132"/>
                      <a:pt x="111" y="100"/>
                    </a:cubicBezTo>
                    <a:cubicBezTo>
                      <a:pt x="111" y="74"/>
                      <a:pt x="82" y="18"/>
                      <a:pt x="56" y="5"/>
                    </a:cubicBezTo>
                    <a:cubicBezTo>
                      <a:pt x="49" y="2"/>
                      <a:pt x="43" y="0"/>
                      <a:pt x="3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5505744" y="2654404"/>
                <a:ext cx="75623" cy="51788"/>
              </a:xfrm>
              <a:custGeom>
                <a:avLst/>
                <a:gdLst/>
                <a:ahLst/>
                <a:cxnLst/>
                <a:rect l="l" t="t" r="r" b="b"/>
                <a:pathLst>
                  <a:path w="1212" h="830" extrusionOk="0">
                    <a:moveTo>
                      <a:pt x="1211" y="1"/>
                    </a:moveTo>
                    <a:lnTo>
                      <a:pt x="0" y="709"/>
                    </a:lnTo>
                    <a:lnTo>
                      <a:pt x="0" y="830"/>
                    </a:lnTo>
                    <a:lnTo>
                      <a:pt x="1211" y="138"/>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5480287" y="2639928"/>
                <a:ext cx="101080" cy="58714"/>
              </a:xfrm>
              <a:custGeom>
                <a:avLst/>
                <a:gdLst/>
                <a:ahLst/>
                <a:cxnLst/>
                <a:rect l="l" t="t" r="r" b="b"/>
                <a:pathLst>
                  <a:path w="1620" h="941" extrusionOk="0">
                    <a:moveTo>
                      <a:pt x="1211" y="1"/>
                    </a:moveTo>
                    <a:lnTo>
                      <a:pt x="0" y="696"/>
                    </a:lnTo>
                    <a:lnTo>
                      <a:pt x="408" y="941"/>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5480287" y="2683355"/>
                <a:ext cx="25520" cy="22837"/>
              </a:xfrm>
              <a:custGeom>
                <a:avLst/>
                <a:gdLst/>
                <a:ahLst/>
                <a:cxnLst/>
                <a:rect l="l" t="t" r="r" b="b"/>
                <a:pathLst>
                  <a:path w="409" h="366" extrusionOk="0">
                    <a:moveTo>
                      <a:pt x="0" y="0"/>
                    </a:moveTo>
                    <a:lnTo>
                      <a:pt x="0" y="134"/>
                    </a:lnTo>
                    <a:lnTo>
                      <a:pt x="408" y="366"/>
                    </a:lnTo>
                    <a:lnTo>
                      <a:pt x="408" y="245"/>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4071782" y="1719228"/>
                <a:ext cx="70319" cy="49354"/>
              </a:xfrm>
              <a:custGeom>
                <a:avLst/>
                <a:gdLst/>
                <a:ahLst/>
                <a:cxnLst/>
                <a:rect l="l" t="t" r="r" b="b"/>
                <a:pathLst>
                  <a:path w="1127" h="791" extrusionOk="0">
                    <a:moveTo>
                      <a:pt x="1127" y="0"/>
                    </a:moveTo>
                    <a:lnTo>
                      <a:pt x="0" y="340"/>
                    </a:lnTo>
                    <a:lnTo>
                      <a:pt x="271" y="790"/>
                    </a:lnTo>
                    <a:lnTo>
                      <a:pt x="1127" y="300"/>
                    </a:lnTo>
                    <a:lnTo>
                      <a:pt x="112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3960594" y="1645477"/>
                <a:ext cx="181507" cy="104324"/>
              </a:xfrm>
              <a:custGeom>
                <a:avLst/>
                <a:gdLst/>
                <a:ahLst/>
                <a:cxnLst/>
                <a:rect l="l" t="t" r="r" b="b"/>
                <a:pathLst>
                  <a:path w="2909" h="1672" extrusionOk="0">
                    <a:moveTo>
                      <a:pt x="855" y="1"/>
                    </a:moveTo>
                    <a:lnTo>
                      <a:pt x="0" y="490"/>
                    </a:lnTo>
                    <a:lnTo>
                      <a:pt x="0" y="1182"/>
                    </a:lnTo>
                    <a:lnTo>
                      <a:pt x="855" y="1672"/>
                    </a:lnTo>
                    <a:lnTo>
                      <a:pt x="2053" y="1672"/>
                    </a:lnTo>
                    <a:lnTo>
                      <a:pt x="2909" y="1182"/>
                    </a:lnTo>
                    <a:lnTo>
                      <a:pt x="2909"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3988485" y="1660764"/>
                <a:ext cx="125726" cy="34879"/>
              </a:xfrm>
              <a:custGeom>
                <a:avLst/>
                <a:gdLst/>
                <a:ahLst/>
                <a:cxnLst/>
                <a:rect l="l" t="t" r="r" b="b"/>
                <a:pathLst>
                  <a:path w="2015" h="559" extrusionOk="0">
                    <a:moveTo>
                      <a:pt x="585" y="0"/>
                    </a:moveTo>
                    <a:lnTo>
                      <a:pt x="0" y="340"/>
                    </a:lnTo>
                    <a:lnTo>
                      <a:pt x="0" y="559"/>
                    </a:lnTo>
                    <a:lnTo>
                      <a:pt x="2014" y="559"/>
                    </a:lnTo>
                    <a:lnTo>
                      <a:pt x="2014" y="340"/>
                    </a:lnTo>
                    <a:lnTo>
                      <a:pt x="1430"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3988485" y="1674179"/>
                <a:ext cx="125726" cy="58714"/>
              </a:xfrm>
              <a:custGeom>
                <a:avLst/>
                <a:gdLst/>
                <a:ahLst/>
                <a:cxnLst/>
                <a:rect l="l" t="t" r="r" b="b"/>
                <a:pathLst>
                  <a:path w="2015" h="941" extrusionOk="0">
                    <a:moveTo>
                      <a:pt x="585" y="1"/>
                    </a:moveTo>
                    <a:lnTo>
                      <a:pt x="0" y="344"/>
                    </a:lnTo>
                    <a:lnTo>
                      <a:pt x="0" y="601"/>
                    </a:lnTo>
                    <a:lnTo>
                      <a:pt x="585" y="941"/>
                    </a:lnTo>
                    <a:lnTo>
                      <a:pt x="1430" y="941"/>
                    </a:lnTo>
                    <a:lnTo>
                      <a:pt x="2014" y="601"/>
                    </a:lnTo>
                    <a:lnTo>
                      <a:pt x="2014" y="344"/>
                    </a:lnTo>
                    <a:lnTo>
                      <a:pt x="1430"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4007203" y="1749739"/>
                <a:ext cx="81550" cy="18843"/>
              </a:xfrm>
              <a:custGeom>
                <a:avLst/>
                <a:gdLst/>
                <a:ahLst/>
                <a:cxnLst/>
                <a:rect l="l" t="t" r="r" b="b"/>
                <a:pathLst>
                  <a:path w="1307" h="302" extrusionOk="0">
                    <a:moveTo>
                      <a:pt x="108" y="1"/>
                    </a:moveTo>
                    <a:lnTo>
                      <a:pt x="1" y="43"/>
                    </a:lnTo>
                    <a:lnTo>
                      <a:pt x="108" y="301"/>
                    </a:lnTo>
                    <a:lnTo>
                      <a:pt x="1306" y="301"/>
                    </a:lnTo>
                    <a:lnTo>
                      <a:pt x="130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3960594" y="1719228"/>
                <a:ext cx="53410" cy="49354"/>
              </a:xfrm>
              <a:custGeom>
                <a:avLst/>
                <a:gdLst/>
                <a:ahLst/>
                <a:cxnLst/>
                <a:rect l="l" t="t" r="r" b="b"/>
                <a:pathLst>
                  <a:path w="856" h="791" extrusionOk="0">
                    <a:moveTo>
                      <a:pt x="0" y="0"/>
                    </a:moveTo>
                    <a:lnTo>
                      <a:pt x="0" y="300"/>
                    </a:lnTo>
                    <a:lnTo>
                      <a:pt x="855" y="790"/>
                    </a:lnTo>
                    <a:lnTo>
                      <a:pt x="855" y="490"/>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3975007" y="1653027"/>
                <a:ext cx="152868" cy="87415"/>
              </a:xfrm>
              <a:custGeom>
                <a:avLst/>
                <a:gdLst/>
                <a:ahLst/>
                <a:cxnLst/>
                <a:rect l="l" t="t" r="r" b="b"/>
                <a:pathLst>
                  <a:path w="2450" h="1401" extrusionOk="0">
                    <a:moveTo>
                      <a:pt x="719" y="0"/>
                    </a:moveTo>
                    <a:lnTo>
                      <a:pt x="1" y="408"/>
                    </a:lnTo>
                    <a:lnTo>
                      <a:pt x="1" y="993"/>
                    </a:lnTo>
                    <a:lnTo>
                      <a:pt x="719" y="1401"/>
                    </a:lnTo>
                    <a:lnTo>
                      <a:pt x="1728" y="1401"/>
                    </a:lnTo>
                    <a:lnTo>
                      <a:pt x="2449" y="993"/>
                    </a:lnTo>
                    <a:lnTo>
                      <a:pt x="2449" y="408"/>
                    </a:lnTo>
                    <a:lnTo>
                      <a:pt x="172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4043642" y="1527550"/>
                <a:ext cx="16160" cy="201910"/>
              </a:xfrm>
              <a:custGeom>
                <a:avLst/>
                <a:gdLst/>
                <a:ahLst/>
                <a:cxnLst/>
                <a:rect l="l" t="t" r="r" b="b"/>
                <a:pathLst>
                  <a:path w="259" h="3236" extrusionOk="0">
                    <a:moveTo>
                      <a:pt x="1" y="1"/>
                    </a:moveTo>
                    <a:lnTo>
                      <a:pt x="1" y="3235"/>
                    </a:lnTo>
                    <a:lnTo>
                      <a:pt x="259" y="3235"/>
                    </a:lnTo>
                    <a:lnTo>
                      <a:pt x="25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4059740" y="1520625"/>
                <a:ext cx="11106" cy="208836"/>
              </a:xfrm>
              <a:custGeom>
                <a:avLst/>
                <a:gdLst/>
                <a:ahLst/>
                <a:cxnLst/>
                <a:rect l="l" t="t" r="r" b="b"/>
                <a:pathLst>
                  <a:path w="178" h="3347" extrusionOk="0">
                    <a:moveTo>
                      <a:pt x="177" y="1"/>
                    </a:moveTo>
                    <a:lnTo>
                      <a:pt x="1" y="112"/>
                    </a:lnTo>
                    <a:lnTo>
                      <a:pt x="1" y="3346"/>
                    </a:lnTo>
                    <a:lnTo>
                      <a:pt x="177" y="3252"/>
                    </a:lnTo>
                    <a:lnTo>
                      <a:pt x="17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4031849" y="1520625"/>
                <a:ext cx="11855" cy="208836"/>
              </a:xfrm>
              <a:custGeom>
                <a:avLst/>
                <a:gdLst/>
                <a:ahLst/>
                <a:cxnLst/>
                <a:rect l="l" t="t" r="r" b="b"/>
                <a:pathLst>
                  <a:path w="190" h="3347" extrusionOk="0">
                    <a:moveTo>
                      <a:pt x="1" y="1"/>
                    </a:moveTo>
                    <a:lnTo>
                      <a:pt x="1" y="3252"/>
                    </a:lnTo>
                    <a:lnTo>
                      <a:pt x="190" y="3346"/>
                    </a:lnTo>
                    <a:lnTo>
                      <a:pt x="190" y="112"/>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4031849" y="1504527"/>
                <a:ext cx="38997" cy="23086"/>
              </a:xfrm>
              <a:custGeom>
                <a:avLst/>
                <a:gdLst/>
                <a:ahLst/>
                <a:cxnLst/>
                <a:rect l="l" t="t" r="r" b="b"/>
                <a:pathLst>
                  <a:path w="625" h="370" extrusionOk="0">
                    <a:moveTo>
                      <a:pt x="190" y="1"/>
                    </a:moveTo>
                    <a:lnTo>
                      <a:pt x="1" y="109"/>
                    </a:lnTo>
                    <a:lnTo>
                      <a:pt x="1" y="259"/>
                    </a:lnTo>
                    <a:lnTo>
                      <a:pt x="190" y="370"/>
                    </a:lnTo>
                    <a:lnTo>
                      <a:pt x="448" y="370"/>
                    </a:lnTo>
                    <a:lnTo>
                      <a:pt x="624" y="259"/>
                    </a:lnTo>
                    <a:lnTo>
                      <a:pt x="624" y="109"/>
                    </a:lnTo>
                    <a:lnTo>
                      <a:pt x="44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3918041" y="762837"/>
                <a:ext cx="267425" cy="789234"/>
              </a:xfrm>
              <a:custGeom>
                <a:avLst/>
                <a:gdLst/>
                <a:ahLst/>
                <a:cxnLst/>
                <a:rect l="l" t="t" r="r" b="b"/>
                <a:pathLst>
                  <a:path w="4286" h="12649" extrusionOk="0">
                    <a:moveTo>
                      <a:pt x="2138" y="0"/>
                    </a:moveTo>
                    <a:lnTo>
                      <a:pt x="0" y="10896"/>
                    </a:lnTo>
                    <a:lnTo>
                      <a:pt x="0" y="11914"/>
                    </a:lnTo>
                    <a:lnTo>
                      <a:pt x="1253" y="12648"/>
                    </a:lnTo>
                    <a:lnTo>
                      <a:pt x="3019" y="12648"/>
                    </a:lnTo>
                    <a:lnTo>
                      <a:pt x="4286" y="11914"/>
                    </a:lnTo>
                    <a:lnTo>
                      <a:pt x="4286" y="10896"/>
                    </a:lnTo>
                    <a:lnTo>
                      <a:pt x="213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3996222" y="762837"/>
                <a:ext cx="189244" cy="789234"/>
              </a:xfrm>
              <a:custGeom>
                <a:avLst/>
                <a:gdLst/>
                <a:ahLst/>
                <a:cxnLst/>
                <a:rect l="l" t="t" r="r" b="b"/>
                <a:pathLst>
                  <a:path w="3033" h="12649" extrusionOk="0">
                    <a:moveTo>
                      <a:pt x="885" y="0"/>
                    </a:moveTo>
                    <a:lnTo>
                      <a:pt x="0" y="12648"/>
                    </a:lnTo>
                    <a:lnTo>
                      <a:pt x="1766" y="12648"/>
                    </a:lnTo>
                    <a:lnTo>
                      <a:pt x="3033" y="11914"/>
                    </a:lnTo>
                    <a:lnTo>
                      <a:pt x="3033" y="10896"/>
                    </a:lnTo>
                    <a:lnTo>
                      <a:pt x="885"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5250361" y="2408381"/>
                <a:ext cx="70506" cy="49167"/>
              </a:xfrm>
              <a:custGeom>
                <a:avLst/>
                <a:gdLst/>
                <a:ahLst/>
                <a:cxnLst/>
                <a:rect l="l" t="t" r="r" b="b"/>
                <a:pathLst>
                  <a:path w="1130" h="788" extrusionOk="0">
                    <a:moveTo>
                      <a:pt x="1130" y="1"/>
                    </a:moveTo>
                    <a:lnTo>
                      <a:pt x="0" y="353"/>
                    </a:lnTo>
                    <a:lnTo>
                      <a:pt x="271" y="787"/>
                    </a:lnTo>
                    <a:lnTo>
                      <a:pt x="1130" y="298"/>
                    </a:lnTo>
                    <a:lnTo>
                      <a:pt x="113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5139173" y="2334442"/>
                <a:ext cx="181694" cy="105385"/>
              </a:xfrm>
              <a:custGeom>
                <a:avLst/>
                <a:gdLst/>
                <a:ahLst/>
                <a:cxnLst/>
                <a:rect l="l" t="t" r="r" b="b"/>
                <a:pathLst>
                  <a:path w="2912" h="1689" extrusionOk="0">
                    <a:moveTo>
                      <a:pt x="859" y="1"/>
                    </a:moveTo>
                    <a:lnTo>
                      <a:pt x="0" y="490"/>
                    </a:lnTo>
                    <a:lnTo>
                      <a:pt x="0" y="1186"/>
                    </a:lnTo>
                    <a:lnTo>
                      <a:pt x="859" y="1688"/>
                    </a:lnTo>
                    <a:lnTo>
                      <a:pt x="2053" y="1688"/>
                    </a:lnTo>
                    <a:lnTo>
                      <a:pt x="2912" y="1186"/>
                    </a:lnTo>
                    <a:lnTo>
                      <a:pt x="2912"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5167251" y="2349729"/>
                <a:ext cx="125539" cy="34879"/>
              </a:xfrm>
              <a:custGeom>
                <a:avLst/>
                <a:gdLst/>
                <a:ahLst/>
                <a:cxnLst/>
                <a:rect l="l" t="t" r="r" b="b"/>
                <a:pathLst>
                  <a:path w="2012" h="559" extrusionOk="0">
                    <a:moveTo>
                      <a:pt x="585" y="1"/>
                    </a:moveTo>
                    <a:lnTo>
                      <a:pt x="1" y="340"/>
                    </a:lnTo>
                    <a:lnTo>
                      <a:pt x="1" y="559"/>
                    </a:lnTo>
                    <a:lnTo>
                      <a:pt x="2011" y="559"/>
                    </a:lnTo>
                    <a:lnTo>
                      <a:pt x="2011" y="340"/>
                    </a:lnTo>
                    <a:lnTo>
                      <a:pt x="1427" y="1"/>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5167251" y="2364205"/>
                <a:ext cx="125539" cy="57715"/>
              </a:xfrm>
              <a:custGeom>
                <a:avLst/>
                <a:gdLst/>
                <a:ahLst/>
                <a:cxnLst/>
                <a:rect l="l" t="t" r="r" b="b"/>
                <a:pathLst>
                  <a:path w="2012" h="925" extrusionOk="0">
                    <a:moveTo>
                      <a:pt x="585" y="0"/>
                    </a:moveTo>
                    <a:lnTo>
                      <a:pt x="1" y="327"/>
                    </a:lnTo>
                    <a:lnTo>
                      <a:pt x="1" y="585"/>
                    </a:lnTo>
                    <a:lnTo>
                      <a:pt x="585" y="924"/>
                    </a:lnTo>
                    <a:lnTo>
                      <a:pt x="1427" y="924"/>
                    </a:lnTo>
                    <a:lnTo>
                      <a:pt x="2011" y="585"/>
                    </a:lnTo>
                    <a:lnTo>
                      <a:pt x="2011" y="327"/>
                    </a:lnTo>
                    <a:lnTo>
                      <a:pt x="1427"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5185782" y="2439765"/>
                <a:ext cx="81550" cy="17783"/>
              </a:xfrm>
              <a:custGeom>
                <a:avLst/>
                <a:gdLst/>
                <a:ahLst/>
                <a:cxnLst/>
                <a:rect l="l" t="t" r="r" b="b"/>
                <a:pathLst>
                  <a:path w="1307" h="285" extrusionOk="0">
                    <a:moveTo>
                      <a:pt x="112" y="0"/>
                    </a:moveTo>
                    <a:lnTo>
                      <a:pt x="1" y="26"/>
                    </a:lnTo>
                    <a:lnTo>
                      <a:pt x="112" y="284"/>
                    </a:lnTo>
                    <a:lnTo>
                      <a:pt x="1306" y="284"/>
                    </a:lnTo>
                    <a:lnTo>
                      <a:pt x="130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5139173" y="2408381"/>
                <a:ext cx="53597" cy="49167"/>
              </a:xfrm>
              <a:custGeom>
                <a:avLst/>
                <a:gdLst/>
                <a:ahLst/>
                <a:cxnLst/>
                <a:rect l="l" t="t" r="r" b="b"/>
                <a:pathLst>
                  <a:path w="859" h="788" extrusionOk="0">
                    <a:moveTo>
                      <a:pt x="0" y="1"/>
                    </a:moveTo>
                    <a:lnTo>
                      <a:pt x="0" y="298"/>
                    </a:lnTo>
                    <a:lnTo>
                      <a:pt x="859" y="787"/>
                    </a:lnTo>
                    <a:lnTo>
                      <a:pt x="859" y="50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5153586" y="2342179"/>
                <a:ext cx="152805" cy="88289"/>
              </a:xfrm>
              <a:custGeom>
                <a:avLst/>
                <a:gdLst/>
                <a:ahLst/>
                <a:cxnLst/>
                <a:rect l="l" t="t" r="r" b="b"/>
                <a:pathLst>
                  <a:path w="2449" h="1415" extrusionOk="0">
                    <a:moveTo>
                      <a:pt x="722" y="1"/>
                    </a:moveTo>
                    <a:lnTo>
                      <a:pt x="1" y="409"/>
                    </a:lnTo>
                    <a:lnTo>
                      <a:pt x="1" y="993"/>
                    </a:lnTo>
                    <a:lnTo>
                      <a:pt x="722" y="1414"/>
                    </a:lnTo>
                    <a:lnTo>
                      <a:pt x="1728" y="1414"/>
                    </a:lnTo>
                    <a:lnTo>
                      <a:pt x="2449" y="993"/>
                    </a:lnTo>
                    <a:lnTo>
                      <a:pt x="2449" y="409"/>
                    </a:lnTo>
                    <a:lnTo>
                      <a:pt x="172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5221410" y="2216516"/>
                <a:ext cx="16410" cy="202909"/>
              </a:xfrm>
              <a:custGeom>
                <a:avLst/>
                <a:gdLst/>
                <a:ahLst/>
                <a:cxnLst/>
                <a:rect l="l" t="t" r="r" b="b"/>
                <a:pathLst>
                  <a:path w="263" h="3252" extrusionOk="0">
                    <a:moveTo>
                      <a:pt x="1" y="1"/>
                    </a:moveTo>
                    <a:lnTo>
                      <a:pt x="1" y="3252"/>
                    </a:lnTo>
                    <a:lnTo>
                      <a:pt x="262" y="3252"/>
                    </a:lnTo>
                    <a:lnTo>
                      <a:pt x="26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5237757" y="2209840"/>
                <a:ext cx="11855" cy="209585"/>
              </a:xfrm>
              <a:custGeom>
                <a:avLst/>
                <a:gdLst/>
                <a:ahLst/>
                <a:cxnLst/>
                <a:rect l="l" t="t" r="r" b="b"/>
                <a:pathLst>
                  <a:path w="190" h="3359" extrusionOk="0">
                    <a:moveTo>
                      <a:pt x="189" y="0"/>
                    </a:moveTo>
                    <a:lnTo>
                      <a:pt x="0" y="108"/>
                    </a:lnTo>
                    <a:lnTo>
                      <a:pt x="0" y="3359"/>
                    </a:lnTo>
                    <a:lnTo>
                      <a:pt x="189" y="3248"/>
                    </a:lnTo>
                    <a:lnTo>
                      <a:pt x="18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5210428" y="2209840"/>
                <a:ext cx="11044" cy="209585"/>
              </a:xfrm>
              <a:custGeom>
                <a:avLst/>
                <a:gdLst/>
                <a:ahLst/>
                <a:cxnLst/>
                <a:rect l="l" t="t" r="r" b="b"/>
                <a:pathLst>
                  <a:path w="177" h="3359" extrusionOk="0">
                    <a:moveTo>
                      <a:pt x="1" y="0"/>
                    </a:moveTo>
                    <a:lnTo>
                      <a:pt x="1" y="3248"/>
                    </a:lnTo>
                    <a:lnTo>
                      <a:pt x="177" y="3359"/>
                    </a:lnTo>
                    <a:lnTo>
                      <a:pt x="177" y="108"/>
                    </a:lnTo>
                    <a:lnTo>
                      <a:pt x="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5210428" y="2194553"/>
                <a:ext cx="39184" cy="22025"/>
              </a:xfrm>
              <a:custGeom>
                <a:avLst/>
                <a:gdLst/>
                <a:ahLst/>
                <a:cxnLst/>
                <a:rect l="l" t="t" r="r" b="b"/>
                <a:pathLst>
                  <a:path w="628" h="353" extrusionOk="0">
                    <a:moveTo>
                      <a:pt x="177" y="0"/>
                    </a:moveTo>
                    <a:lnTo>
                      <a:pt x="1" y="95"/>
                    </a:lnTo>
                    <a:lnTo>
                      <a:pt x="1" y="245"/>
                    </a:lnTo>
                    <a:lnTo>
                      <a:pt x="177" y="353"/>
                    </a:lnTo>
                    <a:lnTo>
                      <a:pt x="438" y="353"/>
                    </a:lnTo>
                    <a:lnTo>
                      <a:pt x="627" y="245"/>
                    </a:lnTo>
                    <a:lnTo>
                      <a:pt x="627" y="95"/>
                    </a:lnTo>
                    <a:lnTo>
                      <a:pt x="43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5095996" y="1451990"/>
                <a:ext cx="267238" cy="789234"/>
              </a:xfrm>
              <a:custGeom>
                <a:avLst/>
                <a:gdLst/>
                <a:ahLst/>
                <a:cxnLst/>
                <a:rect l="l" t="t" r="r" b="b"/>
                <a:pathLst>
                  <a:path w="4283" h="12649" extrusionOk="0">
                    <a:moveTo>
                      <a:pt x="2148" y="1"/>
                    </a:moveTo>
                    <a:lnTo>
                      <a:pt x="0" y="10893"/>
                    </a:lnTo>
                    <a:lnTo>
                      <a:pt x="0" y="11914"/>
                    </a:lnTo>
                    <a:lnTo>
                      <a:pt x="1263" y="12649"/>
                    </a:lnTo>
                    <a:lnTo>
                      <a:pt x="3033" y="12649"/>
                    </a:lnTo>
                    <a:lnTo>
                      <a:pt x="4283" y="11914"/>
                    </a:lnTo>
                    <a:lnTo>
                      <a:pt x="4283" y="10893"/>
                    </a:lnTo>
                    <a:lnTo>
                      <a:pt x="2148" y="1"/>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5174801" y="1451990"/>
                <a:ext cx="188433" cy="789234"/>
              </a:xfrm>
              <a:custGeom>
                <a:avLst/>
                <a:gdLst/>
                <a:ahLst/>
                <a:cxnLst/>
                <a:rect l="l" t="t" r="r" b="b"/>
                <a:pathLst>
                  <a:path w="3020" h="12649" extrusionOk="0">
                    <a:moveTo>
                      <a:pt x="885" y="1"/>
                    </a:moveTo>
                    <a:lnTo>
                      <a:pt x="0" y="12649"/>
                    </a:lnTo>
                    <a:lnTo>
                      <a:pt x="1770" y="12649"/>
                    </a:lnTo>
                    <a:lnTo>
                      <a:pt x="3020" y="11914"/>
                    </a:lnTo>
                    <a:lnTo>
                      <a:pt x="3020" y="10893"/>
                    </a:lnTo>
                    <a:lnTo>
                      <a:pt x="885" y="1"/>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664712" y="2199607"/>
                <a:ext cx="348913" cy="202721"/>
              </a:xfrm>
              <a:custGeom>
                <a:avLst/>
                <a:gdLst/>
                <a:ahLst/>
                <a:cxnLst/>
                <a:rect l="l" t="t" r="r" b="b"/>
                <a:pathLst>
                  <a:path w="5592" h="3249" extrusionOk="0">
                    <a:moveTo>
                      <a:pt x="395" y="1"/>
                    </a:moveTo>
                    <a:lnTo>
                      <a:pt x="0" y="229"/>
                    </a:lnTo>
                    <a:lnTo>
                      <a:pt x="5197" y="3249"/>
                    </a:lnTo>
                    <a:lnTo>
                      <a:pt x="5591"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3374268" y="2612038"/>
                <a:ext cx="348726" cy="202721"/>
              </a:xfrm>
              <a:custGeom>
                <a:avLst/>
                <a:gdLst/>
                <a:ahLst/>
                <a:cxnLst/>
                <a:rect l="l" t="t" r="r" b="b"/>
                <a:pathLst>
                  <a:path w="5589" h="3249" extrusionOk="0">
                    <a:moveTo>
                      <a:pt x="392" y="1"/>
                    </a:moveTo>
                    <a:lnTo>
                      <a:pt x="0" y="229"/>
                    </a:lnTo>
                    <a:lnTo>
                      <a:pt x="5193" y="3248"/>
                    </a:lnTo>
                    <a:lnTo>
                      <a:pt x="5588" y="3020"/>
                    </a:lnTo>
                    <a:lnTo>
                      <a:pt x="39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4083575" y="3024469"/>
                <a:ext cx="348726" cy="202659"/>
              </a:xfrm>
              <a:custGeom>
                <a:avLst/>
                <a:gdLst/>
                <a:ahLst/>
                <a:cxnLst/>
                <a:rect l="l" t="t" r="r" b="b"/>
                <a:pathLst>
                  <a:path w="5589" h="3248" extrusionOk="0">
                    <a:moveTo>
                      <a:pt x="396" y="0"/>
                    </a:moveTo>
                    <a:lnTo>
                      <a:pt x="1" y="229"/>
                    </a:lnTo>
                    <a:lnTo>
                      <a:pt x="5197" y="3248"/>
                    </a:lnTo>
                    <a:lnTo>
                      <a:pt x="5589" y="3019"/>
                    </a:lnTo>
                    <a:lnTo>
                      <a:pt x="39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4792943" y="3436837"/>
                <a:ext cx="348913" cy="202721"/>
              </a:xfrm>
              <a:custGeom>
                <a:avLst/>
                <a:gdLst/>
                <a:ahLst/>
                <a:cxnLst/>
                <a:rect l="l" t="t" r="r" b="b"/>
                <a:pathLst>
                  <a:path w="5592" h="3249" extrusionOk="0">
                    <a:moveTo>
                      <a:pt x="395" y="1"/>
                    </a:moveTo>
                    <a:lnTo>
                      <a:pt x="0" y="229"/>
                    </a:lnTo>
                    <a:lnTo>
                      <a:pt x="5197" y="3249"/>
                    </a:lnTo>
                    <a:lnTo>
                      <a:pt x="5592"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40"/>
            <p:cNvGrpSpPr/>
            <p:nvPr/>
          </p:nvGrpSpPr>
          <p:grpSpPr>
            <a:xfrm>
              <a:off x="5864279" y="327242"/>
              <a:ext cx="1278643" cy="977227"/>
              <a:chOff x="7530779" y="405217"/>
              <a:chExt cx="1278643" cy="977227"/>
            </a:xfrm>
          </p:grpSpPr>
          <p:grpSp>
            <p:nvGrpSpPr>
              <p:cNvPr id="1744" name="Google Shape;1744;p40"/>
              <p:cNvGrpSpPr/>
              <p:nvPr/>
            </p:nvGrpSpPr>
            <p:grpSpPr>
              <a:xfrm>
                <a:off x="7530779" y="943876"/>
                <a:ext cx="469024" cy="438568"/>
                <a:chOff x="5322044" y="3586624"/>
                <a:chExt cx="1349322" cy="1261704"/>
              </a:xfrm>
            </p:grpSpPr>
            <p:sp>
              <p:nvSpPr>
                <p:cNvPr id="1745" name="Google Shape;1745;p40"/>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0"/>
              <p:cNvGrpSpPr/>
              <p:nvPr/>
            </p:nvGrpSpPr>
            <p:grpSpPr>
              <a:xfrm>
                <a:off x="8142182" y="405217"/>
                <a:ext cx="667240" cy="623912"/>
                <a:chOff x="5322044" y="3586624"/>
                <a:chExt cx="1349322" cy="1261704"/>
              </a:xfrm>
            </p:grpSpPr>
            <p:sp>
              <p:nvSpPr>
                <p:cNvPr id="1754" name="Google Shape;1754;p40"/>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0"/>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0"/>
              <p:cNvGrpSpPr/>
              <p:nvPr/>
            </p:nvGrpSpPr>
            <p:grpSpPr>
              <a:xfrm>
                <a:off x="7771127" y="482971"/>
                <a:ext cx="340164" cy="318075"/>
                <a:chOff x="5322044" y="3586624"/>
                <a:chExt cx="1349322" cy="1261704"/>
              </a:xfrm>
            </p:grpSpPr>
            <p:sp>
              <p:nvSpPr>
                <p:cNvPr id="1763" name="Google Shape;1763;p40"/>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1" name="Google Shape;1771;p40"/>
            <p:cNvGrpSpPr/>
            <p:nvPr/>
          </p:nvGrpSpPr>
          <p:grpSpPr>
            <a:xfrm>
              <a:off x="5291733" y="2692391"/>
              <a:ext cx="1557067" cy="1211534"/>
              <a:chOff x="4493600" y="2549875"/>
              <a:chExt cx="565425" cy="439950"/>
            </a:xfrm>
          </p:grpSpPr>
          <p:sp>
            <p:nvSpPr>
              <p:cNvPr id="1772" name="Google Shape;1772;p40"/>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0"/>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0"/>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0"/>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40"/>
            <p:cNvGrpSpPr/>
            <p:nvPr/>
          </p:nvGrpSpPr>
          <p:grpSpPr>
            <a:xfrm flipH="1">
              <a:off x="6565090" y="3540963"/>
              <a:ext cx="989403" cy="526439"/>
              <a:chOff x="5626475" y="2648525"/>
              <a:chExt cx="792600" cy="421725"/>
            </a:xfrm>
          </p:grpSpPr>
          <p:sp>
            <p:nvSpPr>
              <p:cNvPr id="1931" name="Google Shape;1931;p40"/>
              <p:cNvSpPr/>
              <p:nvPr/>
            </p:nvSpPr>
            <p:spPr>
              <a:xfrm>
                <a:off x="5649325" y="2692275"/>
                <a:ext cx="85700" cy="22150"/>
              </a:xfrm>
              <a:custGeom>
                <a:avLst/>
                <a:gdLst/>
                <a:ahLst/>
                <a:cxnLst/>
                <a:rect l="l" t="t" r="r" b="b"/>
                <a:pathLst>
                  <a:path w="3428" h="886" extrusionOk="0">
                    <a:moveTo>
                      <a:pt x="2024" y="0"/>
                    </a:moveTo>
                    <a:lnTo>
                      <a:pt x="0" y="343"/>
                    </a:lnTo>
                    <a:lnTo>
                      <a:pt x="379" y="885"/>
                    </a:lnTo>
                    <a:lnTo>
                      <a:pt x="1100" y="885"/>
                    </a:lnTo>
                    <a:lnTo>
                      <a:pt x="3427" y="125"/>
                    </a:lnTo>
                    <a:lnTo>
                      <a:pt x="202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5680900" y="2735525"/>
                <a:ext cx="48325" cy="33000"/>
              </a:xfrm>
              <a:custGeom>
                <a:avLst/>
                <a:gdLst/>
                <a:ahLst/>
                <a:cxnLst/>
                <a:rect l="l" t="t" r="r" b="b"/>
                <a:pathLst>
                  <a:path w="1933" h="1320" extrusionOk="0">
                    <a:moveTo>
                      <a:pt x="382" y="0"/>
                    </a:moveTo>
                    <a:lnTo>
                      <a:pt x="0" y="353"/>
                    </a:lnTo>
                    <a:lnTo>
                      <a:pt x="206" y="856"/>
                    </a:lnTo>
                    <a:lnTo>
                      <a:pt x="1632" y="1319"/>
                    </a:lnTo>
                    <a:lnTo>
                      <a:pt x="1932" y="856"/>
                    </a:lnTo>
                    <a:lnTo>
                      <a:pt x="1306" y="653"/>
                    </a:lnTo>
                    <a:lnTo>
                      <a:pt x="1103" y="856"/>
                    </a:lnTo>
                    <a:lnTo>
                      <a:pt x="735" y="735"/>
                    </a:lnTo>
                    <a:lnTo>
                      <a:pt x="38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5626475" y="2729000"/>
                <a:ext cx="39175" cy="15675"/>
              </a:xfrm>
              <a:custGeom>
                <a:avLst/>
                <a:gdLst/>
                <a:ahLst/>
                <a:cxnLst/>
                <a:rect l="l" t="t" r="r" b="b"/>
                <a:pathLst>
                  <a:path w="1567" h="627" extrusionOk="0">
                    <a:moveTo>
                      <a:pt x="832" y="0"/>
                    </a:moveTo>
                    <a:lnTo>
                      <a:pt x="0" y="395"/>
                    </a:lnTo>
                    <a:lnTo>
                      <a:pt x="1567" y="627"/>
                    </a:lnTo>
                    <a:lnTo>
                      <a:pt x="83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5662525" y="2781700"/>
                <a:ext cx="25900" cy="20100"/>
              </a:xfrm>
              <a:custGeom>
                <a:avLst/>
                <a:gdLst/>
                <a:ahLst/>
                <a:cxnLst/>
                <a:rect l="l" t="t" r="r" b="b"/>
                <a:pathLst>
                  <a:path w="1036" h="804" extrusionOk="0">
                    <a:moveTo>
                      <a:pt x="817" y="1"/>
                    </a:moveTo>
                    <a:lnTo>
                      <a:pt x="125" y="314"/>
                    </a:lnTo>
                    <a:lnTo>
                      <a:pt x="1" y="696"/>
                    </a:lnTo>
                    <a:lnTo>
                      <a:pt x="911" y="804"/>
                    </a:lnTo>
                    <a:lnTo>
                      <a:pt x="1035" y="314"/>
                    </a:lnTo>
                    <a:lnTo>
                      <a:pt x="81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5714600" y="2680925"/>
                <a:ext cx="474600" cy="389325"/>
              </a:xfrm>
              <a:custGeom>
                <a:avLst/>
                <a:gdLst/>
                <a:ahLst/>
                <a:cxnLst/>
                <a:rect l="l" t="t" r="r" b="b"/>
                <a:pathLst>
                  <a:path w="18984" h="15573" extrusionOk="0">
                    <a:moveTo>
                      <a:pt x="6812" y="1"/>
                    </a:moveTo>
                    <a:cubicBezTo>
                      <a:pt x="6623" y="1"/>
                      <a:pt x="6428" y="7"/>
                      <a:pt x="6228" y="20"/>
                    </a:cubicBezTo>
                    <a:cubicBezTo>
                      <a:pt x="2148" y="278"/>
                      <a:pt x="1551" y="2374"/>
                      <a:pt x="2380" y="3787"/>
                    </a:cubicBezTo>
                    <a:cubicBezTo>
                      <a:pt x="2912" y="4697"/>
                      <a:pt x="2083" y="4859"/>
                      <a:pt x="1421" y="4859"/>
                    </a:cubicBezTo>
                    <a:cubicBezTo>
                      <a:pt x="1052" y="4859"/>
                      <a:pt x="735" y="4809"/>
                      <a:pt x="735" y="4809"/>
                    </a:cubicBezTo>
                    <a:cubicBezTo>
                      <a:pt x="735" y="4809"/>
                      <a:pt x="637" y="6033"/>
                      <a:pt x="310" y="7325"/>
                    </a:cubicBezTo>
                    <a:cubicBezTo>
                      <a:pt x="0" y="8615"/>
                      <a:pt x="787" y="10981"/>
                      <a:pt x="816" y="11144"/>
                    </a:cubicBezTo>
                    <a:cubicBezTo>
                      <a:pt x="824" y="11173"/>
                      <a:pt x="850" y="11187"/>
                      <a:pt x="887" y="11187"/>
                    </a:cubicBezTo>
                    <a:cubicBezTo>
                      <a:pt x="1044" y="11187"/>
                      <a:pt x="1403" y="10945"/>
                      <a:pt x="1469" y="10560"/>
                    </a:cubicBezTo>
                    <a:cubicBezTo>
                      <a:pt x="1564" y="10070"/>
                      <a:pt x="3617" y="9310"/>
                      <a:pt x="3617" y="9310"/>
                    </a:cubicBezTo>
                    <a:cubicBezTo>
                      <a:pt x="3617" y="9310"/>
                      <a:pt x="4570" y="10478"/>
                      <a:pt x="5751" y="11063"/>
                    </a:cubicBezTo>
                    <a:cubicBezTo>
                      <a:pt x="6936" y="11634"/>
                      <a:pt x="11395" y="11797"/>
                      <a:pt x="11395" y="11797"/>
                    </a:cubicBezTo>
                    <a:cubicBezTo>
                      <a:pt x="11395" y="11797"/>
                      <a:pt x="15814" y="15130"/>
                      <a:pt x="16712" y="15469"/>
                    </a:cubicBezTo>
                    <a:cubicBezTo>
                      <a:pt x="16906" y="15541"/>
                      <a:pt x="17115" y="15572"/>
                      <a:pt x="17328" y="15572"/>
                    </a:cubicBezTo>
                    <a:cubicBezTo>
                      <a:pt x="17726" y="15572"/>
                      <a:pt x="18136" y="15461"/>
                      <a:pt x="18481" y="15293"/>
                    </a:cubicBezTo>
                    <a:cubicBezTo>
                      <a:pt x="18713" y="15172"/>
                      <a:pt x="18984" y="15061"/>
                      <a:pt x="18863" y="14790"/>
                    </a:cubicBezTo>
                    <a:cubicBezTo>
                      <a:pt x="18713" y="14438"/>
                      <a:pt x="18550" y="14111"/>
                      <a:pt x="18442" y="13742"/>
                    </a:cubicBezTo>
                    <a:cubicBezTo>
                      <a:pt x="18373" y="13553"/>
                      <a:pt x="18331" y="13347"/>
                      <a:pt x="18197" y="13200"/>
                    </a:cubicBezTo>
                    <a:cubicBezTo>
                      <a:pt x="18086" y="13063"/>
                      <a:pt x="17923" y="12969"/>
                      <a:pt x="17760" y="12887"/>
                    </a:cubicBezTo>
                    <a:cubicBezTo>
                      <a:pt x="17626" y="12819"/>
                      <a:pt x="17420" y="12724"/>
                      <a:pt x="17326" y="12600"/>
                    </a:cubicBezTo>
                    <a:cubicBezTo>
                      <a:pt x="17244" y="12505"/>
                      <a:pt x="17149" y="12303"/>
                      <a:pt x="17149" y="12179"/>
                    </a:cubicBezTo>
                    <a:cubicBezTo>
                      <a:pt x="17136" y="12029"/>
                      <a:pt x="17244" y="11908"/>
                      <a:pt x="17313" y="11758"/>
                    </a:cubicBezTo>
                    <a:cubicBezTo>
                      <a:pt x="17463" y="11444"/>
                      <a:pt x="17584" y="11118"/>
                      <a:pt x="17773" y="10818"/>
                    </a:cubicBezTo>
                    <a:cubicBezTo>
                      <a:pt x="18060" y="10397"/>
                      <a:pt x="18507" y="10044"/>
                      <a:pt x="18563" y="9542"/>
                    </a:cubicBezTo>
                    <a:cubicBezTo>
                      <a:pt x="18589" y="9349"/>
                      <a:pt x="18550" y="9160"/>
                      <a:pt x="18494" y="8983"/>
                    </a:cubicBezTo>
                    <a:cubicBezTo>
                      <a:pt x="18331" y="8533"/>
                      <a:pt x="18005" y="8154"/>
                      <a:pt x="17639" y="7854"/>
                    </a:cubicBezTo>
                    <a:cubicBezTo>
                      <a:pt x="17257" y="7554"/>
                      <a:pt x="16836" y="7338"/>
                      <a:pt x="16402" y="7133"/>
                    </a:cubicBezTo>
                    <a:cubicBezTo>
                      <a:pt x="16089" y="6999"/>
                      <a:pt x="15775" y="6862"/>
                      <a:pt x="15449" y="6767"/>
                    </a:cubicBezTo>
                    <a:cubicBezTo>
                      <a:pt x="15217" y="6699"/>
                      <a:pt x="14985" y="6643"/>
                      <a:pt x="14754" y="6617"/>
                    </a:cubicBezTo>
                    <a:cubicBezTo>
                      <a:pt x="14688" y="6604"/>
                      <a:pt x="14577" y="6604"/>
                      <a:pt x="14509" y="6561"/>
                    </a:cubicBezTo>
                    <a:cubicBezTo>
                      <a:pt x="14496" y="6535"/>
                      <a:pt x="14388" y="6317"/>
                      <a:pt x="14457" y="6317"/>
                    </a:cubicBezTo>
                    <a:lnTo>
                      <a:pt x="12061" y="2374"/>
                    </a:lnTo>
                    <a:cubicBezTo>
                      <a:pt x="12061" y="2374"/>
                      <a:pt x="10476" y="1"/>
                      <a:pt x="68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6151150" y="2920825"/>
                <a:ext cx="266875" cy="140250"/>
              </a:xfrm>
              <a:custGeom>
                <a:avLst/>
                <a:gdLst/>
                <a:ahLst/>
                <a:cxnLst/>
                <a:rect l="l" t="t" r="r" b="b"/>
                <a:pathLst>
                  <a:path w="10675" h="5610" extrusionOk="0">
                    <a:moveTo>
                      <a:pt x="5306" y="1"/>
                    </a:moveTo>
                    <a:cubicBezTo>
                      <a:pt x="4068" y="1"/>
                      <a:pt x="2832" y="272"/>
                      <a:pt x="1891" y="814"/>
                    </a:cubicBezTo>
                    <a:cubicBezTo>
                      <a:pt x="1" y="1904"/>
                      <a:pt x="14" y="3686"/>
                      <a:pt x="1917" y="4786"/>
                    </a:cubicBezTo>
                    <a:cubicBezTo>
                      <a:pt x="2875" y="5333"/>
                      <a:pt x="4129" y="5609"/>
                      <a:pt x="5381" y="5609"/>
                    </a:cubicBezTo>
                    <a:cubicBezTo>
                      <a:pt x="6615" y="5609"/>
                      <a:pt x="7846" y="5341"/>
                      <a:pt x="8784" y="4799"/>
                    </a:cubicBezTo>
                    <a:cubicBezTo>
                      <a:pt x="10674" y="3699"/>
                      <a:pt x="10661" y="1930"/>
                      <a:pt x="8758" y="830"/>
                    </a:cubicBezTo>
                    <a:cubicBezTo>
                      <a:pt x="7803" y="276"/>
                      <a:pt x="6553" y="1"/>
                      <a:pt x="53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5867600" y="2831725"/>
                <a:ext cx="296475" cy="122100"/>
              </a:xfrm>
              <a:custGeom>
                <a:avLst/>
                <a:gdLst/>
                <a:ahLst/>
                <a:cxnLst/>
                <a:rect l="l" t="t" r="r" b="b"/>
                <a:pathLst>
                  <a:path w="11859" h="4884" extrusionOk="0">
                    <a:moveTo>
                      <a:pt x="6636" y="1"/>
                    </a:moveTo>
                    <a:lnTo>
                      <a:pt x="1401" y="1238"/>
                    </a:lnTo>
                    <a:lnTo>
                      <a:pt x="0" y="1904"/>
                    </a:lnTo>
                    <a:lnTo>
                      <a:pt x="842" y="2436"/>
                    </a:lnTo>
                    <a:lnTo>
                      <a:pt x="7723" y="4867"/>
                    </a:lnTo>
                    <a:lnTo>
                      <a:pt x="10403" y="4884"/>
                    </a:lnTo>
                    <a:lnTo>
                      <a:pt x="11859" y="3265"/>
                    </a:lnTo>
                    <a:lnTo>
                      <a:pt x="11859" y="2951"/>
                    </a:lnTo>
                    <a:lnTo>
                      <a:pt x="9273" y="980"/>
                    </a:lnTo>
                    <a:lnTo>
                      <a:pt x="66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5867600" y="2823900"/>
                <a:ext cx="296475" cy="122100"/>
              </a:xfrm>
              <a:custGeom>
                <a:avLst/>
                <a:gdLst/>
                <a:ahLst/>
                <a:cxnLst/>
                <a:rect l="l" t="t" r="r" b="b"/>
                <a:pathLst>
                  <a:path w="11859" h="4884" extrusionOk="0">
                    <a:moveTo>
                      <a:pt x="6636" y="0"/>
                    </a:moveTo>
                    <a:lnTo>
                      <a:pt x="1401" y="1237"/>
                    </a:lnTo>
                    <a:lnTo>
                      <a:pt x="0" y="1903"/>
                    </a:lnTo>
                    <a:lnTo>
                      <a:pt x="842" y="2435"/>
                    </a:lnTo>
                    <a:lnTo>
                      <a:pt x="7723" y="4870"/>
                    </a:lnTo>
                    <a:lnTo>
                      <a:pt x="10403" y="4883"/>
                    </a:lnTo>
                    <a:lnTo>
                      <a:pt x="11859" y="3264"/>
                    </a:lnTo>
                    <a:lnTo>
                      <a:pt x="9273" y="980"/>
                    </a:lnTo>
                    <a:lnTo>
                      <a:pt x="663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6144300" y="2882400"/>
                <a:ext cx="266625" cy="159200"/>
              </a:xfrm>
              <a:custGeom>
                <a:avLst/>
                <a:gdLst/>
                <a:ahLst/>
                <a:cxnLst/>
                <a:rect l="l" t="t" r="r" b="b"/>
                <a:pathLst>
                  <a:path w="10665" h="6368" extrusionOk="0">
                    <a:moveTo>
                      <a:pt x="5294" y="1400"/>
                    </a:moveTo>
                    <a:cubicBezTo>
                      <a:pt x="6261" y="1400"/>
                      <a:pt x="7231" y="1614"/>
                      <a:pt x="7971" y="2041"/>
                    </a:cubicBezTo>
                    <a:cubicBezTo>
                      <a:pt x="9440" y="2883"/>
                      <a:pt x="9453" y="4257"/>
                      <a:pt x="7984" y="5099"/>
                    </a:cubicBezTo>
                    <a:cubicBezTo>
                      <a:pt x="7259" y="5519"/>
                      <a:pt x="6308" y="5729"/>
                      <a:pt x="5355" y="5729"/>
                    </a:cubicBezTo>
                    <a:cubicBezTo>
                      <a:pt x="4394" y="5729"/>
                      <a:pt x="3431" y="5515"/>
                      <a:pt x="2693" y="5086"/>
                    </a:cubicBezTo>
                    <a:cubicBezTo>
                      <a:pt x="1225" y="4244"/>
                      <a:pt x="1212" y="2870"/>
                      <a:pt x="2667" y="2024"/>
                    </a:cubicBezTo>
                    <a:cubicBezTo>
                      <a:pt x="3395" y="1607"/>
                      <a:pt x="4344" y="1400"/>
                      <a:pt x="5294" y="1400"/>
                    </a:cubicBezTo>
                    <a:close/>
                    <a:moveTo>
                      <a:pt x="5333" y="0"/>
                    </a:moveTo>
                    <a:cubicBezTo>
                      <a:pt x="4191" y="0"/>
                      <a:pt x="3052" y="265"/>
                      <a:pt x="2122" y="800"/>
                    </a:cubicBezTo>
                    <a:cubicBezTo>
                      <a:pt x="232" y="1904"/>
                      <a:pt x="1" y="4446"/>
                      <a:pt x="1907" y="5533"/>
                    </a:cubicBezTo>
                    <a:cubicBezTo>
                      <a:pt x="2865" y="6088"/>
                      <a:pt x="4119" y="6368"/>
                      <a:pt x="5370" y="6368"/>
                    </a:cubicBezTo>
                    <a:cubicBezTo>
                      <a:pt x="6605" y="6368"/>
                      <a:pt x="7836" y="6096"/>
                      <a:pt x="8774" y="5549"/>
                    </a:cubicBezTo>
                    <a:cubicBezTo>
                      <a:pt x="10664" y="4459"/>
                      <a:pt x="10570" y="1943"/>
                      <a:pt x="8663" y="843"/>
                    </a:cubicBezTo>
                    <a:cubicBezTo>
                      <a:pt x="7697" y="283"/>
                      <a:pt x="6513" y="0"/>
                      <a:pt x="533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6176950" y="2899700"/>
                <a:ext cx="199950" cy="90850"/>
              </a:xfrm>
              <a:custGeom>
                <a:avLst/>
                <a:gdLst/>
                <a:ahLst/>
                <a:cxnLst/>
                <a:rect l="l" t="t" r="r" b="b"/>
                <a:pathLst>
                  <a:path w="7998" h="3634" extrusionOk="0">
                    <a:moveTo>
                      <a:pt x="4011" y="1"/>
                    </a:moveTo>
                    <a:cubicBezTo>
                      <a:pt x="3120" y="1"/>
                      <a:pt x="2235" y="202"/>
                      <a:pt x="1525" y="614"/>
                    </a:cubicBezTo>
                    <a:cubicBezTo>
                      <a:pt x="301" y="1319"/>
                      <a:pt x="0" y="2707"/>
                      <a:pt x="816" y="3633"/>
                    </a:cubicBezTo>
                    <a:lnTo>
                      <a:pt x="1185" y="3509"/>
                    </a:lnTo>
                    <a:cubicBezTo>
                      <a:pt x="464" y="2788"/>
                      <a:pt x="640" y="1851"/>
                      <a:pt x="1701" y="1225"/>
                    </a:cubicBezTo>
                    <a:cubicBezTo>
                      <a:pt x="2335" y="861"/>
                      <a:pt x="3162" y="680"/>
                      <a:pt x="3993" y="680"/>
                    </a:cubicBezTo>
                    <a:cubicBezTo>
                      <a:pt x="4838" y="680"/>
                      <a:pt x="5687" y="867"/>
                      <a:pt x="6339" y="1238"/>
                    </a:cubicBezTo>
                    <a:cubicBezTo>
                      <a:pt x="7276" y="1783"/>
                      <a:pt x="7537" y="2573"/>
                      <a:pt x="7086" y="3252"/>
                    </a:cubicBezTo>
                    <a:cubicBezTo>
                      <a:pt x="7263" y="3209"/>
                      <a:pt x="7426" y="3183"/>
                      <a:pt x="7589" y="3157"/>
                    </a:cubicBezTo>
                    <a:cubicBezTo>
                      <a:pt x="7997" y="2299"/>
                      <a:pt x="7671" y="1251"/>
                      <a:pt x="6639" y="653"/>
                    </a:cubicBezTo>
                    <a:cubicBezTo>
                      <a:pt x="5887" y="222"/>
                      <a:pt x="4946" y="1"/>
                      <a:pt x="401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6145375" y="2921500"/>
                <a:ext cx="273700" cy="131550"/>
              </a:xfrm>
              <a:custGeom>
                <a:avLst/>
                <a:gdLst/>
                <a:ahLst/>
                <a:cxnLst/>
                <a:rect l="l" t="t" r="r" b="b"/>
                <a:pathLst>
                  <a:path w="10948" h="5262" extrusionOk="0">
                    <a:moveTo>
                      <a:pt x="9942" y="0"/>
                    </a:moveTo>
                    <a:cubicBezTo>
                      <a:pt x="9942" y="0"/>
                      <a:pt x="9084" y="2229"/>
                      <a:pt x="7968" y="2788"/>
                    </a:cubicBezTo>
                    <a:cubicBezTo>
                      <a:pt x="7321" y="3108"/>
                      <a:pt x="6089" y="3361"/>
                      <a:pt x="4937" y="3361"/>
                    </a:cubicBezTo>
                    <a:cubicBezTo>
                      <a:pt x="4083" y="3361"/>
                      <a:pt x="3272" y="3222"/>
                      <a:pt x="2775" y="2869"/>
                    </a:cubicBezTo>
                    <a:cubicBezTo>
                      <a:pt x="1707" y="2103"/>
                      <a:pt x="823" y="175"/>
                      <a:pt x="576" y="175"/>
                    </a:cubicBezTo>
                    <a:cubicBezTo>
                      <a:pt x="556" y="175"/>
                      <a:pt x="540" y="188"/>
                      <a:pt x="529" y="216"/>
                    </a:cubicBezTo>
                    <a:cubicBezTo>
                      <a:pt x="0" y="1495"/>
                      <a:pt x="529" y="3059"/>
                      <a:pt x="529" y="3059"/>
                    </a:cubicBezTo>
                    <a:cubicBezTo>
                      <a:pt x="529" y="3059"/>
                      <a:pt x="787" y="3917"/>
                      <a:pt x="2461" y="4638"/>
                    </a:cubicBezTo>
                    <a:cubicBezTo>
                      <a:pt x="3389" y="5047"/>
                      <a:pt x="4460" y="5261"/>
                      <a:pt x="5494" y="5261"/>
                    </a:cubicBezTo>
                    <a:cubicBezTo>
                      <a:pt x="6522" y="5261"/>
                      <a:pt x="7515" y="5050"/>
                      <a:pt x="8294" y="4609"/>
                    </a:cubicBezTo>
                    <a:cubicBezTo>
                      <a:pt x="9668" y="3835"/>
                      <a:pt x="9861" y="3453"/>
                      <a:pt x="9861" y="3453"/>
                    </a:cubicBezTo>
                    <a:cubicBezTo>
                      <a:pt x="9861" y="3453"/>
                      <a:pt x="10948" y="1929"/>
                      <a:pt x="994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6186825" y="2907650"/>
                <a:ext cx="180925" cy="98650"/>
              </a:xfrm>
              <a:custGeom>
                <a:avLst/>
                <a:gdLst/>
                <a:ahLst/>
                <a:cxnLst/>
                <a:rect l="l" t="t" r="r" b="b"/>
                <a:pathLst>
                  <a:path w="7237" h="3946" extrusionOk="0">
                    <a:moveTo>
                      <a:pt x="3561" y="261"/>
                    </a:moveTo>
                    <a:cubicBezTo>
                      <a:pt x="4034" y="261"/>
                      <a:pt x="4516" y="318"/>
                      <a:pt x="4952" y="430"/>
                    </a:cubicBezTo>
                    <a:cubicBezTo>
                      <a:pt x="5399" y="554"/>
                      <a:pt x="5467" y="907"/>
                      <a:pt x="5073" y="1083"/>
                    </a:cubicBezTo>
                    <a:lnTo>
                      <a:pt x="3767" y="1667"/>
                    </a:lnTo>
                    <a:lnTo>
                      <a:pt x="2830" y="867"/>
                    </a:lnTo>
                    <a:cubicBezTo>
                      <a:pt x="2543" y="623"/>
                      <a:pt x="2801" y="296"/>
                      <a:pt x="3290" y="267"/>
                    </a:cubicBezTo>
                    <a:cubicBezTo>
                      <a:pt x="3380" y="263"/>
                      <a:pt x="3470" y="261"/>
                      <a:pt x="3561" y="261"/>
                    </a:cubicBezTo>
                    <a:close/>
                    <a:moveTo>
                      <a:pt x="1887" y="666"/>
                    </a:moveTo>
                    <a:cubicBezTo>
                      <a:pt x="2152" y="666"/>
                      <a:pt x="2415" y="758"/>
                      <a:pt x="2517" y="920"/>
                    </a:cubicBezTo>
                    <a:lnTo>
                      <a:pt x="3101" y="1860"/>
                    </a:lnTo>
                    <a:lnTo>
                      <a:pt x="1414" y="2131"/>
                    </a:lnTo>
                    <a:cubicBezTo>
                      <a:pt x="1351" y="2142"/>
                      <a:pt x="1288" y="2147"/>
                      <a:pt x="1227" y="2147"/>
                    </a:cubicBezTo>
                    <a:cubicBezTo>
                      <a:pt x="830" y="2147"/>
                      <a:pt x="502" y="1931"/>
                      <a:pt x="584" y="1697"/>
                    </a:cubicBezTo>
                    <a:cubicBezTo>
                      <a:pt x="709" y="1357"/>
                      <a:pt x="979" y="1044"/>
                      <a:pt x="1430" y="786"/>
                    </a:cubicBezTo>
                    <a:lnTo>
                      <a:pt x="1443" y="770"/>
                    </a:lnTo>
                    <a:cubicBezTo>
                      <a:pt x="1570" y="699"/>
                      <a:pt x="1729" y="666"/>
                      <a:pt x="1887" y="666"/>
                    </a:cubicBezTo>
                    <a:close/>
                    <a:moveTo>
                      <a:pt x="5833" y="1068"/>
                    </a:moveTo>
                    <a:cubicBezTo>
                      <a:pt x="6073" y="1068"/>
                      <a:pt x="6312" y="1145"/>
                      <a:pt x="6434" y="1289"/>
                    </a:cubicBezTo>
                    <a:cubicBezTo>
                      <a:pt x="6678" y="1586"/>
                      <a:pt x="6773" y="1928"/>
                      <a:pt x="6718" y="2255"/>
                    </a:cubicBezTo>
                    <a:cubicBezTo>
                      <a:pt x="6680" y="2448"/>
                      <a:pt x="6385" y="2580"/>
                      <a:pt x="6070" y="2580"/>
                    </a:cubicBezTo>
                    <a:cubicBezTo>
                      <a:pt x="5944" y="2580"/>
                      <a:pt x="5816" y="2559"/>
                      <a:pt x="5699" y="2513"/>
                    </a:cubicBezTo>
                    <a:lnTo>
                      <a:pt x="4299" y="1967"/>
                    </a:lnTo>
                    <a:lnTo>
                      <a:pt x="5317" y="1220"/>
                    </a:lnTo>
                    <a:cubicBezTo>
                      <a:pt x="5451" y="1117"/>
                      <a:pt x="5642" y="1068"/>
                      <a:pt x="5833" y="1068"/>
                    </a:cubicBezTo>
                    <a:close/>
                    <a:moveTo>
                      <a:pt x="3225" y="2294"/>
                    </a:moveTo>
                    <a:lnTo>
                      <a:pt x="3157" y="3315"/>
                    </a:lnTo>
                    <a:cubicBezTo>
                      <a:pt x="3146" y="3535"/>
                      <a:pt x="2834" y="3682"/>
                      <a:pt x="2493" y="3682"/>
                    </a:cubicBezTo>
                    <a:cubicBezTo>
                      <a:pt x="2392" y="3682"/>
                      <a:pt x="2289" y="3669"/>
                      <a:pt x="2190" y="3642"/>
                    </a:cubicBezTo>
                    <a:cubicBezTo>
                      <a:pt x="1919" y="3560"/>
                      <a:pt x="1675" y="3449"/>
                      <a:pt x="1443" y="3315"/>
                    </a:cubicBezTo>
                    <a:cubicBezTo>
                      <a:pt x="1211" y="3178"/>
                      <a:pt x="1035" y="3041"/>
                      <a:pt x="885" y="2878"/>
                    </a:cubicBezTo>
                    <a:cubicBezTo>
                      <a:pt x="666" y="2633"/>
                      <a:pt x="953" y="2336"/>
                      <a:pt x="1443" y="2320"/>
                    </a:cubicBezTo>
                    <a:lnTo>
                      <a:pt x="3225" y="2294"/>
                    </a:lnTo>
                    <a:close/>
                    <a:moveTo>
                      <a:pt x="3959" y="2362"/>
                    </a:moveTo>
                    <a:lnTo>
                      <a:pt x="5575" y="2702"/>
                    </a:lnTo>
                    <a:cubicBezTo>
                      <a:pt x="6039" y="2783"/>
                      <a:pt x="6176" y="3123"/>
                      <a:pt x="5836" y="3315"/>
                    </a:cubicBezTo>
                    <a:lnTo>
                      <a:pt x="5836" y="3329"/>
                    </a:lnTo>
                    <a:cubicBezTo>
                      <a:pt x="5386" y="3586"/>
                      <a:pt x="4841" y="3750"/>
                      <a:pt x="4257" y="3805"/>
                    </a:cubicBezTo>
                    <a:cubicBezTo>
                      <a:pt x="4206" y="3812"/>
                      <a:pt x="4157" y="3815"/>
                      <a:pt x="4109" y="3815"/>
                    </a:cubicBezTo>
                    <a:cubicBezTo>
                      <a:pt x="3687" y="3815"/>
                      <a:pt x="3360" y="3572"/>
                      <a:pt x="3483" y="3329"/>
                    </a:cubicBezTo>
                    <a:lnTo>
                      <a:pt x="3959" y="2362"/>
                    </a:lnTo>
                    <a:close/>
                    <a:moveTo>
                      <a:pt x="3656" y="1"/>
                    </a:moveTo>
                    <a:cubicBezTo>
                      <a:pt x="2803" y="1"/>
                      <a:pt x="1942" y="199"/>
                      <a:pt x="1280" y="580"/>
                    </a:cubicBezTo>
                    <a:cubicBezTo>
                      <a:pt x="0" y="1315"/>
                      <a:pt x="43" y="2646"/>
                      <a:pt x="1319" y="3381"/>
                    </a:cubicBezTo>
                    <a:cubicBezTo>
                      <a:pt x="1969" y="3758"/>
                      <a:pt x="2814" y="3946"/>
                      <a:pt x="3657" y="3946"/>
                    </a:cubicBezTo>
                    <a:cubicBezTo>
                      <a:pt x="4490" y="3946"/>
                      <a:pt x="5321" y="3762"/>
                      <a:pt x="5957" y="3397"/>
                    </a:cubicBezTo>
                    <a:cubicBezTo>
                      <a:pt x="7237" y="2663"/>
                      <a:pt x="7126" y="1275"/>
                      <a:pt x="5849" y="525"/>
                    </a:cubicBezTo>
                    <a:cubicBezTo>
                      <a:pt x="5234" y="171"/>
                      <a:pt x="4448" y="1"/>
                      <a:pt x="36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6187475" y="2906650"/>
                <a:ext cx="180275" cy="94525"/>
              </a:xfrm>
              <a:custGeom>
                <a:avLst/>
                <a:gdLst/>
                <a:ahLst/>
                <a:cxnLst/>
                <a:rect l="l" t="t" r="r" b="b"/>
                <a:pathLst>
                  <a:path w="7211" h="3781" extrusionOk="0">
                    <a:moveTo>
                      <a:pt x="3557" y="97"/>
                    </a:moveTo>
                    <a:cubicBezTo>
                      <a:pt x="4023" y="97"/>
                      <a:pt x="4497" y="154"/>
                      <a:pt x="4926" y="268"/>
                    </a:cubicBezTo>
                    <a:cubicBezTo>
                      <a:pt x="5373" y="402"/>
                      <a:pt x="5441" y="744"/>
                      <a:pt x="5047" y="921"/>
                    </a:cubicBezTo>
                    <a:lnTo>
                      <a:pt x="3741" y="1505"/>
                    </a:lnTo>
                    <a:lnTo>
                      <a:pt x="2804" y="702"/>
                    </a:lnTo>
                    <a:cubicBezTo>
                      <a:pt x="2517" y="457"/>
                      <a:pt x="2775" y="131"/>
                      <a:pt x="3264" y="105"/>
                    </a:cubicBezTo>
                    <a:cubicBezTo>
                      <a:pt x="3361" y="99"/>
                      <a:pt x="3459" y="97"/>
                      <a:pt x="3557" y="97"/>
                    </a:cubicBezTo>
                    <a:close/>
                    <a:moveTo>
                      <a:pt x="1870" y="507"/>
                    </a:moveTo>
                    <a:cubicBezTo>
                      <a:pt x="2132" y="507"/>
                      <a:pt x="2390" y="603"/>
                      <a:pt x="2491" y="770"/>
                    </a:cubicBezTo>
                    <a:lnTo>
                      <a:pt x="3075" y="1694"/>
                    </a:lnTo>
                    <a:lnTo>
                      <a:pt x="1388" y="1981"/>
                    </a:lnTo>
                    <a:cubicBezTo>
                      <a:pt x="1331" y="1990"/>
                      <a:pt x="1274" y="1993"/>
                      <a:pt x="1219" y="1993"/>
                    </a:cubicBezTo>
                    <a:cubicBezTo>
                      <a:pt x="814" y="1993"/>
                      <a:pt x="475" y="1784"/>
                      <a:pt x="558" y="1531"/>
                    </a:cubicBezTo>
                    <a:cubicBezTo>
                      <a:pt x="683" y="1191"/>
                      <a:pt x="953" y="878"/>
                      <a:pt x="1404" y="620"/>
                    </a:cubicBezTo>
                    <a:lnTo>
                      <a:pt x="1417" y="620"/>
                    </a:lnTo>
                    <a:cubicBezTo>
                      <a:pt x="1546" y="543"/>
                      <a:pt x="1709" y="507"/>
                      <a:pt x="1870" y="507"/>
                    </a:cubicBezTo>
                    <a:close/>
                    <a:moveTo>
                      <a:pt x="5809" y="904"/>
                    </a:moveTo>
                    <a:cubicBezTo>
                      <a:pt x="6048" y="904"/>
                      <a:pt x="6286" y="980"/>
                      <a:pt x="6408" y="1123"/>
                    </a:cubicBezTo>
                    <a:cubicBezTo>
                      <a:pt x="6652" y="1436"/>
                      <a:pt x="6747" y="1763"/>
                      <a:pt x="6692" y="2089"/>
                    </a:cubicBezTo>
                    <a:cubicBezTo>
                      <a:pt x="6654" y="2294"/>
                      <a:pt x="6359" y="2428"/>
                      <a:pt x="6044" y="2428"/>
                    </a:cubicBezTo>
                    <a:cubicBezTo>
                      <a:pt x="5918" y="2428"/>
                      <a:pt x="5790" y="2407"/>
                      <a:pt x="5673" y="2360"/>
                    </a:cubicBezTo>
                    <a:lnTo>
                      <a:pt x="4273" y="1818"/>
                    </a:lnTo>
                    <a:lnTo>
                      <a:pt x="5291" y="1054"/>
                    </a:lnTo>
                    <a:cubicBezTo>
                      <a:pt x="5425" y="953"/>
                      <a:pt x="5617" y="904"/>
                      <a:pt x="5809" y="904"/>
                    </a:cubicBezTo>
                    <a:close/>
                    <a:moveTo>
                      <a:pt x="3199" y="2131"/>
                    </a:moveTo>
                    <a:lnTo>
                      <a:pt x="3131" y="3150"/>
                    </a:lnTo>
                    <a:cubicBezTo>
                      <a:pt x="3121" y="3369"/>
                      <a:pt x="2816" y="3524"/>
                      <a:pt x="2479" y="3524"/>
                    </a:cubicBezTo>
                    <a:cubicBezTo>
                      <a:pt x="2375" y="3524"/>
                      <a:pt x="2267" y="3509"/>
                      <a:pt x="2164" y="3476"/>
                    </a:cubicBezTo>
                    <a:cubicBezTo>
                      <a:pt x="1893" y="3395"/>
                      <a:pt x="1649" y="3287"/>
                      <a:pt x="1417" y="3150"/>
                    </a:cubicBezTo>
                    <a:cubicBezTo>
                      <a:pt x="1185" y="3029"/>
                      <a:pt x="1009" y="2879"/>
                      <a:pt x="859" y="2729"/>
                    </a:cubicBezTo>
                    <a:cubicBezTo>
                      <a:pt x="640" y="2471"/>
                      <a:pt x="927" y="2171"/>
                      <a:pt x="1417" y="2158"/>
                    </a:cubicBezTo>
                    <a:lnTo>
                      <a:pt x="3199" y="2131"/>
                    </a:lnTo>
                    <a:close/>
                    <a:moveTo>
                      <a:pt x="3933" y="2197"/>
                    </a:moveTo>
                    <a:lnTo>
                      <a:pt x="5549" y="2539"/>
                    </a:lnTo>
                    <a:cubicBezTo>
                      <a:pt x="6013" y="2634"/>
                      <a:pt x="6150" y="2961"/>
                      <a:pt x="5810" y="3163"/>
                    </a:cubicBezTo>
                    <a:cubicBezTo>
                      <a:pt x="5360" y="3421"/>
                      <a:pt x="4815" y="3584"/>
                      <a:pt x="4231" y="3653"/>
                    </a:cubicBezTo>
                    <a:cubicBezTo>
                      <a:pt x="4185" y="3658"/>
                      <a:pt x="4141" y="3660"/>
                      <a:pt x="4097" y="3660"/>
                    </a:cubicBezTo>
                    <a:cubicBezTo>
                      <a:pt x="3668" y="3660"/>
                      <a:pt x="3333" y="3424"/>
                      <a:pt x="3457" y="3163"/>
                    </a:cubicBezTo>
                    <a:lnTo>
                      <a:pt x="3933" y="2197"/>
                    </a:lnTo>
                    <a:close/>
                    <a:moveTo>
                      <a:pt x="3594" y="1"/>
                    </a:moveTo>
                    <a:cubicBezTo>
                      <a:pt x="2756" y="1"/>
                      <a:pt x="1920" y="184"/>
                      <a:pt x="1280" y="552"/>
                    </a:cubicBezTo>
                    <a:cubicBezTo>
                      <a:pt x="0" y="1286"/>
                      <a:pt x="17" y="2484"/>
                      <a:pt x="1293" y="3218"/>
                    </a:cubicBezTo>
                    <a:cubicBezTo>
                      <a:pt x="1942" y="3594"/>
                      <a:pt x="2786" y="3781"/>
                      <a:pt x="3628" y="3781"/>
                    </a:cubicBezTo>
                    <a:cubicBezTo>
                      <a:pt x="4462" y="3781"/>
                      <a:pt x="5294" y="3597"/>
                      <a:pt x="5931" y="3231"/>
                    </a:cubicBezTo>
                    <a:cubicBezTo>
                      <a:pt x="7211" y="2497"/>
                      <a:pt x="7198" y="1299"/>
                      <a:pt x="5918" y="552"/>
                    </a:cubicBezTo>
                    <a:cubicBezTo>
                      <a:pt x="5272" y="184"/>
                      <a:pt x="4432" y="1"/>
                      <a:pt x="359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6144300" y="2871200"/>
                <a:ext cx="266625" cy="140350"/>
              </a:xfrm>
              <a:custGeom>
                <a:avLst/>
                <a:gdLst/>
                <a:ahLst/>
                <a:cxnLst/>
                <a:rect l="l" t="t" r="r" b="b"/>
                <a:pathLst>
                  <a:path w="10665" h="5614" extrusionOk="0">
                    <a:moveTo>
                      <a:pt x="5319" y="644"/>
                    </a:moveTo>
                    <a:cubicBezTo>
                      <a:pt x="6278" y="644"/>
                      <a:pt x="7237" y="855"/>
                      <a:pt x="7971" y="1278"/>
                    </a:cubicBezTo>
                    <a:cubicBezTo>
                      <a:pt x="9440" y="2133"/>
                      <a:pt x="9453" y="3494"/>
                      <a:pt x="7984" y="4336"/>
                    </a:cubicBezTo>
                    <a:cubicBezTo>
                      <a:pt x="7257" y="4759"/>
                      <a:pt x="6301" y="4970"/>
                      <a:pt x="5344" y="4970"/>
                    </a:cubicBezTo>
                    <a:cubicBezTo>
                      <a:pt x="4387" y="4970"/>
                      <a:pt x="3428" y="4759"/>
                      <a:pt x="2693" y="4336"/>
                    </a:cubicBezTo>
                    <a:cubicBezTo>
                      <a:pt x="1225" y="3481"/>
                      <a:pt x="1212" y="2120"/>
                      <a:pt x="2667" y="1278"/>
                    </a:cubicBezTo>
                    <a:cubicBezTo>
                      <a:pt x="3402" y="855"/>
                      <a:pt x="4361" y="644"/>
                      <a:pt x="5319" y="644"/>
                    </a:cubicBezTo>
                    <a:close/>
                    <a:moveTo>
                      <a:pt x="5310" y="1"/>
                    </a:moveTo>
                    <a:cubicBezTo>
                      <a:pt x="4071" y="1"/>
                      <a:pt x="2834" y="272"/>
                      <a:pt x="1891" y="814"/>
                    </a:cubicBezTo>
                    <a:cubicBezTo>
                      <a:pt x="1" y="1917"/>
                      <a:pt x="1" y="3683"/>
                      <a:pt x="1907" y="4787"/>
                    </a:cubicBezTo>
                    <a:cubicBezTo>
                      <a:pt x="2861" y="5338"/>
                      <a:pt x="4110" y="5613"/>
                      <a:pt x="5357" y="5613"/>
                    </a:cubicBezTo>
                    <a:cubicBezTo>
                      <a:pt x="6596" y="5613"/>
                      <a:pt x="7832" y="5341"/>
                      <a:pt x="8774" y="4800"/>
                    </a:cubicBezTo>
                    <a:cubicBezTo>
                      <a:pt x="10664" y="3696"/>
                      <a:pt x="10664" y="1931"/>
                      <a:pt x="8761" y="827"/>
                    </a:cubicBezTo>
                    <a:cubicBezTo>
                      <a:pt x="7805" y="276"/>
                      <a:pt x="6556" y="1"/>
                      <a:pt x="531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6144300" y="2871200"/>
                <a:ext cx="266625" cy="140350"/>
              </a:xfrm>
              <a:custGeom>
                <a:avLst/>
                <a:gdLst/>
                <a:ahLst/>
                <a:cxnLst/>
                <a:rect l="l" t="t" r="r" b="b"/>
                <a:pathLst>
                  <a:path w="10665" h="5614" extrusionOk="0">
                    <a:moveTo>
                      <a:pt x="5302" y="137"/>
                    </a:moveTo>
                    <a:cubicBezTo>
                      <a:pt x="6487" y="137"/>
                      <a:pt x="7675" y="398"/>
                      <a:pt x="8582" y="922"/>
                    </a:cubicBezTo>
                    <a:cubicBezTo>
                      <a:pt x="10393" y="1970"/>
                      <a:pt x="10406" y="3657"/>
                      <a:pt x="8611" y="4705"/>
                    </a:cubicBezTo>
                    <a:cubicBezTo>
                      <a:pt x="7716" y="5219"/>
                      <a:pt x="6541" y="5477"/>
                      <a:pt x="5363" y="5477"/>
                    </a:cubicBezTo>
                    <a:cubicBezTo>
                      <a:pt x="4178" y="5477"/>
                      <a:pt x="2990" y="5216"/>
                      <a:pt x="2083" y="4692"/>
                    </a:cubicBezTo>
                    <a:cubicBezTo>
                      <a:pt x="275" y="3644"/>
                      <a:pt x="259" y="1957"/>
                      <a:pt x="2054" y="909"/>
                    </a:cubicBezTo>
                    <a:cubicBezTo>
                      <a:pt x="2949" y="395"/>
                      <a:pt x="4124" y="137"/>
                      <a:pt x="5302" y="137"/>
                    </a:cubicBezTo>
                    <a:close/>
                    <a:moveTo>
                      <a:pt x="5310" y="1"/>
                    </a:moveTo>
                    <a:cubicBezTo>
                      <a:pt x="4071" y="1"/>
                      <a:pt x="2834" y="272"/>
                      <a:pt x="1891" y="814"/>
                    </a:cubicBezTo>
                    <a:cubicBezTo>
                      <a:pt x="1" y="1917"/>
                      <a:pt x="1" y="3683"/>
                      <a:pt x="1907" y="4787"/>
                    </a:cubicBezTo>
                    <a:cubicBezTo>
                      <a:pt x="2861" y="5338"/>
                      <a:pt x="4110" y="5613"/>
                      <a:pt x="5357" y="5613"/>
                    </a:cubicBezTo>
                    <a:cubicBezTo>
                      <a:pt x="6596" y="5613"/>
                      <a:pt x="7832" y="5341"/>
                      <a:pt x="8774" y="4800"/>
                    </a:cubicBezTo>
                    <a:cubicBezTo>
                      <a:pt x="10664" y="3696"/>
                      <a:pt x="10664" y="1931"/>
                      <a:pt x="8761" y="827"/>
                    </a:cubicBezTo>
                    <a:cubicBezTo>
                      <a:pt x="7805" y="276"/>
                      <a:pt x="6556" y="1"/>
                      <a:pt x="531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5771725" y="2659700"/>
                <a:ext cx="266525" cy="159075"/>
              </a:xfrm>
              <a:custGeom>
                <a:avLst/>
                <a:gdLst/>
                <a:ahLst/>
                <a:cxnLst/>
                <a:rect l="l" t="t" r="r" b="b"/>
                <a:pathLst>
                  <a:path w="10661" h="6363" extrusionOk="0">
                    <a:moveTo>
                      <a:pt x="5300" y="1395"/>
                    </a:moveTo>
                    <a:cubicBezTo>
                      <a:pt x="6264" y="1395"/>
                      <a:pt x="7230" y="1609"/>
                      <a:pt x="7968" y="2038"/>
                    </a:cubicBezTo>
                    <a:cubicBezTo>
                      <a:pt x="9436" y="2883"/>
                      <a:pt x="9436" y="4257"/>
                      <a:pt x="7981" y="5100"/>
                    </a:cubicBezTo>
                    <a:cubicBezTo>
                      <a:pt x="7260" y="5517"/>
                      <a:pt x="6310" y="5725"/>
                      <a:pt x="5357" y="5725"/>
                    </a:cubicBezTo>
                    <a:cubicBezTo>
                      <a:pt x="4389" y="5725"/>
                      <a:pt x="3417" y="5511"/>
                      <a:pt x="2677" y="5086"/>
                    </a:cubicBezTo>
                    <a:cubicBezTo>
                      <a:pt x="1208" y="4241"/>
                      <a:pt x="1208" y="2870"/>
                      <a:pt x="2664" y="2025"/>
                    </a:cubicBezTo>
                    <a:cubicBezTo>
                      <a:pt x="3389" y="1605"/>
                      <a:pt x="4343" y="1395"/>
                      <a:pt x="5300" y="1395"/>
                    </a:cubicBezTo>
                    <a:close/>
                    <a:moveTo>
                      <a:pt x="5332" y="1"/>
                    </a:moveTo>
                    <a:cubicBezTo>
                      <a:pt x="4189" y="1"/>
                      <a:pt x="3052" y="266"/>
                      <a:pt x="2122" y="801"/>
                    </a:cubicBezTo>
                    <a:cubicBezTo>
                      <a:pt x="229" y="1891"/>
                      <a:pt x="0" y="4434"/>
                      <a:pt x="1903" y="5534"/>
                    </a:cubicBezTo>
                    <a:cubicBezTo>
                      <a:pt x="2857" y="6087"/>
                      <a:pt x="4106" y="6363"/>
                      <a:pt x="5353" y="6363"/>
                    </a:cubicBezTo>
                    <a:cubicBezTo>
                      <a:pt x="6592" y="6363"/>
                      <a:pt x="7828" y="6090"/>
                      <a:pt x="8771" y="5547"/>
                    </a:cubicBezTo>
                    <a:cubicBezTo>
                      <a:pt x="10660" y="4460"/>
                      <a:pt x="10553" y="1943"/>
                      <a:pt x="8663" y="843"/>
                    </a:cubicBezTo>
                    <a:cubicBezTo>
                      <a:pt x="7695" y="283"/>
                      <a:pt x="6510" y="1"/>
                      <a:pt x="5332"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5803950" y="2676950"/>
                <a:ext cx="199950" cy="90825"/>
              </a:xfrm>
              <a:custGeom>
                <a:avLst/>
                <a:gdLst/>
                <a:ahLst/>
                <a:cxnLst/>
                <a:rect l="l" t="t" r="r" b="b"/>
                <a:pathLst>
                  <a:path w="7998" h="3633" extrusionOk="0">
                    <a:moveTo>
                      <a:pt x="4010" y="1"/>
                    </a:moveTo>
                    <a:cubicBezTo>
                      <a:pt x="3124" y="1"/>
                      <a:pt x="2244" y="198"/>
                      <a:pt x="1538" y="600"/>
                    </a:cubicBezTo>
                    <a:cubicBezTo>
                      <a:pt x="301" y="1322"/>
                      <a:pt x="0" y="2709"/>
                      <a:pt x="816" y="3633"/>
                    </a:cubicBezTo>
                    <a:cubicBezTo>
                      <a:pt x="940" y="3594"/>
                      <a:pt x="1077" y="3538"/>
                      <a:pt x="1198" y="3512"/>
                    </a:cubicBezTo>
                    <a:cubicBezTo>
                      <a:pt x="477" y="2778"/>
                      <a:pt x="640" y="1838"/>
                      <a:pt x="1714" y="1227"/>
                    </a:cubicBezTo>
                    <a:cubicBezTo>
                      <a:pt x="2344" y="862"/>
                      <a:pt x="3176" y="678"/>
                      <a:pt x="4011" y="678"/>
                    </a:cubicBezTo>
                    <a:cubicBezTo>
                      <a:pt x="4852" y="678"/>
                      <a:pt x="5697" y="865"/>
                      <a:pt x="6339" y="1240"/>
                    </a:cubicBezTo>
                    <a:cubicBezTo>
                      <a:pt x="7292" y="1785"/>
                      <a:pt x="7537" y="2572"/>
                      <a:pt x="7100" y="3254"/>
                    </a:cubicBezTo>
                    <a:cubicBezTo>
                      <a:pt x="7263" y="3212"/>
                      <a:pt x="7442" y="3186"/>
                      <a:pt x="7606" y="3159"/>
                    </a:cubicBezTo>
                    <a:cubicBezTo>
                      <a:pt x="7997" y="2288"/>
                      <a:pt x="7687" y="1253"/>
                      <a:pt x="6652" y="656"/>
                    </a:cubicBezTo>
                    <a:cubicBezTo>
                      <a:pt x="5897" y="223"/>
                      <a:pt x="4950" y="1"/>
                      <a:pt x="401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5772700" y="2698800"/>
                <a:ext cx="273700" cy="131475"/>
              </a:xfrm>
              <a:custGeom>
                <a:avLst/>
                <a:gdLst/>
                <a:ahLst/>
                <a:cxnLst/>
                <a:rect l="l" t="t" r="r" b="b"/>
                <a:pathLst>
                  <a:path w="10948" h="5259" extrusionOk="0">
                    <a:moveTo>
                      <a:pt x="9942" y="1"/>
                    </a:moveTo>
                    <a:cubicBezTo>
                      <a:pt x="9942" y="1"/>
                      <a:pt x="9084" y="2230"/>
                      <a:pt x="7958" y="2788"/>
                    </a:cubicBezTo>
                    <a:cubicBezTo>
                      <a:pt x="7317" y="3109"/>
                      <a:pt x="6083" y="3361"/>
                      <a:pt x="4931" y="3361"/>
                    </a:cubicBezTo>
                    <a:cubicBezTo>
                      <a:pt x="4076" y="3361"/>
                      <a:pt x="3266" y="3223"/>
                      <a:pt x="2775" y="2870"/>
                    </a:cubicBezTo>
                    <a:cubicBezTo>
                      <a:pt x="1709" y="2105"/>
                      <a:pt x="827" y="173"/>
                      <a:pt x="568" y="173"/>
                    </a:cubicBezTo>
                    <a:cubicBezTo>
                      <a:pt x="546" y="173"/>
                      <a:pt x="529" y="187"/>
                      <a:pt x="516" y="216"/>
                    </a:cubicBezTo>
                    <a:cubicBezTo>
                      <a:pt x="0" y="1496"/>
                      <a:pt x="532" y="3046"/>
                      <a:pt x="532" y="3046"/>
                    </a:cubicBezTo>
                    <a:cubicBezTo>
                      <a:pt x="532" y="3046"/>
                      <a:pt x="790" y="3917"/>
                      <a:pt x="2448" y="4636"/>
                    </a:cubicBezTo>
                    <a:cubicBezTo>
                      <a:pt x="3381" y="5044"/>
                      <a:pt x="4450" y="5259"/>
                      <a:pt x="5482" y="5259"/>
                    </a:cubicBezTo>
                    <a:cubicBezTo>
                      <a:pt x="6513" y="5259"/>
                      <a:pt x="7508" y="5045"/>
                      <a:pt x="8297" y="4596"/>
                    </a:cubicBezTo>
                    <a:cubicBezTo>
                      <a:pt x="9655" y="3836"/>
                      <a:pt x="9848" y="3454"/>
                      <a:pt x="9848" y="3454"/>
                    </a:cubicBezTo>
                    <a:cubicBezTo>
                      <a:pt x="9848" y="3454"/>
                      <a:pt x="10948" y="1930"/>
                      <a:pt x="994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5814150" y="2684850"/>
                <a:ext cx="180600" cy="98575"/>
              </a:xfrm>
              <a:custGeom>
                <a:avLst/>
                <a:gdLst/>
                <a:ahLst/>
                <a:cxnLst/>
                <a:rect l="l" t="t" r="r" b="b"/>
                <a:pathLst>
                  <a:path w="7224" h="3943" extrusionOk="0">
                    <a:moveTo>
                      <a:pt x="3651" y="259"/>
                    </a:moveTo>
                    <a:cubicBezTo>
                      <a:pt x="4093" y="259"/>
                      <a:pt x="4536" y="316"/>
                      <a:pt x="4952" y="435"/>
                    </a:cubicBezTo>
                    <a:cubicBezTo>
                      <a:pt x="5402" y="559"/>
                      <a:pt x="5468" y="911"/>
                      <a:pt x="5076" y="1087"/>
                    </a:cubicBezTo>
                    <a:lnTo>
                      <a:pt x="3754" y="1672"/>
                    </a:lnTo>
                    <a:lnTo>
                      <a:pt x="2817" y="856"/>
                    </a:lnTo>
                    <a:cubicBezTo>
                      <a:pt x="2546" y="624"/>
                      <a:pt x="2791" y="297"/>
                      <a:pt x="3294" y="271"/>
                    </a:cubicBezTo>
                    <a:cubicBezTo>
                      <a:pt x="3412" y="263"/>
                      <a:pt x="3532" y="259"/>
                      <a:pt x="3651" y="259"/>
                    </a:cubicBezTo>
                    <a:close/>
                    <a:moveTo>
                      <a:pt x="1879" y="670"/>
                    </a:moveTo>
                    <a:cubicBezTo>
                      <a:pt x="2147" y="670"/>
                      <a:pt x="2415" y="763"/>
                      <a:pt x="2517" y="924"/>
                    </a:cubicBezTo>
                    <a:lnTo>
                      <a:pt x="3088" y="1864"/>
                    </a:lnTo>
                    <a:lnTo>
                      <a:pt x="1417" y="2135"/>
                    </a:lnTo>
                    <a:cubicBezTo>
                      <a:pt x="1354" y="2146"/>
                      <a:pt x="1291" y="2151"/>
                      <a:pt x="1230" y="2151"/>
                    </a:cubicBezTo>
                    <a:cubicBezTo>
                      <a:pt x="831" y="2151"/>
                      <a:pt x="503" y="1934"/>
                      <a:pt x="588" y="1685"/>
                    </a:cubicBezTo>
                    <a:cubicBezTo>
                      <a:pt x="696" y="1358"/>
                      <a:pt x="980" y="1032"/>
                      <a:pt x="1430" y="774"/>
                    </a:cubicBezTo>
                    <a:cubicBezTo>
                      <a:pt x="1557" y="703"/>
                      <a:pt x="1718" y="670"/>
                      <a:pt x="1879" y="670"/>
                    </a:cubicBezTo>
                    <a:close/>
                    <a:moveTo>
                      <a:pt x="5830" y="1072"/>
                    </a:moveTo>
                    <a:cubicBezTo>
                      <a:pt x="6073" y="1072"/>
                      <a:pt x="6314" y="1148"/>
                      <a:pt x="6434" y="1293"/>
                    </a:cubicBezTo>
                    <a:cubicBezTo>
                      <a:pt x="6679" y="1590"/>
                      <a:pt x="6773" y="1916"/>
                      <a:pt x="6721" y="2243"/>
                    </a:cubicBezTo>
                    <a:cubicBezTo>
                      <a:pt x="6681" y="2449"/>
                      <a:pt x="6383" y="2584"/>
                      <a:pt x="6062" y="2584"/>
                    </a:cubicBezTo>
                    <a:cubicBezTo>
                      <a:pt x="5936" y="2584"/>
                      <a:pt x="5805" y="2563"/>
                      <a:pt x="5686" y="2517"/>
                    </a:cubicBezTo>
                    <a:lnTo>
                      <a:pt x="4299" y="1972"/>
                    </a:lnTo>
                    <a:lnTo>
                      <a:pt x="5304" y="1224"/>
                    </a:lnTo>
                    <a:cubicBezTo>
                      <a:pt x="5438" y="1121"/>
                      <a:pt x="5634" y="1072"/>
                      <a:pt x="5830" y="1072"/>
                    </a:cubicBezTo>
                    <a:close/>
                    <a:moveTo>
                      <a:pt x="3212" y="2298"/>
                    </a:moveTo>
                    <a:lnTo>
                      <a:pt x="3157" y="3317"/>
                    </a:lnTo>
                    <a:cubicBezTo>
                      <a:pt x="3147" y="3526"/>
                      <a:pt x="2836" y="3678"/>
                      <a:pt x="2502" y="3678"/>
                    </a:cubicBezTo>
                    <a:cubicBezTo>
                      <a:pt x="2397" y="3678"/>
                      <a:pt x="2291" y="3663"/>
                      <a:pt x="2191" y="3630"/>
                    </a:cubicBezTo>
                    <a:cubicBezTo>
                      <a:pt x="1920" y="3548"/>
                      <a:pt x="1662" y="3441"/>
                      <a:pt x="1443" y="3317"/>
                    </a:cubicBezTo>
                    <a:cubicBezTo>
                      <a:pt x="1211" y="3183"/>
                      <a:pt x="1022" y="3046"/>
                      <a:pt x="885" y="2883"/>
                    </a:cubicBezTo>
                    <a:cubicBezTo>
                      <a:pt x="653" y="2638"/>
                      <a:pt x="953" y="2338"/>
                      <a:pt x="1443" y="2324"/>
                    </a:cubicBezTo>
                    <a:lnTo>
                      <a:pt x="3212" y="2298"/>
                    </a:lnTo>
                    <a:close/>
                    <a:moveTo>
                      <a:pt x="3960" y="2367"/>
                    </a:moveTo>
                    <a:lnTo>
                      <a:pt x="5579" y="2693"/>
                    </a:lnTo>
                    <a:cubicBezTo>
                      <a:pt x="6026" y="2788"/>
                      <a:pt x="6176" y="3127"/>
                      <a:pt x="5836" y="3317"/>
                    </a:cubicBezTo>
                    <a:lnTo>
                      <a:pt x="5823" y="3317"/>
                    </a:lnTo>
                    <a:cubicBezTo>
                      <a:pt x="5386" y="3578"/>
                      <a:pt x="4831" y="3741"/>
                      <a:pt x="4260" y="3806"/>
                    </a:cubicBezTo>
                    <a:cubicBezTo>
                      <a:pt x="4215" y="3811"/>
                      <a:pt x="4170" y="3814"/>
                      <a:pt x="4126" y="3814"/>
                    </a:cubicBezTo>
                    <a:cubicBezTo>
                      <a:pt x="3697" y="3814"/>
                      <a:pt x="3359" y="3579"/>
                      <a:pt x="3483" y="3333"/>
                    </a:cubicBezTo>
                    <a:lnTo>
                      <a:pt x="3960" y="2367"/>
                    </a:lnTo>
                    <a:close/>
                    <a:moveTo>
                      <a:pt x="3635" y="1"/>
                    </a:moveTo>
                    <a:cubicBezTo>
                      <a:pt x="2787" y="1"/>
                      <a:pt x="1934" y="199"/>
                      <a:pt x="1280" y="585"/>
                    </a:cubicBezTo>
                    <a:cubicBezTo>
                      <a:pt x="0" y="1319"/>
                      <a:pt x="30" y="2638"/>
                      <a:pt x="1322" y="3385"/>
                    </a:cubicBezTo>
                    <a:cubicBezTo>
                      <a:pt x="1966" y="3756"/>
                      <a:pt x="2815" y="3943"/>
                      <a:pt x="3660" y="3943"/>
                    </a:cubicBezTo>
                    <a:cubicBezTo>
                      <a:pt x="4491" y="3943"/>
                      <a:pt x="5318" y="3762"/>
                      <a:pt x="5944" y="3398"/>
                    </a:cubicBezTo>
                    <a:cubicBezTo>
                      <a:pt x="7224" y="2651"/>
                      <a:pt x="7129" y="1277"/>
                      <a:pt x="5836" y="529"/>
                    </a:cubicBezTo>
                    <a:cubicBezTo>
                      <a:pt x="5218" y="174"/>
                      <a:pt x="4428" y="1"/>
                      <a:pt x="363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5814875" y="2683850"/>
                <a:ext cx="179875" cy="94650"/>
              </a:xfrm>
              <a:custGeom>
                <a:avLst/>
                <a:gdLst/>
                <a:ahLst/>
                <a:cxnLst/>
                <a:rect l="l" t="t" r="r" b="b"/>
                <a:pathLst>
                  <a:path w="7195" h="3786" extrusionOk="0">
                    <a:moveTo>
                      <a:pt x="3556" y="101"/>
                    </a:moveTo>
                    <a:cubicBezTo>
                      <a:pt x="4020" y="101"/>
                      <a:pt x="4486" y="159"/>
                      <a:pt x="4923" y="272"/>
                    </a:cubicBezTo>
                    <a:cubicBezTo>
                      <a:pt x="5373" y="393"/>
                      <a:pt x="5439" y="745"/>
                      <a:pt x="5047" y="925"/>
                    </a:cubicBezTo>
                    <a:lnTo>
                      <a:pt x="3725" y="1509"/>
                    </a:lnTo>
                    <a:lnTo>
                      <a:pt x="2788" y="706"/>
                    </a:lnTo>
                    <a:cubicBezTo>
                      <a:pt x="2517" y="462"/>
                      <a:pt x="2762" y="135"/>
                      <a:pt x="3265" y="109"/>
                    </a:cubicBezTo>
                    <a:cubicBezTo>
                      <a:pt x="3362" y="104"/>
                      <a:pt x="3459" y="101"/>
                      <a:pt x="3556" y="101"/>
                    </a:cubicBezTo>
                    <a:close/>
                    <a:moveTo>
                      <a:pt x="1852" y="506"/>
                    </a:moveTo>
                    <a:cubicBezTo>
                      <a:pt x="2120" y="506"/>
                      <a:pt x="2386" y="599"/>
                      <a:pt x="2488" y="762"/>
                    </a:cubicBezTo>
                    <a:lnTo>
                      <a:pt x="3059" y="1699"/>
                    </a:lnTo>
                    <a:lnTo>
                      <a:pt x="1388" y="1970"/>
                    </a:lnTo>
                    <a:cubicBezTo>
                      <a:pt x="1324" y="1980"/>
                      <a:pt x="1261" y="1985"/>
                      <a:pt x="1200" y="1985"/>
                    </a:cubicBezTo>
                    <a:cubicBezTo>
                      <a:pt x="801" y="1985"/>
                      <a:pt x="474" y="1770"/>
                      <a:pt x="559" y="1535"/>
                    </a:cubicBezTo>
                    <a:cubicBezTo>
                      <a:pt x="667" y="1196"/>
                      <a:pt x="951" y="883"/>
                      <a:pt x="1401" y="625"/>
                    </a:cubicBezTo>
                    <a:lnTo>
                      <a:pt x="1401" y="612"/>
                    </a:lnTo>
                    <a:cubicBezTo>
                      <a:pt x="1528" y="539"/>
                      <a:pt x="1690" y="506"/>
                      <a:pt x="1852" y="506"/>
                    </a:cubicBezTo>
                    <a:close/>
                    <a:moveTo>
                      <a:pt x="5798" y="907"/>
                    </a:moveTo>
                    <a:cubicBezTo>
                      <a:pt x="6042" y="907"/>
                      <a:pt x="6285" y="984"/>
                      <a:pt x="6405" y="1127"/>
                    </a:cubicBezTo>
                    <a:cubicBezTo>
                      <a:pt x="6650" y="1428"/>
                      <a:pt x="6744" y="1767"/>
                      <a:pt x="6692" y="2094"/>
                    </a:cubicBezTo>
                    <a:cubicBezTo>
                      <a:pt x="6652" y="2287"/>
                      <a:pt x="6356" y="2419"/>
                      <a:pt x="6037" y="2419"/>
                    </a:cubicBezTo>
                    <a:cubicBezTo>
                      <a:pt x="5909" y="2419"/>
                      <a:pt x="5777" y="2398"/>
                      <a:pt x="5657" y="2351"/>
                    </a:cubicBezTo>
                    <a:lnTo>
                      <a:pt x="4270" y="1806"/>
                    </a:lnTo>
                    <a:lnTo>
                      <a:pt x="5275" y="1059"/>
                    </a:lnTo>
                    <a:cubicBezTo>
                      <a:pt x="5409" y="956"/>
                      <a:pt x="5604" y="907"/>
                      <a:pt x="5798" y="907"/>
                    </a:cubicBezTo>
                    <a:close/>
                    <a:moveTo>
                      <a:pt x="3183" y="2133"/>
                    </a:moveTo>
                    <a:lnTo>
                      <a:pt x="3128" y="3154"/>
                    </a:lnTo>
                    <a:cubicBezTo>
                      <a:pt x="3118" y="3374"/>
                      <a:pt x="2798" y="3521"/>
                      <a:pt x="2459" y="3521"/>
                    </a:cubicBezTo>
                    <a:cubicBezTo>
                      <a:pt x="2359" y="3521"/>
                      <a:pt x="2257" y="3508"/>
                      <a:pt x="2162" y="3481"/>
                    </a:cubicBezTo>
                    <a:cubicBezTo>
                      <a:pt x="1891" y="3399"/>
                      <a:pt x="1633" y="3291"/>
                      <a:pt x="1414" y="3154"/>
                    </a:cubicBezTo>
                    <a:cubicBezTo>
                      <a:pt x="1182" y="3017"/>
                      <a:pt x="993" y="2883"/>
                      <a:pt x="856" y="2720"/>
                    </a:cubicBezTo>
                    <a:cubicBezTo>
                      <a:pt x="624" y="2475"/>
                      <a:pt x="924" y="2175"/>
                      <a:pt x="1414" y="2162"/>
                    </a:cubicBezTo>
                    <a:lnTo>
                      <a:pt x="3183" y="2133"/>
                    </a:lnTo>
                    <a:close/>
                    <a:moveTo>
                      <a:pt x="3931" y="2201"/>
                    </a:moveTo>
                    <a:lnTo>
                      <a:pt x="5550" y="2541"/>
                    </a:lnTo>
                    <a:cubicBezTo>
                      <a:pt x="5997" y="2622"/>
                      <a:pt x="6147" y="2965"/>
                      <a:pt x="5807" y="3154"/>
                    </a:cubicBezTo>
                    <a:lnTo>
                      <a:pt x="5794" y="3167"/>
                    </a:lnTo>
                    <a:cubicBezTo>
                      <a:pt x="5357" y="3425"/>
                      <a:pt x="4802" y="3588"/>
                      <a:pt x="4231" y="3644"/>
                    </a:cubicBezTo>
                    <a:cubicBezTo>
                      <a:pt x="4179" y="3651"/>
                      <a:pt x="4128" y="3655"/>
                      <a:pt x="4079" y="3655"/>
                    </a:cubicBezTo>
                    <a:cubicBezTo>
                      <a:pt x="3658" y="3655"/>
                      <a:pt x="3331" y="3410"/>
                      <a:pt x="3454" y="3167"/>
                    </a:cubicBezTo>
                    <a:lnTo>
                      <a:pt x="3931" y="2201"/>
                    </a:lnTo>
                    <a:close/>
                    <a:moveTo>
                      <a:pt x="3574" y="0"/>
                    </a:moveTo>
                    <a:cubicBezTo>
                      <a:pt x="2739" y="0"/>
                      <a:pt x="1907" y="184"/>
                      <a:pt x="1277" y="556"/>
                    </a:cubicBezTo>
                    <a:cubicBezTo>
                      <a:pt x="1" y="1291"/>
                      <a:pt x="1" y="2488"/>
                      <a:pt x="1293" y="3223"/>
                    </a:cubicBezTo>
                    <a:cubicBezTo>
                      <a:pt x="1934" y="3598"/>
                      <a:pt x="2778" y="3785"/>
                      <a:pt x="3620" y="3785"/>
                    </a:cubicBezTo>
                    <a:cubicBezTo>
                      <a:pt x="4455" y="3785"/>
                      <a:pt x="5286" y="3602"/>
                      <a:pt x="5915" y="3236"/>
                    </a:cubicBezTo>
                    <a:cubicBezTo>
                      <a:pt x="7195" y="2502"/>
                      <a:pt x="7195" y="1304"/>
                      <a:pt x="5902" y="556"/>
                    </a:cubicBezTo>
                    <a:cubicBezTo>
                      <a:pt x="5260" y="187"/>
                      <a:pt x="4415" y="0"/>
                      <a:pt x="35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5771300" y="2648525"/>
                <a:ext cx="266950" cy="140200"/>
              </a:xfrm>
              <a:custGeom>
                <a:avLst/>
                <a:gdLst/>
                <a:ahLst/>
                <a:cxnLst/>
                <a:rect l="l" t="t" r="r" b="b"/>
                <a:pathLst>
                  <a:path w="10678" h="5608" extrusionOk="0">
                    <a:moveTo>
                      <a:pt x="5303" y="636"/>
                    </a:moveTo>
                    <a:cubicBezTo>
                      <a:pt x="6271" y="636"/>
                      <a:pt x="7244" y="851"/>
                      <a:pt x="7985" y="1277"/>
                    </a:cubicBezTo>
                    <a:cubicBezTo>
                      <a:pt x="9453" y="2119"/>
                      <a:pt x="9453" y="3493"/>
                      <a:pt x="7998" y="4336"/>
                    </a:cubicBezTo>
                    <a:cubicBezTo>
                      <a:pt x="7274" y="4755"/>
                      <a:pt x="6320" y="4966"/>
                      <a:pt x="5363" y="4966"/>
                    </a:cubicBezTo>
                    <a:cubicBezTo>
                      <a:pt x="4398" y="4966"/>
                      <a:pt x="3431" y="4752"/>
                      <a:pt x="2694" y="4323"/>
                    </a:cubicBezTo>
                    <a:cubicBezTo>
                      <a:pt x="1225" y="3480"/>
                      <a:pt x="1225" y="2106"/>
                      <a:pt x="2681" y="1261"/>
                    </a:cubicBezTo>
                    <a:cubicBezTo>
                      <a:pt x="3402" y="843"/>
                      <a:pt x="4351" y="636"/>
                      <a:pt x="5303" y="636"/>
                    </a:cubicBezTo>
                    <a:close/>
                    <a:moveTo>
                      <a:pt x="5310" y="0"/>
                    </a:moveTo>
                    <a:cubicBezTo>
                      <a:pt x="4072" y="0"/>
                      <a:pt x="2836" y="272"/>
                      <a:pt x="1894" y="814"/>
                    </a:cubicBezTo>
                    <a:cubicBezTo>
                      <a:pt x="1" y="1901"/>
                      <a:pt x="17" y="3683"/>
                      <a:pt x="1920" y="4786"/>
                    </a:cubicBezTo>
                    <a:cubicBezTo>
                      <a:pt x="2877" y="5333"/>
                      <a:pt x="4131" y="5608"/>
                      <a:pt x="5381" y="5608"/>
                    </a:cubicBezTo>
                    <a:cubicBezTo>
                      <a:pt x="6616" y="5608"/>
                      <a:pt x="7848" y="5339"/>
                      <a:pt x="8788" y="4799"/>
                    </a:cubicBezTo>
                    <a:cubicBezTo>
                      <a:pt x="10677" y="3696"/>
                      <a:pt x="10664" y="1930"/>
                      <a:pt x="8761" y="827"/>
                    </a:cubicBezTo>
                    <a:cubicBezTo>
                      <a:pt x="7805" y="275"/>
                      <a:pt x="6556" y="0"/>
                      <a:pt x="531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5771300" y="2648525"/>
                <a:ext cx="266950" cy="140200"/>
              </a:xfrm>
              <a:custGeom>
                <a:avLst/>
                <a:gdLst/>
                <a:ahLst/>
                <a:cxnLst/>
                <a:rect l="l" t="t" r="r" b="b"/>
                <a:pathLst>
                  <a:path w="10678" h="5608" extrusionOk="0">
                    <a:moveTo>
                      <a:pt x="5318" y="134"/>
                    </a:moveTo>
                    <a:cubicBezTo>
                      <a:pt x="6503" y="134"/>
                      <a:pt x="7691" y="396"/>
                      <a:pt x="8598" y="921"/>
                    </a:cubicBezTo>
                    <a:cubicBezTo>
                      <a:pt x="10406" y="1969"/>
                      <a:pt x="10420" y="3657"/>
                      <a:pt x="8611" y="4688"/>
                    </a:cubicBezTo>
                    <a:cubicBezTo>
                      <a:pt x="7719" y="5209"/>
                      <a:pt x="6548" y="5467"/>
                      <a:pt x="5374" y="5467"/>
                    </a:cubicBezTo>
                    <a:cubicBezTo>
                      <a:pt x="4185" y="5467"/>
                      <a:pt x="2993" y="5202"/>
                      <a:pt x="2083" y="4675"/>
                    </a:cubicBezTo>
                    <a:cubicBezTo>
                      <a:pt x="275" y="3644"/>
                      <a:pt x="262" y="1956"/>
                      <a:pt x="2070" y="908"/>
                    </a:cubicBezTo>
                    <a:cubicBezTo>
                      <a:pt x="2965" y="393"/>
                      <a:pt x="4140" y="134"/>
                      <a:pt x="5318" y="134"/>
                    </a:cubicBezTo>
                    <a:close/>
                    <a:moveTo>
                      <a:pt x="5310" y="0"/>
                    </a:moveTo>
                    <a:cubicBezTo>
                      <a:pt x="4072" y="0"/>
                      <a:pt x="2836" y="272"/>
                      <a:pt x="1894" y="814"/>
                    </a:cubicBezTo>
                    <a:cubicBezTo>
                      <a:pt x="1" y="1901"/>
                      <a:pt x="17" y="3683"/>
                      <a:pt x="1920" y="4786"/>
                    </a:cubicBezTo>
                    <a:cubicBezTo>
                      <a:pt x="2877" y="5333"/>
                      <a:pt x="4131" y="5608"/>
                      <a:pt x="5381" y="5608"/>
                    </a:cubicBezTo>
                    <a:cubicBezTo>
                      <a:pt x="6616" y="5608"/>
                      <a:pt x="7848" y="5339"/>
                      <a:pt x="8788" y="4799"/>
                    </a:cubicBezTo>
                    <a:cubicBezTo>
                      <a:pt x="10677" y="3696"/>
                      <a:pt x="10664" y="1930"/>
                      <a:pt x="8761" y="827"/>
                    </a:cubicBezTo>
                    <a:cubicBezTo>
                      <a:pt x="7805" y="275"/>
                      <a:pt x="6556" y="0"/>
                      <a:pt x="531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6234400" y="2906750"/>
                <a:ext cx="91175" cy="48050"/>
              </a:xfrm>
              <a:custGeom>
                <a:avLst/>
                <a:gdLst/>
                <a:ahLst/>
                <a:cxnLst/>
                <a:rect l="l" t="t" r="r" b="b"/>
                <a:pathLst>
                  <a:path w="3647" h="1922" extrusionOk="0">
                    <a:moveTo>
                      <a:pt x="1805" y="380"/>
                    </a:moveTo>
                    <a:cubicBezTo>
                      <a:pt x="2067" y="380"/>
                      <a:pt x="2330" y="438"/>
                      <a:pt x="2530" y="548"/>
                    </a:cubicBezTo>
                    <a:cubicBezTo>
                      <a:pt x="2925" y="779"/>
                      <a:pt x="2925" y="1148"/>
                      <a:pt x="2530" y="1364"/>
                    </a:cubicBezTo>
                    <a:cubicBezTo>
                      <a:pt x="2340" y="1480"/>
                      <a:pt x="2086" y="1538"/>
                      <a:pt x="1829" y="1538"/>
                    </a:cubicBezTo>
                    <a:cubicBezTo>
                      <a:pt x="1573" y="1538"/>
                      <a:pt x="1314" y="1480"/>
                      <a:pt x="1116" y="1364"/>
                    </a:cubicBezTo>
                    <a:cubicBezTo>
                      <a:pt x="721" y="1148"/>
                      <a:pt x="721" y="779"/>
                      <a:pt x="1116" y="548"/>
                    </a:cubicBezTo>
                    <a:cubicBezTo>
                      <a:pt x="1304" y="434"/>
                      <a:pt x="1554" y="380"/>
                      <a:pt x="1805" y="380"/>
                    </a:cubicBezTo>
                    <a:close/>
                    <a:moveTo>
                      <a:pt x="1817" y="0"/>
                    </a:moveTo>
                    <a:cubicBezTo>
                      <a:pt x="1391" y="0"/>
                      <a:pt x="966" y="92"/>
                      <a:pt x="640" y="277"/>
                    </a:cubicBezTo>
                    <a:cubicBezTo>
                      <a:pt x="0" y="659"/>
                      <a:pt x="0" y="1256"/>
                      <a:pt x="653" y="1638"/>
                    </a:cubicBezTo>
                    <a:cubicBezTo>
                      <a:pt x="979" y="1827"/>
                      <a:pt x="1404" y="1922"/>
                      <a:pt x="1830" y="1922"/>
                    </a:cubicBezTo>
                    <a:cubicBezTo>
                      <a:pt x="2255" y="1922"/>
                      <a:pt x="2680" y="1827"/>
                      <a:pt x="3006" y="1638"/>
                    </a:cubicBezTo>
                    <a:cubicBezTo>
                      <a:pt x="3646" y="1269"/>
                      <a:pt x="3646" y="659"/>
                      <a:pt x="2993" y="277"/>
                    </a:cubicBezTo>
                    <a:cubicBezTo>
                      <a:pt x="2667" y="92"/>
                      <a:pt x="2242" y="0"/>
                      <a:pt x="181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6030800" y="2918400"/>
                <a:ext cx="135325" cy="129275"/>
              </a:xfrm>
              <a:custGeom>
                <a:avLst/>
                <a:gdLst/>
                <a:ahLst/>
                <a:cxnLst/>
                <a:rect l="l" t="t" r="r" b="b"/>
                <a:pathLst>
                  <a:path w="5413" h="5171" extrusionOk="0">
                    <a:moveTo>
                      <a:pt x="898" y="0"/>
                    </a:moveTo>
                    <a:lnTo>
                      <a:pt x="0" y="940"/>
                    </a:lnTo>
                    <a:lnTo>
                      <a:pt x="2840" y="2543"/>
                    </a:lnTo>
                    <a:lnTo>
                      <a:pt x="4309" y="4883"/>
                    </a:lnTo>
                    <a:lnTo>
                      <a:pt x="4746" y="5128"/>
                    </a:lnTo>
                    <a:lnTo>
                      <a:pt x="5412" y="5170"/>
                    </a:lnTo>
                    <a:lnTo>
                      <a:pt x="5412" y="5170"/>
                    </a:lnTo>
                    <a:lnTo>
                      <a:pt x="4162" y="2246"/>
                    </a:lnTo>
                    <a:lnTo>
                      <a:pt x="2040" y="464"/>
                    </a:lnTo>
                    <a:lnTo>
                      <a:pt x="898" y="0"/>
                    </a:lnTo>
                    <a:close/>
                  </a:path>
                </a:pathLst>
              </a:custGeom>
              <a:solidFill>
                <a:srgbClr val="C4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5733600" y="2823900"/>
                <a:ext cx="93225" cy="86025"/>
              </a:xfrm>
              <a:custGeom>
                <a:avLst/>
                <a:gdLst/>
                <a:ahLst/>
                <a:cxnLst/>
                <a:rect l="l" t="t" r="r" b="b"/>
                <a:pathLst>
                  <a:path w="3729" h="3441" extrusionOk="0">
                    <a:moveTo>
                      <a:pt x="2204" y="0"/>
                    </a:moveTo>
                    <a:lnTo>
                      <a:pt x="1264" y="203"/>
                    </a:lnTo>
                    <a:lnTo>
                      <a:pt x="1" y="1156"/>
                    </a:lnTo>
                    <a:lnTo>
                      <a:pt x="95" y="3304"/>
                    </a:lnTo>
                    <a:lnTo>
                      <a:pt x="1143" y="3441"/>
                    </a:lnTo>
                    <a:lnTo>
                      <a:pt x="2096" y="2651"/>
                    </a:lnTo>
                    <a:lnTo>
                      <a:pt x="3728" y="748"/>
                    </a:lnTo>
                    <a:lnTo>
                      <a:pt x="220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5779475" y="2901100"/>
                <a:ext cx="12250" cy="43825"/>
              </a:xfrm>
              <a:custGeom>
                <a:avLst/>
                <a:gdLst/>
                <a:ahLst/>
                <a:cxnLst/>
                <a:rect l="l" t="t" r="r" b="b"/>
                <a:pathLst>
                  <a:path w="490" h="1753" extrusionOk="0">
                    <a:moveTo>
                      <a:pt x="424" y="0"/>
                    </a:moveTo>
                    <a:lnTo>
                      <a:pt x="0" y="516"/>
                    </a:lnTo>
                    <a:lnTo>
                      <a:pt x="137" y="1237"/>
                    </a:lnTo>
                    <a:lnTo>
                      <a:pt x="82" y="1701"/>
                    </a:lnTo>
                    <a:lnTo>
                      <a:pt x="180" y="1753"/>
                    </a:lnTo>
                    <a:lnTo>
                      <a:pt x="300" y="1237"/>
                    </a:lnTo>
                    <a:lnTo>
                      <a:pt x="163" y="597"/>
                    </a:lnTo>
                    <a:cubicBezTo>
                      <a:pt x="163" y="597"/>
                      <a:pt x="490" y="327"/>
                      <a:pt x="490" y="258"/>
                    </a:cubicBezTo>
                    <a:cubicBezTo>
                      <a:pt x="490" y="189"/>
                      <a:pt x="424" y="0"/>
                      <a:pt x="42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5789025" y="2906150"/>
                <a:ext cx="16975" cy="42825"/>
              </a:xfrm>
              <a:custGeom>
                <a:avLst/>
                <a:gdLst/>
                <a:ahLst/>
                <a:cxnLst/>
                <a:rect l="l" t="t" r="r" b="b"/>
                <a:pathLst>
                  <a:path w="679" h="1713" extrusionOk="0">
                    <a:moveTo>
                      <a:pt x="0" y="30"/>
                    </a:moveTo>
                    <a:cubicBezTo>
                      <a:pt x="0" y="32"/>
                      <a:pt x="0" y="34"/>
                      <a:pt x="0" y="36"/>
                    </a:cubicBezTo>
                    <a:lnTo>
                      <a:pt x="0" y="36"/>
                    </a:lnTo>
                    <a:lnTo>
                      <a:pt x="0" y="30"/>
                    </a:lnTo>
                    <a:close/>
                    <a:moveTo>
                      <a:pt x="614" y="0"/>
                    </a:moveTo>
                    <a:cubicBezTo>
                      <a:pt x="614" y="43"/>
                      <a:pt x="584" y="82"/>
                      <a:pt x="516" y="125"/>
                    </a:cubicBezTo>
                    <a:cubicBezTo>
                      <a:pt x="455" y="159"/>
                      <a:pt x="378" y="176"/>
                      <a:pt x="300" y="176"/>
                    </a:cubicBezTo>
                    <a:cubicBezTo>
                      <a:pt x="222" y="176"/>
                      <a:pt x="144" y="159"/>
                      <a:pt x="82" y="125"/>
                    </a:cubicBezTo>
                    <a:cubicBezTo>
                      <a:pt x="29" y="97"/>
                      <a:pt x="3" y="72"/>
                      <a:pt x="0" y="36"/>
                    </a:cubicBezTo>
                    <a:lnTo>
                      <a:pt x="0" y="36"/>
                    </a:lnTo>
                    <a:lnTo>
                      <a:pt x="56" y="1564"/>
                    </a:lnTo>
                    <a:cubicBezTo>
                      <a:pt x="56" y="1606"/>
                      <a:pt x="82" y="1633"/>
                      <a:pt x="150" y="1675"/>
                    </a:cubicBezTo>
                    <a:cubicBezTo>
                      <a:pt x="201" y="1700"/>
                      <a:pt x="274" y="1713"/>
                      <a:pt x="349" y="1713"/>
                    </a:cubicBezTo>
                    <a:cubicBezTo>
                      <a:pt x="433" y="1713"/>
                      <a:pt x="521" y="1696"/>
                      <a:pt x="584" y="1662"/>
                    </a:cubicBezTo>
                    <a:cubicBezTo>
                      <a:pt x="640" y="1619"/>
                      <a:pt x="679" y="1580"/>
                      <a:pt x="679" y="1538"/>
                    </a:cubicBezTo>
                    <a:lnTo>
                      <a:pt x="6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5786325" y="2902400"/>
                <a:ext cx="20750" cy="9350"/>
              </a:xfrm>
              <a:custGeom>
                <a:avLst/>
                <a:gdLst/>
                <a:ahLst/>
                <a:cxnLst/>
                <a:rect l="l" t="t" r="r" b="b"/>
                <a:pathLst>
                  <a:path w="830" h="374" extrusionOk="0">
                    <a:moveTo>
                      <a:pt x="816" y="0"/>
                    </a:moveTo>
                    <a:cubicBezTo>
                      <a:pt x="816" y="56"/>
                      <a:pt x="774" y="111"/>
                      <a:pt x="692" y="164"/>
                    </a:cubicBezTo>
                    <a:cubicBezTo>
                      <a:pt x="611" y="204"/>
                      <a:pt x="505" y="225"/>
                      <a:pt x="402" y="225"/>
                    </a:cubicBezTo>
                    <a:cubicBezTo>
                      <a:pt x="298" y="225"/>
                      <a:pt x="196" y="204"/>
                      <a:pt x="121" y="164"/>
                    </a:cubicBezTo>
                    <a:cubicBezTo>
                      <a:pt x="39" y="137"/>
                      <a:pt x="13" y="82"/>
                      <a:pt x="0" y="30"/>
                    </a:cubicBezTo>
                    <a:lnTo>
                      <a:pt x="0" y="30"/>
                    </a:lnTo>
                    <a:lnTo>
                      <a:pt x="13" y="180"/>
                    </a:lnTo>
                    <a:cubicBezTo>
                      <a:pt x="13" y="232"/>
                      <a:pt x="53" y="275"/>
                      <a:pt x="121" y="314"/>
                    </a:cubicBezTo>
                    <a:cubicBezTo>
                      <a:pt x="200" y="353"/>
                      <a:pt x="300" y="373"/>
                      <a:pt x="400" y="373"/>
                    </a:cubicBezTo>
                    <a:cubicBezTo>
                      <a:pt x="508" y="373"/>
                      <a:pt x="614" y="350"/>
                      <a:pt x="692" y="301"/>
                    </a:cubicBezTo>
                    <a:cubicBezTo>
                      <a:pt x="787" y="261"/>
                      <a:pt x="829" y="206"/>
                      <a:pt x="829" y="150"/>
                    </a:cubicBezTo>
                    <a:lnTo>
                      <a:pt x="81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5785250" y="2897550"/>
                <a:ext cx="22475" cy="10475"/>
              </a:xfrm>
              <a:custGeom>
                <a:avLst/>
                <a:gdLst/>
                <a:ahLst/>
                <a:cxnLst/>
                <a:rect l="l" t="t" r="r" b="b"/>
                <a:pathLst>
                  <a:path w="899" h="419" extrusionOk="0">
                    <a:moveTo>
                      <a:pt x="468" y="1"/>
                    </a:moveTo>
                    <a:cubicBezTo>
                      <a:pt x="359" y="1"/>
                      <a:pt x="249" y="24"/>
                      <a:pt x="164" y="74"/>
                    </a:cubicBezTo>
                    <a:cubicBezTo>
                      <a:pt x="14" y="155"/>
                      <a:pt x="1" y="292"/>
                      <a:pt x="164" y="358"/>
                    </a:cubicBezTo>
                    <a:cubicBezTo>
                      <a:pt x="239" y="398"/>
                      <a:pt x="341" y="419"/>
                      <a:pt x="445" y="419"/>
                    </a:cubicBezTo>
                    <a:cubicBezTo>
                      <a:pt x="548" y="419"/>
                      <a:pt x="654" y="398"/>
                      <a:pt x="735" y="358"/>
                    </a:cubicBezTo>
                    <a:cubicBezTo>
                      <a:pt x="898" y="263"/>
                      <a:pt x="898" y="129"/>
                      <a:pt x="748" y="61"/>
                    </a:cubicBezTo>
                    <a:cubicBezTo>
                      <a:pt x="670" y="21"/>
                      <a:pt x="569" y="1"/>
                      <a:pt x="4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5788025" y="2852450"/>
                <a:ext cx="23775" cy="52500"/>
              </a:xfrm>
              <a:custGeom>
                <a:avLst/>
                <a:gdLst/>
                <a:ahLst/>
                <a:cxnLst/>
                <a:rect l="l" t="t" r="r" b="b"/>
                <a:pathLst>
                  <a:path w="951" h="2100" extrusionOk="0">
                    <a:moveTo>
                      <a:pt x="490" y="924"/>
                    </a:moveTo>
                    <a:cubicBezTo>
                      <a:pt x="490" y="938"/>
                      <a:pt x="474" y="954"/>
                      <a:pt x="461" y="954"/>
                    </a:cubicBezTo>
                    <a:cubicBezTo>
                      <a:pt x="474" y="954"/>
                      <a:pt x="474" y="938"/>
                      <a:pt x="490" y="924"/>
                    </a:cubicBezTo>
                    <a:close/>
                    <a:moveTo>
                      <a:pt x="530" y="1"/>
                    </a:moveTo>
                    <a:cubicBezTo>
                      <a:pt x="353" y="246"/>
                      <a:pt x="148" y="530"/>
                      <a:pt x="96" y="585"/>
                    </a:cubicBezTo>
                    <a:cubicBezTo>
                      <a:pt x="14" y="667"/>
                      <a:pt x="1" y="735"/>
                      <a:pt x="40" y="1933"/>
                    </a:cubicBezTo>
                    <a:cubicBezTo>
                      <a:pt x="40" y="2060"/>
                      <a:pt x="132" y="2099"/>
                      <a:pt x="252" y="2099"/>
                    </a:cubicBezTo>
                    <a:cubicBezTo>
                      <a:pt x="271" y="2099"/>
                      <a:pt x="291" y="2098"/>
                      <a:pt x="311" y="2096"/>
                    </a:cubicBezTo>
                    <a:cubicBezTo>
                      <a:pt x="448" y="2096"/>
                      <a:pt x="572" y="2067"/>
                      <a:pt x="556" y="1917"/>
                    </a:cubicBezTo>
                    <a:cubicBezTo>
                      <a:pt x="543" y="1427"/>
                      <a:pt x="543" y="1019"/>
                      <a:pt x="543" y="872"/>
                    </a:cubicBezTo>
                    <a:cubicBezTo>
                      <a:pt x="598" y="791"/>
                      <a:pt x="719" y="627"/>
                      <a:pt x="951" y="314"/>
                    </a:cubicBezTo>
                    <a:lnTo>
                      <a:pt x="53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5739075" y="2809950"/>
                <a:ext cx="42875" cy="79900"/>
              </a:xfrm>
              <a:custGeom>
                <a:avLst/>
                <a:gdLst/>
                <a:ahLst/>
                <a:cxnLst/>
                <a:rect l="l" t="t" r="r" b="b"/>
                <a:pathLst>
                  <a:path w="1715" h="3196" extrusionOk="0">
                    <a:moveTo>
                      <a:pt x="0" y="0"/>
                    </a:moveTo>
                    <a:lnTo>
                      <a:pt x="27" y="3062"/>
                    </a:lnTo>
                    <a:lnTo>
                      <a:pt x="993" y="3196"/>
                    </a:lnTo>
                    <a:lnTo>
                      <a:pt x="1714" y="2693"/>
                    </a:lnTo>
                    <a:lnTo>
                      <a:pt x="1646" y="13"/>
                    </a:lnTo>
                    <a:lnTo>
                      <a:pt x="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5880150" y="2816725"/>
                <a:ext cx="283925" cy="117350"/>
              </a:xfrm>
              <a:custGeom>
                <a:avLst/>
                <a:gdLst/>
                <a:ahLst/>
                <a:cxnLst/>
                <a:rect l="l" t="t" r="r" b="b"/>
                <a:pathLst>
                  <a:path w="11357" h="4694" extrusionOk="0">
                    <a:moveTo>
                      <a:pt x="6637" y="0"/>
                    </a:moveTo>
                    <a:lnTo>
                      <a:pt x="899" y="1061"/>
                    </a:lnTo>
                    <a:lnTo>
                      <a:pt x="1" y="1919"/>
                    </a:lnTo>
                    <a:lnTo>
                      <a:pt x="340" y="2259"/>
                    </a:lnTo>
                    <a:lnTo>
                      <a:pt x="7221" y="4694"/>
                    </a:lnTo>
                    <a:lnTo>
                      <a:pt x="9901" y="4694"/>
                    </a:lnTo>
                    <a:lnTo>
                      <a:pt x="11357" y="3088"/>
                    </a:lnTo>
                    <a:lnTo>
                      <a:pt x="11357" y="571"/>
                    </a:lnTo>
                    <a:lnTo>
                      <a:pt x="66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5908400" y="2726350"/>
                <a:ext cx="12925" cy="12525"/>
              </a:xfrm>
              <a:custGeom>
                <a:avLst/>
                <a:gdLst/>
                <a:ahLst/>
                <a:cxnLst/>
                <a:rect l="l" t="t" r="r" b="b"/>
                <a:pathLst>
                  <a:path w="517" h="501" extrusionOk="0">
                    <a:moveTo>
                      <a:pt x="178" y="1"/>
                    </a:moveTo>
                    <a:cubicBezTo>
                      <a:pt x="71" y="1"/>
                      <a:pt x="0" y="66"/>
                      <a:pt x="0" y="175"/>
                    </a:cubicBezTo>
                    <a:cubicBezTo>
                      <a:pt x="0" y="312"/>
                      <a:pt x="121" y="449"/>
                      <a:pt x="258" y="488"/>
                    </a:cubicBezTo>
                    <a:cubicBezTo>
                      <a:pt x="288" y="497"/>
                      <a:pt x="316" y="501"/>
                      <a:pt x="342" y="501"/>
                    </a:cubicBezTo>
                    <a:cubicBezTo>
                      <a:pt x="447" y="501"/>
                      <a:pt x="516" y="435"/>
                      <a:pt x="516" y="325"/>
                    </a:cubicBezTo>
                    <a:cubicBezTo>
                      <a:pt x="516" y="188"/>
                      <a:pt x="392" y="54"/>
                      <a:pt x="258" y="12"/>
                    </a:cubicBezTo>
                    <a:cubicBezTo>
                      <a:pt x="230" y="4"/>
                      <a:pt x="203" y="1"/>
                      <a:pt x="17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5871275" y="2727700"/>
                <a:ext cx="43600" cy="50700"/>
              </a:xfrm>
              <a:custGeom>
                <a:avLst/>
                <a:gdLst/>
                <a:ahLst/>
                <a:cxnLst/>
                <a:rect l="l" t="t" r="r" b="b"/>
                <a:pathLst>
                  <a:path w="1744" h="2028" extrusionOk="0">
                    <a:moveTo>
                      <a:pt x="1524" y="0"/>
                    </a:moveTo>
                    <a:cubicBezTo>
                      <a:pt x="1485" y="39"/>
                      <a:pt x="1430" y="95"/>
                      <a:pt x="1387" y="150"/>
                    </a:cubicBezTo>
                    <a:cubicBezTo>
                      <a:pt x="1361" y="163"/>
                      <a:pt x="1335" y="189"/>
                      <a:pt x="1306" y="216"/>
                    </a:cubicBezTo>
                    <a:cubicBezTo>
                      <a:pt x="1267" y="258"/>
                      <a:pt x="1211" y="326"/>
                      <a:pt x="1159" y="366"/>
                    </a:cubicBezTo>
                    <a:cubicBezTo>
                      <a:pt x="1116" y="408"/>
                      <a:pt x="1061" y="477"/>
                      <a:pt x="1022" y="516"/>
                    </a:cubicBezTo>
                    <a:cubicBezTo>
                      <a:pt x="996" y="542"/>
                      <a:pt x="966" y="571"/>
                      <a:pt x="940" y="597"/>
                    </a:cubicBezTo>
                    <a:cubicBezTo>
                      <a:pt x="898" y="640"/>
                      <a:pt x="846" y="692"/>
                      <a:pt x="790" y="734"/>
                    </a:cubicBezTo>
                    <a:cubicBezTo>
                      <a:pt x="751" y="787"/>
                      <a:pt x="695" y="842"/>
                      <a:pt x="653" y="885"/>
                    </a:cubicBezTo>
                    <a:cubicBezTo>
                      <a:pt x="627" y="911"/>
                      <a:pt x="601" y="937"/>
                      <a:pt x="571" y="966"/>
                    </a:cubicBezTo>
                    <a:cubicBezTo>
                      <a:pt x="532" y="1005"/>
                      <a:pt x="477" y="1074"/>
                      <a:pt x="425" y="1113"/>
                    </a:cubicBezTo>
                    <a:cubicBezTo>
                      <a:pt x="382" y="1156"/>
                      <a:pt x="327" y="1211"/>
                      <a:pt x="274" y="1263"/>
                    </a:cubicBezTo>
                    <a:cubicBezTo>
                      <a:pt x="261" y="1276"/>
                      <a:pt x="232" y="1319"/>
                      <a:pt x="206" y="1332"/>
                    </a:cubicBezTo>
                    <a:cubicBezTo>
                      <a:pt x="163" y="1387"/>
                      <a:pt x="98" y="1440"/>
                      <a:pt x="56" y="1482"/>
                    </a:cubicBezTo>
                    <a:cubicBezTo>
                      <a:pt x="30" y="1521"/>
                      <a:pt x="0" y="1577"/>
                      <a:pt x="0" y="1645"/>
                    </a:cubicBezTo>
                    <a:cubicBezTo>
                      <a:pt x="0" y="1808"/>
                      <a:pt x="150" y="1972"/>
                      <a:pt x="327" y="2027"/>
                    </a:cubicBezTo>
                    <a:lnTo>
                      <a:pt x="1743" y="434"/>
                    </a:lnTo>
                    <a:cubicBezTo>
                      <a:pt x="1606" y="395"/>
                      <a:pt x="1485" y="258"/>
                      <a:pt x="1485" y="121"/>
                    </a:cubicBezTo>
                    <a:cubicBezTo>
                      <a:pt x="1485" y="69"/>
                      <a:pt x="1498" y="26"/>
                      <a:pt x="152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5879425" y="2737575"/>
                <a:ext cx="40825" cy="41075"/>
              </a:xfrm>
              <a:custGeom>
                <a:avLst/>
                <a:gdLst/>
                <a:ahLst/>
                <a:cxnLst/>
                <a:rect l="l" t="t" r="r" b="b"/>
                <a:pathLst>
                  <a:path w="1633" h="1643" extrusionOk="0">
                    <a:moveTo>
                      <a:pt x="1633" y="0"/>
                    </a:moveTo>
                    <a:lnTo>
                      <a:pt x="1633" y="0"/>
                    </a:lnTo>
                    <a:cubicBezTo>
                      <a:pt x="1595" y="28"/>
                      <a:pt x="1549" y="50"/>
                      <a:pt x="1491" y="50"/>
                    </a:cubicBezTo>
                    <a:cubicBezTo>
                      <a:pt x="1468" y="50"/>
                      <a:pt x="1444" y="46"/>
                      <a:pt x="1417" y="39"/>
                    </a:cubicBezTo>
                    <a:lnTo>
                      <a:pt x="1" y="1632"/>
                    </a:lnTo>
                    <a:cubicBezTo>
                      <a:pt x="30" y="1639"/>
                      <a:pt x="58" y="1642"/>
                      <a:pt x="85" y="1642"/>
                    </a:cubicBezTo>
                    <a:cubicBezTo>
                      <a:pt x="159" y="1642"/>
                      <a:pt x="221" y="1617"/>
                      <a:pt x="262" y="1577"/>
                    </a:cubicBezTo>
                    <a:cubicBezTo>
                      <a:pt x="709" y="1045"/>
                      <a:pt x="1172" y="516"/>
                      <a:pt x="163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5849225" y="2787825"/>
                <a:ext cx="10550" cy="14300"/>
              </a:xfrm>
              <a:custGeom>
                <a:avLst/>
                <a:gdLst/>
                <a:ahLst/>
                <a:cxnLst/>
                <a:rect l="l" t="t" r="r" b="b"/>
                <a:pathLst>
                  <a:path w="422" h="572" extrusionOk="0">
                    <a:moveTo>
                      <a:pt x="14" y="1"/>
                    </a:moveTo>
                    <a:cubicBezTo>
                      <a:pt x="14" y="43"/>
                      <a:pt x="14" y="69"/>
                      <a:pt x="1" y="112"/>
                    </a:cubicBezTo>
                    <a:lnTo>
                      <a:pt x="1" y="151"/>
                    </a:lnTo>
                    <a:cubicBezTo>
                      <a:pt x="1" y="327"/>
                      <a:pt x="164" y="520"/>
                      <a:pt x="353" y="572"/>
                    </a:cubicBezTo>
                    <a:lnTo>
                      <a:pt x="422" y="546"/>
                    </a:lnTo>
                    <a:cubicBezTo>
                      <a:pt x="203" y="477"/>
                      <a:pt x="14" y="259"/>
                      <a:pt x="14" y="56"/>
                    </a:cubicBezTo>
                    <a:lnTo>
                      <a:pt x="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5849550" y="2763025"/>
                <a:ext cx="29900" cy="38450"/>
              </a:xfrm>
              <a:custGeom>
                <a:avLst/>
                <a:gdLst/>
                <a:ahLst/>
                <a:cxnLst/>
                <a:rect l="l" t="t" r="r" b="b"/>
                <a:pathLst>
                  <a:path w="1196" h="1538" extrusionOk="0">
                    <a:moveTo>
                      <a:pt x="843" y="0"/>
                    </a:moveTo>
                    <a:lnTo>
                      <a:pt x="843" y="0"/>
                    </a:lnTo>
                    <a:cubicBezTo>
                      <a:pt x="611" y="258"/>
                      <a:pt x="298" y="598"/>
                      <a:pt x="69" y="843"/>
                    </a:cubicBezTo>
                    <a:cubicBezTo>
                      <a:pt x="27" y="898"/>
                      <a:pt x="1" y="967"/>
                      <a:pt x="1" y="1048"/>
                    </a:cubicBezTo>
                    <a:cubicBezTo>
                      <a:pt x="1" y="1251"/>
                      <a:pt x="190" y="1469"/>
                      <a:pt x="409" y="1538"/>
                    </a:cubicBezTo>
                    <a:lnTo>
                      <a:pt x="1196" y="696"/>
                    </a:lnTo>
                    <a:cubicBezTo>
                      <a:pt x="967" y="627"/>
                      <a:pt x="788" y="408"/>
                      <a:pt x="775" y="206"/>
                    </a:cubicBezTo>
                    <a:cubicBezTo>
                      <a:pt x="775" y="124"/>
                      <a:pt x="804" y="56"/>
                      <a:pt x="84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5858050" y="2801450"/>
                <a:ext cx="6475" cy="925"/>
              </a:xfrm>
              <a:custGeom>
                <a:avLst/>
                <a:gdLst/>
                <a:ahLst/>
                <a:cxnLst/>
                <a:rect l="l" t="t" r="r" b="b"/>
                <a:pathLst>
                  <a:path w="259" h="37" extrusionOk="0">
                    <a:moveTo>
                      <a:pt x="232" y="14"/>
                    </a:moveTo>
                    <a:lnTo>
                      <a:pt x="226" y="20"/>
                    </a:lnTo>
                    <a:lnTo>
                      <a:pt x="226" y="20"/>
                    </a:lnTo>
                    <a:cubicBezTo>
                      <a:pt x="237" y="18"/>
                      <a:pt x="248" y="16"/>
                      <a:pt x="258" y="14"/>
                    </a:cubicBezTo>
                    <a:close/>
                    <a:moveTo>
                      <a:pt x="69" y="1"/>
                    </a:moveTo>
                    <a:lnTo>
                      <a:pt x="0" y="27"/>
                    </a:lnTo>
                    <a:cubicBezTo>
                      <a:pt x="28" y="33"/>
                      <a:pt x="55" y="37"/>
                      <a:pt x="82" y="37"/>
                    </a:cubicBezTo>
                    <a:cubicBezTo>
                      <a:pt x="109" y="37"/>
                      <a:pt x="136" y="33"/>
                      <a:pt x="164" y="27"/>
                    </a:cubicBezTo>
                    <a:lnTo>
                      <a:pt x="219" y="27"/>
                    </a:lnTo>
                    <a:lnTo>
                      <a:pt x="226" y="20"/>
                    </a:lnTo>
                    <a:lnTo>
                      <a:pt x="226" y="20"/>
                    </a:lnTo>
                    <a:cubicBezTo>
                      <a:pt x="213" y="21"/>
                      <a:pt x="199" y="22"/>
                      <a:pt x="185" y="22"/>
                    </a:cubicBezTo>
                    <a:cubicBezTo>
                      <a:pt x="148" y="22"/>
                      <a:pt x="109" y="16"/>
                      <a:pt x="6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5868900" y="2761150"/>
                <a:ext cx="20425" cy="19725"/>
              </a:xfrm>
              <a:custGeom>
                <a:avLst/>
                <a:gdLst/>
                <a:ahLst/>
                <a:cxnLst/>
                <a:rect l="l" t="t" r="r" b="b"/>
                <a:pathLst>
                  <a:path w="817" h="789" extrusionOk="0">
                    <a:moveTo>
                      <a:pt x="314" y="87"/>
                    </a:moveTo>
                    <a:cubicBezTo>
                      <a:pt x="344" y="87"/>
                      <a:pt x="376" y="92"/>
                      <a:pt x="409" y="102"/>
                    </a:cubicBezTo>
                    <a:cubicBezTo>
                      <a:pt x="585" y="144"/>
                      <a:pt x="722" y="320"/>
                      <a:pt x="722" y="483"/>
                    </a:cubicBezTo>
                    <a:cubicBezTo>
                      <a:pt x="732" y="616"/>
                      <a:pt x="635" y="703"/>
                      <a:pt x="511" y="703"/>
                    </a:cubicBezTo>
                    <a:cubicBezTo>
                      <a:pt x="482" y="703"/>
                      <a:pt x="452" y="699"/>
                      <a:pt x="422" y="689"/>
                    </a:cubicBezTo>
                    <a:cubicBezTo>
                      <a:pt x="245" y="634"/>
                      <a:pt x="95" y="470"/>
                      <a:pt x="95" y="307"/>
                    </a:cubicBezTo>
                    <a:cubicBezTo>
                      <a:pt x="95" y="174"/>
                      <a:pt x="186" y="87"/>
                      <a:pt x="314" y="87"/>
                    </a:cubicBezTo>
                    <a:close/>
                    <a:moveTo>
                      <a:pt x="280" y="1"/>
                    </a:moveTo>
                    <a:cubicBezTo>
                      <a:pt x="115" y="1"/>
                      <a:pt x="1" y="105"/>
                      <a:pt x="1" y="281"/>
                    </a:cubicBezTo>
                    <a:cubicBezTo>
                      <a:pt x="14" y="483"/>
                      <a:pt x="193" y="702"/>
                      <a:pt x="422" y="771"/>
                    </a:cubicBezTo>
                    <a:cubicBezTo>
                      <a:pt x="462" y="783"/>
                      <a:pt x="501" y="788"/>
                      <a:pt x="538" y="788"/>
                    </a:cubicBezTo>
                    <a:cubicBezTo>
                      <a:pt x="699" y="788"/>
                      <a:pt x="817" y="677"/>
                      <a:pt x="817" y="510"/>
                    </a:cubicBezTo>
                    <a:cubicBezTo>
                      <a:pt x="817" y="307"/>
                      <a:pt x="627" y="75"/>
                      <a:pt x="409" y="20"/>
                    </a:cubicBezTo>
                    <a:cubicBezTo>
                      <a:pt x="363" y="7"/>
                      <a:pt x="320" y="1"/>
                      <a:pt x="28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5859750" y="2778700"/>
                <a:ext cx="27850" cy="23225"/>
              </a:xfrm>
              <a:custGeom>
                <a:avLst/>
                <a:gdLst/>
                <a:ahLst/>
                <a:cxnLst/>
                <a:rect l="l" t="t" r="r" b="b"/>
                <a:pathLst>
                  <a:path w="1114" h="929" extrusionOk="0">
                    <a:moveTo>
                      <a:pt x="1114" y="0"/>
                    </a:moveTo>
                    <a:cubicBezTo>
                      <a:pt x="1109" y="5"/>
                      <a:pt x="1105" y="10"/>
                      <a:pt x="1100" y="16"/>
                    </a:cubicBezTo>
                    <a:lnTo>
                      <a:pt x="1100" y="16"/>
                    </a:lnTo>
                    <a:cubicBezTo>
                      <a:pt x="1105" y="11"/>
                      <a:pt x="1110" y="6"/>
                      <a:pt x="1114" y="0"/>
                    </a:cubicBezTo>
                    <a:close/>
                    <a:moveTo>
                      <a:pt x="1100" y="16"/>
                    </a:moveTo>
                    <a:cubicBezTo>
                      <a:pt x="1055" y="62"/>
                      <a:pt x="987" y="87"/>
                      <a:pt x="909" y="87"/>
                    </a:cubicBezTo>
                    <a:cubicBezTo>
                      <a:pt x="871" y="87"/>
                      <a:pt x="830" y="81"/>
                      <a:pt x="788" y="69"/>
                    </a:cubicBezTo>
                    <a:lnTo>
                      <a:pt x="1" y="911"/>
                    </a:lnTo>
                    <a:cubicBezTo>
                      <a:pt x="42" y="923"/>
                      <a:pt x="82" y="929"/>
                      <a:pt x="121" y="929"/>
                    </a:cubicBezTo>
                    <a:cubicBezTo>
                      <a:pt x="207" y="929"/>
                      <a:pt x="284" y="899"/>
                      <a:pt x="340" y="842"/>
                    </a:cubicBezTo>
                    <a:cubicBezTo>
                      <a:pt x="568" y="602"/>
                      <a:pt x="873" y="271"/>
                      <a:pt x="1100" y="1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5831850" y="2800800"/>
                <a:ext cx="33000" cy="30050"/>
              </a:xfrm>
              <a:custGeom>
                <a:avLst/>
                <a:gdLst/>
                <a:ahLst/>
                <a:cxnLst/>
                <a:rect l="l" t="t" r="r" b="b"/>
                <a:pathLst>
                  <a:path w="1320" h="1202" extrusionOk="0">
                    <a:moveTo>
                      <a:pt x="1319" y="1"/>
                    </a:moveTo>
                    <a:cubicBezTo>
                      <a:pt x="1281" y="39"/>
                      <a:pt x="1212" y="65"/>
                      <a:pt x="1136" y="65"/>
                    </a:cubicBezTo>
                    <a:cubicBezTo>
                      <a:pt x="1107" y="65"/>
                      <a:pt x="1078" y="61"/>
                      <a:pt x="1048" y="53"/>
                    </a:cubicBezTo>
                    <a:lnTo>
                      <a:pt x="1" y="1182"/>
                    </a:lnTo>
                    <a:cubicBezTo>
                      <a:pt x="35" y="1196"/>
                      <a:pt x="70" y="1202"/>
                      <a:pt x="103" y="1202"/>
                    </a:cubicBezTo>
                    <a:cubicBezTo>
                      <a:pt x="173" y="1202"/>
                      <a:pt x="236" y="1173"/>
                      <a:pt x="272" y="1127"/>
                    </a:cubicBezTo>
                    <a:cubicBezTo>
                      <a:pt x="585" y="787"/>
                      <a:pt x="1006" y="340"/>
                      <a:pt x="131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5770650" y="2806925"/>
                <a:ext cx="62950" cy="78525"/>
              </a:xfrm>
              <a:custGeom>
                <a:avLst/>
                <a:gdLst/>
                <a:ahLst/>
                <a:cxnLst/>
                <a:rect l="l" t="t" r="r" b="b"/>
                <a:pathLst>
                  <a:path w="2518" h="3141" extrusionOk="0">
                    <a:moveTo>
                      <a:pt x="1904" y="0"/>
                    </a:moveTo>
                    <a:lnTo>
                      <a:pt x="1904" y="0"/>
                    </a:lnTo>
                    <a:cubicBezTo>
                      <a:pt x="1375" y="585"/>
                      <a:pt x="666" y="1345"/>
                      <a:pt x="125" y="1929"/>
                    </a:cubicBezTo>
                    <a:cubicBezTo>
                      <a:pt x="56" y="2011"/>
                      <a:pt x="1" y="2135"/>
                      <a:pt x="14" y="2269"/>
                    </a:cubicBezTo>
                    <a:cubicBezTo>
                      <a:pt x="14" y="2638"/>
                      <a:pt x="340" y="3020"/>
                      <a:pt x="735" y="3140"/>
                    </a:cubicBezTo>
                    <a:lnTo>
                      <a:pt x="2517" y="1208"/>
                    </a:lnTo>
                    <a:cubicBezTo>
                      <a:pt x="2122" y="1100"/>
                      <a:pt x="1796" y="705"/>
                      <a:pt x="1796" y="340"/>
                    </a:cubicBezTo>
                    <a:cubicBezTo>
                      <a:pt x="1783" y="203"/>
                      <a:pt x="1838" y="95"/>
                      <a:pt x="190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5782900" y="2732425"/>
                <a:ext cx="131975" cy="142175"/>
              </a:xfrm>
              <a:custGeom>
                <a:avLst/>
                <a:gdLst/>
                <a:ahLst/>
                <a:cxnLst/>
                <a:rect l="l" t="t" r="r" b="b"/>
                <a:pathLst>
                  <a:path w="5279" h="5687" extrusionOk="0">
                    <a:moveTo>
                      <a:pt x="5278" y="0"/>
                    </a:moveTo>
                    <a:cubicBezTo>
                      <a:pt x="5232" y="47"/>
                      <a:pt x="5183" y="100"/>
                      <a:pt x="5134" y="156"/>
                    </a:cubicBezTo>
                    <a:lnTo>
                      <a:pt x="5134" y="156"/>
                    </a:lnTo>
                    <a:cubicBezTo>
                      <a:pt x="5184" y="102"/>
                      <a:pt x="5233" y="50"/>
                      <a:pt x="5278" y="0"/>
                    </a:cubicBezTo>
                    <a:close/>
                    <a:moveTo>
                      <a:pt x="5134" y="156"/>
                    </a:moveTo>
                    <a:lnTo>
                      <a:pt x="5134" y="156"/>
                    </a:lnTo>
                    <a:cubicBezTo>
                      <a:pt x="5004" y="294"/>
                      <a:pt x="4864" y="441"/>
                      <a:pt x="4746" y="559"/>
                    </a:cubicBezTo>
                    <a:cubicBezTo>
                      <a:pt x="4665" y="640"/>
                      <a:pt x="4557" y="748"/>
                      <a:pt x="4488" y="829"/>
                    </a:cubicBezTo>
                    <a:cubicBezTo>
                      <a:pt x="4325" y="993"/>
                      <a:pt x="4123" y="1211"/>
                      <a:pt x="3960" y="1375"/>
                    </a:cubicBezTo>
                    <a:cubicBezTo>
                      <a:pt x="3796" y="1538"/>
                      <a:pt x="3591" y="1756"/>
                      <a:pt x="3427" y="1920"/>
                    </a:cubicBezTo>
                    <a:cubicBezTo>
                      <a:pt x="3346" y="2001"/>
                      <a:pt x="3251" y="2109"/>
                      <a:pt x="3170" y="2191"/>
                    </a:cubicBezTo>
                    <a:cubicBezTo>
                      <a:pt x="3006" y="2354"/>
                      <a:pt x="2801" y="2572"/>
                      <a:pt x="2638" y="2736"/>
                    </a:cubicBezTo>
                    <a:cubicBezTo>
                      <a:pt x="2474" y="2899"/>
                      <a:pt x="2272" y="3114"/>
                      <a:pt x="2109" y="3291"/>
                    </a:cubicBezTo>
                    <a:cubicBezTo>
                      <a:pt x="2027" y="3372"/>
                      <a:pt x="1933" y="3483"/>
                      <a:pt x="1851" y="3565"/>
                    </a:cubicBezTo>
                    <a:cubicBezTo>
                      <a:pt x="1688" y="3728"/>
                      <a:pt x="1482" y="3943"/>
                      <a:pt x="1319" y="4107"/>
                    </a:cubicBezTo>
                    <a:cubicBezTo>
                      <a:pt x="1156" y="4270"/>
                      <a:pt x="953" y="4488"/>
                      <a:pt x="790" y="4652"/>
                    </a:cubicBezTo>
                    <a:cubicBezTo>
                      <a:pt x="709" y="4733"/>
                      <a:pt x="614" y="4841"/>
                      <a:pt x="532" y="4923"/>
                    </a:cubicBezTo>
                    <a:cubicBezTo>
                      <a:pt x="369" y="5086"/>
                      <a:pt x="163" y="5304"/>
                      <a:pt x="0" y="5468"/>
                    </a:cubicBezTo>
                    <a:cubicBezTo>
                      <a:pt x="16" y="5452"/>
                      <a:pt x="36" y="5446"/>
                      <a:pt x="59" y="5446"/>
                    </a:cubicBezTo>
                    <a:cubicBezTo>
                      <a:pt x="75" y="5446"/>
                      <a:pt x="92" y="5449"/>
                      <a:pt x="108" y="5455"/>
                    </a:cubicBezTo>
                    <a:cubicBezTo>
                      <a:pt x="190" y="5468"/>
                      <a:pt x="245" y="5549"/>
                      <a:pt x="245" y="5618"/>
                    </a:cubicBezTo>
                    <a:cubicBezTo>
                      <a:pt x="245" y="5644"/>
                      <a:pt x="245" y="5657"/>
                      <a:pt x="232" y="5686"/>
                    </a:cubicBezTo>
                    <a:cubicBezTo>
                      <a:pt x="1156" y="4639"/>
                      <a:pt x="2083" y="3604"/>
                      <a:pt x="3006" y="2556"/>
                    </a:cubicBezTo>
                    <a:cubicBezTo>
                      <a:pt x="3509" y="1985"/>
                      <a:pt x="4012" y="1430"/>
                      <a:pt x="4514" y="859"/>
                    </a:cubicBezTo>
                    <a:cubicBezTo>
                      <a:pt x="4596" y="777"/>
                      <a:pt x="4694" y="653"/>
                      <a:pt x="4776" y="572"/>
                    </a:cubicBezTo>
                    <a:cubicBezTo>
                      <a:pt x="4881" y="455"/>
                      <a:pt x="5009" y="296"/>
                      <a:pt x="5134" y="15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5824350" y="2785650"/>
                <a:ext cx="42200" cy="43325"/>
              </a:xfrm>
              <a:custGeom>
                <a:avLst/>
                <a:gdLst/>
                <a:ahLst/>
                <a:cxnLst/>
                <a:rect l="l" t="t" r="r" b="b"/>
                <a:pathLst>
                  <a:path w="1688" h="1733" extrusionOk="0">
                    <a:moveTo>
                      <a:pt x="1226" y="1"/>
                    </a:moveTo>
                    <a:cubicBezTo>
                      <a:pt x="1154" y="1"/>
                      <a:pt x="1095" y="28"/>
                      <a:pt x="1048" y="75"/>
                    </a:cubicBezTo>
                    <a:lnTo>
                      <a:pt x="0" y="1204"/>
                    </a:lnTo>
                    <a:cubicBezTo>
                      <a:pt x="47" y="1157"/>
                      <a:pt x="106" y="1130"/>
                      <a:pt x="178" y="1130"/>
                    </a:cubicBezTo>
                    <a:cubicBezTo>
                      <a:pt x="212" y="1130"/>
                      <a:pt x="248" y="1136"/>
                      <a:pt x="288" y="1148"/>
                    </a:cubicBezTo>
                    <a:cubicBezTo>
                      <a:pt x="477" y="1204"/>
                      <a:pt x="627" y="1393"/>
                      <a:pt x="627" y="1570"/>
                    </a:cubicBezTo>
                    <a:cubicBezTo>
                      <a:pt x="638" y="1626"/>
                      <a:pt x="622" y="1673"/>
                      <a:pt x="593" y="1710"/>
                    </a:cubicBezTo>
                    <a:lnTo>
                      <a:pt x="593" y="1710"/>
                    </a:lnTo>
                    <a:lnTo>
                      <a:pt x="1619" y="607"/>
                    </a:lnTo>
                    <a:cubicBezTo>
                      <a:pt x="1662" y="564"/>
                      <a:pt x="1688" y="509"/>
                      <a:pt x="1688" y="443"/>
                    </a:cubicBezTo>
                    <a:cubicBezTo>
                      <a:pt x="1675" y="251"/>
                      <a:pt x="1525" y="75"/>
                      <a:pt x="1335" y="19"/>
                    </a:cubicBezTo>
                    <a:cubicBezTo>
                      <a:pt x="1296" y="7"/>
                      <a:pt x="1260" y="1"/>
                      <a:pt x="1226" y="1"/>
                    </a:cubicBezTo>
                    <a:close/>
                    <a:moveTo>
                      <a:pt x="593" y="1710"/>
                    </a:moveTo>
                    <a:lnTo>
                      <a:pt x="572" y="1733"/>
                    </a:lnTo>
                    <a:cubicBezTo>
                      <a:pt x="579" y="1726"/>
                      <a:pt x="587" y="1718"/>
                      <a:pt x="593" y="171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5815275" y="2803425"/>
                <a:ext cx="35625" cy="34475"/>
              </a:xfrm>
              <a:custGeom>
                <a:avLst/>
                <a:gdLst/>
                <a:ahLst/>
                <a:cxnLst/>
                <a:rect l="l" t="t" r="r" b="b"/>
                <a:pathLst>
                  <a:path w="1425" h="1379" extrusionOk="0">
                    <a:moveTo>
                      <a:pt x="500" y="1"/>
                    </a:moveTo>
                    <a:cubicBezTo>
                      <a:pt x="208" y="1"/>
                      <a:pt x="0" y="189"/>
                      <a:pt x="11" y="480"/>
                    </a:cubicBezTo>
                    <a:cubicBezTo>
                      <a:pt x="11" y="682"/>
                      <a:pt x="106" y="875"/>
                      <a:pt x="243" y="1038"/>
                    </a:cubicBezTo>
                    <a:cubicBezTo>
                      <a:pt x="298" y="983"/>
                      <a:pt x="337" y="940"/>
                      <a:pt x="393" y="888"/>
                    </a:cubicBezTo>
                    <a:cubicBezTo>
                      <a:pt x="337" y="819"/>
                      <a:pt x="311" y="738"/>
                      <a:pt x="311" y="656"/>
                    </a:cubicBezTo>
                    <a:cubicBezTo>
                      <a:pt x="311" y="513"/>
                      <a:pt x="411" y="423"/>
                      <a:pt x="550" y="423"/>
                    </a:cubicBezTo>
                    <a:cubicBezTo>
                      <a:pt x="582" y="423"/>
                      <a:pt x="615" y="428"/>
                      <a:pt x="651" y="437"/>
                    </a:cubicBezTo>
                    <a:cubicBezTo>
                      <a:pt x="690" y="451"/>
                      <a:pt x="732" y="467"/>
                      <a:pt x="771" y="493"/>
                    </a:cubicBezTo>
                    <a:cubicBezTo>
                      <a:pt x="788" y="480"/>
                      <a:pt x="801" y="467"/>
                      <a:pt x="814" y="451"/>
                    </a:cubicBezTo>
                    <a:cubicBezTo>
                      <a:pt x="882" y="369"/>
                      <a:pt x="964" y="287"/>
                      <a:pt x="1046" y="206"/>
                    </a:cubicBezTo>
                    <a:cubicBezTo>
                      <a:pt x="935" y="124"/>
                      <a:pt x="827" y="72"/>
                      <a:pt x="706" y="29"/>
                    </a:cubicBezTo>
                    <a:cubicBezTo>
                      <a:pt x="634" y="10"/>
                      <a:pt x="565" y="1"/>
                      <a:pt x="500" y="1"/>
                    </a:cubicBezTo>
                    <a:close/>
                    <a:moveTo>
                      <a:pt x="1166" y="330"/>
                    </a:moveTo>
                    <a:cubicBezTo>
                      <a:pt x="1085" y="424"/>
                      <a:pt x="990" y="519"/>
                      <a:pt x="908" y="614"/>
                    </a:cubicBezTo>
                    <a:cubicBezTo>
                      <a:pt x="964" y="695"/>
                      <a:pt x="990" y="777"/>
                      <a:pt x="990" y="859"/>
                    </a:cubicBezTo>
                    <a:cubicBezTo>
                      <a:pt x="1001" y="1003"/>
                      <a:pt x="905" y="1093"/>
                      <a:pt x="768" y="1093"/>
                    </a:cubicBezTo>
                    <a:cubicBezTo>
                      <a:pt x="735" y="1093"/>
                      <a:pt x="700" y="1088"/>
                      <a:pt x="664" y="1077"/>
                    </a:cubicBezTo>
                    <a:cubicBezTo>
                      <a:pt x="624" y="1064"/>
                      <a:pt x="582" y="1051"/>
                      <a:pt x="543" y="1022"/>
                    </a:cubicBezTo>
                    <a:cubicBezTo>
                      <a:pt x="500" y="1077"/>
                      <a:pt x="445" y="1133"/>
                      <a:pt x="406" y="1185"/>
                    </a:cubicBezTo>
                    <a:cubicBezTo>
                      <a:pt x="500" y="1253"/>
                      <a:pt x="608" y="1322"/>
                      <a:pt x="732" y="1348"/>
                    </a:cubicBezTo>
                    <a:cubicBezTo>
                      <a:pt x="803" y="1369"/>
                      <a:pt x="871" y="1378"/>
                      <a:pt x="935" y="1378"/>
                    </a:cubicBezTo>
                    <a:cubicBezTo>
                      <a:pt x="1218" y="1378"/>
                      <a:pt x="1424" y="1188"/>
                      <a:pt x="1424" y="901"/>
                    </a:cubicBezTo>
                    <a:cubicBezTo>
                      <a:pt x="1411" y="695"/>
                      <a:pt x="1316" y="493"/>
                      <a:pt x="1166" y="33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5849550" y="2782200"/>
                <a:ext cx="20425" cy="19600"/>
              </a:xfrm>
              <a:custGeom>
                <a:avLst/>
                <a:gdLst/>
                <a:ahLst/>
                <a:cxnLst/>
                <a:rect l="l" t="t" r="r" b="b"/>
                <a:pathLst>
                  <a:path w="817" h="784" extrusionOk="0">
                    <a:moveTo>
                      <a:pt x="266" y="1"/>
                    </a:moveTo>
                    <a:cubicBezTo>
                      <a:pt x="124" y="1"/>
                      <a:pt x="21" y="89"/>
                      <a:pt x="1" y="226"/>
                    </a:cubicBezTo>
                    <a:lnTo>
                      <a:pt x="1" y="255"/>
                    </a:lnTo>
                    <a:lnTo>
                      <a:pt x="40" y="213"/>
                    </a:lnTo>
                    <a:lnTo>
                      <a:pt x="53" y="200"/>
                    </a:lnTo>
                    <a:lnTo>
                      <a:pt x="69" y="186"/>
                    </a:lnTo>
                    <a:lnTo>
                      <a:pt x="83" y="173"/>
                    </a:lnTo>
                    <a:lnTo>
                      <a:pt x="96" y="173"/>
                    </a:lnTo>
                    <a:lnTo>
                      <a:pt x="109" y="157"/>
                    </a:lnTo>
                    <a:lnTo>
                      <a:pt x="135" y="157"/>
                    </a:lnTo>
                    <a:lnTo>
                      <a:pt x="151" y="144"/>
                    </a:lnTo>
                    <a:lnTo>
                      <a:pt x="203" y="144"/>
                    </a:lnTo>
                    <a:lnTo>
                      <a:pt x="216" y="131"/>
                    </a:lnTo>
                    <a:lnTo>
                      <a:pt x="233" y="144"/>
                    </a:lnTo>
                    <a:lnTo>
                      <a:pt x="298" y="144"/>
                    </a:lnTo>
                    <a:cubicBezTo>
                      <a:pt x="314" y="144"/>
                      <a:pt x="314" y="144"/>
                      <a:pt x="327" y="157"/>
                    </a:cubicBezTo>
                    <a:cubicBezTo>
                      <a:pt x="517" y="213"/>
                      <a:pt x="667" y="389"/>
                      <a:pt x="680" y="581"/>
                    </a:cubicBezTo>
                    <a:lnTo>
                      <a:pt x="680" y="594"/>
                    </a:lnTo>
                    <a:lnTo>
                      <a:pt x="680" y="608"/>
                    </a:lnTo>
                    <a:cubicBezTo>
                      <a:pt x="667" y="608"/>
                      <a:pt x="667" y="621"/>
                      <a:pt x="667" y="621"/>
                    </a:cubicBezTo>
                    <a:lnTo>
                      <a:pt x="667" y="634"/>
                    </a:lnTo>
                    <a:lnTo>
                      <a:pt x="667" y="647"/>
                    </a:lnTo>
                    <a:lnTo>
                      <a:pt x="667" y="663"/>
                    </a:lnTo>
                    <a:lnTo>
                      <a:pt x="654" y="676"/>
                    </a:lnTo>
                    <a:lnTo>
                      <a:pt x="654" y="689"/>
                    </a:lnTo>
                    <a:lnTo>
                      <a:pt x="641" y="702"/>
                    </a:lnTo>
                    <a:lnTo>
                      <a:pt x="641" y="715"/>
                    </a:lnTo>
                    <a:lnTo>
                      <a:pt x="624" y="728"/>
                    </a:lnTo>
                    <a:lnTo>
                      <a:pt x="611" y="745"/>
                    </a:lnTo>
                    <a:lnTo>
                      <a:pt x="572" y="784"/>
                    </a:lnTo>
                    <a:lnTo>
                      <a:pt x="598" y="784"/>
                    </a:lnTo>
                    <a:cubicBezTo>
                      <a:pt x="735" y="758"/>
                      <a:pt x="817" y="663"/>
                      <a:pt x="817" y="513"/>
                    </a:cubicBezTo>
                    <a:cubicBezTo>
                      <a:pt x="804" y="307"/>
                      <a:pt x="624" y="76"/>
                      <a:pt x="396" y="23"/>
                    </a:cubicBezTo>
                    <a:cubicBezTo>
                      <a:pt x="350" y="8"/>
                      <a:pt x="307" y="1"/>
                      <a:pt x="26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5782250" y="2732425"/>
                <a:ext cx="132625" cy="142500"/>
              </a:xfrm>
              <a:custGeom>
                <a:avLst/>
                <a:gdLst/>
                <a:ahLst/>
                <a:cxnLst/>
                <a:rect l="l" t="t" r="r" b="b"/>
                <a:pathLst>
                  <a:path w="5305" h="5700" extrusionOk="0">
                    <a:moveTo>
                      <a:pt x="5304" y="0"/>
                    </a:moveTo>
                    <a:lnTo>
                      <a:pt x="5231" y="84"/>
                    </a:lnTo>
                    <a:lnTo>
                      <a:pt x="5231" y="84"/>
                    </a:lnTo>
                    <a:cubicBezTo>
                      <a:pt x="5256" y="59"/>
                      <a:pt x="5280" y="32"/>
                      <a:pt x="5304" y="0"/>
                    </a:cubicBezTo>
                    <a:close/>
                    <a:moveTo>
                      <a:pt x="5231" y="84"/>
                    </a:moveTo>
                    <a:lnTo>
                      <a:pt x="5231" y="84"/>
                    </a:lnTo>
                    <a:cubicBezTo>
                      <a:pt x="5211" y="102"/>
                      <a:pt x="5191" y="119"/>
                      <a:pt x="5167" y="137"/>
                    </a:cubicBezTo>
                    <a:cubicBezTo>
                      <a:pt x="5099" y="219"/>
                      <a:pt x="5030" y="301"/>
                      <a:pt x="4978" y="369"/>
                    </a:cubicBezTo>
                    <a:lnTo>
                      <a:pt x="5231" y="84"/>
                    </a:lnTo>
                    <a:close/>
                    <a:moveTo>
                      <a:pt x="85" y="5446"/>
                    </a:moveTo>
                    <a:cubicBezTo>
                      <a:pt x="62" y="5446"/>
                      <a:pt x="42" y="5452"/>
                      <a:pt x="26" y="5468"/>
                    </a:cubicBezTo>
                    <a:cubicBezTo>
                      <a:pt x="13" y="5481"/>
                      <a:pt x="0" y="5510"/>
                      <a:pt x="0" y="5536"/>
                    </a:cubicBezTo>
                    <a:cubicBezTo>
                      <a:pt x="0" y="5605"/>
                      <a:pt x="69" y="5686"/>
                      <a:pt x="134" y="5699"/>
                    </a:cubicBezTo>
                    <a:lnTo>
                      <a:pt x="258" y="5562"/>
                    </a:lnTo>
                    <a:cubicBezTo>
                      <a:pt x="245" y="5510"/>
                      <a:pt x="189" y="5468"/>
                      <a:pt x="134" y="5455"/>
                    </a:cubicBezTo>
                    <a:cubicBezTo>
                      <a:pt x="118" y="5449"/>
                      <a:pt x="101" y="5446"/>
                      <a:pt x="85" y="544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5876400" y="2726300"/>
                <a:ext cx="44925" cy="46625"/>
              </a:xfrm>
              <a:custGeom>
                <a:avLst/>
                <a:gdLst/>
                <a:ahLst/>
                <a:cxnLst/>
                <a:rect l="l" t="t" r="r" b="b"/>
                <a:pathLst>
                  <a:path w="1797" h="1865" extrusionOk="0">
                    <a:moveTo>
                      <a:pt x="1453" y="1"/>
                    </a:moveTo>
                    <a:cubicBezTo>
                      <a:pt x="1400" y="1"/>
                      <a:pt x="1357" y="19"/>
                      <a:pt x="1319" y="56"/>
                    </a:cubicBezTo>
                    <a:cubicBezTo>
                      <a:pt x="1280" y="95"/>
                      <a:pt x="1225" y="151"/>
                      <a:pt x="1182" y="206"/>
                    </a:cubicBezTo>
                    <a:cubicBezTo>
                      <a:pt x="1156" y="219"/>
                      <a:pt x="1130" y="245"/>
                      <a:pt x="1101" y="272"/>
                    </a:cubicBezTo>
                    <a:cubicBezTo>
                      <a:pt x="1062" y="314"/>
                      <a:pt x="1006" y="382"/>
                      <a:pt x="954" y="422"/>
                    </a:cubicBezTo>
                    <a:cubicBezTo>
                      <a:pt x="911" y="464"/>
                      <a:pt x="856" y="533"/>
                      <a:pt x="817" y="572"/>
                    </a:cubicBezTo>
                    <a:cubicBezTo>
                      <a:pt x="791" y="598"/>
                      <a:pt x="761" y="627"/>
                      <a:pt x="735" y="653"/>
                    </a:cubicBezTo>
                    <a:cubicBezTo>
                      <a:pt x="693" y="696"/>
                      <a:pt x="641" y="748"/>
                      <a:pt x="585" y="790"/>
                    </a:cubicBezTo>
                    <a:cubicBezTo>
                      <a:pt x="546" y="843"/>
                      <a:pt x="490" y="898"/>
                      <a:pt x="448" y="941"/>
                    </a:cubicBezTo>
                    <a:cubicBezTo>
                      <a:pt x="422" y="967"/>
                      <a:pt x="396" y="993"/>
                      <a:pt x="366" y="1022"/>
                    </a:cubicBezTo>
                    <a:cubicBezTo>
                      <a:pt x="327" y="1061"/>
                      <a:pt x="272" y="1130"/>
                      <a:pt x="220" y="1169"/>
                    </a:cubicBezTo>
                    <a:cubicBezTo>
                      <a:pt x="177" y="1212"/>
                      <a:pt x="122" y="1267"/>
                      <a:pt x="69" y="1319"/>
                    </a:cubicBezTo>
                    <a:cubicBezTo>
                      <a:pt x="56" y="1332"/>
                      <a:pt x="27" y="1375"/>
                      <a:pt x="1" y="1388"/>
                    </a:cubicBezTo>
                    <a:cubicBezTo>
                      <a:pt x="27" y="1388"/>
                      <a:pt x="69" y="1401"/>
                      <a:pt x="109" y="1414"/>
                    </a:cubicBezTo>
                    <a:cubicBezTo>
                      <a:pt x="314" y="1469"/>
                      <a:pt x="490" y="1675"/>
                      <a:pt x="517" y="1864"/>
                    </a:cubicBezTo>
                    <a:cubicBezTo>
                      <a:pt x="693" y="1659"/>
                      <a:pt x="885" y="1443"/>
                      <a:pt x="1062" y="1238"/>
                    </a:cubicBezTo>
                    <a:cubicBezTo>
                      <a:pt x="1293" y="967"/>
                      <a:pt x="1525" y="709"/>
                      <a:pt x="1754" y="451"/>
                    </a:cubicBezTo>
                    <a:cubicBezTo>
                      <a:pt x="1783" y="422"/>
                      <a:pt x="1796" y="382"/>
                      <a:pt x="1796" y="327"/>
                    </a:cubicBezTo>
                    <a:cubicBezTo>
                      <a:pt x="1796" y="190"/>
                      <a:pt x="1672" y="56"/>
                      <a:pt x="1538" y="14"/>
                    </a:cubicBezTo>
                    <a:cubicBezTo>
                      <a:pt x="1507" y="5"/>
                      <a:pt x="1479" y="1"/>
                      <a:pt x="14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5789025" y="2834425"/>
                <a:ext cx="58850" cy="51750"/>
              </a:xfrm>
              <a:custGeom>
                <a:avLst/>
                <a:gdLst/>
                <a:ahLst/>
                <a:cxnLst/>
                <a:rect l="l" t="t" r="r" b="b"/>
                <a:pathLst>
                  <a:path w="2354" h="2070" extrusionOk="0">
                    <a:moveTo>
                      <a:pt x="2353" y="0"/>
                    </a:moveTo>
                    <a:cubicBezTo>
                      <a:pt x="2267" y="87"/>
                      <a:pt x="2136" y="139"/>
                      <a:pt x="1986" y="139"/>
                    </a:cubicBezTo>
                    <a:cubicBezTo>
                      <a:pt x="1921" y="139"/>
                      <a:pt x="1852" y="129"/>
                      <a:pt x="1782" y="108"/>
                    </a:cubicBezTo>
                    <a:lnTo>
                      <a:pt x="0" y="2040"/>
                    </a:lnTo>
                    <a:cubicBezTo>
                      <a:pt x="68" y="2060"/>
                      <a:pt x="134" y="2070"/>
                      <a:pt x="198" y="2070"/>
                    </a:cubicBezTo>
                    <a:cubicBezTo>
                      <a:pt x="351" y="2070"/>
                      <a:pt x="486" y="2014"/>
                      <a:pt x="571" y="1920"/>
                    </a:cubicBezTo>
                    <a:cubicBezTo>
                      <a:pt x="1103" y="1348"/>
                      <a:pt x="1821" y="572"/>
                      <a:pt x="235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5770725" y="2851375"/>
                <a:ext cx="35700" cy="34800"/>
              </a:xfrm>
              <a:custGeom>
                <a:avLst/>
                <a:gdLst/>
                <a:ahLst/>
                <a:cxnLst/>
                <a:rect l="l" t="t" r="r" b="b"/>
                <a:pathLst>
                  <a:path w="1428" h="1392" extrusionOk="0">
                    <a:moveTo>
                      <a:pt x="554" y="688"/>
                    </a:moveTo>
                    <a:cubicBezTo>
                      <a:pt x="567" y="688"/>
                      <a:pt x="581" y="691"/>
                      <a:pt x="595" y="697"/>
                    </a:cubicBezTo>
                    <a:cubicBezTo>
                      <a:pt x="677" y="710"/>
                      <a:pt x="732" y="791"/>
                      <a:pt x="732" y="860"/>
                    </a:cubicBezTo>
                    <a:cubicBezTo>
                      <a:pt x="732" y="914"/>
                      <a:pt x="698" y="950"/>
                      <a:pt x="643" y="950"/>
                    </a:cubicBezTo>
                    <a:cubicBezTo>
                      <a:pt x="628" y="950"/>
                      <a:pt x="612" y="947"/>
                      <a:pt x="595" y="941"/>
                    </a:cubicBezTo>
                    <a:lnTo>
                      <a:pt x="595" y="941"/>
                    </a:lnTo>
                    <a:lnTo>
                      <a:pt x="595" y="941"/>
                    </a:lnTo>
                    <a:cubicBezTo>
                      <a:pt x="530" y="928"/>
                      <a:pt x="461" y="847"/>
                      <a:pt x="461" y="778"/>
                    </a:cubicBezTo>
                    <a:cubicBezTo>
                      <a:pt x="461" y="724"/>
                      <a:pt x="504" y="688"/>
                      <a:pt x="554" y="688"/>
                    </a:cubicBezTo>
                    <a:close/>
                    <a:moveTo>
                      <a:pt x="498" y="1"/>
                    </a:moveTo>
                    <a:cubicBezTo>
                      <a:pt x="207" y="1"/>
                      <a:pt x="0" y="192"/>
                      <a:pt x="11" y="491"/>
                    </a:cubicBezTo>
                    <a:cubicBezTo>
                      <a:pt x="11" y="860"/>
                      <a:pt x="337" y="1242"/>
                      <a:pt x="732" y="1362"/>
                    </a:cubicBezTo>
                    <a:cubicBezTo>
                      <a:pt x="801" y="1382"/>
                      <a:pt x="868" y="1391"/>
                      <a:pt x="932" y="1391"/>
                    </a:cubicBezTo>
                    <a:cubicBezTo>
                      <a:pt x="1217" y="1391"/>
                      <a:pt x="1427" y="1201"/>
                      <a:pt x="1427" y="899"/>
                    </a:cubicBezTo>
                    <a:cubicBezTo>
                      <a:pt x="1411" y="533"/>
                      <a:pt x="1085" y="151"/>
                      <a:pt x="706" y="31"/>
                    </a:cubicBezTo>
                    <a:cubicBezTo>
                      <a:pt x="633" y="10"/>
                      <a:pt x="564" y="1"/>
                      <a:pt x="4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5773750" y="2803400"/>
                <a:ext cx="77150" cy="79025"/>
              </a:xfrm>
              <a:custGeom>
                <a:avLst/>
                <a:gdLst/>
                <a:ahLst/>
                <a:cxnLst/>
                <a:rect l="l" t="t" r="r" b="b"/>
                <a:pathLst>
                  <a:path w="3086" h="3161" extrusionOk="0">
                    <a:moveTo>
                      <a:pt x="2161" y="1"/>
                    </a:moveTo>
                    <a:cubicBezTo>
                      <a:pt x="2007" y="1"/>
                      <a:pt x="1876" y="54"/>
                      <a:pt x="1780" y="141"/>
                    </a:cubicBezTo>
                    <a:lnTo>
                      <a:pt x="1" y="2070"/>
                    </a:lnTo>
                    <a:cubicBezTo>
                      <a:pt x="95" y="1976"/>
                      <a:pt x="226" y="1920"/>
                      <a:pt x="381" y="1920"/>
                    </a:cubicBezTo>
                    <a:cubicBezTo>
                      <a:pt x="445" y="1920"/>
                      <a:pt x="513" y="1930"/>
                      <a:pt x="585" y="1950"/>
                    </a:cubicBezTo>
                    <a:cubicBezTo>
                      <a:pt x="964" y="2070"/>
                      <a:pt x="1290" y="2452"/>
                      <a:pt x="1306" y="2818"/>
                    </a:cubicBezTo>
                    <a:cubicBezTo>
                      <a:pt x="1306" y="2945"/>
                      <a:pt x="1270" y="3060"/>
                      <a:pt x="1200" y="3142"/>
                    </a:cubicBezTo>
                    <a:lnTo>
                      <a:pt x="1200" y="3142"/>
                    </a:lnTo>
                    <a:lnTo>
                      <a:pt x="2964" y="1241"/>
                    </a:lnTo>
                    <a:cubicBezTo>
                      <a:pt x="3046" y="1147"/>
                      <a:pt x="3085" y="1039"/>
                      <a:pt x="3085" y="902"/>
                    </a:cubicBezTo>
                    <a:cubicBezTo>
                      <a:pt x="3072" y="533"/>
                      <a:pt x="2759" y="141"/>
                      <a:pt x="2367" y="30"/>
                    </a:cubicBezTo>
                    <a:cubicBezTo>
                      <a:pt x="2295" y="10"/>
                      <a:pt x="2226" y="1"/>
                      <a:pt x="2161" y="1"/>
                    </a:cubicBezTo>
                    <a:close/>
                    <a:moveTo>
                      <a:pt x="1200" y="3142"/>
                    </a:moveTo>
                    <a:lnTo>
                      <a:pt x="1182" y="3161"/>
                    </a:lnTo>
                    <a:cubicBezTo>
                      <a:pt x="1188" y="3155"/>
                      <a:pt x="1194" y="3148"/>
                      <a:pt x="1200" y="3142"/>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5817250" y="2849775"/>
                <a:ext cx="232250" cy="101600"/>
              </a:xfrm>
              <a:custGeom>
                <a:avLst/>
                <a:gdLst/>
                <a:ahLst/>
                <a:cxnLst/>
                <a:rect l="l" t="t" r="r" b="b"/>
                <a:pathLst>
                  <a:path w="9290" h="4064" extrusionOk="0">
                    <a:moveTo>
                      <a:pt x="1577" y="0"/>
                    </a:moveTo>
                    <a:lnTo>
                      <a:pt x="0" y="1332"/>
                    </a:lnTo>
                    <a:lnTo>
                      <a:pt x="885" y="2543"/>
                    </a:lnTo>
                    <a:cubicBezTo>
                      <a:pt x="885" y="2543"/>
                      <a:pt x="1035" y="2611"/>
                      <a:pt x="1251" y="2706"/>
                    </a:cubicBezTo>
                    <a:cubicBezTo>
                      <a:pt x="1809" y="2964"/>
                      <a:pt x="2830" y="3427"/>
                      <a:pt x="3428" y="3656"/>
                    </a:cubicBezTo>
                    <a:cubicBezTo>
                      <a:pt x="3630" y="3737"/>
                      <a:pt x="3793" y="3793"/>
                      <a:pt x="3849" y="3806"/>
                    </a:cubicBezTo>
                    <a:cubicBezTo>
                      <a:pt x="4120" y="3819"/>
                      <a:pt x="7615" y="4064"/>
                      <a:pt x="7615" y="4064"/>
                    </a:cubicBezTo>
                    <a:lnTo>
                      <a:pt x="8337" y="3656"/>
                    </a:lnTo>
                    <a:lnTo>
                      <a:pt x="9290" y="2663"/>
                    </a:lnTo>
                    <a:lnTo>
                      <a:pt x="8663" y="2311"/>
                    </a:lnTo>
                    <a:lnTo>
                      <a:pt x="2896" y="215"/>
                    </a:lnTo>
                    <a:lnTo>
                      <a:pt x="1577" y="0"/>
                    </a:lnTo>
                    <a:close/>
                  </a:path>
                </a:pathLst>
              </a:custGeom>
              <a:solidFill>
                <a:srgbClr val="E6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5839350" y="2853100"/>
                <a:ext cx="74125" cy="91825"/>
              </a:xfrm>
              <a:custGeom>
                <a:avLst/>
                <a:gdLst/>
                <a:ahLst/>
                <a:cxnLst/>
                <a:rect l="l" t="t" r="r" b="b"/>
                <a:pathLst>
                  <a:path w="2965" h="3673" extrusionOk="0">
                    <a:moveTo>
                      <a:pt x="1" y="1"/>
                    </a:moveTo>
                    <a:lnTo>
                      <a:pt x="1" y="2410"/>
                    </a:lnTo>
                    <a:lnTo>
                      <a:pt x="298" y="2641"/>
                    </a:lnTo>
                    <a:lnTo>
                      <a:pt x="925" y="3063"/>
                    </a:lnTo>
                    <a:lnTo>
                      <a:pt x="2012" y="3523"/>
                    </a:lnTo>
                    <a:lnTo>
                      <a:pt x="2664" y="3660"/>
                    </a:lnTo>
                    <a:lnTo>
                      <a:pt x="2965" y="3673"/>
                    </a:lnTo>
                    <a:lnTo>
                      <a:pt x="2965" y="1267"/>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5913450" y="2884775"/>
                <a:ext cx="94200" cy="66600"/>
              </a:xfrm>
              <a:custGeom>
                <a:avLst/>
                <a:gdLst/>
                <a:ahLst/>
                <a:cxnLst/>
                <a:rect l="l" t="t" r="r" b="b"/>
                <a:pathLst>
                  <a:path w="3768" h="2664" extrusionOk="0">
                    <a:moveTo>
                      <a:pt x="1" y="0"/>
                    </a:moveTo>
                    <a:lnTo>
                      <a:pt x="1" y="2406"/>
                    </a:lnTo>
                    <a:lnTo>
                      <a:pt x="3767" y="2664"/>
                    </a:lnTo>
                    <a:lnTo>
                      <a:pt x="3767" y="258"/>
                    </a:lnTo>
                    <a:lnTo>
                      <a:pt x="1"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6007625" y="2881025"/>
                <a:ext cx="18050" cy="70350"/>
              </a:xfrm>
              <a:custGeom>
                <a:avLst/>
                <a:gdLst/>
                <a:ahLst/>
                <a:cxnLst/>
                <a:rect l="l" t="t" r="r" b="b"/>
                <a:pathLst>
                  <a:path w="722" h="2814" extrusionOk="0">
                    <a:moveTo>
                      <a:pt x="722" y="0"/>
                    </a:moveTo>
                    <a:lnTo>
                      <a:pt x="0" y="408"/>
                    </a:lnTo>
                    <a:lnTo>
                      <a:pt x="0" y="2814"/>
                    </a:lnTo>
                    <a:lnTo>
                      <a:pt x="722" y="2406"/>
                    </a:lnTo>
                    <a:lnTo>
                      <a:pt x="72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6294950" y="2931700"/>
                <a:ext cx="9875" cy="10225"/>
              </a:xfrm>
              <a:custGeom>
                <a:avLst/>
                <a:gdLst/>
                <a:ahLst/>
                <a:cxnLst/>
                <a:rect l="l" t="t" r="r" b="b"/>
                <a:pathLst>
                  <a:path w="395" h="409" extrusionOk="0">
                    <a:moveTo>
                      <a:pt x="176" y="0"/>
                    </a:moveTo>
                    <a:cubicBezTo>
                      <a:pt x="137" y="95"/>
                      <a:pt x="176" y="95"/>
                      <a:pt x="137" y="150"/>
                    </a:cubicBezTo>
                    <a:cubicBezTo>
                      <a:pt x="82" y="203"/>
                      <a:pt x="56" y="176"/>
                      <a:pt x="0" y="216"/>
                    </a:cubicBezTo>
                    <a:lnTo>
                      <a:pt x="150" y="408"/>
                    </a:lnTo>
                    <a:cubicBezTo>
                      <a:pt x="245" y="327"/>
                      <a:pt x="206" y="313"/>
                      <a:pt x="258" y="245"/>
                    </a:cubicBezTo>
                    <a:cubicBezTo>
                      <a:pt x="287" y="216"/>
                      <a:pt x="313" y="203"/>
                      <a:pt x="326" y="189"/>
                    </a:cubicBezTo>
                    <a:cubicBezTo>
                      <a:pt x="353" y="176"/>
                      <a:pt x="369" y="150"/>
                      <a:pt x="395" y="108"/>
                    </a:cubicBezTo>
                    <a:lnTo>
                      <a:pt x="17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6299350" y="2924825"/>
                <a:ext cx="7850" cy="9575"/>
              </a:xfrm>
              <a:custGeom>
                <a:avLst/>
                <a:gdLst/>
                <a:ahLst/>
                <a:cxnLst/>
                <a:rect l="l" t="t" r="r" b="b"/>
                <a:pathLst>
                  <a:path w="314" h="383" extrusionOk="0">
                    <a:moveTo>
                      <a:pt x="69" y="1"/>
                    </a:moveTo>
                    <a:cubicBezTo>
                      <a:pt x="69" y="99"/>
                      <a:pt x="95" y="83"/>
                      <a:pt x="82" y="151"/>
                    </a:cubicBezTo>
                    <a:cubicBezTo>
                      <a:pt x="69" y="220"/>
                      <a:pt x="30" y="220"/>
                      <a:pt x="0" y="275"/>
                    </a:cubicBezTo>
                    <a:lnTo>
                      <a:pt x="219" y="383"/>
                    </a:lnTo>
                    <a:cubicBezTo>
                      <a:pt x="274" y="262"/>
                      <a:pt x="219" y="275"/>
                      <a:pt x="245" y="194"/>
                    </a:cubicBezTo>
                    <a:cubicBezTo>
                      <a:pt x="258" y="112"/>
                      <a:pt x="301" y="112"/>
                      <a:pt x="314" y="17"/>
                    </a:cubicBezTo>
                    <a:lnTo>
                      <a:pt x="6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6301050" y="2922425"/>
                <a:ext cx="6150" cy="5200"/>
              </a:xfrm>
              <a:custGeom>
                <a:avLst/>
                <a:gdLst/>
                <a:ahLst/>
                <a:cxnLst/>
                <a:rect l="l" t="t" r="r" b="b"/>
                <a:pathLst>
                  <a:path w="246" h="208" extrusionOk="0">
                    <a:moveTo>
                      <a:pt x="144" y="0"/>
                    </a:moveTo>
                    <a:cubicBezTo>
                      <a:pt x="138" y="0"/>
                      <a:pt x="131" y="1"/>
                      <a:pt x="125" y="2"/>
                    </a:cubicBezTo>
                    <a:cubicBezTo>
                      <a:pt x="56" y="2"/>
                      <a:pt x="1" y="45"/>
                      <a:pt x="1" y="97"/>
                    </a:cubicBezTo>
                    <a:cubicBezTo>
                      <a:pt x="1" y="126"/>
                      <a:pt x="14" y="152"/>
                      <a:pt x="27" y="165"/>
                    </a:cubicBezTo>
                    <a:cubicBezTo>
                      <a:pt x="56" y="195"/>
                      <a:pt x="82" y="208"/>
                      <a:pt x="109" y="208"/>
                    </a:cubicBezTo>
                    <a:cubicBezTo>
                      <a:pt x="138" y="208"/>
                      <a:pt x="177" y="208"/>
                      <a:pt x="206" y="195"/>
                    </a:cubicBezTo>
                    <a:cubicBezTo>
                      <a:pt x="220" y="165"/>
                      <a:pt x="233" y="139"/>
                      <a:pt x="246" y="113"/>
                    </a:cubicBezTo>
                    <a:cubicBezTo>
                      <a:pt x="246" y="52"/>
                      <a:pt x="201" y="0"/>
                      <a:pt x="14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6302775" y="2923850"/>
                <a:ext cx="2725" cy="2400"/>
              </a:xfrm>
              <a:custGeom>
                <a:avLst/>
                <a:gdLst/>
                <a:ahLst/>
                <a:cxnLst/>
                <a:rect l="l" t="t" r="r" b="b"/>
                <a:pathLst>
                  <a:path w="109" h="96" extrusionOk="0">
                    <a:moveTo>
                      <a:pt x="56" y="1"/>
                    </a:moveTo>
                    <a:cubicBezTo>
                      <a:pt x="27" y="1"/>
                      <a:pt x="0" y="14"/>
                      <a:pt x="0" y="40"/>
                    </a:cubicBezTo>
                    <a:cubicBezTo>
                      <a:pt x="0" y="69"/>
                      <a:pt x="27" y="82"/>
                      <a:pt x="56" y="95"/>
                    </a:cubicBezTo>
                    <a:cubicBezTo>
                      <a:pt x="82" y="95"/>
                      <a:pt x="95" y="82"/>
                      <a:pt x="108" y="56"/>
                    </a:cubicBezTo>
                    <a:cubicBezTo>
                      <a:pt x="108" y="27"/>
                      <a:pt x="82" y="1"/>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6299025" y="2930500"/>
                <a:ext cx="6475" cy="5525"/>
              </a:xfrm>
              <a:custGeom>
                <a:avLst/>
                <a:gdLst/>
                <a:ahLst/>
                <a:cxnLst/>
                <a:rect l="l" t="t" r="r" b="b"/>
                <a:pathLst>
                  <a:path w="259" h="221" extrusionOk="0">
                    <a:moveTo>
                      <a:pt x="116" y="1"/>
                    </a:moveTo>
                    <a:cubicBezTo>
                      <a:pt x="71" y="1"/>
                      <a:pt x="35" y="16"/>
                      <a:pt x="13" y="48"/>
                    </a:cubicBezTo>
                    <a:cubicBezTo>
                      <a:pt x="0" y="100"/>
                      <a:pt x="13" y="156"/>
                      <a:pt x="69" y="198"/>
                    </a:cubicBezTo>
                    <a:cubicBezTo>
                      <a:pt x="89" y="213"/>
                      <a:pt x="114" y="220"/>
                      <a:pt x="137" y="220"/>
                    </a:cubicBezTo>
                    <a:cubicBezTo>
                      <a:pt x="177" y="220"/>
                      <a:pt x="216" y="199"/>
                      <a:pt x="232" y="156"/>
                    </a:cubicBezTo>
                    <a:cubicBezTo>
                      <a:pt x="258" y="87"/>
                      <a:pt x="232" y="19"/>
                      <a:pt x="163" y="6"/>
                    </a:cubicBezTo>
                    <a:cubicBezTo>
                      <a:pt x="147" y="2"/>
                      <a:pt x="131" y="1"/>
                      <a:pt x="11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6300725" y="2931900"/>
                <a:ext cx="2725" cy="2400"/>
              </a:xfrm>
              <a:custGeom>
                <a:avLst/>
                <a:gdLst/>
                <a:ahLst/>
                <a:cxnLst/>
                <a:rect l="l" t="t" r="r" b="b"/>
                <a:pathLst>
                  <a:path w="109" h="96" extrusionOk="0">
                    <a:moveTo>
                      <a:pt x="56" y="0"/>
                    </a:moveTo>
                    <a:cubicBezTo>
                      <a:pt x="42" y="0"/>
                      <a:pt x="23" y="12"/>
                      <a:pt x="14" y="31"/>
                    </a:cubicBezTo>
                    <a:cubicBezTo>
                      <a:pt x="1" y="44"/>
                      <a:pt x="14" y="74"/>
                      <a:pt x="40" y="87"/>
                    </a:cubicBezTo>
                    <a:cubicBezTo>
                      <a:pt x="47" y="92"/>
                      <a:pt x="57" y="95"/>
                      <a:pt x="68" y="95"/>
                    </a:cubicBezTo>
                    <a:cubicBezTo>
                      <a:pt x="82" y="95"/>
                      <a:pt x="95" y="89"/>
                      <a:pt x="95" y="74"/>
                    </a:cubicBezTo>
                    <a:cubicBezTo>
                      <a:pt x="109" y="44"/>
                      <a:pt x="95" y="18"/>
                      <a:pt x="69" y="5"/>
                    </a:cubicBezTo>
                    <a:cubicBezTo>
                      <a:pt x="66" y="2"/>
                      <a:pt x="61"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6280975" y="2940500"/>
                <a:ext cx="9250" cy="7200"/>
              </a:xfrm>
              <a:custGeom>
                <a:avLst/>
                <a:gdLst/>
                <a:ahLst/>
                <a:cxnLst/>
                <a:rect l="l" t="t" r="r" b="b"/>
                <a:pathLst>
                  <a:path w="370" h="288" extrusionOk="0">
                    <a:moveTo>
                      <a:pt x="301" y="1"/>
                    </a:moveTo>
                    <a:cubicBezTo>
                      <a:pt x="207" y="27"/>
                      <a:pt x="233" y="56"/>
                      <a:pt x="151" y="69"/>
                    </a:cubicBezTo>
                    <a:cubicBezTo>
                      <a:pt x="141" y="71"/>
                      <a:pt x="132" y="72"/>
                      <a:pt x="124" y="72"/>
                    </a:cubicBezTo>
                    <a:cubicBezTo>
                      <a:pt x="85" y="72"/>
                      <a:pt x="66" y="53"/>
                      <a:pt x="28" y="53"/>
                    </a:cubicBezTo>
                    <a:cubicBezTo>
                      <a:pt x="20" y="53"/>
                      <a:pt x="11" y="54"/>
                      <a:pt x="1" y="56"/>
                    </a:cubicBezTo>
                    <a:lnTo>
                      <a:pt x="14" y="288"/>
                    </a:lnTo>
                    <a:cubicBezTo>
                      <a:pt x="138" y="272"/>
                      <a:pt x="96" y="245"/>
                      <a:pt x="177" y="232"/>
                    </a:cubicBezTo>
                    <a:cubicBezTo>
                      <a:pt x="199" y="229"/>
                      <a:pt x="217" y="228"/>
                      <a:pt x="231" y="228"/>
                    </a:cubicBezTo>
                    <a:cubicBezTo>
                      <a:pt x="257" y="228"/>
                      <a:pt x="273" y="231"/>
                      <a:pt x="294" y="231"/>
                    </a:cubicBezTo>
                    <a:cubicBezTo>
                      <a:pt x="313" y="231"/>
                      <a:pt x="335" y="229"/>
                      <a:pt x="370" y="219"/>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6288500" y="2937075"/>
                <a:ext cx="10225" cy="8925"/>
              </a:xfrm>
              <a:custGeom>
                <a:avLst/>
                <a:gdLst/>
                <a:ahLst/>
                <a:cxnLst/>
                <a:rect l="l" t="t" r="r" b="b"/>
                <a:pathLst>
                  <a:path w="409" h="357" extrusionOk="0">
                    <a:moveTo>
                      <a:pt x="258" y="1"/>
                    </a:moveTo>
                    <a:cubicBezTo>
                      <a:pt x="176" y="56"/>
                      <a:pt x="219" y="82"/>
                      <a:pt x="150" y="112"/>
                    </a:cubicBezTo>
                    <a:cubicBezTo>
                      <a:pt x="116" y="125"/>
                      <a:pt x="96" y="125"/>
                      <a:pt x="75" y="125"/>
                    </a:cubicBezTo>
                    <a:cubicBezTo>
                      <a:pt x="55" y="125"/>
                      <a:pt x="34" y="125"/>
                      <a:pt x="0" y="138"/>
                    </a:cubicBezTo>
                    <a:lnTo>
                      <a:pt x="69" y="356"/>
                    </a:lnTo>
                    <a:cubicBezTo>
                      <a:pt x="121" y="343"/>
                      <a:pt x="150" y="327"/>
                      <a:pt x="163" y="301"/>
                    </a:cubicBezTo>
                    <a:cubicBezTo>
                      <a:pt x="176" y="288"/>
                      <a:pt x="190" y="275"/>
                      <a:pt x="232" y="262"/>
                    </a:cubicBezTo>
                    <a:cubicBezTo>
                      <a:pt x="300" y="219"/>
                      <a:pt x="327" y="245"/>
                      <a:pt x="408" y="193"/>
                    </a:cubicBezTo>
                    <a:lnTo>
                      <a:pt x="25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6293950" y="2936750"/>
                <a:ext cx="6150" cy="5700"/>
              </a:xfrm>
              <a:custGeom>
                <a:avLst/>
                <a:gdLst/>
                <a:ahLst/>
                <a:cxnLst/>
                <a:rect l="l" t="t" r="r" b="b"/>
                <a:pathLst>
                  <a:path w="246" h="228" extrusionOk="0">
                    <a:moveTo>
                      <a:pt x="91" y="0"/>
                    </a:moveTo>
                    <a:cubicBezTo>
                      <a:pt x="72" y="0"/>
                      <a:pt x="55" y="4"/>
                      <a:pt x="40" y="14"/>
                    </a:cubicBezTo>
                    <a:cubicBezTo>
                      <a:pt x="1" y="43"/>
                      <a:pt x="1" y="111"/>
                      <a:pt x="27" y="164"/>
                    </a:cubicBezTo>
                    <a:cubicBezTo>
                      <a:pt x="43" y="207"/>
                      <a:pt x="82" y="228"/>
                      <a:pt x="122" y="228"/>
                    </a:cubicBezTo>
                    <a:cubicBezTo>
                      <a:pt x="145" y="228"/>
                      <a:pt x="170" y="221"/>
                      <a:pt x="190" y="206"/>
                    </a:cubicBezTo>
                    <a:cubicBezTo>
                      <a:pt x="246" y="164"/>
                      <a:pt x="246" y="82"/>
                      <a:pt x="190" y="43"/>
                    </a:cubicBezTo>
                    <a:cubicBezTo>
                      <a:pt x="163" y="15"/>
                      <a:pt x="125" y="0"/>
                      <a:pt x="9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6295600" y="2938250"/>
                <a:ext cx="2800" cy="2500"/>
              </a:xfrm>
              <a:custGeom>
                <a:avLst/>
                <a:gdLst/>
                <a:ahLst/>
                <a:cxnLst/>
                <a:rect l="l" t="t" r="r" b="b"/>
                <a:pathLst>
                  <a:path w="112" h="100" extrusionOk="0">
                    <a:moveTo>
                      <a:pt x="48" y="0"/>
                    </a:moveTo>
                    <a:cubicBezTo>
                      <a:pt x="38" y="0"/>
                      <a:pt x="27" y="4"/>
                      <a:pt x="16" y="9"/>
                    </a:cubicBezTo>
                    <a:cubicBezTo>
                      <a:pt x="0" y="22"/>
                      <a:pt x="0" y="51"/>
                      <a:pt x="16" y="78"/>
                    </a:cubicBezTo>
                    <a:cubicBezTo>
                      <a:pt x="24" y="93"/>
                      <a:pt x="36" y="99"/>
                      <a:pt x="50" y="99"/>
                    </a:cubicBezTo>
                    <a:cubicBezTo>
                      <a:pt x="60" y="99"/>
                      <a:pt x="71" y="96"/>
                      <a:pt x="82" y="91"/>
                    </a:cubicBezTo>
                    <a:cubicBezTo>
                      <a:pt x="98" y="78"/>
                      <a:pt x="111" y="51"/>
                      <a:pt x="82" y="22"/>
                    </a:cubicBezTo>
                    <a:cubicBezTo>
                      <a:pt x="74" y="7"/>
                      <a:pt x="62"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6286450" y="2940425"/>
                <a:ext cx="6150" cy="5775"/>
              </a:xfrm>
              <a:custGeom>
                <a:avLst/>
                <a:gdLst/>
                <a:ahLst/>
                <a:cxnLst/>
                <a:rect l="l" t="t" r="r" b="b"/>
                <a:pathLst>
                  <a:path w="246" h="231" extrusionOk="0">
                    <a:moveTo>
                      <a:pt x="110" y="0"/>
                    </a:moveTo>
                    <a:cubicBezTo>
                      <a:pt x="101" y="0"/>
                      <a:pt x="92" y="1"/>
                      <a:pt x="82" y="4"/>
                    </a:cubicBezTo>
                    <a:cubicBezTo>
                      <a:pt x="27" y="17"/>
                      <a:pt x="1" y="72"/>
                      <a:pt x="14" y="141"/>
                    </a:cubicBezTo>
                    <a:cubicBezTo>
                      <a:pt x="24" y="195"/>
                      <a:pt x="61" y="230"/>
                      <a:pt x="109" y="230"/>
                    </a:cubicBezTo>
                    <a:cubicBezTo>
                      <a:pt x="122" y="230"/>
                      <a:pt x="136" y="228"/>
                      <a:pt x="151" y="222"/>
                    </a:cubicBezTo>
                    <a:cubicBezTo>
                      <a:pt x="219" y="209"/>
                      <a:pt x="245" y="141"/>
                      <a:pt x="219" y="72"/>
                    </a:cubicBezTo>
                    <a:cubicBezTo>
                      <a:pt x="195" y="26"/>
                      <a:pt x="155" y="0"/>
                      <a:pt x="11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6288175" y="2941900"/>
                <a:ext cx="2375" cy="2700"/>
              </a:xfrm>
              <a:custGeom>
                <a:avLst/>
                <a:gdLst/>
                <a:ahLst/>
                <a:cxnLst/>
                <a:rect l="l" t="t" r="r" b="b"/>
                <a:pathLst>
                  <a:path w="95" h="108" extrusionOk="0">
                    <a:moveTo>
                      <a:pt x="26" y="0"/>
                    </a:moveTo>
                    <a:cubicBezTo>
                      <a:pt x="13" y="13"/>
                      <a:pt x="0" y="39"/>
                      <a:pt x="0" y="69"/>
                    </a:cubicBezTo>
                    <a:cubicBezTo>
                      <a:pt x="13" y="95"/>
                      <a:pt x="39" y="108"/>
                      <a:pt x="69" y="108"/>
                    </a:cubicBezTo>
                    <a:cubicBezTo>
                      <a:pt x="82" y="95"/>
                      <a:pt x="95" y="69"/>
                      <a:pt x="95" y="39"/>
                    </a:cubicBezTo>
                    <a:cubicBezTo>
                      <a:pt x="82" y="13"/>
                      <a:pt x="52" y="0"/>
                      <a:pt x="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6264000" y="2937075"/>
                <a:ext cx="10225" cy="9250"/>
              </a:xfrm>
              <a:custGeom>
                <a:avLst/>
                <a:gdLst/>
                <a:ahLst/>
                <a:cxnLst/>
                <a:rect l="l" t="t" r="r" b="b"/>
                <a:pathLst>
                  <a:path w="409" h="370" extrusionOk="0">
                    <a:moveTo>
                      <a:pt x="122" y="1"/>
                    </a:moveTo>
                    <a:lnTo>
                      <a:pt x="1" y="206"/>
                    </a:lnTo>
                    <a:cubicBezTo>
                      <a:pt x="48" y="240"/>
                      <a:pt x="72" y="244"/>
                      <a:pt x="92" y="244"/>
                    </a:cubicBezTo>
                    <a:cubicBezTo>
                      <a:pt x="97" y="244"/>
                      <a:pt x="102" y="244"/>
                      <a:pt x="107" y="244"/>
                    </a:cubicBezTo>
                    <a:cubicBezTo>
                      <a:pt x="122" y="244"/>
                      <a:pt x="138" y="245"/>
                      <a:pt x="164" y="262"/>
                    </a:cubicBezTo>
                    <a:cubicBezTo>
                      <a:pt x="233" y="301"/>
                      <a:pt x="220" y="327"/>
                      <a:pt x="301" y="369"/>
                    </a:cubicBezTo>
                    <a:lnTo>
                      <a:pt x="409" y="164"/>
                    </a:lnTo>
                    <a:cubicBezTo>
                      <a:pt x="362" y="138"/>
                      <a:pt x="338" y="134"/>
                      <a:pt x="318" y="134"/>
                    </a:cubicBezTo>
                    <a:cubicBezTo>
                      <a:pt x="311" y="134"/>
                      <a:pt x="304" y="135"/>
                      <a:pt x="298" y="135"/>
                    </a:cubicBezTo>
                    <a:cubicBezTo>
                      <a:pt x="284" y="135"/>
                      <a:pt x="269" y="133"/>
                      <a:pt x="246" y="125"/>
                    </a:cubicBezTo>
                    <a:cubicBezTo>
                      <a:pt x="177" y="82"/>
                      <a:pt x="190" y="43"/>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6271525" y="2941150"/>
                <a:ext cx="9800" cy="6550"/>
              </a:xfrm>
              <a:custGeom>
                <a:avLst/>
                <a:gdLst/>
                <a:ahLst/>
                <a:cxnLst/>
                <a:rect l="l" t="t" r="r" b="b"/>
                <a:pathLst>
                  <a:path w="392" h="262" extrusionOk="0">
                    <a:moveTo>
                      <a:pt x="108" y="1"/>
                    </a:moveTo>
                    <a:lnTo>
                      <a:pt x="0" y="206"/>
                    </a:lnTo>
                    <a:cubicBezTo>
                      <a:pt x="13" y="219"/>
                      <a:pt x="13" y="219"/>
                      <a:pt x="26" y="233"/>
                    </a:cubicBezTo>
                    <a:cubicBezTo>
                      <a:pt x="39" y="233"/>
                      <a:pt x="66" y="246"/>
                      <a:pt x="82" y="246"/>
                    </a:cubicBezTo>
                    <a:lnTo>
                      <a:pt x="134" y="246"/>
                    </a:lnTo>
                    <a:cubicBezTo>
                      <a:pt x="147" y="233"/>
                      <a:pt x="177" y="233"/>
                      <a:pt x="216" y="233"/>
                    </a:cubicBezTo>
                    <a:cubicBezTo>
                      <a:pt x="297" y="233"/>
                      <a:pt x="297" y="262"/>
                      <a:pt x="392" y="262"/>
                    </a:cubicBezTo>
                    <a:lnTo>
                      <a:pt x="379" y="30"/>
                    </a:lnTo>
                    <a:cubicBezTo>
                      <a:pt x="271" y="30"/>
                      <a:pt x="297" y="69"/>
                      <a:pt x="216" y="69"/>
                    </a:cubicBezTo>
                    <a:cubicBezTo>
                      <a:pt x="177" y="56"/>
                      <a:pt x="163" y="56"/>
                      <a:pt x="134" y="43"/>
                    </a:cubicBezTo>
                    <a:lnTo>
                      <a:pt x="134" y="30"/>
                    </a:lnTo>
                    <a:cubicBezTo>
                      <a:pt x="147" y="30"/>
                      <a:pt x="134" y="17"/>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278300" y="2941850"/>
                <a:ext cx="5800" cy="5850"/>
              </a:xfrm>
              <a:custGeom>
                <a:avLst/>
                <a:gdLst/>
                <a:ahLst/>
                <a:cxnLst/>
                <a:rect l="l" t="t" r="r" b="b"/>
                <a:pathLst>
                  <a:path w="232" h="234" extrusionOk="0">
                    <a:moveTo>
                      <a:pt x="122" y="0"/>
                    </a:moveTo>
                    <a:cubicBezTo>
                      <a:pt x="117" y="0"/>
                      <a:pt x="112" y="1"/>
                      <a:pt x="108" y="2"/>
                    </a:cubicBezTo>
                    <a:cubicBezTo>
                      <a:pt x="56" y="2"/>
                      <a:pt x="0" y="54"/>
                      <a:pt x="0" y="123"/>
                    </a:cubicBezTo>
                    <a:cubicBezTo>
                      <a:pt x="0" y="178"/>
                      <a:pt x="56" y="234"/>
                      <a:pt x="121" y="234"/>
                    </a:cubicBezTo>
                    <a:cubicBezTo>
                      <a:pt x="176" y="234"/>
                      <a:pt x="232" y="165"/>
                      <a:pt x="219" y="97"/>
                    </a:cubicBezTo>
                    <a:cubicBezTo>
                      <a:pt x="204" y="47"/>
                      <a:pt x="161" y="0"/>
                      <a:pt x="12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80000" y="2943475"/>
                <a:ext cx="2400" cy="2525"/>
              </a:xfrm>
              <a:custGeom>
                <a:avLst/>
                <a:gdLst/>
                <a:ahLst/>
                <a:cxnLst/>
                <a:rect l="l" t="t" r="r" b="b"/>
                <a:pathLst>
                  <a:path w="96" h="101" extrusionOk="0">
                    <a:moveTo>
                      <a:pt x="56" y="1"/>
                    </a:moveTo>
                    <a:cubicBezTo>
                      <a:pt x="51" y="1"/>
                      <a:pt x="46" y="2"/>
                      <a:pt x="40" y="6"/>
                    </a:cubicBezTo>
                    <a:cubicBezTo>
                      <a:pt x="14" y="6"/>
                      <a:pt x="1" y="19"/>
                      <a:pt x="1" y="45"/>
                    </a:cubicBezTo>
                    <a:cubicBezTo>
                      <a:pt x="1" y="87"/>
                      <a:pt x="14" y="100"/>
                      <a:pt x="40" y="100"/>
                    </a:cubicBezTo>
                    <a:cubicBezTo>
                      <a:pt x="69" y="100"/>
                      <a:pt x="95" y="71"/>
                      <a:pt x="82" y="45"/>
                    </a:cubicBezTo>
                    <a:cubicBezTo>
                      <a:pt x="82" y="24"/>
                      <a:pt x="74" y="1"/>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6269800" y="2940900"/>
                <a:ext cx="5425" cy="6075"/>
              </a:xfrm>
              <a:custGeom>
                <a:avLst/>
                <a:gdLst/>
                <a:ahLst/>
                <a:cxnLst/>
                <a:rect l="l" t="t" r="r" b="b"/>
                <a:pathLst>
                  <a:path w="217" h="243" extrusionOk="0">
                    <a:moveTo>
                      <a:pt x="131" y="1"/>
                    </a:moveTo>
                    <a:cubicBezTo>
                      <a:pt x="88" y="1"/>
                      <a:pt x="46" y="25"/>
                      <a:pt x="27" y="66"/>
                    </a:cubicBezTo>
                    <a:cubicBezTo>
                      <a:pt x="1" y="122"/>
                      <a:pt x="14" y="190"/>
                      <a:pt x="69" y="216"/>
                    </a:cubicBezTo>
                    <a:cubicBezTo>
                      <a:pt x="82" y="229"/>
                      <a:pt x="82" y="229"/>
                      <a:pt x="108" y="243"/>
                    </a:cubicBezTo>
                    <a:lnTo>
                      <a:pt x="151" y="243"/>
                    </a:lnTo>
                    <a:cubicBezTo>
                      <a:pt x="151" y="243"/>
                      <a:pt x="164" y="243"/>
                      <a:pt x="177" y="229"/>
                    </a:cubicBezTo>
                    <a:cubicBezTo>
                      <a:pt x="177" y="229"/>
                      <a:pt x="190" y="229"/>
                      <a:pt x="203" y="216"/>
                    </a:cubicBezTo>
                    <a:lnTo>
                      <a:pt x="203" y="203"/>
                    </a:lnTo>
                    <a:cubicBezTo>
                      <a:pt x="216" y="190"/>
                      <a:pt x="216" y="174"/>
                      <a:pt x="216" y="148"/>
                    </a:cubicBezTo>
                    <a:lnTo>
                      <a:pt x="216" y="109"/>
                    </a:lnTo>
                    <a:cubicBezTo>
                      <a:pt x="216" y="92"/>
                      <a:pt x="203" y="92"/>
                      <a:pt x="203" y="79"/>
                    </a:cubicBezTo>
                    <a:lnTo>
                      <a:pt x="203" y="66"/>
                    </a:lnTo>
                    <a:lnTo>
                      <a:pt x="203" y="40"/>
                    </a:lnTo>
                    <a:lnTo>
                      <a:pt x="177" y="11"/>
                    </a:ln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6271525" y="2942650"/>
                <a:ext cx="2700" cy="2425"/>
              </a:xfrm>
              <a:custGeom>
                <a:avLst/>
                <a:gdLst/>
                <a:ahLst/>
                <a:cxnLst/>
                <a:rect l="l" t="t" r="r" b="b"/>
                <a:pathLst>
                  <a:path w="108" h="97" extrusionOk="0">
                    <a:moveTo>
                      <a:pt x="48" y="1"/>
                    </a:moveTo>
                    <a:cubicBezTo>
                      <a:pt x="33" y="1"/>
                      <a:pt x="21" y="7"/>
                      <a:pt x="13" y="22"/>
                    </a:cubicBezTo>
                    <a:cubicBezTo>
                      <a:pt x="0" y="52"/>
                      <a:pt x="13" y="78"/>
                      <a:pt x="26" y="91"/>
                    </a:cubicBezTo>
                    <a:cubicBezTo>
                      <a:pt x="34" y="95"/>
                      <a:pt x="42" y="96"/>
                      <a:pt x="50" y="96"/>
                    </a:cubicBezTo>
                    <a:cubicBezTo>
                      <a:pt x="68" y="96"/>
                      <a:pt x="86" y="87"/>
                      <a:pt x="95" y="78"/>
                    </a:cubicBezTo>
                    <a:cubicBezTo>
                      <a:pt x="108" y="52"/>
                      <a:pt x="108" y="22"/>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6249400" y="2928925"/>
                <a:ext cx="10225" cy="9225"/>
              </a:xfrm>
              <a:custGeom>
                <a:avLst/>
                <a:gdLst/>
                <a:ahLst/>
                <a:cxnLst/>
                <a:rect l="l" t="t" r="r" b="b"/>
                <a:pathLst>
                  <a:path w="409" h="369" extrusionOk="0">
                    <a:moveTo>
                      <a:pt x="108" y="0"/>
                    </a:moveTo>
                    <a:lnTo>
                      <a:pt x="1" y="206"/>
                    </a:lnTo>
                    <a:cubicBezTo>
                      <a:pt x="48" y="240"/>
                      <a:pt x="72" y="243"/>
                      <a:pt x="92" y="243"/>
                    </a:cubicBezTo>
                    <a:cubicBezTo>
                      <a:pt x="97" y="243"/>
                      <a:pt x="102" y="243"/>
                      <a:pt x="106" y="243"/>
                    </a:cubicBezTo>
                    <a:cubicBezTo>
                      <a:pt x="122" y="243"/>
                      <a:pt x="138" y="245"/>
                      <a:pt x="164" y="261"/>
                    </a:cubicBezTo>
                    <a:cubicBezTo>
                      <a:pt x="232" y="300"/>
                      <a:pt x="216" y="327"/>
                      <a:pt x="298" y="369"/>
                    </a:cubicBezTo>
                    <a:lnTo>
                      <a:pt x="409" y="163"/>
                    </a:lnTo>
                    <a:cubicBezTo>
                      <a:pt x="361" y="137"/>
                      <a:pt x="338" y="134"/>
                      <a:pt x="317" y="134"/>
                    </a:cubicBezTo>
                    <a:cubicBezTo>
                      <a:pt x="311" y="134"/>
                      <a:pt x="304" y="134"/>
                      <a:pt x="297" y="134"/>
                    </a:cubicBezTo>
                    <a:cubicBezTo>
                      <a:pt x="284" y="134"/>
                      <a:pt x="268" y="133"/>
                      <a:pt x="246" y="124"/>
                    </a:cubicBezTo>
                    <a:cubicBezTo>
                      <a:pt x="177" y="82"/>
                      <a:pt x="190"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6256825" y="2933000"/>
                <a:ext cx="10225" cy="9250"/>
              </a:xfrm>
              <a:custGeom>
                <a:avLst/>
                <a:gdLst/>
                <a:ahLst/>
                <a:cxnLst/>
                <a:rect l="l" t="t" r="r" b="b"/>
                <a:pathLst>
                  <a:path w="409" h="370" extrusionOk="0">
                    <a:moveTo>
                      <a:pt x="112" y="0"/>
                    </a:moveTo>
                    <a:lnTo>
                      <a:pt x="1" y="206"/>
                    </a:lnTo>
                    <a:cubicBezTo>
                      <a:pt x="50" y="240"/>
                      <a:pt x="70" y="244"/>
                      <a:pt x="88" y="244"/>
                    </a:cubicBezTo>
                    <a:cubicBezTo>
                      <a:pt x="93" y="244"/>
                      <a:pt x="97" y="243"/>
                      <a:pt x="101" y="243"/>
                    </a:cubicBezTo>
                    <a:cubicBezTo>
                      <a:pt x="116" y="243"/>
                      <a:pt x="133" y="245"/>
                      <a:pt x="164" y="261"/>
                    </a:cubicBezTo>
                    <a:cubicBezTo>
                      <a:pt x="232" y="301"/>
                      <a:pt x="219" y="327"/>
                      <a:pt x="288" y="369"/>
                    </a:cubicBezTo>
                    <a:lnTo>
                      <a:pt x="409" y="164"/>
                    </a:lnTo>
                    <a:cubicBezTo>
                      <a:pt x="355" y="137"/>
                      <a:pt x="331" y="134"/>
                      <a:pt x="311" y="134"/>
                    </a:cubicBezTo>
                    <a:cubicBezTo>
                      <a:pt x="304" y="134"/>
                      <a:pt x="298" y="135"/>
                      <a:pt x="291" y="135"/>
                    </a:cubicBezTo>
                    <a:cubicBezTo>
                      <a:pt x="276" y="135"/>
                      <a:pt x="260" y="133"/>
                      <a:pt x="232" y="124"/>
                    </a:cubicBezTo>
                    <a:cubicBezTo>
                      <a:pt x="164"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6262300" y="2936825"/>
                <a:ext cx="6475" cy="5875"/>
              </a:xfrm>
              <a:custGeom>
                <a:avLst/>
                <a:gdLst/>
                <a:ahLst/>
                <a:cxnLst/>
                <a:rect l="l" t="t" r="r" b="b"/>
                <a:pathLst>
                  <a:path w="259" h="235" extrusionOk="0">
                    <a:moveTo>
                      <a:pt x="146" y="0"/>
                    </a:moveTo>
                    <a:cubicBezTo>
                      <a:pt x="104" y="0"/>
                      <a:pt x="62" y="25"/>
                      <a:pt x="43" y="66"/>
                    </a:cubicBezTo>
                    <a:cubicBezTo>
                      <a:pt x="0" y="122"/>
                      <a:pt x="13" y="190"/>
                      <a:pt x="69" y="216"/>
                    </a:cubicBezTo>
                    <a:cubicBezTo>
                      <a:pt x="87" y="229"/>
                      <a:pt x="107" y="235"/>
                      <a:pt x="125" y="235"/>
                    </a:cubicBezTo>
                    <a:cubicBezTo>
                      <a:pt x="164" y="235"/>
                      <a:pt x="199" y="211"/>
                      <a:pt x="219" y="174"/>
                    </a:cubicBezTo>
                    <a:cubicBezTo>
                      <a:pt x="258" y="122"/>
                      <a:pt x="232" y="40"/>
                      <a:pt x="190" y="11"/>
                    </a:cubicBezTo>
                    <a:cubicBezTo>
                      <a:pt x="176" y="4"/>
                      <a:pt x="161" y="0"/>
                      <a:pt x="14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6264000" y="2938575"/>
                <a:ext cx="2725" cy="2425"/>
              </a:xfrm>
              <a:custGeom>
                <a:avLst/>
                <a:gdLst/>
                <a:ahLst/>
                <a:cxnLst/>
                <a:rect l="l" t="t" r="r" b="b"/>
                <a:pathLst>
                  <a:path w="109" h="97" extrusionOk="0">
                    <a:moveTo>
                      <a:pt x="55" y="1"/>
                    </a:moveTo>
                    <a:cubicBezTo>
                      <a:pt x="39" y="1"/>
                      <a:pt x="22" y="7"/>
                      <a:pt x="14" y="22"/>
                    </a:cubicBezTo>
                    <a:cubicBezTo>
                      <a:pt x="1" y="52"/>
                      <a:pt x="14" y="78"/>
                      <a:pt x="40" y="91"/>
                    </a:cubicBezTo>
                    <a:cubicBezTo>
                      <a:pt x="45" y="95"/>
                      <a:pt x="51" y="96"/>
                      <a:pt x="56" y="96"/>
                    </a:cubicBezTo>
                    <a:cubicBezTo>
                      <a:pt x="71" y="96"/>
                      <a:pt x="86" y="87"/>
                      <a:pt x="96" y="78"/>
                    </a:cubicBezTo>
                    <a:cubicBezTo>
                      <a:pt x="109" y="52"/>
                      <a:pt x="109" y="22"/>
                      <a:pt x="83" y="9"/>
                    </a:cubicBezTo>
                    <a:cubicBezTo>
                      <a:pt x="77" y="4"/>
                      <a:pt x="67"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255200" y="2932750"/>
                <a:ext cx="6150" cy="5875"/>
              </a:xfrm>
              <a:custGeom>
                <a:avLst/>
                <a:gdLst/>
                <a:ahLst/>
                <a:cxnLst/>
                <a:rect l="l" t="t" r="r" b="b"/>
                <a:pathLst>
                  <a:path w="246" h="235" extrusionOk="0">
                    <a:moveTo>
                      <a:pt x="131" y="0"/>
                    </a:moveTo>
                    <a:cubicBezTo>
                      <a:pt x="88" y="0"/>
                      <a:pt x="46" y="25"/>
                      <a:pt x="27" y="66"/>
                    </a:cubicBezTo>
                    <a:cubicBezTo>
                      <a:pt x="0" y="121"/>
                      <a:pt x="14" y="190"/>
                      <a:pt x="66" y="216"/>
                    </a:cubicBezTo>
                    <a:cubicBezTo>
                      <a:pt x="80" y="229"/>
                      <a:pt x="97" y="235"/>
                      <a:pt x="114" y="235"/>
                    </a:cubicBezTo>
                    <a:cubicBezTo>
                      <a:pt x="150" y="235"/>
                      <a:pt x="190" y="211"/>
                      <a:pt x="216" y="174"/>
                    </a:cubicBezTo>
                    <a:cubicBezTo>
                      <a:pt x="245" y="121"/>
                      <a:pt x="229" y="40"/>
                      <a:pt x="177" y="10"/>
                    </a:cubicBezTo>
                    <a:cubicBezTo>
                      <a:pt x="162" y="3"/>
                      <a:pt x="146" y="0"/>
                      <a:pt x="13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6256825" y="2934500"/>
                <a:ext cx="2800" cy="2400"/>
              </a:xfrm>
              <a:custGeom>
                <a:avLst/>
                <a:gdLst/>
                <a:ahLst/>
                <a:cxnLst/>
                <a:rect l="l" t="t" r="r" b="b"/>
                <a:pathLst>
                  <a:path w="112" h="96" extrusionOk="0">
                    <a:moveTo>
                      <a:pt x="51" y="0"/>
                    </a:moveTo>
                    <a:cubicBezTo>
                      <a:pt x="37" y="0"/>
                      <a:pt x="25" y="7"/>
                      <a:pt x="17" y="22"/>
                    </a:cubicBezTo>
                    <a:cubicBezTo>
                      <a:pt x="1" y="51"/>
                      <a:pt x="1" y="77"/>
                      <a:pt x="30" y="91"/>
                    </a:cubicBezTo>
                    <a:cubicBezTo>
                      <a:pt x="38" y="94"/>
                      <a:pt x="45" y="96"/>
                      <a:pt x="53" y="96"/>
                    </a:cubicBezTo>
                    <a:cubicBezTo>
                      <a:pt x="71" y="96"/>
                      <a:pt x="87" y="87"/>
                      <a:pt x="99" y="77"/>
                    </a:cubicBezTo>
                    <a:cubicBezTo>
                      <a:pt x="112" y="51"/>
                      <a:pt x="99" y="22"/>
                      <a:pt x="82" y="9"/>
                    </a:cubicBezTo>
                    <a:cubicBezTo>
                      <a:pt x="72" y="3"/>
                      <a:pt x="61"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6234800" y="2920750"/>
                <a:ext cx="10225" cy="9250"/>
              </a:xfrm>
              <a:custGeom>
                <a:avLst/>
                <a:gdLst/>
                <a:ahLst/>
                <a:cxnLst/>
                <a:rect l="l" t="t" r="r" b="b"/>
                <a:pathLst>
                  <a:path w="409" h="370" extrusionOk="0">
                    <a:moveTo>
                      <a:pt x="108" y="1"/>
                    </a:moveTo>
                    <a:lnTo>
                      <a:pt x="0" y="206"/>
                    </a:lnTo>
                    <a:cubicBezTo>
                      <a:pt x="48" y="241"/>
                      <a:pt x="71" y="244"/>
                      <a:pt x="92" y="244"/>
                    </a:cubicBezTo>
                    <a:cubicBezTo>
                      <a:pt x="97" y="244"/>
                      <a:pt x="101" y="244"/>
                      <a:pt x="106" y="244"/>
                    </a:cubicBezTo>
                    <a:cubicBezTo>
                      <a:pt x="121" y="244"/>
                      <a:pt x="137" y="246"/>
                      <a:pt x="164" y="262"/>
                    </a:cubicBezTo>
                    <a:cubicBezTo>
                      <a:pt x="229" y="301"/>
                      <a:pt x="216" y="327"/>
                      <a:pt x="284" y="370"/>
                    </a:cubicBezTo>
                    <a:lnTo>
                      <a:pt x="408" y="164"/>
                    </a:lnTo>
                    <a:cubicBezTo>
                      <a:pt x="353" y="138"/>
                      <a:pt x="328" y="135"/>
                      <a:pt x="310" y="135"/>
                    </a:cubicBezTo>
                    <a:cubicBezTo>
                      <a:pt x="303" y="135"/>
                      <a:pt x="298" y="135"/>
                      <a:pt x="292" y="135"/>
                    </a:cubicBezTo>
                    <a:cubicBezTo>
                      <a:pt x="280" y="135"/>
                      <a:pt x="267" y="133"/>
                      <a:pt x="245" y="125"/>
                    </a:cubicBezTo>
                    <a:cubicBezTo>
                      <a:pt x="164"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6241900" y="2924825"/>
                <a:ext cx="10225" cy="9250"/>
              </a:xfrm>
              <a:custGeom>
                <a:avLst/>
                <a:gdLst/>
                <a:ahLst/>
                <a:cxnLst/>
                <a:rect l="l" t="t" r="r" b="b"/>
                <a:pathLst>
                  <a:path w="409" h="370" extrusionOk="0">
                    <a:moveTo>
                      <a:pt x="124" y="1"/>
                    </a:moveTo>
                    <a:lnTo>
                      <a:pt x="0" y="207"/>
                    </a:lnTo>
                    <a:cubicBezTo>
                      <a:pt x="54" y="241"/>
                      <a:pt x="78" y="244"/>
                      <a:pt x="97" y="244"/>
                    </a:cubicBezTo>
                    <a:cubicBezTo>
                      <a:pt x="101" y="244"/>
                      <a:pt x="105" y="244"/>
                      <a:pt x="109" y="244"/>
                    </a:cubicBezTo>
                    <a:cubicBezTo>
                      <a:pt x="123" y="244"/>
                      <a:pt x="137" y="246"/>
                      <a:pt x="164" y="262"/>
                    </a:cubicBezTo>
                    <a:cubicBezTo>
                      <a:pt x="245" y="301"/>
                      <a:pt x="219" y="327"/>
                      <a:pt x="301" y="370"/>
                    </a:cubicBezTo>
                    <a:lnTo>
                      <a:pt x="408" y="164"/>
                    </a:lnTo>
                    <a:cubicBezTo>
                      <a:pt x="361" y="138"/>
                      <a:pt x="337" y="135"/>
                      <a:pt x="317" y="135"/>
                    </a:cubicBezTo>
                    <a:cubicBezTo>
                      <a:pt x="310" y="135"/>
                      <a:pt x="304" y="135"/>
                      <a:pt x="297" y="135"/>
                    </a:cubicBezTo>
                    <a:cubicBezTo>
                      <a:pt x="283" y="135"/>
                      <a:pt x="268" y="134"/>
                      <a:pt x="245" y="125"/>
                    </a:cubicBezTo>
                    <a:cubicBezTo>
                      <a:pt x="177" y="83"/>
                      <a:pt x="190" y="43"/>
                      <a:pt x="1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6247700" y="2928650"/>
                <a:ext cx="6125" cy="5900"/>
              </a:xfrm>
              <a:custGeom>
                <a:avLst/>
                <a:gdLst/>
                <a:ahLst/>
                <a:cxnLst/>
                <a:rect l="l" t="t" r="r" b="b"/>
                <a:pathLst>
                  <a:path w="245" h="236" extrusionOk="0">
                    <a:moveTo>
                      <a:pt x="140" y="1"/>
                    </a:moveTo>
                    <a:cubicBezTo>
                      <a:pt x="103" y="1"/>
                      <a:pt x="57" y="26"/>
                      <a:pt x="26" y="67"/>
                    </a:cubicBezTo>
                    <a:cubicBezTo>
                      <a:pt x="0" y="122"/>
                      <a:pt x="13" y="191"/>
                      <a:pt x="69" y="217"/>
                    </a:cubicBezTo>
                    <a:cubicBezTo>
                      <a:pt x="86" y="230"/>
                      <a:pt x="105" y="236"/>
                      <a:pt x="124" y="236"/>
                    </a:cubicBezTo>
                    <a:cubicBezTo>
                      <a:pt x="162" y="236"/>
                      <a:pt x="199" y="212"/>
                      <a:pt x="219" y="174"/>
                    </a:cubicBezTo>
                    <a:cubicBezTo>
                      <a:pt x="245" y="122"/>
                      <a:pt x="232" y="41"/>
                      <a:pt x="176"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6249400" y="2930425"/>
                <a:ext cx="2725" cy="2400"/>
              </a:xfrm>
              <a:custGeom>
                <a:avLst/>
                <a:gdLst/>
                <a:ahLst/>
                <a:cxnLst/>
                <a:rect l="l" t="t" r="r" b="b"/>
                <a:pathLst>
                  <a:path w="109" h="96" extrusionOk="0">
                    <a:moveTo>
                      <a:pt x="48" y="0"/>
                    </a:moveTo>
                    <a:cubicBezTo>
                      <a:pt x="34" y="0"/>
                      <a:pt x="21" y="6"/>
                      <a:pt x="14" y="22"/>
                    </a:cubicBezTo>
                    <a:cubicBezTo>
                      <a:pt x="1" y="51"/>
                      <a:pt x="14" y="77"/>
                      <a:pt x="27" y="90"/>
                    </a:cubicBezTo>
                    <a:cubicBezTo>
                      <a:pt x="34" y="94"/>
                      <a:pt x="42" y="96"/>
                      <a:pt x="50" y="96"/>
                    </a:cubicBezTo>
                    <a:cubicBezTo>
                      <a:pt x="69" y="96"/>
                      <a:pt x="86" y="86"/>
                      <a:pt x="95" y="77"/>
                    </a:cubicBezTo>
                    <a:cubicBezTo>
                      <a:pt x="108" y="51"/>
                      <a:pt x="108" y="22"/>
                      <a:pt x="82" y="9"/>
                    </a:cubicBezTo>
                    <a:cubicBezTo>
                      <a:pt x="70" y="3"/>
                      <a:pt x="59"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6240175" y="2924575"/>
                <a:ext cx="6475" cy="5900"/>
              </a:xfrm>
              <a:custGeom>
                <a:avLst/>
                <a:gdLst/>
                <a:ahLst/>
                <a:cxnLst/>
                <a:rect l="l" t="t" r="r" b="b"/>
                <a:pathLst>
                  <a:path w="259" h="236" extrusionOk="0">
                    <a:moveTo>
                      <a:pt x="148" y="1"/>
                    </a:moveTo>
                    <a:cubicBezTo>
                      <a:pt x="105" y="1"/>
                      <a:pt x="62" y="26"/>
                      <a:pt x="43" y="66"/>
                    </a:cubicBezTo>
                    <a:cubicBezTo>
                      <a:pt x="1" y="122"/>
                      <a:pt x="30" y="190"/>
                      <a:pt x="69" y="217"/>
                    </a:cubicBezTo>
                    <a:cubicBezTo>
                      <a:pt x="88" y="230"/>
                      <a:pt x="107" y="235"/>
                      <a:pt x="127" y="235"/>
                    </a:cubicBezTo>
                    <a:cubicBezTo>
                      <a:pt x="166" y="235"/>
                      <a:pt x="202" y="211"/>
                      <a:pt x="220" y="174"/>
                    </a:cubicBezTo>
                    <a:cubicBezTo>
                      <a:pt x="259" y="122"/>
                      <a:pt x="233" y="40"/>
                      <a:pt x="193" y="11"/>
                    </a:cubicBezTo>
                    <a:cubicBezTo>
                      <a:pt x="179" y="4"/>
                      <a:pt x="163" y="1"/>
                      <a:pt x="1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6242225" y="2926325"/>
                <a:ext cx="2400" cy="2425"/>
              </a:xfrm>
              <a:custGeom>
                <a:avLst/>
                <a:gdLst/>
                <a:ahLst/>
                <a:cxnLst/>
                <a:rect l="l" t="t" r="r" b="b"/>
                <a:pathLst>
                  <a:path w="96" h="97" extrusionOk="0">
                    <a:moveTo>
                      <a:pt x="48" y="1"/>
                    </a:moveTo>
                    <a:cubicBezTo>
                      <a:pt x="36" y="1"/>
                      <a:pt x="23" y="7"/>
                      <a:pt x="14" y="23"/>
                    </a:cubicBezTo>
                    <a:cubicBezTo>
                      <a:pt x="0" y="52"/>
                      <a:pt x="0" y="78"/>
                      <a:pt x="30" y="91"/>
                    </a:cubicBezTo>
                    <a:cubicBezTo>
                      <a:pt x="34" y="95"/>
                      <a:pt x="39" y="97"/>
                      <a:pt x="44" y="97"/>
                    </a:cubicBezTo>
                    <a:cubicBezTo>
                      <a:pt x="57" y="97"/>
                      <a:pt x="73" y="87"/>
                      <a:pt x="82" y="78"/>
                    </a:cubicBezTo>
                    <a:cubicBezTo>
                      <a:pt x="95" y="52"/>
                      <a:pt x="95" y="23"/>
                      <a:pt x="69" y="9"/>
                    </a:cubicBezTo>
                    <a:cubicBezTo>
                      <a:pt x="64" y="4"/>
                      <a:pt x="56"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6219775" y="2912600"/>
                <a:ext cx="10225" cy="9250"/>
              </a:xfrm>
              <a:custGeom>
                <a:avLst/>
                <a:gdLst/>
                <a:ahLst/>
                <a:cxnLst/>
                <a:rect l="l" t="t" r="r" b="b"/>
                <a:pathLst>
                  <a:path w="409" h="370" extrusionOk="0">
                    <a:moveTo>
                      <a:pt x="125" y="0"/>
                    </a:moveTo>
                    <a:lnTo>
                      <a:pt x="1" y="206"/>
                    </a:lnTo>
                    <a:cubicBezTo>
                      <a:pt x="112" y="261"/>
                      <a:pt x="96" y="219"/>
                      <a:pt x="177" y="261"/>
                    </a:cubicBezTo>
                    <a:cubicBezTo>
                      <a:pt x="246" y="301"/>
                      <a:pt x="220" y="327"/>
                      <a:pt x="301" y="369"/>
                    </a:cubicBezTo>
                    <a:lnTo>
                      <a:pt x="409" y="164"/>
                    </a:lnTo>
                    <a:cubicBezTo>
                      <a:pt x="362" y="137"/>
                      <a:pt x="341" y="134"/>
                      <a:pt x="322" y="134"/>
                    </a:cubicBezTo>
                    <a:cubicBezTo>
                      <a:pt x="316" y="134"/>
                      <a:pt x="310" y="135"/>
                      <a:pt x="303" y="135"/>
                    </a:cubicBezTo>
                    <a:cubicBezTo>
                      <a:pt x="290" y="135"/>
                      <a:pt x="273" y="133"/>
                      <a:pt x="246" y="124"/>
                    </a:cubicBezTo>
                    <a:cubicBezTo>
                      <a:pt x="177" y="82"/>
                      <a:pt x="193" y="43"/>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6227300" y="2916675"/>
                <a:ext cx="10225" cy="9250"/>
              </a:xfrm>
              <a:custGeom>
                <a:avLst/>
                <a:gdLst/>
                <a:ahLst/>
                <a:cxnLst/>
                <a:rect l="l" t="t" r="r" b="b"/>
                <a:pathLst>
                  <a:path w="409" h="370" extrusionOk="0">
                    <a:moveTo>
                      <a:pt x="108" y="1"/>
                    </a:moveTo>
                    <a:lnTo>
                      <a:pt x="0" y="206"/>
                    </a:lnTo>
                    <a:cubicBezTo>
                      <a:pt x="47" y="240"/>
                      <a:pt x="71" y="244"/>
                      <a:pt x="92" y="244"/>
                    </a:cubicBezTo>
                    <a:cubicBezTo>
                      <a:pt x="96" y="244"/>
                      <a:pt x="101" y="244"/>
                      <a:pt x="106" y="244"/>
                    </a:cubicBezTo>
                    <a:cubicBezTo>
                      <a:pt x="121" y="244"/>
                      <a:pt x="137" y="245"/>
                      <a:pt x="163" y="262"/>
                    </a:cubicBezTo>
                    <a:cubicBezTo>
                      <a:pt x="232" y="301"/>
                      <a:pt x="219" y="327"/>
                      <a:pt x="300" y="369"/>
                    </a:cubicBezTo>
                    <a:lnTo>
                      <a:pt x="408" y="164"/>
                    </a:lnTo>
                    <a:cubicBezTo>
                      <a:pt x="361" y="138"/>
                      <a:pt x="337" y="134"/>
                      <a:pt x="317" y="134"/>
                    </a:cubicBezTo>
                    <a:cubicBezTo>
                      <a:pt x="310" y="134"/>
                      <a:pt x="304" y="135"/>
                      <a:pt x="297" y="135"/>
                    </a:cubicBezTo>
                    <a:cubicBezTo>
                      <a:pt x="283" y="135"/>
                      <a:pt x="268" y="133"/>
                      <a:pt x="245" y="125"/>
                    </a:cubicBezTo>
                    <a:cubicBezTo>
                      <a:pt x="176" y="82"/>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6233075" y="2920500"/>
                <a:ext cx="6150" cy="5900"/>
              </a:xfrm>
              <a:custGeom>
                <a:avLst/>
                <a:gdLst/>
                <a:ahLst/>
                <a:cxnLst/>
                <a:rect l="l" t="t" r="r" b="b"/>
                <a:pathLst>
                  <a:path w="246" h="236" extrusionOk="0">
                    <a:moveTo>
                      <a:pt x="131" y="1"/>
                    </a:moveTo>
                    <a:cubicBezTo>
                      <a:pt x="88" y="1"/>
                      <a:pt x="46" y="25"/>
                      <a:pt x="27" y="66"/>
                    </a:cubicBezTo>
                    <a:cubicBezTo>
                      <a:pt x="1" y="122"/>
                      <a:pt x="14" y="190"/>
                      <a:pt x="69" y="216"/>
                    </a:cubicBezTo>
                    <a:cubicBezTo>
                      <a:pt x="82" y="229"/>
                      <a:pt x="99" y="235"/>
                      <a:pt x="116" y="235"/>
                    </a:cubicBezTo>
                    <a:cubicBezTo>
                      <a:pt x="151" y="235"/>
                      <a:pt x="190" y="211"/>
                      <a:pt x="216" y="174"/>
                    </a:cubicBezTo>
                    <a:cubicBezTo>
                      <a:pt x="246" y="109"/>
                      <a:pt x="233" y="40"/>
                      <a:pt x="177" y="11"/>
                    </a:cubicBez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6234800" y="2922250"/>
                <a:ext cx="2725" cy="2425"/>
              </a:xfrm>
              <a:custGeom>
                <a:avLst/>
                <a:gdLst/>
                <a:ahLst/>
                <a:cxnLst/>
                <a:rect l="l" t="t" r="r" b="b"/>
                <a:pathLst>
                  <a:path w="109" h="97" extrusionOk="0">
                    <a:moveTo>
                      <a:pt x="48" y="1"/>
                    </a:moveTo>
                    <a:cubicBezTo>
                      <a:pt x="33" y="1"/>
                      <a:pt x="21" y="7"/>
                      <a:pt x="14" y="22"/>
                    </a:cubicBezTo>
                    <a:cubicBezTo>
                      <a:pt x="0" y="52"/>
                      <a:pt x="0" y="78"/>
                      <a:pt x="27" y="91"/>
                    </a:cubicBezTo>
                    <a:cubicBezTo>
                      <a:pt x="34" y="95"/>
                      <a:pt x="42" y="96"/>
                      <a:pt x="50" y="96"/>
                    </a:cubicBezTo>
                    <a:cubicBezTo>
                      <a:pt x="68" y="96"/>
                      <a:pt x="86" y="87"/>
                      <a:pt x="95" y="78"/>
                    </a:cubicBezTo>
                    <a:cubicBezTo>
                      <a:pt x="108" y="52"/>
                      <a:pt x="95" y="22"/>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6225575" y="2916425"/>
                <a:ext cx="6150" cy="5875"/>
              </a:xfrm>
              <a:custGeom>
                <a:avLst/>
                <a:gdLst/>
                <a:ahLst/>
                <a:cxnLst/>
                <a:rect l="l" t="t" r="r" b="b"/>
                <a:pathLst>
                  <a:path w="246" h="235" extrusionOk="0">
                    <a:moveTo>
                      <a:pt x="141" y="0"/>
                    </a:moveTo>
                    <a:cubicBezTo>
                      <a:pt x="103" y="0"/>
                      <a:pt x="58" y="25"/>
                      <a:pt x="27" y="66"/>
                    </a:cubicBezTo>
                    <a:cubicBezTo>
                      <a:pt x="1" y="122"/>
                      <a:pt x="14" y="190"/>
                      <a:pt x="69" y="216"/>
                    </a:cubicBezTo>
                    <a:cubicBezTo>
                      <a:pt x="87" y="229"/>
                      <a:pt x="107" y="235"/>
                      <a:pt x="126" y="235"/>
                    </a:cubicBezTo>
                    <a:cubicBezTo>
                      <a:pt x="164" y="235"/>
                      <a:pt x="200" y="211"/>
                      <a:pt x="219" y="174"/>
                    </a:cubicBezTo>
                    <a:cubicBezTo>
                      <a:pt x="245" y="108"/>
                      <a:pt x="232" y="40"/>
                      <a:pt x="177" y="11"/>
                    </a:cubicBezTo>
                    <a:cubicBezTo>
                      <a:pt x="166" y="4"/>
                      <a:pt x="154"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6227300" y="2918175"/>
                <a:ext cx="2700" cy="2425"/>
              </a:xfrm>
              <a:custGeom>
                <a:avLst/>
                <a:gdLst/>
                <a:ahLst/>
                <a:cxnLst/>
                <a:rect l="l" t="t" r="r" b="b"/>
                <a:pathLst>
                  <a:path w="108" h="97" extrusionOk="0">
                    <a:moveTo>
                      <a:pt x="49" y="1"/>
                    </a:moveTo>
                    <a:cubicBezTo>
                      <a:pt x="34" y="1"/>
                      <a:pt x="21" y="7"/>
                      <a:pt x="13" y="22"/>
                    </a:cubicBezTo>
                    <a:cubicBezTo>
                      <a:pt x="0" y="52"/>
                      <a:pt x="13" y="78"/>
                      <a:pt x="26" y="91"/>
                    </a:cubicBezTo>
                    <a:cubicBezTo>
                      <a:pt x="35" y="95"/>
                      <a:pt x="43" y="96"/>
                      <a:pt x="51" y="96"/>
                    </a:cubicBezTo>
                    <a:cubicBezTo>
                      <a:pt x="70" y="96"/>
                      <a:pt x="86" y="87"/>
                      <a:pt x="95" y="78"/>
                    </a:cubicBezTo>
                    <a:cubicBezTo>
                      <a:pt x="108" y="52"/>
                      <a:pt x="108" y="22"/>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6205175" y="2904425"/>
                <a:ext cx="10225" cy="9250"/>
              </a:xfrm>
              <a:custGeom>
                <a:avLst/>
                <a:gdLst/>
                <a:ahLst/>
                <a:cxnLst/>
                <a:rect l="l" t="t" r="r" b="b"/>
                <a:pathLst>
                  <a:path w="409" h="370" extrusionOk="0">
                    <a:moveTo>
                      <a:pt x="125" y="1"/>
                    </a:moveTo>
                    <a:lnTo>
                      <a:pt x="1" y="207"/>
                    </a:lnTo>
                    <a:cubicBezTo>
                      <a:pt x="108" y="262"/>
                      <a:pt x="95" y="220"/>
                      <a:pt x="164" y="262"/>
                    </a:cubicBezTo>
                    <a:cubicBezTo>
                      <a:pt x="232" y="301"/>
                      <a:pt x="219" y="327"/>
                      <a:pt x="301" y="370"/>
                    </a:cubicBezTo>
                    <a:lnTo>
                      <a:pt x="409" y="164"/>
                    </a:lnTo>
                    <a:cubicBezTo>
                      <a:pt x="361" y="138"/>
                      <a:pt x="338" y="135"/>
                      <a:pt x="317" y="135"/>
                    </a:cubicBezTo>
                    <a:cubicBezTo>
                      <a:pt x="310" y="135"/>
                      <a:pt x="304" y="135"/>
                      <a:pt x="297" y="135"/>
                    </a:cubicBezTo>
                    <a:cubicBezTo>
                      <a:pt x="283" y="135"/>
                      <a:pt x="268" y="134"/>
                      <a:pt x="245" y="125"/>
                    </a:cubicBezTo>
                    <a:cubicBezTo>
                      <a:pt x="177" y="83"/>
                      <a:pt x="190"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6212675" y="2908525"/>
                <a:ext cx="10225" cy="9225"/>
              </a:xfrm>
              <a:custGeom>
                <a:avLst/>
                <a:gdLst/>
                <a:ahLst/>
                <a:cxnLst/>
                <a:rect l="l" t="t" r="r" b="b"/>
                <a:pathLst>
                  <a:path w="409" h="369" extrusionOk="0">
                    <a:moveTo>
                      <a:pt x="109" y="0"/>
                    </a:moveTo>
                    <a:lnTo>
                      <a:pt x="1" y="206"/>
                    </a:lnTo>
                    <a:cubicBezTo>
                      <a:pt x="96" y="261"/>
                      <a:pt x="96" y="219"/>
                      <a:pt x="164" y="261"/>
                    </a:cubicBezTo>
                    <a:cubicBezTo>
                      <a:pt x="233" y="300"/>
                      <a:pt x="216" y="327"/>
                      <a:pt x="285" y="369"/>
                    </a:cubicBezTo>
                    <a:lnTo>
                      <a:pt x="409" y="163"/>
                    </a:lnTo>
                    <a:cubicBezTo>
                      <a:pt x="353" y="137"/>
                      <a:pt x="330" y="134"/>
                      <a:pt x="311" y="134"/>
                    </a:cubicBezTo>
                    <a:cubicBezTo>
                      <a:pt x="305" y="134"/>
                      <a:pt x="300" y="134"/>
                      <a:pt x="294" y="134"/>
                    </a:cubicBezTo>
                    <a:cubicBezTo>
                      <a:pt x="282" y="134"/>
                      <a:pt x="269" y="133"/>
                      <a:pt x="246" y="124"/>
                    </a:cubicBezTo>
                    <a:cubicBezTo>
                      <a:pt x="177" y="82"/>
                      <a:pt x="190" y="43"/>
                      <a:pt x="1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6218075" y="2912350"/>
                <a:ext cx="6550" cy="5875"/>
              </a:xfrm>
              <a:custGeom>
                <a:avLst/>
                <a:gdLst/>
                <a:ahLst/>
                <a:cxnLst/>
                <a:rect l="l" t="t" r="r" b="b"/>
                <a:pathLst>
                  <a:path w="262" h="235" extrusionOk="0">
                    <a:moveTo>
                      <a:pt x="147" y="0"/>
                    </a:moveTo>
                    <a:cubicBezTo>
                      <a:pt x="104" y="0"/>
                      <a:pt x="62" y="25"/>
                      <a:pt x="43" y="66"/>
                    </a:cubicBezTo>
                    <a:cubicBezTo>
                      <a:pt x="0" y="121"/>
                      <a:pt x="30" y="190"/>
                      <a:pt x="69" y="216"/>
                    </a:cubicBezTo>
                    <a:cubicBezTo>
                      <a:pt x="87" y="229"/>
                      <a:pt x="107" y="235"/>
                      <a:pt x="126" y="235"/>
                    </a:cubicBezTo>
                    <a:cubicBezTo>
                      <a:pt x="165" y="235"/>
                      <a:pt x="202" y="211"/>
                      <a:pt x="219" y="174"/>
                    </a:cubicBezTo>
                    <a:cubicBezTo>
                      <a:pt x="261" y="108"/>
                      <a:pt x="245" y="40"/>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6220100" y="2914100"/>
                <a:ext cx="2800" cy="2400"/>
              </a:xfrm>
              <a:custGeom>
                <a:avLst/>
                <a:gdLst/>
                <a:ahLst/>
                <a:cxnLst/>
                <a:rect l="l" t="t" r="r" b="b"/>
                <a:pathLst>
                  <a:path w="112" h="96" extrusionOk="0">
                    <a:moveTo>
                      <a:pt x="48" y="0"/>
                    </a:moveTo>
                    <a:cubicBezTo>
                      <a:pt x="37" y="0"/>
                      <a:pt x="25" y="7"/>
                      <a:pt x="17" y="22"/>
                    </a:cubicBezTo>
                    <a:cubicBezTo>
                      <a:pt x="1" y="51"/>
                      <a:pt x="1" y="77"/>
                      <a:pt x="30" y="90"/>
                    </a:cubicBezTo>
                    <a:cubicBezTo>
                      <a:pt x="34" y="94"/>
                      <a:pt x="40" y="96"/>
                      <a:pt x="47" y="96"/>
                    </a:cubicBezTo>
                    <a:cubicBezTo>
                      <a:pt x="64" y="96"/>
                      <a:pt x="87" y="87"/>
                      <a:pt x="99" y="77"/>
                    </a:cubicBezTo>
                    <a:cubicBezTo>
                      <a:pt x="112" y="51"/>
                      <a:pt x="99" y="9"/>
                      <a:pt x="69" y="9"/>
                    </a:cubicBezTo>
                    <a:cubicBezTo>
                      <a:pt x="64" y="3"/>
                      <a:pt x="56"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6210975" y="2908250"/>
                <a:ext cx="6150" cy="5900"/>
              </a:xfrm>
              <a:custGeom>
                <a:avLst/>
                <a:gdLst/>
                <a:ahLst/>
                <a:cxnLst/>
                <a:rect l="l" t="t" r="r" b="b"/>
                <a:pathLst>
                  <a:path w="246" h="236" extrusionOk="0">
                    <a:moveTo>
                      <a:pt x="131" y="1"/>
                    </a:moveTo>
                    <a:cubicBezTo>
                      <a:pt x="89" y="1"/>
                      <a:pt x="48" y="26"/>
                      <a:pt x="26" y="67"/>
                    </a:cubicBezTo>
                    <a:cubicBezTo>
                      <a:pt x="0" y="122"/>
                      <a:pt x="13" y="191"/>
                      <a:pt x="69" y="217"/>
                    </a:cubicBezTo>
                    <a:cubicBezTo>
                      <a:pt x="86" y="230"/>
                      <a:pt x="105" y="236"/>
                      <a:pt x="124" y="236"/>
                    </a:cubicBezTo>
                    <a:cubicBezTo>
                      <a:pt x="162" y="236"/>
                      <a:pt x="199" y="212"/>
                      <a:pt x="219" y="174"/>
                    </a:cubicBezTo>
                    <a:cubicBezTo>
                      <a:pt x="245" y="109"/>
                      <a:pt x="232" y="41"/>
                      <a:pt x="177" y="11"/>
                    </a:cubicBezTo>
                    <a:cubicBezTo>
                      <a:pt x="162" y="4"/>
                      <a:pt x="146"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212675" y="2910025"/>
                <a:ext cx="2725" cy="2400"/>
              </a:xfrm>
              <a:custGeom>
                <a:avLst/>
                <a:gdLst/>
                <a:ahLst/>
                <a:cxnLst/>
                <a:rect l="l" t="t" r="r" b="b"/>
                <a:pathLst>
                  <a:path w="109" h="96" extrusionOk="0">
                    <a:moveTo>
                      <a:pt x="48" y="0"/>
                    </a:moveTo>
                    <a:cubicBezTo>
                      <a:pt x="34" y="0"/>
                      <a:pt x="22" y="6"/>
                      <a:pt x="14" y="22"/>
                    </a:cubicBezTo>
                    <a:cubicBezTo>
                      <a:pt x="1" y="51"/>
                      <a:pt x="14" y="77"/>
                      <a:pt x="27" y="90"/>
                    </a:cubicBezTo>
                    <a:cubicBezTo>
                      <a:pt x="34" y="94"/>
                      <a:pt x="41" y="95"/>
                      <a:pt x="48" y="95"/>
                    </a:cubicBezTo>
                    <a:cubicBezTo>
                      <a:pt x="68" y="95"/>
                      <a:pt x="86" y="83"/>
                      <a:pt x="96" y="64"/>
                    </a:cubicBezTo>
                    <a:cubicBezTo>
                      <a:pt x="109" y="51"/>
                      <a:pt x="96" y="9"/>
                      <a:pt x="83" y="9"/>
                    </a:cubicBezTo>
                    <a:cubicBezTo>
                      <a:pt x="70" y="3"/>
                      <a:pt x="59"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6190575" y="2896275"/>
                <a:ext cx="10225" cy="9250"/>
              </a:xfrm>
              <a:custGeom>
                <a:avLst/>
                <a:gdLst/>
                <a:ahLst/>
                <a:cxnLst/>
                <a:rect l="l" t="t" r="r" b="b"/>
                <a:pathLst>
                  <a:path w="409" h="370" extrusionOk="0">
                    <a:moveTo>
                      <a:pt x="108" y="1"/>
                    </a:moveTo>
                    <a:lnTo>
                      <a:pt x="0" y="206"/>
                    </a:lnTo>
                    <a:cubicBezTo>
                      <a:pt x="95" y="262"/>
                      <a:pt x="95" y="219"/>
                      <a:pt x="164" y="262"/>
                    </a:cubicBezTo>
                    <a:cubicBezTo>
                      <a:pt x="232" y="301"/>
                      <a:pt x="219" y="327"/>
                      <a:pt x="301" y="369"/>
                    </a:cubicBezTo>
                    <a:lnTo>
                      <a:pt x="408" y="164"/>
                    </a:lnTo>
                    <a:cubicBezTo>
                      <a:pt x="361" y="138"/>
                      <a:pt x="337" y="134"/>
                      <a:pt x="317" y="134"/>
                    </a:cubicBezTo>
                    <a:cubicBezTo>
                      <a:pt x="310" y="134"/>
                      <a:pt x="304" y="135"/>
                      <a:pt x="297" y="135"/>
                    </a:cubicBezTo>
                    <a:cubicBezTo>
                      <a:pt x="283" y="135"/>
                      <a:pt x="268" y="133"/>
                      <a:pt x="245" y="125"/>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6198075" y="2900350"/>
                <a:ext cx="10225" cy="9250"/>
              </a:xfrm>
              <a:custGeom>
                <a:avLst/>
                <a:gdLst/>
                <a:ahLst/>
                <a:cxnLst/>
                <a:rect l="l" t="t" r="r" b="b"/>
                <a:pathLst>
                  <a:path w="409" h="370" extrusionOk="0">
                    <a:moveTo>
                      <a:pt x="108" y="1"/>
                    </a:moveTo>
                    <a:lnTo>
                      <a:pt x="1" y="206"/>
                    </a:lnTo>
                    <a:cubicBezTo>
                      <a:pt x="95" y="262"/>
                      <a:pt x="82" y="219"/>
                      <a:pt x="164" y="262"/>
                    </a:cubicBezTo>
                    <a:cubicBezTo>
                      <a:pt x="229" y="301"/>
                      <a:pt x="216" y="327"/>
                      <a:pt x="285" y="370"/>
                    </a:cubicBezTo>
                    <a:lnTo>
                      <a:pt x="409" y="164"/>
                    </a:lnTo>
                    <a:cubicBezTo>
                      <a:pt x="353" y="138"/>
                      <a:pt x="329" y="135"/>
                      <a:pt x="310" y="135"/>
                    </a:cubicBezTo>
                    <a:cubicBezTo>
                      <a:pt x="304" y="135"/>
                      <a:pt x="298" y="135"/>
                      <a:pt x="292" y="135"/>
                    </a:cubicBezTo>
                    <a:cubicBezTo>
                      <a:pt x="280" y="135"/>
                      <a:pt x="267" y="133"/>
                      <a:pt x="245" y="125"/>
                    </a:cubicBezTo>
                    <a:cubicBezTo>
                      <a:pt x="164"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6203475" y="2904175"/>
                <a:ext cx="6450" cy="5900"/>
              </a:xfrm>
              <a:custGeom>
                <a:avLst/>
                <a:gdLst/>
                <a:ahLst/>
                <a:cxnLst/>
                <a:rect l="l" t="t" r="r" b="b"/>
                <a:pathLst>
                  <a:path w="258" h="236" extrusionOk="0">
                    <a:moveTo>
                      <a:pt x="147" y="1"/>
                    </a:moveTo>
                    <a:cubicBezTo>
                      <a:pt x="104" y="1"/>
                      <a:pt x="62" y="26"/>
                      <a:pt x="43" y="66"/>
                    </a:cubicBezTo>
                    <a:cubicBezTo>
                      <a:pt x="0" y="122"/>
                      <a:pt x="13" y="190"/>
                      <a:pt x="69" y="217"/>
                    </a:cubicBezTo>
                    <a:cubicBezTo>
                      <a:pt x="87" y="230"/>
                      <a:pt x="107" y="235"/>
                      <a:pt x="126" y="235"/>
                    </a:cubicBezTo>
                    <a:cubicBezTo>
                      <a:pt x="165" y="235"/>
                      <a:pt x="201" y="211"/>
                      <a:pt x="219" y="174"/>
                    </a:cubicBezTo>
                    <a:cubicBezTo>
                      <a:pt x="258" y="109"/>
                      <a:pt x="232" y="40"/>
                      <a:pt x="193" y="11"/>
                    </a:cubicBezTo>
                    <a:cubicBezTo>
                      <a:pt x="178" y="4"/>
                      <a:pt x="162" y="1"/>
                      <a:pt x="14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6205175" y="2905925"/>
                <a:ext cx="2725" cy="2425"/>
              </a:xfrm>
              <a:custGeom>
                <a:avLst/>
                <a:gdLst/>
                <a:ahLst/>
                <a:cxnLst/>
                <a:rect l="l" t="t" r="r" b="b"/>
                <a:pathLst>
                  <a:path w="109" h="97" extrusionOk="0">
                    <a:moveTo>
                      <a:pt x="55" y="1"/>
                    </a:moveTo>
                    <a:cubicBezTo>
                      <a:pt x="39" y="1"/>
                      <a:pt x="21" y="7"/>
                      <a:pt x="14" y="23"/>
                    </a:cubicBezTo>
                    <a:cubicBezTo>
                      <a:pt x="1" y="52"/>
                      <a:pt x="14" y="78"/>
                      <a:pt x="43" y="91"/>
                    </a:cubicBezTo>
                    <a:cubicBezTo>
                      <a:pt x="47" y="95"/>
                      <a:pt x="51" y="96"/>
                      <a:pt x="56" y="96"/>
                    </a:cubicBezTo>
                    <a:cubicBezTo>
                      <a:pt x="69" y="96"/>
                      <a:pt x="86" y="84"/>
                      <a:pt x="95" y="65"/>
                    </a:cubicBezTo>
                    <a:cubicBezTo>
                      <a:pt x="108" y="52"/>
                      <a:pt x="108" y="9"/>
                      <a:pt x="82" y="9"/>
                    </a:cubicBezTo>
                    <a:cubicBezTo>
                      <a:pt x="77" y="4"/>
                      <a:pt x="66"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6196375" y="2900100"/>
                <a:ext cx="6125" cy="5900"/>
              </a:xfrm>
              <a:custGeom>
                <a:avLst/>
                <a:gdLst/>
                <a:ahLst/>
                <a:cxnLst/>
                <a:rect l="l" t="t" r="r" b="b"/>
                <a:pathLst>
                  <a:path w="245" h="236" extrusionOk="0">
                    <a:moveTo>
                      <a:pt x="130" y="1"/>
                    </a:moveTo>
                    <a:cubicBezTo>
                      <a:pt x="87" y="1"/>
                      <a:pt x="45" y="25"/>
                      <a:pt x="26" y="66"/>
                    </a:cubicBezTo>
                    <a:cubicBezTo>
                      <a:pt x="0" y="122"/>
                      <a:pt x="13" y="190"/>
                      <a:pt x="69" y="216"/>
                    </a:cubicBezTo>
                    <a:cubicBezTo>
                      <a:pt x="82" y="229"/>
                      <a:pt x="98" y="235"/>
                      <a:pt x="115" y="235"/>
                    </a:cubicBezTo>
                    <a:cubicBezTo>
                      <a:pt x="150" y="235"/>
                      <a:pt x="189" y="211"/>
                      <a:pt x="216" y="174"/>
                    </a:cubicBezTo>
                    <a:cubicBezTo>
                      <a:pt x="245" y="109"/>
                      <a:pt x="232" y="40"/>
                      <a:pt x="176" y="11"/>
                    </a:cubicBezTo>
                    <a:cubicBezTo>
                      <a:pt x="162" y="4"/>
                      <a:pt x="146"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6198075" y="2901850"/>
                <a:ext cx="2725" cy="2425"/>
              </a:xfrm>
              <a:custGeom>
                <a:avLst/>
                <a:gdLst/>
                <a:ahLst/>
                <a:cxnLst/>
                <a:rect l="l" t="t" r="r" b="b"/>
                <a:pathLst>
                  <a:path w="109" h="97" extrusionOk="0">
                    <a:moveTo>
                      <a:pt x="48" y="1"/>
                    </a:moveTo>
                    <a:cubicBezTo>
                      <a:pt x="33" y="1"/>
                      <a:pt x="21" y="7"/>
                      <a:pt x="14" y="22"/>
                    </a:cubicBezTo>
                    <a:cubicBezTo>
                      <a:pt x="1" y="52"/>
                      <a:pt x="1" y="78"/>
                      <a:pt x="27" y="91"/>
                    </a:cubicBezTo>
                    <a:cubicBezTo>
                      <a:pt x="34" y="94"/>
                      <a:pt x="41" y="96"/>
                      <a:pt x="48" y="96"/>
                    </a:cubicBezTo>
                    <a:cubicBezTo>
                      <a:pt x="67" y="96"/>
                      <a:pt x="86" y="84"/>
                      <a:pt x="95" y="65"/>
                    </a:cubicBezTo>
                    <a:cubicBezTo>
                      <a:pt x="108" y="52"/>
                      <a:pt x="95" y="9"/>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6175975" y="2888125"/>
                <a:ext cx="10225" cy="9225"/>
              </a:xfrm>
              <a:custGeom>
                <a:avLst/>
                <a:gdLst/>
                <a:ahLst/>
                <a:cxnLst/>
                <a:rect l="l" t="t" r="r" b="b"/>
                <a:pathLst>
                  <a:path w="409" h="369" extrusionOk="0">
                    <a:moveTo>
                      <a:pt x="108" y="0"/>
                    </a:moveTo>
                    <a:lnTo>
                      <a:pt x="0" y="206"/>
                    </a:lnTo>
                    <a:cubicBezTo>
                      <a:pt x="95" y="261"/>
                      <a:pt x="95" y="219"/>
                      <a:pt x="163" y="261"/>
                    </a:cubicBezTo>
                    <a:cubicBezTo>
                      <a:pt x="232" y="300"/>
                      <a:pt x="216" y="327"/>
                      <a:pt x="284" y="369"/>
                    </a:cubicBezTo>
                    <a:lnTo>
                      <a:pt x="408" y="163"/>
                    </a:lnTo>
                    <a:cubicBezTo>
                      <a:pt x="353" y="137"/>
                      <a:pt x="329" y="134"/>
                      <a:pt x="311" y="134"/>
                    </a:cubicBezTo>
                    <a:cubicBezTo>
                      <a:pt x="304" y="134"/>
                      <a:pt x="299" y="134"/>
                      <a:pt x="293" y="134"/>
                    </a:cubicBezTo>
                    <a:cubicBezTo>
                      <a:pt x="281" y="134"/>
                      <a:pt x="268" y="133"/>
                      <a:pt x="245" y="124"/>
                    </a:cubicBezTo>
                    <a:cubicBezTo>
                      <a:pt x="163" y="82"/>
                      <a:pt x="189"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6183075" y="2892200"/>
                <a:ext cx="10225" cy="9250"/>
              </a:xfrm>
              <a:custGeom>
                <a:avLst/>
                <a:gdLst/>
                <a:ahLst/>
                <a:cxnLst/>
                <a:rect l="l" t="t" r="r" b="b"/>
                <a:pathLst>
                  <a:path w="409" h="370" extrusionOk="0">
                    <a:moveTo>
                      <a:pt x="124" y="0"/>
                    </a:moveTo>
                    <a:lnTo>
                      <a:pt x="0" y="206"/>
                    </a:lnTo>
                    <a:cubicBezTo>
                      <a:pt x="111" y="261"/>
                      <a:pt x="95" y="219"/>
                      <a:pt x="163" y="261"/>
                    </a:cubicBezTo>
                    <a:cubicBezTo>
                      <a:pt x="245" y="301"/>
                      <a:pt x="219" y="327"/>
                      <a:pt x="300" y="369"/>
                    </a:cubicBezTo>
                    <a:lnTo>
                      <a:pt x="408" y="164"/>
                    </a:lnTo>
                    <a:cubicBezTo>
                      <a:pt x="361" y="137"/>
                      <a:pt x="337" y="134"/>
                      <a:pt x="317" y="134"/>
                    </a:cubicBezTo>
                    <a:cubicBezTo>
                      <a:pt x="310" y="134"/>
                      <a:pt x="303" y="135"/>
                      <a:pt x="297" y="135"/>
                    </a:cubicBezTo>
                    <a:cubicBezTo>
                      <a:pt x="283" y="135"/>
                      <a:pt x="268" y="133"/>
                      <a:pt x="245" y="124"/>
                    </a:cubicBezTo>
                    <a:cubicBezTo>
                      <a:pt x="176" y="82"/>
                      <a:pt x="193" y="43"/>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6188850" y="2896025"/>
                <a:ext cx="6150" cy="5750"/>
              </a:xfrm>
              <a:custGeom>
                <a:avLst/>
                <a:gdLst/>
                <a:ahLst/>
                <a:cxnLst/>
                <a:rect l="l" t="t" r="r" b="b"/>
                <a:pathLst>
                  <a:path w="246" h="230" extrusionOk="0">
                    <a:moveTo>
                      <a:pt x="141" y="0"/>
                    </a:moveTo>
                    <a:cubicBezTo>
                      <a:pt x="103" y="0"/>
                      <a:pt x="58" y="25"/>
                      <a:pt x="27" y="66"/>
                    </a:cubicBezTo>
                    <a:cubicBezTo>
                      <a:pt x="1" y="122"/>
                      <a:pt x="14" y="190"/>
                      <a:pt x="69" y="216"/>
                    </a:cubicBezTo>
                    <a:cubicBezTo>
                      <a:pt x="88" y="225"/>
                      <a:pt x="107" y="229"/>
                      <a:pt x="126" y="229"/>
                    </a:cubicBezTo>
                    <a:cubicBezTo>
                      <a:pt x="164" y="229"/>
                      <a:pt x="200" y="211"/>
                      <a:pt x="219" y="174"/>
                    </a:cubicBezTo>
                    <a:cubicBezTo>
                      <a:pt x="246" y="108"/>
                      <a:pt x="233" y="40"/>
                      <a:pt x="177" y="11"/>
                    </a:cubicBezTo>
                    <a:cubicBezTo>
                      <a:pt x="167" y="4"/>
                      <a:pt x="154"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0575" y="2897775"/>
                <a:ext cx="2725" cy="2400"/>
              </a:xfrm>
              <a:custGeom>
                <a:avLst/>
                <a:gdLst/>
                <a:ahLst/>
                <a:cxnLst/>
                <a:rect l="l" t="t" r="r" b="b"/>
                <a:pathLst>
                  <a:path w="109" h="96" extrusionOk="0">
                    <a:moveTo>
                      <a:pt x="49" y="1"/>
                    </a:moveTo>
                    <a:cubicBezTo>
                      <a:pt x="34" y="1"/>
                      <a:pt x="21" y="7"/>
                      <a:pt x="13" y="22"/>
                    </a:cubicBezTo>
                    <a:cubicBezTo>
                      <a:pt x="0" y="52"/>
                      <a:pt x="13" y="78"/>
                      <a:pt x="26" y="91"/>
                    </a:cubicBezTo>
                    <a:cubicBezTo>
                      <a:pt x="34" y="94"/>
                      <a:pt x="42" y="96"/>
                      <a:pt x="49" y="96"/>
                    </a:cubicBezTo>
                    <a:cubicBezTo>
                      <a:pt x="69" y="96"/>
                      <a:pt x="85" y="84"/>
                      <a:pt x="95" y="65"/>
                    </a:cubicBezTo>
                    <a:cubicBezTo>
                      <a:pt x="108" y="52"/>
                      <a:pt x="108" y="9"/>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6181350" y="2891950"/>
                <a:ext cx="6550" cy="5725"/>
              </a:xfrm>
              <a:custGeom>
                <a:avLst/>
                <a:gdLst/>
                <a:ahLst/>
                <a:cxnLst/>
                <a:rect l="l" t="t" r="r" b="b"/>
                <a:pathLst>
                  <a:path w="262" h="229" extrusionOk="0">
                    <a:moveTo>
                      <a:pt x="147" y="0"/>
                    </a:moveTo>
                    <a:cubicBezTo>
                      <a:pt x="104" y="0"/>
                      <a:pt x="62" y="25"/>
                      <a:pt x="43" y="66"/>
                    </a:cubicBezTo>
                    <a:cubicBezTo>
                      <a:pt x="1" y="121"/>
                      <a:pt x="30" y="190"/>
                      <a:pt x="69" y="216"/>
                    </a:cubicBezTo>
                    <a:cubicBezTo>
                      <a:pt x="87" y="225"/>
                      <a:pt x="107" y="229"/>
                      <a:pt x="126" y="229"/>
                    </a:cubicBezTo>
                    <a:cubicBezTo>
                      <a:pt x="165" y="229"/>
                      <a:pt x="202" y="211"/>
                      <a:pt x="219" y="174"/>
                    </a:cubicBezTo>
                    <a:cubicBezTo>
                      <a:pt x="262" y="108"/>
                      <a:pt x="232" y="40"/>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0"/>
              <p:cNvSpPr/>
              <p:nvPr/>
            </p:nvSpPr>
            <p:spPr>
              <a:xfrm>
                <a:off x="6183400" y="2893700"/>
                <a:ext cx="2475" cy="2400"/>
              </a:xfrm>
              <a:custGeom>
                <a:avLst/>
                <a:gdLst/>
                <a:ahLst/>
                <a:cxnLst/>
                <a:rect l="l" t="t" r="r" b="b"/>
                <a:pathLst>
                  <a:path w="99" h="96" extrusionOk="0">
                    <a:moveTo>
                      <a:pt x="48" y="0"/>
                    </a:moveTo>
                    <a:cubicBezTo>
                      <a:pt x="36" y="0"/>
                      <a:pt x="24" y="7"/>
                      <a:pt x="16" y="22"/>
                    </a:cubicBezTo>
                    <a:cubicBezTo>
                      <a:pt x="0" y="51"/>
                      <a:pt x="0" y="77"/>
                      <a:pt x="29" y="90"/>
                    </a:cubicBezTo>
                    <a:cubicBezTo>
                      <a:pt x="33" y="94"/>
                      <a:pt x="37" y="96"/>
                      <a:pt x="42" y="96"/>
                    </a:cubicBezTo>
                    <a:cubicBezTo>
                      <a:pt x="56" y="96"/>
                      <a:pt x="72" y="83"/>
                      <a:pt x="82" y="64"/>
                    </a:cubicBezTo>
                    <a:cubicBezTo>
                      <a:pt x="98" y="51"/>
                      <a:pt x="98" y="9"/>
                      <a:pt x="69" y="9"/>
                    </a:cubicBezTo>
                    <a:cubicBezTo>
                      <a:pt x="63" y="3"/>
                      <a:pt x="56"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0"/>
              <p:cNvSpPr/>
              <p:nvPr/>
            </p:nvSpPr>
            <p:spPr>
              <a:xfrm>
                <a:off x="6160950" y="2879950"/>
                <a:ext cx="10225" cy="9250"/>
              </a:xfrm>
              <a:custGeom>
                <a:avLst/>
                <a:gdLst/>
                <a:ahLst/>
                <a:cxnLst/>
                <a:rect l="l" t="t" r="r" b="b"/>
                <a:pathLst>
                  <a:path w="409" h="370" extrusionOk="0">
                    <a:moveTo>
                      <a:pt x="125" y="1"/>
                    </a:moveTo>
                    <a:lnTo>
                      <a:pt x="1" y="206"/>
                    </a:lnTo>
                    <a:cubicBezTo>
                      <a:pt x="111" y="262"/>
                      <a:pt x="98" y="219"/>
                      <a:pt x="180" y="262"/>
                    </a:cubicBezTo>
                    <a:cubicBezTo>
                      <a:pt x="245" y="301"/>
                      <a:pt x="219" y="327"/>
                      <a:pt x="301" y="370"/>
                    </a:cubicBezTo>
                    <a:lnTo>
                      <a:pt x="409" y="164"/>
                    </a:lnTo>
                    <a:cubicBezTo>
                      <a:pt x="361" y="138"/>
                      <a:pt x="341" y="135"/>
                      <a:pt x="322" y="135"/>
                    </a:cubicBezTo>
                    <a:cubicBezTo>
                      <a:pt x="316" y="135"/>
                      <a:pt x="310" y="135"/>
                      <a:pt x="303" y="135"/>
                    </a:cubicBezTo>
                    <a:cubicBezTo>
                      <a:pt x="289" y="135"/>
                      <a:pt x="273" y="133"/>
                      <a:pt x="245" y="125"/>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6168450" y="2884025"/>
                <a:ext cx="10225" cy="9250"/>
              </a:xfrm>
              <a:custGeom>
                <a:avLst/>
                <a:gdLst/>
                <a:ahLst/>
                <a:cxnLst/>
                <a:rect l="l" t="t" r="r" b="b"/>
                <a:pathLst>
                  <a:path w="409" h="370" extrusionOk="0">
                    <a:moveTo>
                      <a:pt x="109" y="1"/>
                    </a:moveTo>
                    <a:lnTo>
                      <a:pt x="1" y="207"/>
                    </a:lnTo>
                    <a:cubicBezTo>
                      <a:pt x="95" y="262"/>
                      <a:pt x="95" y="220"/>
                      <a:pt x="164" y="262"/>
                    </a:cubicBezTo>
                    <a:cubicBezTo>
                      <a:pt x="233" y="301"/>
                      <a:pt x="219" y="327"/>
                      <a:pt x="301" y="370"/>
                    </a:cubicBezTo>
                    <a:lnTo>
                      <a:pt x="409" y="164"/>
                    </a:lnTo>
                    <a:cubicBezTo>
                      <a:pt x="361" y="138"/>
                      <a:pt x="338" y="135"/>
                      <a:pt x="317" y="135"/>
                    </a:cubicBezTo>
                    <a:cubicBezTo>
                      <a:pt x="311" y="135"/>
                      <a:pt x="304" y="135"/>
                      <a:pt x="297" y="135"/>
                    </a:cubicBezTo>
                    <a:cubicBezTo>
                      <a:pt x="284" y="135"/>
                      <a:pt x="268" y="134"/>
                      <a:pt x="246" y="125"/>
                    </a:cubicBezTo>
                    <a:cubicBezTo>
                      <a:pt x="177" y="83"/>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6174250" y="2887850"/>
                <a:ext cx="6150" cy="5750"/>
              </a:xfrm>
              <a:custGeom>
                <a:avLst/>
                <a:gdLst/>
                <a:ahLst/>
                <a:cxnLst/>
                <a:rect l="l" t="t" r="r" b="b"/>
                <a:pathLst>
                  <a:path w="246" h="230" extrusionOk="0">
                    <a:moveTo>
                      <a:pt x="131" y="1"/>
                    </a:moveTo>
                    <a:cubicBezTo>
                      <a:pt x="89" y="1"/>
                      <a:pt x="48" y="26"/>
                      <a:pt x="27" y="67"/>
                    </a:cubicBezTo>
                    <a:cubicBezTo>
                      <a:pt x="1" y="122"/>
                      <a:pt x="14" y="191"/>
                      <a:pt x="69" y="217"/>
                    </a:cubicBezTo>
                    <a:cubicBezTo>
                      <a:pt x="82" y="225"/>
                      <a:pt x="98" y="230"/>
                      <a:pt x="115" y="230"/>
                    </a:cubicBezTo>
                    <a:cubicBezTo>
                      <a:pt x="151" y="230"/>
                      <a:pt x="191" y="212"/>
                      <a:pt x="219" y="174"/>
                    </a:cubicBezTo>
                    <a:cubicBezTo>
                      <a:pt x="245" y="109"/>
                      <a:pt x="232" y="41"/>
                      <a:pt x="177" y="11"/>
                    </a:cubicBez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6175975" y="2889625"/>
                <a:ext cx="2700" cy="2400"/>
              </a:xfrm>
              <a:custGeom>
                <a:avLst/>
                <a:gdLst/>
                <a:ahLst/>
                <a:cxnLst/>
                <a:rect l="l" t="t" r="r" b="b"/>
                <a:pathLst>
                  <a:path w="108" h="96" extrusionOk="0">
                    <a:moveTo>
                      <a:pt x="48" y="0"/>
                    </a:moveTo>
                    <a:cubicBezTo>
                      <a:pt x="33" y="0"/>
                      <a:pt x="21" y="6"/>
                      <a:pt x="13" y="22"/>
                    </a:cubicBezTo>
                    <a:cubicBezTo>
                      <a:pt x="0" y="51"/>
                      <a:pt x="0" y="77"/>
                      <a:pt x="26" y="90"/>
                    </a:cubicBezTo>
                    <a:cubicBezTo>
                      <a:pt x="33" y="94"/>
                      <a:pt x="40" y="95"/>
                      <a:pt x="48" y="95"/>
                    </a:cubicBezTo>
                    <a:cubicBezTo>
                      <a:pt x="67" y="95"/>
                      <a:pt x="85" y="83"/>
                      <a:pt x="95" y="64"/>
                    </a:cubicBezTo>
                    <a:cubicBezTo>
                      <a:pt x="108" y="51"/>
                      <a:pt x="95" y="9"/>
                      <a:pt x="82" y="9"/>
                    </a:cubicBezTo>
                    <a:cubicBezTo>
                      <a:pt x="70" y="3"/>
                      <a:pt x="5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6166750" y="2883775"/>
                <a:ext cx="6150" cy="5750"/>
              </a:xfrm>
              <a:custGeom>
                <a:avLst/>
                <a:gdLst/>
                <a:ahLst/>
                <a:cxnLst/>
                <a:rect l="l" t="t" r="r" b="b"/>
                <a:pathLst>
                  <a:path w="246" h="230" extrusionOk="0">
                    <a:moveTo>
                      <a:pt x="140" y="1"/>
                    </a:moveTo>
                    <a:cubicBezTo>
                      <a:pt x="103" y="1"/>
                      <a:pt x="58" y="26"/>
                      <a:pt x="30" y="66"/>
                    </a:cubicBezTo>
                    <a:cubicBezTo>
                      <a:pt x="0" y="122"/>
                      <a:pt x="13" y="190"/>
                      <a:pt x="69" y="217"/>
                    </a:cubicBezTo>
                    <a:cubicBezTo>
                      <a:pt x="87" y="225"/>
                      <a:pt x="107" y="230"/>
                      <a:pt x="126" y="230"/>
                    </a:cubicBezTo>
                    <a:cubicBezTo>
                      <a:pt x="165" y="230"/>
                      <a:pt x="201" y="211"/>
                      <a:pt x="219" y="174"/>
                    </a:cubicBezTo>
                    <a:cubicBezTo>
                      <a:pt x="245" y="109"/>
                      <a:pt x="232" y="40"/>
                      <a:pt x="177"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6168450" y="2885525"/>
                <a:ext cx="2725" cy="2425"/>
              </a:xfrm>
              <a:custGeom>
                <a:avLst/>
                <a:gdLst/>
                <a:ahLst/>
                <a:cxnLst/>
                <a:rect l="l" t="t" r="r" b="b"/>
                <a:pathLst>
                  <a:path w="109" h="97" extrusionOk="0">
                    <a:moveTo>
                      <a:pt x="50" y="1"/>
                    </a:moveTo>
                    <a:cubicBezTo>
                      <a:pt x="35" y="1"/>
                      <a:pt x="22" y="7"/>
                      <a:pt x="14" y="23"/>
                    </a:cubicBezTo>
                    <a:cubicBezTo>
                      <a:pt x="1" y="52"/>
                      <a:pt x="14" y="78"/>
                      <a:pt x="27" y="91"/>
                    </a:cubicBezTo>
                    <a:cubicBezTo>
                      <a:pt x="35" y="95"/>
                      <a:pt x="42" y="96"/>
                      <a:pt x="50" y="96"/>
                    </a:cubicBezTo>
                    <a:cubicBezTo>
                      <a:pt x="69" y="96"/>
                      <a:pt x="86" y="84"/>
                      <a:pt x="95" y="65"/>
                    </a:cubicBezTo>
                    <a:cubicBezTo>
                      <a:pt x="109" y="52"/>
                      <a:pt x="109" y="9"/>
                      <a:pt x="82" y="9"/>
                    </a:cubicBezTo>
                    <a:cubicBezTo>
                      <a:pt x="72" y="4"/>
                      <a:pt x="60"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6146350" y="2871800"/>
                <a:ext cx="10225" cy="9250"/>
              </a:xfrm>
              <a:custGeom>
                <a:avLst/>
                <a:gdLst/>
                <a:ahLst/>
                <a:cxnLst/>
                <a:rect l="l" t="t" r="r" b="b"/>
                <a:pathLst>
                  <a:path w="409" h="370" extrusionOk="0">
                    <a:moveTo>
                      <a:pt x="124" y="0"/>
                    </a:moveTo>
                    <a:lnTo>
                      <a:pt x="0" y="206"/>
                    </a:lnTo>
                    <a:cubicBezTo>
                      <a:pt x="111" y="261"/>
                      <a:pt x="95" y="219"/>
                      <a:pt x="163" y="261"/>
                    </a:cubicBezTo>
                    <a:cubicBezTo>
                      <a:pt x="232" y="301"/>
                      <a:pt x="219" y="327"/>
                      <a:pt x="301" y="369"/>
                    </a:cubicBezTo>
                    <a:lnTo>
                      <a:pt x="408" y="164"/>
                    </a:lnTo>
                    <a:cubicBezTo>
                      <a:pt x="314" y="111"/>
                      <a:pt x="314" y="150"/>
                      <a:pt x="245" y="111"/>
                    </a:cubicBezTo>
                    <a:cubicBezTo>
                      <a:pt x="177" y="82"/>
                      <a:pt x="193" y="43"/>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6153850" y="2875875"/>
                <a:ext cx="10225" cy="9250"/>
              </a:xfrm>
              <a:custGeom>
                <a:avLst/>
                <a:gdLst/>
                <a:ahLst/>
                <a:cxnLst/>
                <a:rect l="l" t="t" r="r" b="b"/>
                <a:pathLst>
                  <a:path w="409" h="370" extrusionOk="0">
                    <a:moveTo>
                      <a:pt x="108" y="1"/>
                    </a:moveTo>
                    <a:lnTo>
                      <a:pt x="1" y="206"/>
                    </a:lnTo>
                    <a:cubicBezTo>
                      <a:pt x="95" y="262"/>
                      <a:pt x="95" y="219"/>
                      <a:pt x="164" y="262"/>
                    </a:cubicBezTo>
                    <a:cubicBezTo>
                      <a:pt x="232" y="301"/>
                      <a:pt x="219" y="327"/>
                      <a:pt x="285" y="369"/>
                    </a:cubicBezTo>
                    <a:lnTo>
                      <a:pt x="409" y="164"/>
                    </a:lnTo>
                    <a:cubicBezTo>
                      <a:pt x="361" y="138"/>
                      <a:pt x="338" y="134"/>
                      <a:pt x="317" y="134"/>
                    </a:cubicBezTo>
                    <a:cubicBezTo>
                      <a:pt x="310" y="134"/>
                      <a:pt x="304" y="135"/>
                      <a:pt x="297" y="135"/>
                    </a:cubicBezTo>
                    <a:cubicBezTo>
                      <a:pt x="283" y="135"/>
                      <a:pt x="268" y="133"/>
                      <a:pt x="245" y="125"/>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6159325" y="2879700"/>
                <a:ext cx="6475" cy="5750"/>
              </a:xfrm>
              <a:custGeom>
                <a:avLst/>
                <a:gdLst/>
                <a:ahLst/>
                <a:cxnLst/>
                <a:rect l="l" t="t" r="r" b="b"/>
                <a:pathLst>
                  <a:path w="259" h="230" extrusionOk="0">
                    <a:moveTo>
                      <a:pt x="144" y="1"/>
                    </a:moveTo>
                    <a:cubicBezTo>
                      <a:pt x="101" y="1"/>
                      <a:pt x="59" y="25"/>
                      <a:pt x="39" y="66"/>
                    </a:cubicBezTo>
                    <a:cubicBezTo>
                      <a:pt x="0" y="122"/>
                      <a:pt x="26" y="190"/>
                      <a:pt x="66" y="216"/>
                    </a:cubicBezTo>
                    <a:cubicBezTo>
                      <a:pt x="84" y="225"/>
                      <a:pt x="103" y="229"/>
                      <a:pt x="123" y="229"/>
                    </a:cubicBezTo>
                    <a:cubicBezTo>
                      <a:pt x="161" y="229"/>
                      <a:pt x="198" y="211"/>
                      <a:pt x="216" y="174"/>
                    </a:cubicBezTo>
                    <a:cubicBezTo>
                      <a:pt x="258" y="109"/>
                      <a:pt x="245" y="40"/>
                      <a:pt x="190"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6161350" y="2881450"/>
                <a:ext cx="2725" cy="2425"/>
              </a:xfrm>
              <a:custGeom>
                <a:avLst/>
                <a:gdLst/>
                <a:ahLst/>
                <a:cxnLst/>
                <a:rect l="l" t="t" r="r" b="b"/>
                <a:pathLst>
                  <a:path w="109" h="97" extrusionOk="0">
                    <a:moveTo>
                      <a:pt x="45" y="1"/>
                    </a:moveTo>
                    <a:cubicBezTo>
                      <a:pt x="34" y="1"/>
                      <a:pt x="22" y="7"/>
                      <a:pt x="14" y="22"/>
                    </a:cubicBezTo>
                    <a:cubicBezTo>
                      <a:pt x="1" y="52"/>
                      <a:pt x="1" y="78"/>
                      <a:pt x="27" y="91"/>
                    </a:cubicBezTo>
                    <a:cubicBezTo>
                      <a:pt x="30" y="94"/>
                      <a:pt x="36" y="96"/>
                      <a:pt x="43" y="96"/>
                    </a:cubicBezTo>
                    <a:cubicBezTo>
                      <a:pt x="61" y="96"/>
                      <a:pt x="86" y="84"/>
                      <a:pt x="95" y="65"/>
                    </a:cubicBezTo>
                    <a:cubicBezTo>
                      <a:pt x="109" y="52"/>
                      <a:pt x="95" y="9"/>
                      <a:pt x="66" y="9"/>
                    </a:cubicBezTo>
                    <a:cubicBezTo>
                      <a:pt x="61" y="4"/>
                      <a:pt x="53" y="1"/>
                      <a:pt x="4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6152125" y="2875625"/>
                <a:ext cx="6150" cy="5750"/>
              </a:xfrm>
              <a:custGeom>
                <a:avLst/>
                <a:gdLst/>
                <a:ahLst/>
                <a:cxnLst/>
                <a:rect l="l" t="t" r="r" b="b"/>
                <a:pathLst>
                  <a:path w="246" h="230" extrusionOk="0">
                    <a:moveTo>
                      <a:pt x="133" y="0"/>
                    </a:moveTo>
                    <a:cubicBezTo>
                      <a:pt x="91" y="0"/>
                      <a:pt x="49" y="25"/>
                      <a:pt x="27" y="66"/>
                    </a:cubicBezTo>
                    <a:cubicBezTo>
                      <a:pt x="1" y="122"/>
                      <a:pt x="14" y="190"/>
                      <a:pt x="70" y="216"/>
                    </a:cubicBezTo>
                    <a:cubicBezTo>
                      <a:pt x="88" y="225"/>
                      <a:pt x="107" y="229"/>
                      <a:pt x="126" y="229"/>
                    </a:cubicBezTo>
                    <a:cubicBezTo>
                      <a:pt x="164" y="229"/>
                      <a:pt x="200" y="211"/>
                      <a:pt x="220" y="174"/>
                    </a:cubicBezTo>
                    <a:cubicBezTo>
                      <a:pt x="246" y="108"/>
                      <a:pt x="233"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6153850" y="2877375"/>
                <a:ext cx="2725" cy="2400"/>
              </a:xfrm>
              <a:custGeom>
                <a:avLst/>
                <a:gdLst/>
                <a:ahLst/>
                <a:cxnLst/>
                <a:rect l="l" t="t" r="r" b="b"/>
                <a:pathLst>
                  <a:path w="109" h="96" extrusionOk="0">
                    <a:moveTo>
                      <a:pt x="49" y="1"/>
                    </a:moveTo>
                    <a:cubicBezTo>
                      <a:pt x="34" y="1"/>
                      <a:pt x="21" y="7"/>
                      <a:pt x="14" y="22"/>
                    </a:cubicBezTo>
                    <a:cubicBezTo>
                      <a:pt x="1" y="52"/>
                      <a:pt x="14" y="78"/>
                      <a:pt x="27" y="91"/>
                    </a:cubicBezTo>
                    <a:cubicBezTo>
                      <a:pt x="35" y="94"/>
                      <a:pt x="42" y="96"/>
                      <a:pt x="49" y="96"/>
                    </a:cubicBezTo>
                    <a:cubicBezTo>
                      <a:pt x="69" y="96"/>
                      <a:pt x="86" y="84"/>
                      <a:pt x="95" y="65"/>
                    </a:cubicBezTo>
                    <a:cubicBezTo>
                      <a:pt x="108" y="52"/>
                      <a:pt x="95" y="9"/>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6131725" y="2863625"/>
                <a:ext cx="10225" cy="9250"/>
              </a:xfrm>
              <a:custGeom>
                <a:avLst/>
                <a:gdLst/>
                <a:ahLst/>
                <a:cxnLst/>
                <a:rect l="l" t="t" r="r" b="b"/>
                <a:pathLst>
                  <a:path w="409" h="370" extrusionOk="0">
                    <a:moveTo>
                      <a:pt x="109" y="1"/>
                    </a:moveTo>
                    <a:lnTo>
                      <a:pt x="1" y="207"/>
                    </a:lnTo>
                    <a:cubicBezTo>
                      <a:pt x="96" y="262"/>
                      <a:pt x="96" y="220"/>
                      <a:pt x="164" y="262"/>
                    </a:cubicBezTo>
                    <a:cubicBezTo>
                      <a:pt x="233" y="301"/>
                      <a:pt x="220" y="327"/>
                      <a:pt x="301" y="370"/>
                    </a:cubicBezTo>
                    <a:lnTo>
                      <a:pt x="409" y="164"/>
                    </a:lnTo>
                    <a:cubicBezTo>
                      <a:pt x="314" y="112"/>
                      <a:pt x="314" y="151"/>
                      <a:pt x="246" y="112"/>
                    </a:cubicBezTo>
                    <a:cubicBezTo>
                      <a:pt x="177" y="83"/>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6139250" y="2867725"/>
                <a:ext cx="10225" cy="9225"/>
              </a:xfrm>
              <a:custGeom>
                <a:avLst/>
                <a:gdLst/>
                <a:ahLst/>
                <a:cxnLst/>
                <a:rect l="l" t="t" r="r" b="b"/>
                <a:pathLst>
                  <a:path w="409" h="369" extrusionOk="0">
                    <a:moveTo>
                      <a:pt x="108" y="0"/>
                    </a:moveTo>
                    <a:lnTo>
                      <a:pt x="0" y="206"/>
                    </a:lnTo>
                    <a:cubicBezTo>
                      <a:pt x="95" y="261"/>
                      <a:pt x="95" y="219"/>
                      <a:pt x="163" y="261"/>
                    </a:cubicBezTo>
                    <a:cubicBezTo>
                      <a:pt x="232" y="300"/>
                      <a:pt x="216" y="327"/>
                      <a:pt x="284" y="369"/>
                    </a:cubicBezTo>
                    <a:lnTo>
                      <a:pt x="408" y="163"/>
                    </a:lnTo>
                    <a:cubicBezTo>
                      <a:pt x="297" y="111"/>
                      <a:pt x="314" y="150"/>
                      <a:pt x="245" y="111"/>
                    </a:cubicBezTo>
                    <a:cubicBezTo>
                      <a:pt x="163" y="82"/>
                      <a:pt x="190"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6144625" y="2871550"/>
                <a:ext cx="6550" cy="5725"/>
              </a:xfrm>
              <a:custGeom>
                <a:avLst/>
                <a:gdLst/>
                <a:ahLst/>
                <a:cxnLst/>
                <a:rect l="l" t="t" r="r" b="b"/>
                <a:pathLst>
                  <a:path w="262" h="229" extrusionOk="0">
                    <a:moveTo>
                      <a:pt x="147" y="0"/>
                    </a:moveTo>
                    <a:cubicBezTo>
                      <a:pt x="104" y="0"/>
                      <a:pt x="62" y="25"/>
                      <a:pt x="43" y="66"/>
                    </a:cubicBezTo>
                    <a:cubicBezTo>
                      <a:pt x="1" y="121"/>
                      <a:pt x="17" y="190"/>
                      <a:pt x="69" y="216"/>
                    </a:cubicBezTo>
                    <a:cubicBezTo>
                      <a:pt x="87" y="225"/>
                      <a:pt x="107" y="229"/>
                      <a:pt x="126" y="229"/>
                    </a:cubicBezTo>
                    <a:cubicBezTo>
                      <a:pt x="165" y="229"/>
                      <a:pt x="202" y="211"/>
                      <a:pt x="219" y="174"/>
                    </a:cubicBezTo>
                    <a:cubicBezTo>
                      <a:pt x="262" y="108"/>
                      <a:pt x="232" y="40"/>
                      <a:pt x="193" y="10"/>
                    </a:cubicBezTo>
                    <a:cubicBezTo>
                      <a:pt x="179"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6146350" y="2873300"/>
                <a:ext cx="2800" cy="2400"/>
              </a:xfrm>
              <a:custGeom>
                <a:avLst/>
                <a:gdLst/>
                <a:ahLst/>
                <a:cxnLst/>
                <a:rect l="l" t="t" r="r" b="b"/>
                <a:pathLst>
                  <a:path w="112" h="96" extrusionOk="0">
                    <a:moveTo>
                      <a:pt x="56" y="0"/>
                    </a:moveTo>
                    <a:cubicBezTo>
                      <a:pt x="40" y="0"/>
                      <a:pt x="23" y="7"/>
                      <a:pt x="13" y="22"/>
                    </a:cubicBezTo>
                    <a:cubicBezTo>
                      <a:pt x="0" y="51"/>
                      <a:pt x="13" y="77"/>
                      <a:pt x="43" y="90"/>
                    </a:cubicBezTo>
                    <a:cubicBezTo>
                      <a:pt x="46" y="94"/>
                      <a:pt x="51" y="96"/>
                      <a:pt x="55" y="96"/>
                    </a:cubicBezTo>
                    <a:cubicBezTo>
                      <a:pt x="69" y="96"/>
                      <a:pt x="85" y="83"/>
                      <a:pt x="95" y="64"/>
                    </a:cubicBezTo>
                    <a:cubicBezTo>
                      <a:pt x="111" y="51"/>
                      <a:pt x="111" y="9"/>
                      <a:pt x="82" y="9"/>
                    </a:cubicBezTo>
                    <a:cubicBezTo>
                      <a:pt x="76" y="3"/>
                      <a:pt x="67"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6137525" y="2867450"/>
                <a:ext cx="6150" cy="5750"/>
              </a:xfrm>
              <a:custGeom>
                <a:avLst/>
                <a:gdLst/>
                <a:ahLst/>
                <a:cxnLst/>
                <a:rect l="l" t="t" r="r" b="b"/>
                <a:pathLst>
                  <a:path w="246" h="230" extrusionOk="0">
                    <a:moveTo>
                      <a:pt x="132" y="1"/>
                    </a:moveTo>
                    <a:cubicBezTo>
                      <a:pt x="89" y="1"/>
                      <a:pt x="48" y="26"/>
                      <a:pt x="27" y="67"/>
                    </a:cubicBezTo>
                    <a:cubicBezTo>
                      <a:pt x="1" y="122"/>
                      <a:pt x="14" y="191"/>
                      <a:pt x="69" y="217"/>
                    </a:cubicBezTo>
                    <a:cubicBezTo>
                      <a:pt x="82" y="225"/>
                      <a:pt x="98" y="230"/>
                      <a:pt x="115" y="230"/>
                    </a:cubicBezTo>
                    <a:cubicBezTo>
                      <a:pt x="151" y="230"/>
                      <a:pt x="191" y="212"/>
                      <a:pt x="219" y="174"/>
                    </a:cubicBezTo>
                    <a:cubicBezTo>
                      <a:pt x="246" y="109"/>
                      <a:pt x="232" y="41"/>
                      <a:pt x="177" y="11"/>
                    </a:cubicBezTo>
                    <a:cubicBezTo>
                      <a:pt x="162" y="4"/>
                      <a:pt x="147" y="1"/>
                      <a:pt x="13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6139250" y="2869225"/>
                <a:ext cx="2700" cy="2400"/>
              </a:xfrm>
              <a:custGeom>
                <a:avLst/>
                <a:gdLst/>
                <a:ahLst/>
                <a:cxnLst/>
                <a:rect l="l" t="t" r="r" b="b"/>
                <a:pathLst>
                  <a:path w="108" h="96" extrusionOk="0">
                    <a:moveTo>
                      <a:pt x="48" y="0"/>
                    </a:moveTo>
                    <a:cubicBezTo>
                      <a:pt x="33" y="0"/>
                      <a:pt x="21" y="6"/>
                      <a:pt x="13" y="22"/>
                    </a:cubicBezTo>
                    <a:cubicBezTo>
                      <a:pt x="0" y="51"/>
                      <a:pt x="0" y="77"/>
                      <a:pt x="26" y="90"/>
                    </a:cubicBezTo>
                    <a:cubicBezTo>
                      <a:pt x="33" y="94"/>
                      <a:pt x="41" y="95"/>
                      <a:pt x="48" y="95"/>
                    </a:cubicBezTo>
                    <a:cubicBezTo>
                      <a:pt x="67" y="95"/>
                      <a:pt x="85" y="83"/>
                      <a:pt x="95" y="64"/>
                    </a:cubicBezTo>
                    <a:cubicBezTo>
                      <a:pt x="108" y="51"/>
                      <a:pt x="95" y="9"/>
                      <a:pt x="82" y="9"/>
                    </a:cubicBezTo>
                    <a:cubicBezTo>
                      <a:pt x="70" y="3"/>
                      <a:pt x="5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6117125" y="2855475"/>
                <a:ext cx="10225" cy="9250"/>
              </a:xfrm>
              <a:custGeom>
                <a:avLst/>
                <a:gdLst/>
                <a:ahLst/>
                <a:cxnLst/>
                <a:rect l="l" t="t" r="r" b="b"/>
                <a:pathLst>
                  <a:path w="409" h="370" extrusionOk="0">
                    <a:moveTo>
                      <a:pt x="108" y="1"/>
                    </a:moveTo>
                    <a:lnTo>
                      <a:pt x="1" y="206"/>
                    </a:lnTo>
                    <a:cubicBezTo>
                      <a:pt x="95" y="262"/>
                      <a:pt x="95" y="219"/>
                      <a:pt x="164" y="262"/>
                    </a:cubicBezTo>
                    <a:cubicBezTo>
                      <a:pt x="232" y="301"/>
                      <a:pt x="219" y="327"/>
                      <a:pt x="285" y="369"/>
                    </a:cubicBezTo>
                    <a:lnTo>
                      <a:pt x="409" y="164"/>
                    </a:lnTo>
                    <a:cubicBezTo>
                      <a:pt x="301" y="112"/>
                      <a:pt x="314" y="151"/>
                      <a:pt x="246" y="112"/>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6124225" y="2859550"/>
                <a:ext cx="10225" cy="9250"/>
              </a:xfrm>
              <a:custGeom>
                <a:avLst/>
                <a:gdLst/>
                <a:ahLst/>
                <a:cxnLst/>
                <a:rect l="l" t="t" r="r" b="b"/>
                <a:pathLst>
                  <a:path w="409" h="370" extrusionOk="0">
                    <a:moveTo>
                      <a:pt x="125" y="1"/>
                    </a:moveTo>
                    <a:lnTo>
                      <a:pt x="1" y="206"/>
                    </a:lnTo>
                    <a:cubicBezTo>
                      <a:pt x="112" y="262"/>
                      <a:pt x="99" y="219"/>
                      <a:pt x="164" y="262"/>
                    </a:cubicBezTo>
                    <a:cubicBezTo>
                      <a:pt x="245" y="301"/>
                      <a:pt x="219" y="327"/>
                      <a:pt x="301" y="370"/>
                    </a:cubicBezTo>
                    <a:lnTo>
                      <a:pt x="409" y="164"/>
                    </a:lnTo>
                    <a:cubicBezTo>
                      <a:pt x="314" y="112"/>
                      <a:pt x="314" y="151"/>
                      <a:pt x="245" y="112"/>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6130025" y="2863375"/>
                <a:ext cx="6150" cy="5750"/>
              </a:xfrm>
              <a:custGeom>
                <a:avLst/>
                <a:gdLst/>
                <a:ahLst/>
                <a:cxnLst/>
                <a:rect l="l" t="t" r="r" b="b"/>
                <a:pathLst>
                  <a:path w="246" h="230" extrusionOk="0">
                    <a:moveTo>
                      <a:pt x="140" y="1"/>
                    </a:moveTo>
                    <a:cubicBezTo>
                      <a:pt x="103" y="1"/>
                      <a:pt x="59" y="26"/>
                      <a:pt x="30" y="66"/>
                    </a:cubicBezTo>
                    <a:cubicBezTo>
                      <a:pt x="0" y="122"/>
                      <a:pt x="13" y="190"/>
                      <a:pt x="69" y="217"/>
                    </a:cubicBezTo>
                    <a:cubicBezTo>
                      <a:pt x="87" y="225"/>
                      <a:pt x="107" y="230"/>
                      <a:pt x="126" y="230"/>
                    </a:cubicBezTo>
                    <a:cubicBezTo>
                      <a:pt x="165" y="230"/>
                      <a:pt x="202" y="211"/>
                      <a:pt x="219" y="174"/>
                    </a:cubicBezTo>
                    <a:cubicBezTo>
                      <a:pt x="245" y="109"/>
                      <a:pt x="232" y="40"/>
                      <a:pt x="177"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6131725" y="2865025"/>
                <a:ext cx="2725" cy="2525"/>
              </a:xfrm>
              <a:custGeom>
                <a:avLst/>
                <a:gdLst/>
                <a:ahLst/>
                <a:cxnLst/>
                <a:rect l="l" t="t" r="r" b="b"/>
                <a:pathLst>
                  <a:path w="109" h="101" extrusionOk="0">
                    <a:moveTo>
                      <a:pt x="83" y="0"/>
                    </a:moveTo>
                    <a:cubicBezTo>
                      <a:pt x="56" y="0"/>
                      <a:pt x="27" y="0"/>
                      <a:pt x="14" y="27"/>
                    </a:cubicBezTo>
                    <a:cubicBezTo>
                      <a:pt x="1" y="56"/>
                      <a:pt x="14" y="82"/>
                      <a:pt x="27" y="95"/>
                    </a:cubicBezTo>
                    <a:cubicBezTo>
                      <a:pt x="35" y="99"/>
                      <a:pt x="43" y="100"/>
                      <a:pt x="50" y="100"/>
                    </a:cubicBezTo>
                    <a:cubicBezTo>
                      <a:pt x="70" y="100"/>
                      <a:pt x="86" y="88"/>
                      <a:pt x="96" y="69"/>
                    </a:cubicBezTo>
                    <a:cubicBezTo>
                      <a:pt x="109" y="56"/>
                      <a:pt x="109" y="13"/>
                      <a:pt x="8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6122600" y="2859300"/>
                <a:ext cx="6475" cy="5750"/>
              </a:xfrm>
              <a:custGeom>
                <a:avLst/>
                <a:gdLst/>
                <a:ahLst/>
                <a:cxnLst/>
                <a:rect l="l" t="t" r="r" b="b"/>
                <a:pathLst>
                  <a:path w="259" h="230" extrusionOk="0">
                    <a:moveTo>
                      <a:pt x="144" y="1"/>
                    </a:moveTo>
                    <a:cubicBezTo>
                      <a:pt x="101" y="1"/>
                      <a:pt x="59" y="25"/>
                      <a:pt x="40" y="66"/>
                    </a:cubicBezTo>
                    <a:cubicBezTo>
                      <a:pt x="0" y="122"/>
                      <a:pt x="27" y="190"/>
                      <a:pt x="66" y="216"/>
                    </a:cubicBezTo>
                    <a:cubicBezTo>
                      <a:pt x="84" y="225"/>
                      <a:pt x="104" y="229"/>
                      <a:pt x="123" y="229"/>
                    </a:cubicBezTo>
                    <a:cubicBezTo>
                      <a:pt x="162" y="229"/>
                      <a:pt x="198" y="211"/>
                      <a:pt x="216" y="174"/>
                    </a:cubicBezTo>
                    <a:cubicBezTo>
                      <a:pt x="258" y="109"/>
                      <a:pt x="229" y="40"/>
                      <a:pt x="190"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6124650" y="2860950"/>
                <a:ext cx="2375" cy="2500"/>
              </a:xfrm>
              <a:custGeom>
                <a:avLst/>
                <a:gdLst/>
                <a:ahLst/>
                <a:cxnLst/>
                <a:rect l="l" t="t" r="r" b="b"/>
                <a:pathLst>
                  <a:path w="95" h="100" extrusionOk="0">
                    <a:moveTo>
                      <a:pt x="65" y="0"/>
                    </a:moveTo>
                    <a:cubicBezTo>
                      <a:pt x="52" y="0"/>
                      <a:pt x="26" y="0"/>
                      <a:pt x="13" y="26"/>
                    </a:cubicBezTo>
                    <a:cubicBezTo>
                      <a:pt x="0" y="56"/>
                      <a:pt x="0" y="82"/>
                      <a:pt x="26" y="95"/>
                    </a:cubicBezTo>
                    <a:cubicBezTo>
                      <a:pt x="30" y="98"/>
                      <a:pt x="34" y="100"/>
                      <a:pt x="39" y="100"/>
                    </a:cubicBezTo>
                    <a:cubicBezTo>
                      <a:pt x="52" y="100"/>
                      <a:pt x="70" y="88"/>
                      <a:pt x="82" y="69"/>
                    </a:cubicBezTo>
                    <a:cubicBezTo>
                      <a:pt x="95" y="56"/>
                      <a:pt x="95" y="13"/>
                      <a:pt x="6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6102200" y="2847325"/>
                <a:ext cx="10225" cy="9225"/>
              </a:xfrm>
              <a:custGeom>
                <a:avLst/>
                <a:gdLst/>
                <a:ahLst/>
                <a:cxnLst/>
                <a:rect l="l" t="t" r="r" b="b"/>
                <a:pathLst>
                  <a:path w="409" h="369" extrusionOk="0">
                    <a:moveTo>
                      <a:pt x="121" y="0"/>
                    </a:moveTo>
                    <a:lnTo>
                      <a:pt x="0" y="206"/>
                    </a:lnTo>
                    <a:cubicBezTo>
                      <a:pt x="108" y="261"/>
                      <a:pt x="95" y="219"/>
                      <a:pt x="177" y="261"/>
                    </a:cubicBezTo>
                    <a:cubicBezTo>
                      <a:pt x="245" y="300"/>
                      <a:pt x="216" y="327"/>
                      <a:pt x="297" y="369"/>
                    </a:cubicBezTo>
                    <a:lnTo>
                      <a:pt x="408" y="163"/>
                    </a:lnTo>
                    <a:cubicBezTo>
                      <a:pt x="310" y="111"/>
                      <a:pt x="327" y="150"/>
                      <a:pt x="245" y="111"/>
                    </a:cubicBezTo>
                    <a:cubicBezTo>
                      <a:pt x="177" y="82"/>
                      <a:pt x="190"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6109625" y="2851400"/>
                <a:ext cx="10225" cy="9250"/>
              </a:xfrm>
              <a:custGeom>
                <a:avLst/>
                <a:gdLst/>
                <a:ahLst/>
                <a:cxnLst/>
                <a:rect l="l" t="t" r="r" b="b"/>
                <a:pathLst>
                  <a:path w="409" h="370" extrusionOk="0">
                    <a:moveTo>
                      <a:pt x="111" y="0"/>
                    </a:moveTo>
                    <a:lnTo>
                      <a:pt x="0" y="206"/>
                    </a:lnTo>
                    <a:cubicBezTo>
                      <a:pt x="95" y="261"/>
                      <a:pt x="95" y="219"/>
                      <a:pt x="164" y="261"/>
                    </a:cubicBezTo>
                    <a:cubicBezTo>
                      <a:pt x="232" y="301"/>
                      <a:pt x="219" y="327"/>
                      <a:pt x="301" y="369"/>
                    </a:cubicBezTo>
                    <a:lnTo>
                      <a:pt x="408" y="164"/>
                    </a:lnTo>
                    <a:cubicBezTo>
                      <a:pt x="314" y="111"/>
                      <a:pt x="314" y="150"/>
                      <a:pt x="245" y="111"/>
                    </a:cubicBezTo>
                    <a:cubicBezTo>
                      <a:pt x="177" y="82"/>
                      <a:pt x="193" y="43"/>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6115425" y="2855225"/>
                <a:ext cx="6125" cy="5750"/>
              </a:xfrm>
              <a:custGeom>
                <a:avLst/>
                <a:gdLst/>
                <a:ahLst/>
                <a:cxnLst/>
                <a:rect l="l" t="t" r="r" b="b"/>
                <a:pathLst>
                  <a:path w="245" h="230" extrusionOk="0">
                    <a:moveTo>
                      <a:pt x="132" y="0"/>
                    </a:moveTo>
                    <a:cubicBezTo>
                      <a:pt x="91" y="0"/>
                      <a:pt x="48" y="25"/>
                      <a:pt x="26" y="66"/>
                    </a:cubicBezTo>
                    <a:cubicBezTo>
                      <a:pt x="0" y="122"/>
                      <a:pt x="13" y="190"/>
                      <a:pt x="69" y="216"/>
                    </a:cubicBezTo>
                    <a:cubicBezTo>
                      <a:pt x="87" y="225"/>
                      <a:pt x="105" y="229"/>
                      <a:pt x="122" y="229"/>
                    </a:cubicBezTo>
                    <a:cubicBezTo>
                      <a:pt x="157" y="229"/>
                      <a:pt x="190" y="211"/>
                      <a:pt x="219" y="174"/>
                    </a:cubicBezTo>
                    <a:cubicBezTo>
                      <a:pt x="245" y="108"/>
                      <a:pt x="232" y="40"/>
                      <a:pt x="176" y="11"/>
                    </a:cubicBezTo>
                    <a:cubicBezTo>
                      <a:pt x="163" y="4"/>
                      <a:pt x="148"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6117125" y="2856875"/>
                <a:ext cx="2725" cy="2500"/>
              </a:xfrm>
              <a:custGeom>
                <a:avLst/>
                <a:gdLst/>
                <a:ahLst/>
                <a:cxnLst/>
                <a:rect l="l" t="t" r="r" b="b"/>
                <a:pathLst>
                  <a:path w="109" h="100" extrusionOk="0">
                    <a:moveTo>
                      <a:pt x="82" y="0"/>
                    </a:moveTo>
                    <a:cubicBezTo>
                      <a:pt x="56" y="0"/>
                      <a:pt x="27" y="0"/>
                      <a:pt x="14" y="26"/>
                    </a:cubicBezTo>
                    <a:cubicBezTo>
                      <a:pt x="1" y="56"/>
                      <a:pt x="1" y="82"/>
                      <a:pt x="27" y="95"/>
                    </a:cubicBezTo>
                    <a:cubicBezTo>
                      <a:pt x="35" y="98"/>
                      <a:pt x="42" y="100"/>
                      <a:pt x="50" y="100"/>
                    </a:cubicBezTo>
                    <a:cubicBezTo>
                      <a:pt x="69" y="100"/>
                      <a:pt x="86"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6107900" y="2851150"/>
                <a:ext cx="6150" cy="5725"/>
              </a:xfrm>
              <a:custGeom>
                <a:avLst/>
                <a:gdLst/>
                <a:ahLst/>
                <a:cxnLst/>
                <a:rect l="l" t="t" r="r" b="b"/>
                <a:pathLst>
                  <a:path w="246" h="229" extrusionOk="0">
                    <a:moveTo>
                      <a:pt x="142" y="0"/>
                    </a:moveTo>
                    <a:cubicBezTo>
                      <a:pt x="104" y="0"/>
                      <a:pt x="59" y="25"/>
                      <a:pt x="30" y="66"/>
                    </a:cubicBezTo>
                    <a:cubicBezTo>
                      <a:pt x="1" y="121"/>
                      <a:pt x="17" y="190"/>
                      <a:pt x="69" y="216"/>
                    </a:cubicBezTo>
                    <a:cubicBezTo>
                      <a:pt x="88" y="225"/>
                      <a:pt x="107" y="229"/>
                      <a:pt x="126" y="229"/>
                    </a:cubicBezTo>
                    <a:cubicBezTo>
                      <a:pt x="165" y="229"/>
                      <a:pt x="202" y="211"/>
                      <a:pt x="220" y="174"/>
                    </a:cubicBezTo>
                    <a:cubicBezTo>
                      <a:pt x="246" y="108"/>
                      <a:pt x="233" y="40"/>
                      <a:pt x="180" y="10"/>
                    </a:cubicBezTo>
                    <a:cubicBezTo>
                      <a:pt x="169" y="3"/>
                      <a:pt x="156" y="0"/>
                      <a:pt x="14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09625" y="2852775"/>
                <a:ext cx="2800" cy="2525"/>
              </a:xfrm>
              <a:custGeom>
                <a:avLst/>
                <a:gdLst/>
                <a:ahLst/>
                <a:cxnLst/>
                <a:rect l="l" t="t" r="r" b="b"/>
                <a:pathLst>
                  <a:path w="112" h="101" extrusionOk="0">
                    <a:moveTo>
                      <a:pt x="82" y="1"/>
                    </a:moveTo>
                    <a:cubicBezTo>
                      <a:pt x="56" y="1"/>
                      <a:pt x="30" y="1"/>
                      <a:pt x="13" y="27"/>
                    </a:cubicBezTo>
                    <a:cubicBezTo>
                      <a:pt x="0" y="56"/>
                      <a:pt x="13" y="82"/>
                      <a:pt x="30" y="95"/>
                    </a:cubicBezTo>
                    <a:cubicBezTo>
                      <a:pt x="37" y="99"/>
                      <a:pt x="44" y="101"/>
                      <a:pt x="51" y="101"/>
                    </a:cubicBezTo>
                    <a:cubicBezTo>
                      <a:pt x="69" y="101"/>
                      <a:pt x="86" y="88"/>
                      <a:pt x="95" y="69"/>
                    </a:cubicBezTo>
                    <a:cubicBezTo>
                      <a:pt x="111" y="56"/>
                      <a:pt x="111" y="14"/>
                      <a:pt x="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6087500" y="2839150"/>
                <a:ext cx="10225" cy="9250"/>
              </a:xfrm>
              <a:custGeom>
                <a:avLst/>
                <a:gdLst/>
                <a:ahLst/>
                <a:cxnLst/>
                <a:rect l="l" t="t" r="r" b="b"/>
                <a:pathLst>
                  <a:path w="409" h="370" extrusionOk="0">
                    <a:moveTo>
                      <a:pt x="125" y="1"/>
                    </a:moveTo>
                    <a:lnTo>
                      <a:pt x="1" y="206"/>
                    </a:lnTo>
                    <a:cubicBezTo>
                      <a:pt x="112" y="262"/>
                      <a:pt x="99" y="219"/>
                      <a:pt x="164" y="262"/>
                    </a:cubicBezTo>
                    <a:cubicBezTo>
                      <a:pt x="233" y="301"/>
                      <a:pt x="220" y="327"/>
                      <a:pt x="301" y="370"/>
                    </a:cubicBezTo>
                    <a:lnTo>
                      <a:pt x="409" y="164"/>
                    </a:lnTo>
                    <a:cubicBezTo>
                      <a:pt x="314" y="112"/>
                      <a:pt x="314" y="151"/>
                      <a:pt x="246" y="112"/>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6095025" y="2843225"/>
                <a:ext cx="10225" cy="9250"/>
              </a:xfrm>
              <a:custGeom>
                <a:avLst/>
                <a:gdLst/>
                <a:ahLst/>
                <a:cxnLst/>
                <a:rect l="l" t="t" r="r" b="b"/>
                <a:pathLst>
                  <a:path w="409" h="370" extrusionOk="0">
                    <a:moveTo>
                      <a:pt x="108" y="1"/>
                    </a:moveTo>
                    <a:lnTo>
                      <a:pt x="0" y="207"/>
                    </a:lnTo>
                    <a:cubicBezTo>
                      <a:pt x="95" y="262"/>
                      <a:pt x="95" y="220"/>
                      <a:pt x="163" y="262"/>
                    </a:cubicBezTo>
                    <a:cubicBezTo>
                      <a:pt x="232" y="301"/>
                      <a:pt x="219" y="327"/>
                      <a:pt x="287" y="370"/>
                    </a:cubicBezTo>
                    <a:lnTo>
                      <a:pt x="408" y="164"/>
                    </a:lnTo>
                    <a:cubicBezTo>
                      <a:pt x="314" y="112"/>
                      <a:pt x="314" y="151"/>
                      <a:pt x="245" y="112"/>
                    </a:cubicBezTo>
                    <a:cubicBezTo>
                      <a:pt x="176" y="83"/>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6100800" y="2847050"/>
                <a:ext cx="6150" cy="5750"/>
              </a:xfrm>
              <a:custGeom>
                <a:avLst/>
                <a:gdLst/>
                <a:ahLst/>
                <a:cxnLst/>
                <a:rect l="l" t="t" r="r" b="b"/>
                <a:pathLst>
                  <a:path w="246" h="230" extrusionOk="0">
                    <a:moveTo>
                      <a:pt x="132" y="1"/>
                    </a:moveTo>
                    <a:cubicBezTo>
                      <a:pt x="90" y="1"/>
                      <a:pt x="49" y="26"/>
                      <a:pt x="27" y="67"/>
                    </a:cubicBezTo>
                    <a:cubicBezTo>
                      <a:pt x="1" y="122"/>
                      <a:pt x="14" y="191"/>
                      <a:pt x="56" y="217"/>
                    </a:cubicBezTo>
                    <a:cubicBezTo>
                      <a:pt x="74" y="225"/>
                      <a:pt x="93" y="230"/>
                      <a:pt x="112" y="230"/>
                    </a:cubicBezTo>
                    <a:cubicBezTo>
                      <a:pt x="151" y="230"/>
                      <a:pt x="191" y="212"/>
                      <a:pt x="220" y="174"/>
                    </a:cubicBezTo>
                    <a:cubicBezTo>
                      <a:pt x="246" y="109"/>
                      <a:pt x="233" y="41"/>
                      <a:pt x="177" y="11"/>
                    </a:cubicBezTo>
                    <a:cubicBezTo>
                      <a:pt x="162" y="4"/>
                      <a:pt x="147" y="1"/>
                      <a:pt x="13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6102525" y="2848700"/>
                <a:ext cx="2725" cy="2525"/>
              </a:xfrm>
              <a:custGeom>
                <a:avLst/>
                <a:gdLst/>
                <a:ahLst/>
                <a:cxnLst/>
                <a:rect l="l" t="t" r="r" b="b"/>
                <a:pathLst>
                  <a:path w="109" h="101" extrusionOk="0">
                    <a:moveTo>
                      <a:pt x="69" y="1"/>
                    </a:moveTo>
                    <a:cubicBezTo>
                      <a:pt x="53" y="1"/>
                      <a:pt x="27" y="1"/>
                      <a:pt x="14" y="27"/>
                    </a:cubicBezTo>
                    <a:cubicBezTo>
                      <a:pt x="0" y="56"/>
                      <a:pt x="0" y="82"/>
                      <a:pt x="27" y="95"/>
                    </a:cubicBezTo>
                    <a:cubicBezTo>
                      <a:pt x="30" y="99"/>
                      <a:pt x="36" y="100"/>
                      <a:pt x="42" y="100"/>
                    </a:cubicBezTo>
                    <a:cubicBezTo>
                      <a:pt x="60" y="100"/>
                      <a:pt x="86" y="88"/>
                      <a:pt x="95" y="69"/>
                    </a:cubicBezTo>
                    <a:cubicBezTo>
                      <a:pt x="108" y="56"/>
                      <a:pt x="95" y="14"/>
                      <a:pt x="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6093300" y="2842975"/>
                <a:ext cx="6150" cy="5750"/>
              </a:xfrm>
              <a:custGeom>
                <a:avLst/>
                <a:gdLst/>
                <a:ahLst/>
                <a:cxnLst/>
                <a:rect l="l" t="t" r="r" b="b"/>
                <a:pathLst>
                  <a:path w="246" h="230" extrusionOk="0">
                    <a:moveTo>
                      <a:pt x="135" y="1"/>
                    </a:moveTo>
                    <a:cubicBezTo>
                      <a:pt x="96" y="1"/>
                      <a:pt x="59" y="26"/>
                      <a:pt x="30" y="66"/>
                    </a:cubicBezTo>
                    <a:cubicBezTo>
                      <a:pt x="1" y="122"/>
                      <a:pt x="14" y="190"/>
                      <a:pt x="69" y="217"/>
                    </a:cubicBezTo>
                    <a:cubicBezTo>
                      <a:pt x="87" y="225"/>
                      <a:pt x="107" y="230"/>
                      <a:pt x="126" y="230"/>
                    </a:cubicBezTo>
                    <a:cubicBezTo>
                      <a:pt x="165" y="230"/>
                      <a:pt x="202" y="211"/>
                      <a:pt x="219" y="174"/>
                    </a:cubicBezTo>
                    <a:cubicBezTo>
                      <a:pt x="245" y="109"/>
                      <a:pt x="232" y="40"/>
                      <a:pt x="177" y="11"/>
                    </a:cubicBezTo>
                    <a:cubicBezTo>
                      <a:pt x="163" y="4"/>
                      <a:pt x="149"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6095025" y="2844625"/>
                <a:ext cx="2700" cy="2525"/>
              </a:xfrm>
              <a:custGeom>
                <a:avLst/>
                <a:gdLst/>
                <a:ahLst/>
                <a:cxnLst/>
                <a:rect l="l" t="t" r="r" b="b"/>
                <a:pathLst>
                  <a:path w="108" h="101" extrusionOk="0">
                    <a:moveTo>
                      <a:pt x="82" y="0"/>
                    </a:moveTo>
                    <a:cubicBezTo>
                      <a:pt x="56" y="0"/>
                      <a:pt x="26" y="0"/>
                      <a:pt x="13" y="27"/>
                    </a:cubicBezTo>
                    <a:cubicBezTo>
                      <a:pt x="0" y="56"/>
                      <a:pt x="13" y="82"/>
                      <a:pt x="26" y="95"/>
                    </a:cubicBezTo>
                    <a:cubicBezTo>
                      <a:pt x="34" y="99"/>
                      <a:pt x="42" y="100"/>
                      <a:pt x="49" y="100"/>
                    </a:cubicBezTo>
                    <a:cubicBezTo>
                      <a:pt x="69" y="100"/>
                      <a:pt x="85"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6072900" y="2831000"/>
                <a:ext cx="10225" cy="9250"/>
              </a:xfrm>
              <a:custGeom>
                <a:avLst/>
                <a:gdLst/>
                <a:ahLst/>
                <a:cxnLst/>
                <a:rect l="l" t="t" r="r" b="b"/>
                <a:pathLst>
                  <a:path w="409" h="370" extrusionOk="0">
                    <a:moveTo>
                      <a:pt x="112" y="0"/>
                    </a:moveTo>
                    <a:lnTo>
                      <a:pt x="1" y="206"/>
                    </a:lnTo>
                    <a:cubicBezTo>
                      <a:pt x="95" y="261"/>
                      <a:pt x="95" y="219"/>
                      <a:pt x="164" y="261"/>
                    </a:cubicBezTo>
                    <a:cubicBezTo>
                      <a:pt x="232" y="301"/>
                      <a:pt x="219" y="327"/>
                      <a:pt x="301" y="369"/>
                    </a:cubicBezTo>
                    <a:lnTo>
                      <a:pt x="409" y="164"/>
                    </a:lnTo>
                    <a:cubicBezTo>
                      <a:pt x="314" y="111"/>
                      <a:pt x="314" y="150"/>
                      <a:pt x="245" y="111"/>
                    </a:cubicBezTo>
                    <a:cubicBezTo>
                      <a:pt x="177"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6080400" y="2835075"/>
                <a:ext cx="10225" cy="9250"/>
              </a:xfrm>
              <a:custGeom>
                <a:avLst/>
                <a:gdLst/>
                <a:ahLst/>
                <a:cxnLst/>
                <a:rect l="l" t="t" r="r" b="b"/>
                <a:pathLst>
                  <a:path w="409" h="370" extrusionOk="0">
                    <a:moveTo>
                      <a:pt x="109" y="1"/>
                    </a:moveTo>
                    <a:lnTo>
                      <a:pt x="1" y="206"/>
                    </a:lnTo>
                    <a:cubicBezTo>
                      <a:pt x="96" y="262"/>
                      <a:pt x="96" y="219"/>
                      <a:pt x="164" y="262"/>
                    </a:cubicBezTo>
                    <a:cubicBezTo>
                      <a:pt x="233" y="301"/>
                      <a:pt x="220" y="327"/>
                      <a:pt x="285" y="369"/>
                    </a:cubicBezTo>
                    <a:lnTo>
                      <a:pt x="409" y="164"/>
                    </a:lnTo>
                    <a:cubicBezTo>
                      <a:pt x="301" y="112"/>
                      <a:pt x="314" y="151"/>
                      <a:pt x="246" y="112"/>
                    </a:cubicBezTo>
                    <a:cubicBezTo>
                      <a:pt x="164" y="82"/>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6085875" y="2838900"/>
                <a:ext cx="6475" cy="5750"/>
              </a:xfrm>
              <a:custGeom>
                <a:avLst/>
                <a:gdLst/>
                <a:ahLst/>
                <a:cxnLst/>
                <a:rect l="l" t="t" r="r" b="b"/>
                <a:pathLst>
                  <a:path w="259" h="230" extrusionOk="0">
                    <a:moveTo>
                      <a:pt x="144" y="1"/>
                    </a:moveTo>
                    <a:cubicBezTo>
                      <a:pt x="101" y="1"/>
                      <a:pt x="59" y="25"/>
                      <a:pt x="40" y="66"/>
                    </a:cubicBezTo>
                    <a:cubicBezTo>
                      <a:pt x="1" y="122"/>
                      <a:pt x="14" y="190"/>
                      <a:pt x="66" y="216"/>
                    </a:cubicBezTo>
                    <a:cubicBezTo>
                      <a:pt x="84" y="225"/>
                      <a:pt x="104" y="229"/>
                      <a:pt x="123" y="229"/>
                    </a:cubicBezTo>
                    <a:cubicBezTo>
                      <a:pt x="162" y="229"/>
                      <a:pt x="198" y="211"/>
                      <a:pt x="216" y="174"/>
                    </a:cubicBezTo>
                    <a:cubicBezTo>
                      <a:pt x="258" y="109"/>
                      <a:pt x="229" y="40"/>
                      <a:pt x="190" y="11"/>
                    </a:cubicBezTo>
                    <a:cubicBezTo>
                      <a:pt x="175" y="4"/>
                      <a:pt x="160"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6087500" y="2840550"/>
                <a:ext cx="2800" cy="2500"/>
              </a:xfrm>
              <a:custGeom>
                <a:avLst/>
                <a:gdLst/>
                <a:ahLst/>
                <a:cxnLst/>
                <a:rect l="l" t="t" r="r" b="b"/>
                <a:pathLst>
                  <a:path w="112" h="100" extrusionOk="0">
                    <a:moveTo>
                      <a:pt x="82" y="0"/>
                    </a:moveTo>
                    <a:cubicBezTo>
                      <a:pt x="69" y="0"/>
                      <a:pt x="30" y="0"/>
                      <a:pt x="17" y="26"/>
                    </a:cubicBezTo>
                    <a:cubicBezTo>
                      <a:pt x="1" y="56"/>
                      <a:pt x="17" y="82"/>
                      <a:pt x="43" y="95"/>
                    </a:cubicBezTo>
                    <a:cubicBezTo>
                      <a:pt x="47" y="98"/>
                      <a:pt x="51" y="100"/>
                      <a:pt x="56" y="100"/>
                    </a:cubicBezTo>
                    <a:cubicBezTo>
                      <a:pt x="70" y="100"/>
                      <a:pt x="87" y="88"/>
                      <a:pt x="99" y="69"/>
                    </a:cubicBezTo>
                    <a:cubicBezTo>
                      <a:pt x="112" y="56"/>
                      <a:pt x="112"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6078700" y="2834825"/>
                <a:ext cx="6150" cy="5750"/>
              </a:xfrm>
              <a:custGeom>
                <a:avLst/>
                <a:gdLst/>
                <a:ahLst/>
                <a:cxnLst/>
                <a:rect l="l" t="t" r="r" b="b"/>
                <a:pathLst>
                  <a:path w="246" h="230" extrusionOk="0">
                    <a:moveTo>
                      <a:pt x="133" y="0"/>
                    </a:moveTo>
                    <a:cubicBezTo>
                      <a:pt x="91" y="0"/>
                      <a:pt x="48" y="25"/>
                      <a:pt x="26" y="66"/>
                    </a:cubicBezTo>
                    <a:cubicBezTo>
                      <a:pt x="0" y="122"/>
                      <a:pt x="13" y="190"/>
                      <a:pt x="69" y="216"/>
                    </a:cubicBezTo>
                    <a:cubicBezTo>
                      <a:pt x="82" y="225"/>
                      <a:pt x="98" y="229"/>
                      <a:pt x="115" y="229"/>
                    </a:cubicBezTo>
                    <a:cubicBezTo>
                      <a:pt x="150" y="229"/>
                      <a:pt x="191" y="211"/>
                      <a:pt x="219" y="174"/>
                    </a:cubicBezTo>
                    <a:cubicBezTo>
                      <a:pt x="245" y="108"/>
                      <a:pt x="232"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6080400" y="2836475"/>
                <a:ext cx="2725" cy="2500"/>
              </a:xfrm>
              <a:custGeom>
                <a:avLst/>
                <a:gdLst/>
                <a:ahLst/>
                <a:cxnLst/>
                <a:rect l="l" t="t" r="r" b="b"/>
                <a:pathLst>
                  <a:path w="109" h="100" extrusionOk="0">
                    <a:moveTo>
                      <a:pt x="83" y="0"/>
                    </a:moveTo>
                    <a:cubicBezTo>
                      <a:pt x="56" y="0"/>
                      <a:pt x="27" y="0"/>
                      <a:pt x="14" y="26"/>
                    </a:cubicBezTo>
                    <a:cubicBezTo>
                      <a:pt x="1" y="56"/>
                      <a:pt x="1" y="82"/>
                      <a:pt x="27" y="95"/>
                    </a:cubicBezTo>
                    <a:cubicBezTo>
                      <a:pt x="35" y="98"/>
                      <a:pt x="43" y="100"/>
                      <a:pt x="50" y="100"/>
                    </a:cubicBezTo>
                    <a:cubicBezTo>
                      <a:pt x="69" y="100"/>
                      <a:pt x="86" y="88"/>
                      <a:pt x="96" y="69"/>
                    </a:cubicBezTo>
                    <a:cubicBezTo>
                      <a:pt x="109" y="56"/>
                      <a:pt x="96" y="13"/>
                      <a:pt x="8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6058300" y="2822825"/>
                <a:ext cx="10225" cy="9250"/>
              </a:xfrm>
              <a:custGeom>
                <a:avLst/>
                <a:gdLst/>
                <a:ahLst/>
                <a:cxnLst/>
                <a:rect l="l" t="t" r="r" b="b"/>
                <a:pathLst>
                  <a:path w="409" h="370" extrusionOk="0">
                    <a:moveTo>
                      <a:pt x="108" y="1"/>
                    </a:moveTo>
                    <a:lnTo>
                      <a:pt x="0" y="207"/>
                    </a:lnTo>
                    <a:cubicBezTo>
                      <a:pt x="95" y="262"/>
                      <a:pt x="95" y="220"/>
                      <a:pt x="164" y="262"/>
                    </a:cubicBezTo>
                    <a:cubicBezTo>
                      <a:pt x="232" y="301"/>
                      <a:pt x="219" y="327"/>
                      <a:pt x="288" y="370"/>
                    </a:cubicBezTo>
                    <a:lnTo>
                      <a:pt x="408" y="164"/>
                    </a:lnTo>
                    <a:cubicBezTo>
                      <a:pt x="301" y="112"/>
                      <a:pt x="314" y="151"/>
                      <a:pt x="245" y="112"/>
                    </a:cubicBezTo>
                    <a:cubicBezTo>
                      <a:pt x="177" y="83"/>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6065475" y="2826925"/>
                <a:ext cx="10225" cy="9225"/>
              </a:xfrm>
              <a:custGeom>
                <a:avLst/>
                <a:gdLst/>
                <a:ahLst/>
                <a:cxnLst/>
                <a:rect l="l" t="t" r="r" b="b"/>
                <a:pathLst>
                  <a:path w="409" h="369" extrusionOk="0">
                    <a:moveTo>
                      <a:pt x="121" y="0"/>
                    </a:moveTo>
                    <a:lnTo>
                      <a:pt x="1" y="206"/>
                    </a:lnTo>
                    <a:cubicBezTo>
                      <a:pt x="108" y="261"/>
                      <a:pt x="95" y="219"/>
                      <a:pt x="164" y="261"/>
                    </a:cubicBezTo>
                    <a:cubicBezTo>
                      <a:pt x="245" y="300"/>
                      <a:pt x="216" y="327"/>
                      <a:pt x="298" y="369"/>
                    </a:cubicBezTo>
                    <a:lnTo>
                      <a:pt x="409" y="163"/>
                    </a:lnTo>
                    <a:cubicBezTo>
                      <a:pt x="311" y="111"/>
                      <a:pt x="311" y="150"/>
                      <a:pt x="245" y="111"/>
                    </a:cubicBezTo>
                    <a:cubicBezTo>
                      <a:pt x="177" y="82"/>
                      <a:pt x="190"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6071200" y="2830750"/>
                <a:ext cx="6125" cy="5725"/>
              </a:xfrm>
              <a:custGeom>
                <a:avLst/>
                <a:gdLst/>
                <a:ahLst/>
                <a:cxnLst/>
                <a:rect l="l" t="t" r="r" b="b"/>
                <a:pathLst>
                  <a:path w="245" h="229" extrusionOk="0">
                    <a:moveTo>
                      <a:pt x="141" y="0"/>
                    </a:moveTo>
                    <a:cubicBezTo>
                      <a:pt x="103" y="0"/>
                      <a:pt x="58" y="25"/>
                      <a:pt x="29" y="66"/>
                    </a:cubicBezTo>
                    <a:cubicBezTo>
                      <a:pt x="0" y="121"/>
                      <a:pt x="16" y="190"/>
                      <a:pt x="69" y="216"/>
                    </a:cubicBezTo>
                    <a:cubicBezTo>
                      <a:pt x="87" y="225"/>
                      <a:pt x="107" y="229"/>
                      <a:pt x="126" y="229"/>
                    </a:cubicBezTo>
                    <a:cubicBezTo>
                      <a:pt x="165" y="229"/>
                      <a:pt x="201" y="211"/>
                      <a:pt x="219" y="174"/>
                    </a:cubicBezTo>
                    <a:cubicBezTo>
                      <a:pt x="245" y="108"/>
                      <a:pt x="232" y="40"/>
                      <a:pt x="180" y="10"/>
                    </a:cubicBezTo>
                    <a:cubicBezTo>
                      <a:pt x="168" y="3"/>
                      <a:pt x="155"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6072900" y="2832375"/>
                <a:ext cx="2800" cy="2525"/>
              </a:xfrm>
              <a:custGeom>
                <a:avLst/>
                <a:gdLst/>
                <a:ahLst/>
                <a:cxnLst/>
                <a:rect l="l" t="t" r="r" b="b"/>
                <a:pathLst>
                  <a:path w="112" h="101" extrusionOk="0">
                    <a:moveTo>
                      <a:pt x="82" y="1"/>
                    </a:moveTo>
                    <a:cubicBezTo>
                      <a:pt x="56" y="1"/>
                      <a:pt x="30" y="1"/>
                      <a:pt x="14" y="27"/>
                    </a:cubicBezTo>
                    <a:cubicBezTo>
                      <a:pt x="1" y="56"/>
                      <a:pt x="14" y="82"/>
                      <a:pt x="30" y="95"/>
                    </a:cubicBezTo>
                    <a:cubicBezTo>
                      <a:pt x="37" y="99"/>
                      <a:pt x="44" y="101"/>
                      <a:pt x="51" y="101"/>
                    </a:cubicBezTo>
                    <a:cubicBezTo>
                      <a:pt x="69" y="101"/>
                      <a:pt x="86" y="88"/>
                      <a:pt x="95" y="69"/>
                    </a:cubicBezTo>
                    <a:cubicBezTo>
                      <a:pt x="112" y="56"/>
                      <a:pt x="112" y="14"/>
                      <a:pt x="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6063775" y="2826650"/>
                <a:ext cx="6450" cy="5750"/>
              </a:xfrm>
              <a:custGeom>
                <a:avLst/>
                <a:gdLst/>
                <a:ahLst/>
                <a:cxnLst/>
                <a:rect l="l" t="t" r="r" b="b"/>
                <a:pathLst>
                  <a:path w="258" h="230" extrusionOk="0">
                    <a:moveTo>
                      <a:pt x="144" y="1"/>
                    </a:moveTo>
                    <a:cubicBezTo>
                      <a:pt x="102" y="1"/>
                      <a:pt x="61" y="26"/>
                      <a:pt x="39" y="67"/>
                    </a:cubicBezTo>
                    <a:cubicBezTo>
                      <a:pt x="0" y="122"/>
                      <a:pt x="26" y="191"/>
                      <a:pt x="69" y="217"/>
                    </a:cubicBezTo>
                    <a:cubicBezTo>
                      <a:pt x="85" y="225"/>
                      <a:pt x="103" y="229"/>
                      <a:pt x="121" y="229"/>
                    </a:cubicBezTo>
                    <a:cubicBezTo>
                      <a:pt x="160" y="229"/>
                      <a:pt x="198" y="208"/>
                      <a:pt x="215" y="161"/>
                    </a:cubicBezTo>
                    <a:cubicBezTo>
                      <a:pt x="258" y="109"/>
                      <a:pt x="245" y="41"/>
                      <a:pt x="189"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6065800" y="2828300"/>
                <a:ext cx="2725" cy="2525"/>
              </a:xfrm>
              <a:custGeom>
                <a:avLst/>
                <a:gdLst/>
                <a:ahLst/>
                <a:cxnLst/>
                <a:rect l="l" t="t" r="r" b="b"/>
                <a:pathLst>
                  <a:path w="109" h="101" extrusionOk="0">
                    <a:moveTo>
                      <a:pt x="69" y="1"/>
                    </a:moveTo>
                    <a:cubicBezTo>
                      <a:pt x="53" y="1"/>
                      <a:pt x="27" y="1"/>
                      <a:pt x="14" y="27"/>
                    </a:cubicBezTo>
                    <a:cubicBezTo>
                      <a:pt x="1" y="56"/>
                      <a:pt x="1" y="82"/>
                      <a:pt x="27" y="95"/>
                    </a:cubicBezTo>
                    <a:cubicBezTo>
                      <a:pt x="30" y="99"/>
                      <a:pt x="36" y="100"/>
                      <a:pt x="42" y="100"/>
                    </a:cubicBezTo>
                    <a:cubicBezTo>
                      <a:pt x="60" y="100"/>
                      <a:pt x="86" y="88"/>
                      <a:pt x="95" y="69"/>
                    </a:cubicBezTo>
                    <a:cubicBezTo>
                      <a:pt x="108" y="56"/>
                      <a:pt x="95" y="14"/>
                      <a:pt x="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6043700" y="2814675"/>
                <a:ext cx="9900" cy="9250"/>
              </a:xfrm>
              <a:custGeom>
                <a:avLst/>
                <a:gdLst/>
                <a:ahLst/>
                <a:cxnLst/>
                <a:rect l="l" t="t" r="r" b="b"/>
                <a:pathLst>
                  <a:path w="396" h="370" extrusionOk="0">
                    <a:moveTo>
                      <a:pt x="108" y="1"/>
                    </a:moveTo>
                    <a:lnTo>
                      <a:pt x="0" y="206"/>
                    </a:lnTo>
                    <a:cubicBezTo>
                      <a:pt x="95" y="262"/>
                      <a:pt x="82" y="219"/>
                      <a:pt x="163" y="262"/>
                    </a:cubicBezTo>
                    <a:cubicBezTo>
                      <a:pt x="232" y="301"/>
                      <a:pt x="202" y="327"/>
                      <a:pt x="284" y="369"/>
                    </a:cubicBezTo>
                    <a:lnTo>
                      <a:pt x="395" y="164"/>
                    </a:lnTo>
                    <a:cubicBezTo>
                      <a:pt x="300" y="112"/>
                      <a:pt x="313" y="151"/>
                      <a:pt x="232" y="112"/>
                    </a:cubicBezTo>
                    <a:cubicBezTo>
                      <a:pt x="163" y="82"/>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6050800" y="2818750"/>
                <a:ext cx="10225" cy="9250"/>
              </a:xfrm>
              <a:custGeom>
                <a:avLst/>
                <a:gdLst/>
                <a:ahLst/>
                <a:cxnLst/>
                <a:rect l="l" t="t" r="r" b="b"/>
                <a:pathLst>
                  <a:path w="409" h="370" extrusionOk="0">
                    <a:moveTo>
                      <a:pt x="111" y="1"/>
                    </a:moveTo>
                    <a:lnTo>
                      <a:pt x="0" y="206"/>
                    </a:lnTo>
                    <a:cubicBezTo>
                      <a:pt x="98" y="262"/>
                      <a:pt x="98" y="219"/>
                      <a:pt x="163" y="262"/>
                    </a:cubicBezTo>
                    <a:cubicBezTo>
                      <a:pt x="232" y="301"/>
                      <a:pt x="219" y="327"/>
                      <a:pt x="300" y="370"/>
                    </a:cubicBezTo>
                    <a:lnTo>
                      <a:pt x="408" y="164"/>
                    </a:lnTo>
                    <a:cubicBezTo>
                      <a:pt x="313" y="112"/>
                      <a:pt x="313" y="151"/>
                      <a:pt x="245" y="112"/>
                    </a:cubicBezTo>
                    <a:cubicBezTo>
                      <a:pt x="180" y="82"/>
                      <a:pt x="193" y="43"/>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6056575" y="2822575"/>
                <a:ext cx="6150" cy="5750"/>
              </a:xfrm>
              <a:custGeom>
                <a:avLst/>
                <a:gdLst/>
                <a:ahLst/>
                <a:cxnLst/>
                <a:rect l="l" t="t" r="r" b="b"/>
                <a:pathLst>
                  <a:path w="246" h="230" extrusionOk="0">
                    <a:moveTo>
                      <a:pt x="133" y="1"/>
                    </a:moveTo>
                    <a:cubicBezTo>
                      <a:pt x="91" y="1"/>
                      <a:pt x="49" y="26"/>
                      <a:pt x="30" y="66"/>
                    </a:cubicBezTo>
                    <a:cubicBezTo>
                      <a:pt x="1" y="122"/>
                      <a:pt x="14" y="190"/>
                      <a:pt x="69" y="217"/>
                    </a:cubicBezTo>
                    <a:cubicBezTo>
                      <a:pt x="87" y="225"/>
                      <a:pt x="104" y="229"/>
                      <a:pt x="120" y="229"/>
                    </a:cubicBezTo>
                    <a:cubicBezTo>
                      <a:pt x="157" y="229"/>
                      <a:pt x="190" y="208"/>
                      <a:pt x="219" y="161"/>
                    </a:cubicBezTo>
                    <a:cubicBezTo>
                      <a:pt x="246" y="109"/>
                      <a:pt x="233" y="40"/>
                      <a:pt x="177" y="11"/>
                    </a:cubicBezTo>
                    <a:cubicBezTo>
                      <a:pt x="163" y="4"/>
                      <a:pt x="148" y="1"/>
                      <a:pt x="13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6058300" y="2824225"/>
                <a:ext cx="2725" cy="2525"/>
              </a:xfrm>
              <a:custGeom>
                <a:avLst/>
                <a:gdLst/>
                <a:ahLst/>
                <a:cxnLst/>
                <a:rect l="l" t="t" r="r" b="b"/>
                <a:pathLst>
                  <a:path w="109" h="101" extrusionOk="0">
                    <a:moveTo>
                      <a:pt x="82" y="0"/>
                    </a:moveTo>
                    <a:cubicBezTo>
                      <a:pt x="56" y="0"/>
                      <a:pt x="26" y="0"/>
                      <a:pt x="13" y="27"/>
                    </a:cubicBezTo>
                    <a:cubicBezTo>
                      <a:pt x="0" y="56"/>
                      <a:pt x="0" y="82"/>
                      <a:pt x="26" y="95"/>
                    </a:cubicBezTo>
                    <a:cubicBezTo>
                      <a:pt x="34" y="99"/>
                      <a:pt x="42" y="100"/>
                      <a:pt x="49" y="100"/>
                    </a:cubicBezTo>
                    <a:cubicBezTo>
                      <a:pt x="69" y="100"/>
                      <a:pt x="85"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6049150" y="2818500"/>
                <a:ext cx="6150" cy="5725"/>
              </a:xfrm>
              <a:custGeom>
                <a:avLst/>
                <a:gdLst/>
                <a:ahLst/>
                <a:cxnLst/>
                <a:rect l="l" t="t" r="r" b="b"/>
                <a:pathLst>
                  <a:path w="246" h="229" extrusionOk="0">
                    <a:moveTo>
                      <a:pt x="139" y="1"/>
                    </a:moveTo>
                    <a:cubicBezTo>
                      <a:pt x="100" y="1"/>
                      <a:pt x="56" y="25"/>
                      <a:pt x="27" y="66"/>
                    </a:cubicBezTo>
                    <a:cubicBezTo>
                      <a:pt x="1" y="122"/>
                      <a:pt x="14" y="190"/>
                      <a:pt x="66" y="216"/>
                    </a:cubicBezTo>
                    <a:cubicBezTo>
                      <a:pt x="83" y="225"/>
                      <a:pt x="102" y="229"/>
                      <a:pt x="120" y="229"/>
                    </a:cubicBezTo>
                    <a:cubicBezTo>
                      <a:pt x="160" y="229"/>
                      <a:pt x="198" y="208"/>
                      <a:pt x="216" y="161"/>
                    </a:cubicBezTo>
                    <a:cubicBezTo>
                      <a:pt x="246" y="109"/>
                      <a:pt x="229" y="40"/>
                      <a:pt x="177" y="11"/>
                    </a:cubicBezTo>
                    <a:cubicBezTo>
                      <a:pt x="166" y="4"/>
                      <a:pt x="153" y="1"/>
                      <a:pt x="13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6050800" y="2820150"/>
                <a:ext cx="2800" cy="2500"/>
              </a:xfrm>
              <a:custGeom>
                <a:avLst/>
                <a:gdLst/>
                <a:ahLst/>
                <a:cxnLst/>
                <a:rect l="l" t="t" r="r" b="b"/>
                <a:pathLst>
                  <a:path w="112" h="100" extrusionOk="0">
                    <a:moveTo>
                      <a:pt x="82" y="0"/>
                    </a:moveTo>
                    <a:cubicBezTo>
                      <a:pt x="56" y="0"/>
                      <a:pt x="29" y="0"/>
                      <a:pt x="16" y="26"/>
                    </a:cubicBezTo>
                    <a:cubicBezTo>
                      <a:pt x="0" y="56"/>
                      <a:pt x="16" y="82"/>
                      <a:pt x="42" y="95"/>
                    </a:cubicBezTo>
                    <a:cubicBezTo>
                      <a:pt x="46" y="98"/>
                      <a:pt x="50" y="100"/>
                      <a:pt x="55" y="100"/>
                    </a:cubicBezTo>
                    <a:cubicBezTo>
                      <a:pt x="69" y="100"/>
                      <a:pt x="86" y="88"/>
                      <a:pt x="98" y="69"/>
                    </a:cubicBezTo>
                    <a:cubicBezTo>
                      <a:pt x="111" y="56"/>
                      <a:pt x="111"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6025000" y="2808550"/>
                <a:ext cx="13975" cy="7200"/>
              </a:xfrm>
              <a:custGeom>
                <a:avLst/>
                <a:gdLst/>
                <a:ahLst/>
                <a:cxnLst/>
                <a:rect l="l" t="t" r="r" b="b"/>
                <a:pathLst>
                  <a:path w="559" h="288" extrusionOk="0">
                    <a:moveTo>
                      <a:pt x="53" y="1"/>
                    </a:moveTo>
                    <a:cubicBezTo>
                      <a:pt x="27" y="17"/>
                      <a:pt x="14" y="30"/>
                      <a:pt x="1" y="43"/>
                    </a:cubicBezTo>
                    <a:cubicBezTo>
                      <a:pt x="134" y="112"/>
                      <a:pt x="164" y="99"/>
                      <a:pt x="258" y="151"/>
                    </a:cubicBezTo>
                    <a:cubicBezTo>
                      <a:pt x="327" y="180"/>
                      <a:pt x="353" y="206"/>
                      <a:pt x="379" y="232"/>
                    </a:cubicBezTo>
                    <a:cubicBezTo>
                      <a:pt x="396" y="246"/>
                      <a:pt x="409" y="275"/>
                      <a:pt x="448" y="288"/>
                    </a:cubicBezTo>
                    <a:lnTo>
                      <a:pt x="559" y="82"/>
                    </a:lnTo>
                    <a:cubicBezTo>
                      <a:pt x="529" y="69"/>
                      <a:pt x="516" y="69"/>
                      <a:pt x="503" y="56"/>
                    </a:cubicBezTo>
                    <a:lnTo>
                      <a:pt x="477" y="56"/>
                    </a:lnTo>
                    <a:cubicBezTo>
                      <a:pt x="477" y="63"/>
                      <a:pt x="473" y="66"/>
                      <a:pt x="467" y="66"/>
                    </a:cubicBezTo>
                    <a:cubicBezTo>
                      <a:pt x="462" y="66"/>
                      <a:pt x="454" y="63"/>
                      <a:pt x="448" y="56"/>
                    </a:cubicBezTo>
                    <a:cubicBezTo>
                      <a:pt x="435" y="56"/>
                      <a:pt x="461" y="43"/>
                      <a:pt x="490" y="43"/>
                    </a:cubicBezTo>
                    <a:lnTo>
                      <a:pt x="5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6036175" y="2810600"/>
                <a:ext cx="10225" cy="9250"/>
              </a:xfrm>
              <a:custGeom>
                <a:avLst/>
                <a:gdLst/>
                <a:ahLst/>
                <a:cxnLst/>
                <a:rect l="l" t="t" r="r" b="b"/>
                <a:pathLst>
                  <a:path w="409" h="370" extrusionOk="0">
                    <a:moveTo>
                      <a:pt x="112" y="0"/>
                    </a:moveTo>
                    <a:lnTo>
                      <a:pt x="1" y="206"/>
                    </a:lnTo>
                    <a:cubicBezTo>
                      <a:pt x="95" y="261"/>
                      <a:pt x="95" y="219"/>
                      <a:pt x="164" y="261"/>
                    </a:cubicBezTo>
                    <a:cubicBezTo>
                      <a:pt x="233" y="301"/>
                      <a:pt x="219" y="327"/>
                      <a:pt x="301" y="369"/>
                    </a:cubicBezTo>
                    <a:lnTo>
                      <a:pt x="409" y="164"/>
                    </a:lnTo>
                    <a:cubicBezTo>
                      <a:pt x="314" y="111"/>
                      <a:pt x="314" y="150"/>
                      <a:pt x="246" y="111"/>
                    </a:cubicBezTo>
                    <a:cubicBezTo>
                      <a:pt x="177"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6041975" y="2814425"/>
                <a:ext cx="6150" cy="5725"/>
              </a:xfrm>
              <a:custGeom>
                <a:avLst/>
                <a:gdLst/>
                <a:ahLst/>
                <a:cxnLst/>
                <a:rect l="l" t="t" r="r" b="b"/>
                <a:pathLst>
                  <a:path w="246" h="229" extrusionOk="0">
                    <a:moveTo>
                      <a:pt x="133" y="0"/>
                    </a:moveTo>
                    <a:cubicBezTo>
                      <a:pt x="91" y="0"/>
                      <a:pt x="48" y="25"/>
                      <a:pt x="27" y="66"/>
                    </a:cubicBezTo>
                    <a:cubicBezTo>
                      <a:pt x="1" y="122"/>
                      <a:pt x="14" y="190"/>
                      <a:pt x="69" y="216"/>
                    </a:cubicBezTo>
                    <a:cubicBezTo>
                      <a:pt x="81" y="224"/>
                      <a:pt x="96" y="229"/>
                      <a:pt x="113" y="229"/>
                    </a:cubicBezTo>
                    <a:cubicBezTo>
                      <a:pt x="149" y="229"/>
                      <a:pt x="190" y="208"/>
                      <a:pt x="219" y="161"/>
                    </a:cubicBezTo>
                    <a:cubicBezTo>
                      <a:pt x="245" y="108"/>
                      <a:pt x="232"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6043700" y="2815925"/>
                <a:ext cx="2700" cy="2650"/>
              </a:xfrm>
              <a:custGeom>
                <a:avLst/>
                <a:gdLst/>
                <a:ahLst/>
                <a:cxnLst/>
                <a:rect l="l" t="t" r="r" b="b"/>
                <a:pathLst>
                  <a:path w="108" h="106" extrusionOk="0">
                    <a:moveTo>
                      <a:pt x="55" y="1"/>
                    </a:moveTo>
                    <a:cubicBezTo>
                      <a:pt x="41" y="1"/>
                      <a:pt x="23" y="13"/>
                      <a:pt x="13" y="32"/>
                    </a:cubicBezTo>
                    <a:cubicBezTo>
                      <a:pt x="0" y="62"/>
                      <a:pt x="0" y="88"/>
                      <a:pt x="26" y="101"/>
                    </a:cubicBezTo>
                    <a:cubicBezTo>
                      <a:pt x="34" y="104"/>
                      <a:pt x="42" y="106"/>
                      <a:pt x="49" y="106"/>
                    </a:cubicBezTo>
                    <a:cubicBezTo>
                      <a:pt x="69" y="106"/>
                      <a:pt x="85" y="94"/>
                      <a:pt x="95" y="75"/>
                    </a:cubicBezTo>
                    <a:cubicBezTo>
                      <a:pt x="108" y="62"/>
                      <a:pt x="95" y="19"/>
                      <a:pt x="69" y="6"/>
                    </a:cubicBezTo>
                    <a:cubicBezTo>
                      <a:pt x="65" y="3"/>
                      <a:pt x="60"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6034875" y="2810350"/>
                <a:ext cx="5750" cy="5725"/>
              </a:xfrm>
              <a:custGeom>
                <a:avLst/>
                <a:gdLst/>
                <a:ahLst/>
                <a:cxnLst/>
                <a:rect l="l" t="t" r="r" b="b"/>
                <a:pathLst>
                  <a:path w="230" h="229" extrusionOk="0">
                    <a:moveTo>
                      <a:pt x="122" y="1"/>
                    </a:moveTo>
                    <a:cubicBezTo>
                      <a:pt x="108" y="1"/>
                      <a:pt x="95" y="4"/>
                      <a:pt x="82" y="10"/>
                    </a:cubicBezTo>
                    <a:cubicBezTo>
                      <a:pt x="66" y="10"/>
                      <a:pt x="66" y="27"/>
                      <a:pt x="53" y="27"/>
                    </a:cubicBezTo>
                    <a:cubicBezTo>
                      <a:pt x="40" y="40"/>
                      <a:pt x="27" y="53"/>
                      <a:pt x="14" y="66"/>
                    </a:cubicBezTo>
                    <a:cubicBezTo>
                      <a:pt x="1" y="79"/>
                      <a:pt x="1" y="92"/>
                      <a:pt x="1" y="108"/>
                    </a:cubicBezTo>
                    <a:lnTo>
                      <a:pt x="1" y="147"/>
                    </a:lnTo>
                    <a:cubicBezTo>
                      <a:pt x="14" y="174"/>
                      <a:pt x="27" y="203"/>
                      <a:pt x="53" y="216"/>
                    </a:cubicBezTo>
                    <a:cubicBezTo>
                      <a:pt x="70" y="224"/>
                      <a:pt x="89" y="228"/>
                      <a:pt x="107" y="228"/>
                    </a:cubicBezTo>
                    <a:cubicBezTo>
                      <a:pt x="147" y="228"/>
                      <a:pt x="185" y="208"/>
                      <a:pt x="203" y="160"/>
                    </a:cubicBezTo>
                    <a:cubicBezTo>
                      <a:pt x="229" y="108"/>
                      <a:pt x="216" y="40"/>
                      <a:pt x="164" y="10"/>
                    </a:cubicBezTo>
                    <a:cubicBezTo>
                      <a:pt x="149" y="4"/>
                      <a:pt x="135" y="1"/>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6036175" y="2811850"/>
                <a:ext cx="2800" cy="2650"/>
              </a:xfrm>
              <a:custGeom>
                <a:avLst/>
                <a:gdLst/>
                <a:ahLst/>
                <a:cxnLst/>
                <a:rect l="l" t="t" r="r" b="b"/>
                <a:pathLst>
                  <a:path w="112" h="106" extrusionOk="0">
                    <a:moveTo>
                      <a:pt x="62" y="1"/>
                    </a:moveTo>
                    <a:cubicBezTo>
                      <a:pt x="43" y="1"/>
                      <a:pt x="26" y="13"/>
                      <a:pt x="14" y="32"/>
                    </a:cubicBezTo>
                    <a:cubicBezTo>
                      <a:pt x="1" y="61"/>
                      <a:pt x="14" y="87"/>
                      <a:pt x="30" y="100"/>
                    </a:cubicBezTo>
                    <a:cubicBezTo>
                      <a:pt x="37" y="104"/>
                      <a:pt x="44" y="106"/>
                      <a:pt x="51" y="106"/>
                    </a:cubicBezTo>
                    <a:cubicBezTo>
                      <a:pt x="69" y="106"/>
                      <a:pt x="86" y="93"/>
                      <a:pt x="95" y="74"/>
                    </a:cubicBezTo>
                    <a:cubicBezTo>
                      <a:pt x="112" y="61"/>
                      <a:pt x="112" y="19"/>
                      <a:pt x="82" y="6"/>
                    </a:cubicBezTo>
                    <a:cubicBezTo>
                      <a:pt x="75" y="2"/>
                      <a:pt x="68"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6037900" y="2798775"/>
                <a:ext cx="10225" cy="9150"/>
              </a:xfrm>
              <a:custGeom>
                <a:avLst/>
                <a:gdLst/>
                <a:ahLst/>
                <a:cxnLst/>
                <a:rect l="l" t="t" r="r" b="b"/>
                <a:pathLst>
                  <a:path w="409" h="366" extrusionOk="0">
                    <a:moveTo>
                      <a:pt x="301" y="0"/>
                    </a:moveTo>
                    <a:cubicBezTo>
                      <a:pt x="190" y="52"/>
                      <a:pt x="232" y="65"/>
                      <a:pt x="164" y="108"/>
                    </a:cubicBezTo>
                    <a:cubicBezTo>
                      <a:pt x="95" y="147"/>
                      <a:pt x="82" y="121"/>
                      <a:pt x="0" y="163"/>
                    </a:cubicBezTo>
                    <a:lnTo>
                      <a:pt x="108" y="366"/>
                    </a:lnTo>
                    <a:cubicBezTo>
                      <a:pt x="206" y="310"/>
                      <a:pt x="164" y="297"/>
                      <a:pt x="245" y="258"/>
                    </a:cubicBezTo>
                    <a:cubicBezTo>
                      <a:pt x="314" y="215"/>
                      <a:pt x="327" y="245"/>
                      <a:pt x="408" y="215"/>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6026300" y="2802850"/>
                <a:ext cx="14325" cy="6800"/>
              </a:xfrm>
              <a:custGeom>
                <a:avLst/>
                <a:gdLst/>
                <a:ahLst/>
                <a:cxnLst/>
                <a:rect l="l" t="t" r="r" b="b"/>
                <a:pathLst>
                  <a:path w="573" h="272" extrusionOk="0">
                    <a:moveTo>
                      <a:pt x="464" y="0"/>
                    </a:moveTo>
                    <a:cubicBezTo>
                      <a:pt x="409" y="26"/>
                      <a:pt x="396" y="39"/>
                      <a:pt x="383" y="52"/>
                    </a:cubicBezTo>
                    <a:cubicBezTo>
                      <a:pt x="383" y="66"/>
                      <a:pt x="370" y="66"/>
                      <a:pt x="370" y="82"/>
                    </a:cubicBezTo>
                    <a:cubicBezTo>
                      <a:pt x="357" y="82"/>
                      <a:pt x="357" y="82"/>
                      <a:pt x="357" y="95"/>
                    </a:cubicBezTo>
                    <a:cubicBezTo>
                      <a:pt x="344" y="95"/>
                      <a:pt x="344" y="95"/>
                      <a:pt x="314" y="108"/>
                    </a:cubicBezTo>
                    <a:cubicBezTo>
                      <a:pt x="206" y="176"/>
                      <a:pt x="164" y="147"/>
                      <a:pt x="1" y="229"/>
                    </a:cubicBezTo>
                    <a:lnTo>
                      <a:pt x="438" y="271"/>
                    </a:lnTo>
                    <a:cubicBezTo>
                      <a:pt x="438" y="271"/>
                      <a:pt x="396" y="258"/>
                      <a:pt x="409" y="245"/>
                    </a:cubicBezTo>
                    <a:lnTo>
                      <a:pt x="425" y="245"/>
                    </a:lnTo>
                    <a:cubicBezTo>
                      <a:pt x="438" y="229"/>
                      <a:pt x="451" y="229"/>
                      <a:pt x="451" y="229"/>
                    </a:cubicBezTo>
                    <a:lnTo>
                      <a:pt x="490" y="229"/>
                    </a:lnTo>
                    <a:cubicBezTo>
                      <a:pt x="507" y="229"/>
                      <a:pt x="533" y="216"/>
                      <a:pt x="572" y="203"/>
                    </a:cubicBezTo>
                    <a:lnTo>
                      <a:pt x="46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6025000" y="2807250"/>
                <a:ext cx="12275" cy="3375"/>
              </a:xfrm>
              <a:custGeom>
                <a:avLst/>
                <a:gdLst/>
                <a:ahLst/>
                <a:cxnLst/>
                <a:rect l="l" t="t" r="r" b="b"/>
                <a:pathLst>
                  <a:path w="491" h="135" extrusionOk="0">
                    <a:moveTo>
                      <a:pt x="232" y="0"/>
                    </a:moveTo>
                    <a:cubicBezTo>
                      <a:pt x="177" y="14"/>
                      <a:pt x="108" y="27"/>
                      <a:pt x="53" y="53"/>
                    </a:cubicBezTo>
                    <a:cubicBezTo>
                      <a:pt x="27" y="69"/>
                      <a:pt x="14" y="82"/>
                      <a:pt x="1" y="95"/>
                    </a:cubicBezTo>
                    <a:cubicBezTo>
                      <a:pt x="53" y="108"/>
                      <a:pt x="108" y="121"/>
                      <a:pt x="164" y="134"/>
                    </a:cubicBezTo>
                    <a:cubicBezTo>
                      <a:pt x="216" y="134"/>
                      <a:pt x="258" y="134"/>
                      <a:pt x="298" y="121"/>
                    </a:cubicBezTo>
                    <a:cubicBezTo>
                      <a:pt x="340" y="121"/>
                      <a:pt x="379" y="108"/>
                      <a:pt x="409" y="108"/>
                    </a:cubicBezTo>
                    <a:cubicBezTo>
                      <a:pt x="435" y="95"/>
                      <a:pt x="461" y="95"/>
                      <a:pt x="477" y="95"/>
                    </a:cubicBezTo>
                    <a:lnTo>
                      <a:pt x="490" y="95"/>
                    </a:lnTo>
                    <a:cubicBezTo>
                      <a:pt x="490" y="95"/>
                      <a:pt x="461" y="95"/>
                      <a:pt x="448" y="82"/>
                    </a:cubicBezTo>
                    <a:cubicBezTo>
                      <a:pt x="422" y="69"/>
                      <a:pt x="396" y="53"/>
                      <a:pt x="366" y="27"/>
                    </a:cubicBezTo>
                    <a:cubicBezTo>
                      <a:pt x="327" y="14"/>
                      <a:pt x="285" y="0"/>
                      <a:pt x="2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6028750" y="2808425"/>
                <a:ext cx="5750" cy="1225"/>
              </a:xfrm>
              <a:custGeom>
                <a:avLst/>
                <a:gdLst/>
                <a:ahLst/>
                <a:cxnLst/>
                <a:rect l="l" t="t" r="r" b="b"/>
                <a:pathLst>
                  <a:path w="230" h="49" extrusionOk="0">
                    <a:moveTo>
                      <a:pt x="125" y="0"/>
                    </a:moveTo>
                    <a:cubicBezTo>
                      <a:pt x="91" y="0"/>
                      <a:pt x="55" y="10"/>
                      <a:pt x="27" y="22"/>
                    </a:cubicBezTo>
                    <a:cubicBezTo>
                      <a:pt x="14" y="35"/>
                      <a:pt x="1" y="48"/>
                      <a:pt x="27" y="48"/>
                    </a:cubicBezTo>
                    <a:lnTo>
                      <a:pt x="164" y="48"/>
                    </a:lnTo>
                    <a:cubicBezTo>
                      <a:pt x="190" y="48"/>
                      <a:pt x="203" y="48"/>
                      <a:pt x="216" y="35"/>
                    </a:cubicBezTo>
                    <a:cubicBezTo>
                      <a:pt x="229" y="35"/>
                      <a:pt x="203" y="22"/>
                      <a:pt x="164" y="6"/>
                    </a:cubicBezTo>
                    <a:cubicBezTo>
                      <a:pt x="152" y="2"/>
                      <a:pt x="139" y="0"/>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6036175" y="2802475"/>
                <a:ext cx="6150" cy="5700"/>
              </a:xfrm>
              <a:custGeom>
                <a:avLst/>
                <a:gdLst/>
                <a:ahLst/>
                <a:cxnLst/>
                <a:rect l="l" t="t" r="r" b="b"/>
                <a:pathLst>
                  <a:path w="246" h="228" extrusionOk="0">
                    <a:moveTo>
                      <a:pt x="126" y="0"/>
                    </a:moveTo>
                    <a:cubicBezTo>
                      <a:pt x="107" y="0"/>
                      <a:pt x="88" y="6"/>
                      <a:pt x="69" y="15"/>
                    </a:cubicBezTo>
                    <a:cubicBezTo>
                      <a:pt x="14" y="41"/>
                      <a:pt x="1" y="110"/>
                      <a:pt x="30" y="162"/>
                    </a:cubicBezTo>
                    <a:cubicBezTo>
                      <a:pt x="49" y="203"/>
                      <a:pt x="91" y="228"/>
                      <a:pt x="133" y="228"/>
                    </a:cubicBezTo>
                    <a:cubicBezTo>
                      <a:pt x="148" y="228"/>
                      <a:pt x="163" y="225"/>
                      <a:pt x="177" y="218"/>
                    </a:cubicBezTo>
                    <a:cubicBezTo>
                      <a:pt x="233" y="191"/>
                      <a:pt x="246" y="123"/>
                      <a:pt x="219" y="67"/>
                    </a:cubicBezTo>
                    <a:cubicBezTo>
                      <a:pt x="202" y="22"/>
                      <a:pt x="165" y="0"/>
                      <a:pt x="1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6037900" y="2804025"/>
                <a:ext cx="2725" cy="2525"/>
              </a:xfrm>
              <a:custGeom>
                <a:avLst/>
                <a:gdLst/>
                <a:ahLst/>
                <a:cxnLst/>
                <a:rect l="l" t="t" r="r" b="b"/>
                <a:pathLst>
                  <a:path w="109" h="101" extrusionOk="0">
                    <a:moveTo>
                      <a:pt x="49" y="0"/>
                    </a:moveTo>
                    <a:cubicBezTo>
                      <a:pt x="42" y="0"/>
                      <a:pt x="34" y="2"/>
                      <a:pt x="26" y="5"/>
                    </a:cubicBezTo>
                    <a:cubicBezTo>
                      <a:pt x="0" y="19"/>
                      <a:pt x="0" y="48"/>
                      <a:pt x="13" y="74"/>
                    </a:cubicBezTo>
                    <a:cubicBezTo>
                      <a:pt x="26" y="100"/>
                      <a:pt x="56" y="100"/>
                      <a:pt x="82" y="100"/>
                    </a:cubicBezTo>
                    <a:cubicBezTo>
                      <a:pt x="95" y="87"/>
                      <a:pt x="108" y="61"/>
                      <a:pt x="95" y="35"/>
                    </a:cubicBezTo>
                    <a:cubicBezTo>
                      <a:pt x="85" y="13"/>
                      <a:pt x="69"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6053900" y="2794275"/>
                <a:ext cx="8825" cy="10625"/>
              </a:xfrm>
              <a:custGeom>
                <a:avLst/>
                <a:gdLst/>
                <a:ahLst/>
                <a:cxnLst/>
                <a:rect l="l" t="t" r="r" b="b"/>
                <a:pathLst>
                  <a:path w="353" h="425" extrusionOk="0">
                    <a:moveTo>
                      <a:pt x="26" y="1"/>
                    </a:moveTo>
                    <a:lnTo>
                      <a:pt x="1" y="263"/>
                    </a:lnTo>
                    <a:lnTo>
                      <a:pt x="1" y="263"/>
                    </a:lnTo>
                    <a:cubicBezTo>
                      <a:pt x="1" y="262"/>
                      <a:pt x="0" y="262"/>
                      <a:pt x="0" y="262"/>
                    </a:cubicBezTo>
                    <a:lnTo>
                      <a:pt x="0" y="275"/>
                    </a:lnTo>
                    <a:lnTo>
                      <a:pt x="1" y="263"/>
                    </a:lnTo>
                    <a:lnTo>
                      <a:pt x="1" y="263"/>
                    </a:lnTo>
                    <a:cubicBezTo>
                      <a:pt x="14" y="275"/>
                      <a:pt x="26" y="275"/>
                      <a:pt x="26" y="275"/>
                    </a:cubicBezTo>
                    <a:cubicBezTo>
                      <a:pt x="56" y="275"/>
                      <a:pt x="69" y="275"/>
                      <a:pt x="95" y="301"/>
                    </a:cubicBezTo>
                    <a:cubicBezTo>
                      <a:pt x="163" y="343"/>
                      <a:pt x="150" y="382"/>
                      <a:pt x="219" y="425"/>
                    </a:cubicBezTo>
                    <a:lnTo>
                      <a:pt x="353" y="232"/>
                    </a:lnTo>
                    <a:cubicBezTo>
                      <a:pt x="258" y="164"/>
                      <a:pt x="258" y="206"/>
                      <a:pt x="189" y="164"/>
                    </a:cubicBezTo>
                    <a:cubicBezTo>
                      <a:pt x="163" y="138"/>
                      <a:pt x="150" y="125"/>
                      <a:pt x="137" y="111"/>
                    </a:cubicBezTo>
                    <a:cubicBezTo>
                      <a:pt x="137" y="98"/>
                      <a:pt x="137" y="98"/>
                      <a:pt x="121" y="98"/>
                    </a:cubicBezTo>
                    <a:lnTo>
                      <a:pt x="121" y="82"/>
                    </a:lnTo>
                    <a:lnTo>
                      <a:pt x="108" y="69"/>
                    </a:lnTo>
                    <a:cubicBezTo>
                      <a:pt x="82" y="56"/>
                      <a:pt x="56" y="30"/>
                      <a:pt x="2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6045400" y="2794275"/>
                <a:ext cx="9175" cy="9900"/>
              </a:xfrm>
              <a:custGeom>
                <a:avLst/>
                <a:gdLst/>
                <a:ahLst/>
                <a:cxnLst/>
                <a:rect l="l" t="t" r="r" b="b"/>
                <a:pathLst>
                  <a:path w="367" h="396" extrusionOk="0">
                    <a:moveTo>
                      <a:pt x="353" y="1"/>
                    </a:moveTo>
                    <a:cubicBezTo>
                      <a:pt x="258" y="43"/>
                      <a:pt x="216" y="69"/>
                      <a:pt x="216" y="82"/>
                    </a:cubicBezTo>
                    <a:cubicBezTo>
                      <a:pt x="203" y="98"/>
                      <a:pt x="190" y="111"/>
                      <a:pt x="164" y="138"/>
                    </a:cubicBezTo>
                    <a:cubicBezTo>
                      <a:pt x="95" y="164"/>
                      <a:pt x="69" y="138"/>
                      <a:pt x="1" y="180"/>
                    </a:cubicBezTo>
                    <a:lnTo>
                      <a:pt x="108" y="395"/>
                    </a:lnTo>
                    <a:cubicBezTo>
                      <a:pt x="203" y="343"/>
                      <a:pt x="164" y="314"/>
                      <a:pt x="245" y="275"/>
                    </a:cubicBezTo>
                    <a:cubicBezTo>
                      <a:pt x="272" y="262"/>
                      <a:pt x="298" y="262"/>
                      <a:pt x="314" y="262"/>
                    </a:cubicBezTo>
                    <a:lnTo>
                      <a:pt x="327" y="262"/>
                    </a:lnTo>
                    <a:lnTo>
                      <a:pt x="340" y="275"/>
                    </a:lnTo>
                    <a:lnTo>
                      <a:pt x="36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6043700" y="2798475"/>
                <a:ext cx="6125" cy="5975"/>
              </a:xfrm>
              <a:custGeom>
                <a:avLst/>
                <a:gdLst/>
                <a:ahLst/>
                <a:cxnLst/>
                <a:rect l="l" t="t" r="r" b="b"/>
                <a:pathLst>
                  <a:path w="245" h="239" extrusionOk="0">
                    <a:moveTo>
                      <a:pt x="112" y="0"/>
                    </a:moveTo>
                    <a:cubicBezTo>
                      <a:pt x="97" y="0"/>
                      <a:pt x="83" y="4"/>
                      <a:pt x="69" y="12"/>
                    </a:cubicBezTo>
                    <a:cubicBezTo>
                      <a:pt x="13" y="38"/>
                      <a:pt x="0" y="107"/>
                      <a:pt x="26" y="159"/>
                    </a:cubicBezTo>
                    <a:cubicBezTo>
                      <a:pt x="48" y="210"/>
                      <a:pt x="89" y="239"/>
                      <a:pt x="132" y="239"/>
                    </a:cubicBezTo>
                    <a:cubicBezTo>
                      <a:pt x="147" y="239"/>
                      <a:pt x="162" y="235"/>
                      <a:pt x="176" y="227"/>
                    </a:cubicBezTo>
                    <a:cubicBezTo>
                      <a:pt x="232" y="201"/>
                      <a:pt x="245" y="120"/>
                      <a:pt x="219" y="64"/>
                    </a:cubicBezTo>
                    <a:cubicBezTo>
                      <a:pt x="188" y="26"/>
                      <a:pt x="150" y="0"/>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6045400" y="2800175"/>
                <a:ext cx="2725" cy="2450"/>
              </a:xfrm>
              <a:custGeom>
                <a:avLst/>
                <a:gdLst/>
                <a:ahLst/>
                <a:cxnLst/>
                <a:rect l="l" t="t" r="r" b="b"/>
                <a:pathLst>
                  <a:path w="109" h="98" extrusionOk="0">
                    <a:moveTo>
                      <a:pt x="58" y="1"/>
                    </a:moveTo>
                    <a:cubicBezTo>
                      <a:pt x="48" y="1"/>
                      <a:pt x="37" y="4"/>
                      <a:pt x="27" y="9"/>
                    </a:cubicBezTo>
                    <a:cubicBezTo>
                      <a:pt x="1" y="9"/>
                      <a:pt x="1" y="52"/>
                      <a:pt x="14" y="65"/>
                    </a:cubicBezTo>
                    <a:cubicBezTo>
                      <a:pt x="23" y="84"/>
                      <a:pt x="39" y="97"/>
                      <a:pt x="54" y="97"/>
                    </a:cubicBezTo>
                    <a:cubicBezTo>
                      <a:pt x="59" y="97"/>
                      <a:pt x="65" y="95"/>
                      <a:pt x="69" y="91"/>
                    </a:cubicBezTo>
                    <a:cubicBezTo>
                      <a:pt x="95" y="78"/>
                      <a:pt x="108" y="52"/>
                      <a:pt x="95" y="26"/>
                    </a:cubicBezTo>
                    <a:cubicBezTo>
                      <a:pt x="87" y="8"/>
                      <a:pt x="74" y="1"/>
                      <a:pt x="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6051200" y="2794275"/>
                <a:ext cx="5725" cy="6875"/>
              </a:xfrm>
              <a:custGeom>
                <a:avLst/>
                <a:gdLst/>
                <a:ahLst/>
                <a:cxnLst/>
                <a:rect l="l" t="t" r="r" b="b"/>
                <a:pathLst>
                  <a:path w="229" h="275" extrusionOk="0">
                    <a:moveTo>
                      <a:pt x="121" y="1"/>
                    </a:moveTo>
                    <a:cubicBezTo>
                      <a:pt x="66" y="30"/>
                      <a:pt x="26" y="56"/>
                      <a:pt x="13" y="98"/>
                    </a:cubicBezTo>
                    <a:cubicBezTo>
                      <a:pt x="0" y="125"/>
                      <a:pt x="13" y="151"/>
                      <a:pt x="26" y="180"/>
                    </a:cubicBezTo>
                    <a:cubicBezTo>
                      <a:pt x="40" y="206"/>
                      <a:pt x="66" y="219"/>
                      <a:pt x="82" y="232"/>
                    </a:cubicBezTo>
                    <a:cubicBezTo>
                      <a:pt x="95" y="245"/>
                      <a:pt x="108" y="275"/>
                      <a:pt x="108" y="275"/>
                    </a:cubicBezTo>
                    <a:lnTo>
                      <a:pt x="108" y="262"/>
                    </a:lnTo>
                    <a:cubicBezTo>
                      <a:pt x="121" y="245"/>
                      <a:pt x="121" y="245"/>
                      <a:pt x="134" y="245"/>
                    </a:cubicBezTo>
                    <a:cubicBezTo>
                      <a:pt x="164" y="245"/>
                      <a:pt x="190" y="219"/>
                      <a:pt x="203" y="193"/>
                    </a:cubicBezTo>
                    <a:cubicBezTo>
                      <a:pt x="216" y="180"/>
                      <a:pt x="229" y="138"/>
                      <a:pt x="229" y="111"/>
                    </a:cubicBezTo>
                    <a:cubicBezTo>
                      <a:pt x="229" y="111"/>
                      <a:pt x="229" y="98"/>
                      <a:pt x="216" y="98"/>
                    </a:cubicBezTo>
                    <a:cubicBezTo>
                      <a:pt x="216" y="82"/>
                      <a:pt x="203" y="69"/>
                      <a:pt x="203" y="56"/>
                    </a:cubicBezTo>
                    <a:cubicBezTo>
                      <a:pt x="177" y="43"/>
                      <a:pt x="164" y="30"/>
                      <a:pt x="13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6052825" y="2796000"/>
                <a:ext cx="2475" cy="3250"/>
              </a:xfrm>
              <a:custGeom>
                <a:avLst/>
                <a:gdLst/>
                <a:ahLst/>
                <a:cxnLst/>
                <a:rect l="l" t="t" r="r" b="b"/>
                <a:pathLst>
                  <a:path w="99" h="130" extrusionOk="0">
                    <a:moveTo>
                      <a:pt x="43" y="0"/>
                    </a:moveTo>
                    <a:cubicBezTo>
                      <a:pt x="17" y="29"/>
                      <a:pt x="1" y="56"/>
                      <a:pt x="17" y="82"/>
                    </a:cubicBezTo>
                    <a:cubicBezTo>
                      <a:pt x="17" y="111"/>
                      <a:pt x="30" y="124"/>
                      <a:pt x="43" y="124"/>
                    </a:cubicBezTo>
                    <a:cubicBezTo>
                      <a:pt x="47" y="128"/>
                      <a:pt x="50" y="129"/>
                      <a:pt x="53" y="129"/>
                    </a:cubicBezTo>
                    <a:cubicBezTo>
                      <a:pt x="63" y="129"/>
                      <a:pt x="73" y="116"/>
                      <a:pt x="82" y="95"/>
                    </a:cubicBezTo>
                    <a:cubicBezTo>
                      <a:pt x="99" y="69"/>
                      <a:pt x="82" y="29"/>
                      <a:pt x="56" y="13"/>
                    </a:cubicBezTo>
                    <a:lnTo>
                      <a:pt x="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6066125" y="2804875"/>
                <a:ext cx="10550" cy="9500"/>
              </a:xfrm>
              <a:custGeom>
                <a:avLst/>
                <a:gdLst/>
                <a:ahLst/>
                <a:cxnLst/>
                <a:rect l="l" t="t" r="r" b="b"/>
                <a:pathLst>
                  <a:path w="422" h="380" extrusionOk="0">
                    <a:moveTo>
                      <a:pt x="138" y="1"/>
                    </a:moveTo>
                    <a:lnTo>
                      <a:pt x="1" y="190"/>
                    </a:lnTo>
                    <a:cubicBezTo>
                      <a:pt x="95" y="259"/>
                      <a:pt x="95" y="216"/>
                      <a:pt x="164" y="259"/>
                    </a:cubicBezTo>
                    <a:cubicBezTo>
                      <a:pt x="232" y="311"/>
                      <a:pt x="203" y="340"/>
                      <a:pt x="285" y="379"/>
                    </a:cubicBezTo>
                    <a:lnTo>
                      <a:pt x="422" y="190"/>
                    </a:lnTo>
                    <a:cubicBezTo>
                      <a:pt x="327" y="122"/>
                      <a:pt x="327" y="177"/>
                      <a:pt x="259" y="122"/>
                    </a:cubicBezTo>
                    <a:cubicBezTo>
                      <a:pt x="190" y="82"/>
                      <a:pt x="219" y="53"/>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6059350" y="2800075"/>
                <a:ext cx="10225" cy="9575"/>
              </a:xfrm>
              <a:custGeom>
                <a:avLst/>
                <a:gdLst/>
                <a:ahLst/>
                <a:cxnLst/>
                <a:rect l="l" t="t" r="r" b="b"/>
                <a:pathLst>
                  <a:path w="409" h="383" extrusionOk="0">
                    <a:moveTo>
                      <a:pt x="135" y="0"/>
                    </a:moveTo>
                    <a:lnTo>
                      <a:pt x="1" y="193"/>
                    </a:lnTo>
                    <a:cubicBezTo>
                      <a:pt x="95" y="258"/>
                      <a:pt x="95" y="219"/>
                      <a:pt x="164" y="258"/>
                    </a:cubicBezTo>
                    <a:cubicBezTo>
                      <a:pt x="229" y="301"/>
                      <a:pt x="203" y="340"/>
                      <a:pt x="272" y="382"/>
                    </a:cubicBezTo>
                    <a:lnTo>
                      <a:pt x="409" y="193"/>
                    </a:lnTo>
                    <a:cubicBezTo>
                      <a:pt x="311" y="124"/>
                      <a:pt x="311" y="163"/>
                      <a:pt x="259" y="124"/>
                    </a:cubicBezTo>
                    <a:cubicBezTo>
                      <a:pt x="190" y="82"/>
                      <a:pt x="203" y="5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6057975" y="2799750"/>
                <a:ext cx="6150" cy="5650"/>
              </a:xfrm>
              <a:custGeom>
                <a:avLst/>
                <a:gdLst/>
                <a:ahLst/>
                <a:cxnLst/>
                <a:rect l="l" t="t" r="r" b="b"/>
                <a:pathLst>
                  <a:path w="246" h="226" extrusionOk="0">
                    <a:moveTo>
                      <a:pt x="135" y="0"/>
                    </a:moveTo>
                    <a:cubicBezTo>
                      <a:pt x="97" y="0"/>
                      <a:pt x="59" y="18"/>
                      <a:pt x="39" y="56"/>
                    </a:cubicBezTo>
                    <a:cubicBezTo>
                      <a:pt x="0" y="108"/>
                      <a:pt x="13" y="176"/>
                      <a:pt x="56" y="206"/>
                    </a:cubicBezTo>
                    <a:cubicBezTo>
                      <a:pt x="74" y="219"/>
                      <a:pt x="94" y="225"/>
                      <a:pt x="113" y="225"/>
                    </a:cubicBezTo>
                    <a:cubicBezTo>
                      <a:pt x="150" y="225"/>
                      <a:pt x="186" y="204"/>
                      <a:pt x="203" y="176"/>
                    </a:cubicBezTo>
                    <a:cubicBezTo>
                      <a:pt x="245" y="124"/>
                      <a:pt x="232" y="43"/>
                      <a:pt x="190" y="13"/>
                    </a:cubicBezTo>
                    <a:cubicBezTo>
                      <a:pt x="172" y="5"/>
                      <a:pt x="153" y="0"/>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6059675" y="2801250"/>
                <a:ext cx="2725" cy="2475"/>
              </a:xfrm>
              <a:custGeom>
                <a:avLst/>
                <a:gdLst/>
                <a:ahLst/>
                <a:cxnLst/>
                <a:rect l="l" t="t" r="r" b="b"/>
                <a:pathLst>
                  <a:path w="109" h="99" extrusionOk="0">
                    <a:moveTo>
                      <a:pt x="55" y="0"/>
                    </a:moveTo>
                    <a:cubicBezTo>
                      <a:pt x="39" y="0"/>
                      <a:pt x="22" y="7"/>
                      <a:pt x="14" y="22"/>
                    </a:cubicBezTo>
                    <a:cubicBezTo>
                      <a:pt x="1" y="48"/>
                      <a:pt x="1" y="77"/>
                      <a:pt x="27" y="90"/>
                    </a:cubicBezTo>
                    <a:cubicBezTo>
                      <a:pt x="32" y="96"/>
                      <a:pt x="43" y="99"/>
                      <a:pt x="54" y="99"/>
                    </a:cubicBezTo>
                    <a:cubicBezTo>
                      <a:pt x="70" y="99"/>
                      <a:pt x="88" y="93"/>
                      <a:pt x="95" y="77"/>
                    </a:cubicBezTo>
                    <a:cubicBezTo>
                      <a:pt x="109" y="48"/>
                      <a:pt x="109" y="22"/>
                      <a:pt x="82" y="9"/>
                    </a:cubicBezTo>
                    <a:cubicBezTo>
                      <a:pt x="77" y="3"/>
                      <a:pt x="67" y="0"/>
                      <a:pt x="5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6064750" y="2804500"/>
                <a:ext cx="6125" cy="5700"/>
              </a:xfrm>
              <a:custGeom>
                <a:avLst/>
                <a:gdLst/>
                <a:ahLst/>
                <a:cxnLst/>
                <a:rect l="l" t="t" r="r" b="b"/>
                <a:pathLst>
                  <a:path w="245" h="228" extrusionOk="0">
                    <a:moveTo>
                      <a:pt x="142" y="1"/>
                    </a:moveTo>
                    <a:cubicBezTo>
                      <a:pt x="106" y="1"/>
                      <a:pt x="68" y="19"/>
                      <a:pt x="43" y="55"/>
                    </a:cubicBezTo>
                    <a:cubicBezTo>
                      <a:pt x="0" y="110"/>
                      <a:pt x="13" y="179"/>
                      <a:pt x="56" y="205"/>
                    </a:cubicBezTo>
                    <a:cubicBezTo>
                      <a:pt x="78" y="221"/>
                      <a:pt x="101" y="228"/>
                      <a:pt x="124" y="228"/>
                    </a:cubicBezTo>
                    <a:cubicBezTo>
                      <a:pt x="159" y="228"/>
                      <a:pt x="193" y="211"/>
                      <a:pt x="219" y="179"/>
                    </a:cubicBezTo>
                    <a:cubicBezTo>
                      <a:pt x="245" y="124"/>
                      <a:pt x="245" y="42"/>
                      <a:pt x="193" y="16"/>
                    </a:cubicBezTo>
                    <a:cubicBezTo>
                      <a:pt x="178" y="6"/>
                      <a:pt x="160" y="1"/>
                      <a:pt x="1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6066450" y="2806050"/>
                <a:ext cx="2725" cy="2425"/>
              </a:xfrm>
              <a:custGeom>
                <a:avLst/>
                <a:gdLst/>
                <a:ahLst/>
                <a:cxnLst/>
                <a:rect l="l" t="t" r="r" b="b"/>
                <a:pathLst>
                  <a:path w="109" h="97" extrusionOk="0">
                    <a:moveTo>
                      <a:pt x="68" y="1"/>
                    </a:moveTo>
                    <a:cubicBezTo>
                      <a:pt x="55" y="1"/>
                      <a:pt x="38" y="10"/>
                      <a:pt x="27" y="19"/>
                    </a:cubicBezTo>
                    <a:cubicBezTo>
                      <a:pt x="1" y="48"/>
                      <a:pt x="14" y="75"/>
                      <a:pt x="27" y="88"/>
                    </a:cubicBezTo>
                    <a:cubicBezTo>
                      <a:pt x="39" y="93"/>
                      <a:pt x="51" y="96"/>
                      <a:pt x="61" y="96"/>
                    </a:cubicBezTo>
                    <a:cubicBezTo>
                      <a:pt x="76" y="96"/>
                      <a:pt x="88" y="90"/>
                      <a:pt x="95" y="75"/>
                    </a:cubicBezTo>
                    <a:cubicBezTo>
                      <a:pt x="108" y="48"/>
                      <a:pt x="108" y="19"/>
                      <a:pt x="82" y="6"/>
                    </a:cubicBezTo>
                    <a:cubicBezTo>
                      <a:pt x="79" y="2"/>
                      <a:pt x="74" y="1"/>
                      <a:pt x="6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6080075" y="2814350"/>
                <a:ext cx="10225" cy="9575"/>
              </a:xfrm>
              <a:custGeom>
                <a:avLst/>
                <a:gdLst/>
                <a:ahLst/>
                <a:cxnLst/>
                <a:rect l="l" t="t" r="r" b="b"/>
                <a:pathLst>
                  <a:path w="409" h="383" extrusionOk="0">
                    <a:moveTo>
                      <a:pt x="135" y="0"/>
                    </a:moveTo>
                    <a:lnTo>
                      <a:pt x="1" y="193"/>
                    </a:lnTo>
                    <a:cubicBezTo>
                      <a:pt x="96" y="258"/>
                      <a:pt x="96" y="219"/>
                      <a:pt x="164" y="258"/>
                    </a:cubicBezTo>
                    <a:cubicBezTo>
                      <a:pt x="233" y="314"/>
                      <a:pt x="203" y="340"/>
                      <a:pt x="272" y="382"/>
                    </a:cubicBezTo>
                    <a:lnTo>
                      <a:pt x="409" y="193"/>
                    </a:lnTo>
                    <a:cubicBezTo>
                      <a:pt x="314" y="125"/>
                      <a:pt x="327" y="177"/>
                      <a:pt x="259" y="125"/>
                    </a:cubicBezTo>
                    <a:cubicBezTo>
                      <a:pt x="190" y="82"/>
                      <a:pt x="203" y="5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6073225" y="2809625"/>
                <a:ext cx="10225" cy="9575"/>
              </a:xfrm>
              <a:custGeom>
                <a:avLst/>
                <a:gdLst/>
                <a:ahLst/>
                <a:cxnLst/>
                <a:rect l="l" t="t" r="r" b="b"/>
                <a:pathLst>
                  <a:path w="409" h="383" extrusionOk="0">
                    <a:moveTo>
                      <a:pt x="138" y="0"/>
                    </a:moveTo>
                    <a:lnTo>
                      <a:pt x="1" y="189"/>
                    </a:lnTo>
                    <a:cubicBezTo>
                      <a:pt x="99" y="258"/>
                      <a:pt x="99" y="219"/>
                      <a:pt x="151" y="258"/>
                    </a:cubicBezTo>
                    <a:cubicBezTo>
                      <a:pt x="219" y="314"/>
                      <a:pt x="206" y="340"/>
                      <a:pt x="275" y="382"/>
                    </a:cubicBezTo>
                    <a:lnTo>
                      <a:pt x="409" y="189"/>
                    </a:lnTo>
                    <a:cubicBezTo>
                      <a:pt x="314" y="121"/>
                      <a:pt x="314" y="176"/>
                      <a:pt x="245" y="121"/>
                    </a:cubicBezTo>
                    <a:cubicBezTo>
                      <a:pt x="180" y="82"/>
                      <a:pt x="206" y="5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6071925" y="2809300"/>
                <a:ext cx="6150" cy="5700"/>
              </a:xfrm>
              <a:custGeom>
                <a:avLst/>
                <a:gdLst/>
                <a:ahLst/>
                <a:cxnLst/>
                <a:rect l="l" t="t" r="r" b="b"/>
                <a:pathLst>
                  <a:path w="246" h="228" extrusionOk="0">
                    <a:moveTo>
                      <a:pt x="132" y="0"/>
                    </a:moveTo>
                    <a:cubicBezTo>
                      <a:pt x="93" y="0"/>
                      <a:pt x="55" y="18"/>
                      <a:pt x="27" y="52"/>
                    </a:cubicBezTo>
                    <a:cubicBezTo>
                      <a:pt x="0" y="108"/>
                      <a:pt x="0" y="176"/>
                      <a:pt x="53" y="202"/>
                    </a:cubicBezTo>
                    <a:cubicBezTo>
                      <a:pt x="70" y="219"/>
                      <a:pt x="91" y="228"/>
                      <a:pt x="113" y="228"/>
                    </a:cubicBezTo>
                    <a:cubicBezTo>
                      <a:pt x="145" y="228"/>
                      <a:pt x="179" y="210"/>
                      <a:pt x="203" y="176"/>
                    </a:cubicBezTo>
                    <a:cubicBezTo>
                      <a:pt x="245" y="121"/>
                      <a:pt x="232" y="52"/>
                      <a:pt x="190" y="13"/>
                    </a:cubicBezTo>
                    <a:cubicBezTo>
                      <a:pt x="171" y="4"/>
                      <a:pt x="152"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6073625" y="2810825"/>
                <a:ext cx="2725" cy="2450"/>
              </a:xfrm>
              <a:custGeom>
                <a:avLst/>
                <a:gdLst/>
                <a:ahLst/>
                <a:cxnLst/>
                <a:rect l="l" t="t" r="r" b="b"/>
                <a:pathLst>
                  <a:path w="109" h="98" extrusionOk="0">
                    <a:moveTo>
                      <a:pt x="57" y="1"/>
                    </a:moveTo>
                    <a:cubicBezTo>
                      <a:pt x="39" y="1"/>
                      <a:pt x="23" y="12"/>
                      <a:pt x="14" y="21"/>
                    </a:cubicBezTo>
                    <a:cubicBezTo>
                      <a:pt x="1" y="47"/>
                      <a:pt x="1" y="73"/>
                      <a:pt x="27" y="89"/>
                    </a:cubicBezTo>
                    <a:cubicBezTo>
                      <a:pt x="32" y="94"/>
                      <a:pt x="40" y="98"/>
                      <a:pt x="48" y="98"/>
                    </a:cubicBezTo>
                    <a:cubicBezTo>
                      <a:pt x="59" y="98"/>
                      <a:pt x="73" y="91"/>
                      <a:pt x="83" y="73"/>
                    </a:cubicBezTo>
                    <a:cubicBezTo>
                      <a:pt x="109" y="47"/>
                      <a:pt x="96" y="21"/>
                      <a:pt x="83" y="8"/>
                    </a:cubicBezTo>
                    <a:cubicBezTo>
                      <a:pt x="74" y="3"/>
                      <a:pt x="65" y="1"/>
                      <a:pt x="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6078700" y="2814025"/>
                <a:ext cx="6150" cy="5725"/>
              </a:xfrm>
              <a:custGeom>
                <a:avLst/>
                <a:gdLst/>
                <a:ahLst/>
                <a:cxnLst/>
                <a:rect l="l" t="t" r="r" b="b"/>
                <a:pathLst>
                  <a:path w="246" h="229" extrusionOk="0">
                    <a:moveTo>
                      <a:pt x="135" y="1"/>
                    </a:moveTo>
                    <a:cubicBezTo>
                      <a:pt x="97" y="1"/>
                      <a:pt x="60" y="19"/>
                      <a:pt x="43" y="56"/>
                    </a:cubicBezTo>
                    <a:cubicBezTo>
                      <a:pt x="0" y="108"/>
                      <a:pt x="13" y="177"/>
                      <a:pt x="56" y="206"/>
                    </a:cubicBezTo>
                    <a:cubicBezTo>
                      <a:pt x="76" y="221"/>
                      <a:pt x="99" y="229"/>
                      <a:pt x="121" y="229"/>
                    </a:cubicBezTo>
                    <a:cubicBezTo>
                      <a:pt x="155" y="229"/>
                      <a:pt x="188" y="211"/>
                      <a:pt x="206" y="177"/>
                    </a:cubicBezTo>
                    <a:cubicBezTo>
                      <a:pt x="245" y="124"/>
                      <a:pt x="245" y="56"/>
                      <a:pt x="190" y="13"/>
                    </a:cubicBezTo>
                    <a:cubicBezTo>
                      <a:pt x="172" y="5"/>
                      <a:pt x="154"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6080400" y="2815600"/>
                <a:ext cx="2725" cy="2425"/>
              </a:xfrm>
              <a:custGeom>
                <a:avLst/>
                <a:gdLst/>
                <a:ahLst/>
                <a:cxnLst/>
                <a:rect l="l" t="t" r="r" b="b"/>
                <a:pathLst>
                  <a:path w="109" h="97" extrusionOk="0">
                    <a:moveTo>
                      <a:pt x="65" y="1"/>
                    </a:moveTo>
                    <a:cubicBezTo>
                      <a:pt x="47" y="1"/>
                      <a:pt x="23" y="10"/>
                      <a:pt x="14" y="19"/>
                    </a:cubicBezTo>
                    <a:cubicBezTo>
                      <a:pt x="1" y="45"/>
                      <a:pt x="1" y="75"/>
                      <a:pt x="27" y="88"/>
                    </a:cubicBezTo>
                    <a:cubicBezTo>
                      <a:pt x="32" y="93"/>
                      <a:pt x="43" y="96"/>
                      <a:pt x="54" y="96"/>
                    </a:cubicBezTo>
                    <a:cubicBezTo>
                      <a:pt x="70" y="96"/>
                      <a:pt x="88" y="90"/>
                      <a:pt x="96" y="75"/>
                    </a:cubicBezTo>
                    <a:cubicBezTo>
                      <a:pt x="109" y="45"/>
                      <a:pt x="109" y="19"/>
                      <a:pt x="83" y="6"/>
                    </a:cubicBezTo>
                    <a:cubicBezTo>
                      <a:pt x="79" y="2"/>
                      <a:pt x="72" y="1"/>
                      <a:pt x="6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6094025" y="2823900"/>
                <a:ext cx="9825" cy="10225"/>
              </a:xfrm>
              <a:custGeom>
                <a:avLst/>
                <a:gdLst/>
                <a:ahLst/>
                <a:cxnLst/>
                <a:rect l="l" t="t" r="r" b="b"/>
                <a:pathLst>
                  <a:path w="393" h="409" extrusionOk="0">
                    <a:moveTo>
                      <a:pt x="135" y="0"/>
                    </a:moveTo>
                    <a:lnTo>
                      <a:pt x="1" y="203"/>
                    </a:lnTo>
                    <a:cubicBezTo>
                      <a:pt x="40" y="219"/>
                      <a:pt x="53" y="232"/>
                      <a:pt x="66" y="232"/>
                    </a:cubicBezTo>
                    <a:cubicBezTo>
                      <a:pt x="96" y="245"/>
                      <a:pt x="109" y="245"/>
                      <a:pt x="109" y="245"/>
                    </a:cubicBezTo>
                    <a:lnTo>
                      <a:pt x="122" y="245"/>
                    </a:lnTo>
                    <a:lnTo>
                      <a:pt x="135" y="258"/>
                    </a:lnTo>
                    <a:cubicBezTo>
                      <a:pt x="177" y="314"/>
                      <a:pt x="148" y="340"/>
                      <a:pt x="203" y="408"/>
                    </a:cubicBezTo>
                    <a:lnTo>
                      <a:pt x="393" y="258"/>
                    </a:lnTo>
                    <a:cubicBezTo>
                      <a:pt x="327" y="177"/>
                      <a:pt x="311" y="219"/>
                      <a:pt x="259" y="151"/>
                    </a:cubicBezTo>
                    <a:lnTo>
                      <a:pt x="246" y="137"/>
                    </a:lnTo>
                    <a:cubicBezTo>
                      <a:pt x="246" y="121"/>
                      <a:pt x="229" y="121"/>
                      <a:pt x="229" y="108"/>
                    </a:cubicBezTo>
                    <a:cubicBezTo>
                      <a:pt x="216" y="108"/>
                      <a:pt x="216" y="95"/>
                      <a:pt x="203" y="95"/>
                    </a:cubicBezTo>
                    <a:lnTo>
                      <a:pt x="203" y="82"/>
                    </a:lnTo>
                    <a:cubicBezTo>
                      <a:pt x="190" y="69"/>
                      <a:pt x="190" y="69"/>
                      <a:pt x="190" y="56"/>
                    </a:cubicBezTo>
                    <a:cubicBezTo>
                      <a:pt x="177" y="40"/>
                      <a:pt x="164" y="2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6086850" y="2819175"/>
                <a:ext cx="10550" cy="9800"/>
              </a:xfrm>
              <a:custGeom>
                <a:avLst/>
                <a:gdLst/>
                <a:ahLst/>
                <a:cxnLst/>
                <a:rect l="l" t="t" r="r" b="b"/>
                <a:pathLst>
                  <a:path w="422" h="392" extrusionOk="0">
                    <a:moveTo>
                      <a:pt x="138" y="0"/>
                    </a:moveTo>
                    <a:lnTo>
                      <a:pt x="1" y="189"/>
                    </a:lnTo>
                    <a:cubicBezTo>
                      <a:pt x="95" y="258"/>
                      <a:pt x="95" y="215"/>
                      <a:pt x="164" y="258"/>
                    </a:cubicBezTo>
                    <a:cubicBezTo>
                      <a:pt x="233" y="310"/>
                      <a:pt x="219" y="340"/>
                      <a:pt x="288" y="392"/>
                    </a:cubicBezTo>
                    <a:lnTo>
                      <a:pt x="422" y="189"/>
                    </a:lnTo>
                    <a:cubicBezTo>
                      <a:pt x="327" y="134"/>
                      <a:pt x="327" y="176"/>
                      <a:pt x="259" y="121"/>
                    </a:cubicBezTo>
                    <a:cubicBezTo>
                      <a:pt x="190" y="82"/>
                      <a:pt x="219" y="52"/>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6085475" y="2818775"/>
                <a:ext cx="6550" cy="5725"/>
              </a:xfrm>
              <a:custGeom>
                <a:avLst/>
                <a:gdLst/>
                <a:ahLst/>
                <a:cxnLst/>
                <a:rect l="l" t="t" r="r" b="b"/>
                <a:pathLst>
                  <a:path w="262" h="229" extrusionOk="0">
                    <a:moveTo>
                      <a:pt x="142" y="1"/>
                    </a:moveTo>
                    <a:cubicBezTo>
                      <a:pt x="106" y="1"/>
                      <a:pt x="68" y="19"/>
                      <a:pt x="43" y="55"/>
                    </a:cubicBezTo>
                    <a:cubicBezTo>
                      <a:pt x="0" y="111"/>
                      <a:pt x="17" y="179"/>
                      <a:pt x="56" y="205"/>
                    </a:cubicBezTo>
                    <a:cubicBezTo>
                      <a:pt x="78" y="221"/>
                      <a:pt x="102" y="228"/>
                      <a:pt x="125" y="228"/>
                    </a:cubicBezTo>
                    <a:cubicBezTo>
                      <a:pt x="161" y="228"/>
                      <a:pt x="195" y="211"/>
                      <a:pt x="219" y="179"/>
                    </a:cubicBezTo>
                    <a:cubicBezTo>
                      <a:pt x="261" y="124"/>
                      <a:pt x="245" y="55"/>
                      <a:pt x="193" y="16"/>
                    </a:cubicBezTo>
                    <a:cubicBezTo>
                      <a:pt x="178" y="6"/>
                      <a:pt x="160" y="1"/>
                      <a:pt x="1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6087175" y="2820325"/>
                <a:ext cx="2800" cy="2425"/>
              </a:xfrm>
              <a:custGeom>
                <a:avLst/>
                <a:gdLst/>
                <a:ahLst/>
                <a:cxnLst/>
                <a:rect l="l" t="t" r="r" b="b"/>
                <a:pathLst>
                  <a:path w="112" h="97" extrusionOk="0">
                    <a:moveTo>
                      <a:pt x="73" y="1"/>
                    </a:moveTo>
                    <a:cubicBezTo>
                      <a:pt x="55" y="1"/>
                      <a:pt x="39" y="10"/>
                      <a:pt x="30" y="19"/>
                    </a:cubicBezTo>
                    <a:cubicBezTo>
                      <a:pt x="1" y="49"/>
                      <a:pt x="14" y="75"/>
                      <a:pt x="30" y="88"/>
                    </a:cubicBezTo>
                    <a:cubicBezTo>
                      <a:pt x="41" y="93"/>
                      <a:pt x="52" y="96"/>
                      <a:pt x="62" y="96"/>
                    </a:cubicBezTo>
                    <a:cubicBezTo>
                      <a:pt x="76" y="96"/>
                      <a:pt x="88" y="90"/>
                      <a:pt x="95" y="75"/>
                    </a:cubicBezTo>
                    <a:cubicBezTo>
                      <a:pt x="112" y="62"/>
                      <a:pt x="112" y="19"/>
                      <a:pt x="95" y="6"/>
                    </a:cubicBezTo>
                    <a:cubicBezTo>
                      <a:pt x="88" y="2"/>
                      <a:pt x="80" y="1"/>
                      <a:pt x="7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6092650" y="2823575"/>
                <a:ext cx="6150" cy="5775"/>
              </a:xfrm>
              <a:custGeom>
                <a:avLst/>
                <a:gdLst/>
                <a:ahLst/>
                <a:cxnLst/>
                <a:rect l="l" t="t" r="r" b="b"/>
                <a:pathLst>
                  <a:path w="246" h="231" extrusionOk="0">
                    <a:moveTo>
                      <a:pt x="134" y="0"/>
                    </a:moveTo>
                    <a:cubicBezTo>
                      <a:pt x="95" y="0"/>
                      <a:pt x="55" y="18"/>
                      <a:pt x="27" y="53"/>
                    </a:cubicBezTo>
                    <a:cubicBezTo>
                      <a:pt x="1" y="108"/>
                      <a:pt x="1" y="177"/>
                      <a:pt x="56" y="216"/>
                    </a:cubicBezTo>
                    <a:cubicBezTo>
                      <a:pt x="70" y="226"/>
                      <a:pt x="87" y="231"/>
                      <a:pt x="105" y="231"/>
                    </a:cubicBezTo>
                    <a:cubicBezTo>
                      <a:pt x="139" y="231"/>
                      <a:pt x="177" y="213"/>
                      <a:pt x="203" y="177"/>
                    </a:cubicBezTo>
                    <a:cubicBezTo>
                      <a:pt x="245" y="121"/>
                      <a:pt x="232" y="53"/>
                      <a:pt x="190" y="13"/>
                    </a:cubicBezTo>
                    <a:cubicBezTo>
                      <a:pt x="172" y="5"/>
                      <a:pt x="153" y="0"/>
                      <a:pt x="13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6094375" y="2825125"/>
                <a:ext cx="2700" cy="2575"/>
              </a:xfrm>
              <a:custGeom>
                <a:avLst/>
                <a:gdLst/>
                <a:ahLst/>
                <a:cxnLst/>
                <a:rect l="l" t="t" r="r" b="b"/>
                <a:pathLst>
                  <a:path w="108" h="103" extrusionOk="0">
                    <a:moveTo>
                      <a:pt x="56" y="0"/>
                    </a:moveTo>
                    <a:cubicBezTo>
                      <a:pt x="38" y="0"/>
                      <a:pt x="22" y="11"/>
                      <a:pt x="13" y="20"/>
                    </a:cubicBezTo>
                    <a:cubicBezTo>
                      <a:pt x="0" y="46"/>
                      <a:pt x="0" y="72"/>
                      <a:pt x="26" y="88"/>
                    </a:cubicBezTo>
                    <a:cubicBezTo>
                      <a:pt x="31" y="98"/>
                      <a:pt x="38" y="103"/>
                      <a:pt x="47" y="103"/>
                    </a:cubicBezTo>
                    <a:cubicBezTo>
                      <a:pt x="61" y="103"/>
                      <a:pt x="78" y="91"/>
                      <a:pt x="95" y="72"/>
                    </a:cubicBezTo>
                    <a:cubicBezTo>
                      <a:pt x="108" y="59"/>
                      <a:pt x="95" y="20"/>
                      <a:pt x="82" y="7"/>
                    </a:cubicBezTo>
                    <a:cubicBezTo>
                      <a:pt x="73" y="2"/>
                      <a:pt x="64"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6104575" y="2836800"/>
                <a:ext cx="8175" cy="10950"/>
              </a:xfrm>
              <a:custGeom>
                <a:avLst/>
                <a:gdLst/>
                <a:ahLst/>
                <a:cxnLst/>
                <a:rect l="l" t="t" r="r" b="b"/>
                <a:pathLst>
                  <a:path w="327" h="438" extrusionOk="0">
                    <a:moveTo>
                      <a:pt x="326" y="176"/>
                    </a:moveTo>
                    <a:lnTo>
                      <a:pt x="326" y="179"/>
                    </a:lnTo>
                    <a:lnTo>
                      <a:pt x="326" y="179"/>
                    </a:lnTo>
                    <a:cubicBezTo>
                      <a:pt x="326" y="178"/>
                      <a:pt x="326" y="177"/>
                      <a:pt x="326" y="176"/>
                    </a:cubicBezTo>
                    <a:close/>
                    <a:moveTo>
                      <a:pt x="189" y="0"/>
                    </a:moveTo>
                    <a:lnTo>
                      <a:pt x="0" y="150"/>
                    </a:lnTo>
                    <a:cubicBezTo>
                      <a:pt x="69" y="245"/>
                      <a:pt x="82" y="206"/>
                      <a:pt x="134" y="258"/>
                    </a:cubicBezTo>
                    <a:cubicBezTo>
                      <a:pt x="150" y="274"/>
                      <a:pt x="150" y="287"/>
                      <a:pt x="163" y="300"/>
                    </a:cubicBezTo>
                    <a:lnTo>
                      <a:pt x="163" y="313"/>
                    </a:lnTo>
                    <a:lnTo>
                      <a:pt x="176" y="326"/>
                    </a:lnTo>
                    <a:cubicBezTo>
                      <a:pt x="189" y="369"/>
                      <a:pt x="202" y="395"/>
                      <a:pt x="232" y="437"/>
                    </a:cubicBezTo>
                    <a:cubicBezTo>
                      <a:pt x="258" y="437"/>
                      <a:pt x="271" y="437"/>
                      <a:pt x="313" y="421"/>
                    </a:cubicBezTo>
                    <a:lnTo>
                      <a:pt x="326" y="179"/>
                    </a:lnTo>
                    <a:lnTo>
                      <a:pt x="326" y="179"/>
                    </a:lnTo>
                    <a:cubicBezTo>
                      <a:pt x="325" y="193"/>
                      <a:pt x="313" y="193"/>
                      <a:pt x="313" y="193"/>
                    </a:cubicBezTo>
                    <a:cubicBezTo>
                      <a:pt x="313" y="197"/>
                      <a:pt x="312" y="198"/>
                      <a:pt x="309" y="198"/>
                    </a:cubicBezTo>
                    <a:cubicBezTo>
                      <a:pt x="303" y="198"/>
                      <a:pt x="293" y="193"/>
                      <a:pt x="284" y="193"/>
                    </a:cubicBezTo>
                    <a:cubicBezTo>
                      <a:pt x="284" y="176"/>
                      <a:pt x="271" y="176"/>
                      <a:pt x="258" y="163"/>
                    </a:cubicBezTo>
                    <a:cubicBezTo>
                      <a:pt x="215" y="95"/>
                      <a:pt x="245" y="69"/>
                      <a:pt x="18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6099100" y="2830350"/>
                <a:ext cx="10225" cy="10225"/>
              </a:xfrm>
              <a:custGeom>
                <a:avLst/>
                <a:gdLst/>
                <a:ahLst/>
                <a:cxnLst/>
                <a:rect l="l" t="t" r="r" b="b"/>
                <a:pathLst>
                  <a:path w="409" h="409" extrusionOk="0">
                    <a:moveTo>
                      <a:pt x="190" y="0"/>
                    </a:moveTo>
                    <a:lnTo>
                      <a:pt x="0" y="150"/>
                    </a:lnTo>
                    <a:cubicBezTo>
                      <a:pt x="82" y="245"/>
                      <a:pt x="95" y="190"/>
                      <a:pt x="137" y="258"/>
                    </a:cubicBezTo>
                    <a:cubicBezTo>
                      <a:pt x="190" y="327"/>
                      <a:pt x="164" y="340"/>
                      <a:pt x="219" y="408"/>
                    </a:cubicBezTo>
                    <a:lnTo>
                      <a:pt x="408" y="258"/>
                    </a:lnTo>
                    <a:cubicBezTo>
                      <a:pt x="327" y="176"/>
                      <a:pt x="314" y="219"/>
                      <a:pt x="271" y="150"/>
                    </a:cubicBezTo>
                    <a:cubicBezTo>
                      <a:pt x="219" y="95"/>
                      <a:pt x="245" y="69"/>
                      <a:pt x="19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6098450" y="2829600"/>
                <a:ext cx="6475" cy="5475"/>
              </a:xfrm>
              <a:custGeom>
                <a:avLst/>
                <a:gdLst/>
                <a:ahLst/>
                <a:cxnLst/>
                <a:rect l="l" t="t" r="r" b="b"/>
                <a:pathLst>
                  <a:path w="259" h="219" extrusionOk="0">
                    <a:moveTo>
                      <a:pt x="140" y="1"/>
                    </a:moveTo>
                    <a:cubicBezTo>
                      <a:pt x="111" y="1"/>
                      <a:pt x="80" y="11"/>
                      <a:pt x="52" y="30"/>
                    </a:cubicBezTo>
                    <a:cubicBezTo>
                      <a:pt x="13" y="73"/>
                      <a:pt x="0" y="138"/>
                      <a:pt x="26" y="180"/>
                    </a:cubicBezTo>
                    <a:cubicBezTo>
                      <a:pt x="51" y="203"/>
                      <a:pt x="84" y="218"/>
                      <a:pt x="118" y="218"/>
                    </a:cubicBezTo>
                    <a:cubicBezTo>
                      <a:pt x="142" y="218"/>
                      <a:pt x="167" y="211"/>
                      <a:pt x="190" y="193"/>
                    </a:cubicBezTo>
                    <a:cubicBezTo>
                      <a:pt x="245" y="154"/>
                      <a:pt x="258" y="73"/>
                      <a:pt x="216" y="30"/>
                    </a:cubicBezTo>
                    <a:cubicBezTo>
                      <a:pt x="196" y="11"/>
                      <a:pt x="169"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6100150" y="2831100"/>
                <a:ext cx="2725" cy="2400"/>
              </a:xfrm>
              <a:custGeom>
                <a:avLst/>
                <a:gdLst/>
                <a:ahLst/>
                <a:cxnLst/>
                <a:rect l="l" t="t" r="r" b="b"/>
                <a:pathLst>
                  <a:path w="109" h="96" extrusionOk="0">
                    <a:moveTo>
                      <a:pt x="66" y="0"/>
                    </a:moveTo>
                    <a:cubicBezTo>
                      <a:pt x="54" y="0"/>
                      <a:pt x="40" y="4"/>
                      <a:pt x="27" y="13"/>
                    </a:cubicBezTo>
                    <a:cubicBezTo>
                      <a:pt x="1" y="26"/>
                      <a:pt x="1" y="65"/>
                      <a:pt x="14" y="78"/>
                    </a:cubicBezTo>
                    <a:cubicBezTo>
                      <a:pt x="21" y="87"/>
                      <a:pt x="37" y="95"/>
                      <a:pt x="52" y="95"/>
                    </a:cubicBezTo>
                    <a:cubicBezTo>
                      <a:pt x="64" y="95"/>
                      <a:pt x="75" y="91"/>
                      <a:pt x="82" y="78"/>
                    </a:cubicBezTo>
                    <a:cubicBezTo>
                      <a:pt x="109" y="65"/>
                      <a:pt x="109" y="39"/>
                      <a:pt x="95" y="13"/>
                    </a:cubicBezTo>
                    <a:cubicBezTo>
                      <a:pt x="89" y="4"/>
                      <a:pt x="78" y="0"/>
                      <a:pt x="6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6103500" y="2836050"/>
                <a:ext cx="6475" cy="5600"/>
              </a:xfrm>
              <a:custGeom>
                <a:avLst/>
                <a:gdLst/>
                <a:ahLst/>
                <a:cxnLst/>
                <a:rect l="l" t="t" r="r" b="b"/>
                <a:pathLst>
                  <a:path w="259" h="224" extrusionOk="0">
                    <a:moveTo>
                      <a:pt x="157" y="1"/>
                    </a:moveTo>
                    <a:cubicBezTo>
                      <a:pt x="128" y="1"/>
                      <a:pt x="97" y="10"/>
                      <a:pt x="69" y="30"/>
                    </a:cubicBezTo>
                    <a:cubicBezTo>
                      <a:pt x="14" y="73"/>
                      <a:pt x="1" y="141"/>
                      <a:pt x="43" y="180"/>
                    </a:cubicBezTo>
                    <a:cubicBezTo>
                      <a:pt x="64" y="210"/>
                      <a:pt x="93" y="224"/>
                      <a:pt x="124" y="224"/>
                    </a:cubicBezTo>
                    <a:cubicBezTo>
                      <a:pt x="152" y="224"/>
                      <a:pt x="180" y="213"/>
                      <a:pt x="206" y="193"/>
                    </a:cubicBezTo>
                    <a:cubicBezTo>
                      <a:pt x="245" y="154"/>
                      <a:pt x="258" y="86"/>
                      <a:pt x="232" y="30"/>
                    </a:cubicBezTo>
                    <a:cubicBezTo>
                      <a:pt x="213" y="10"/>
                      <a:pt x="186" y="1"/>
                      <a:pt x="1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6105550" y="2837600"/>
                <a:ext cx="2800" cy="2475"/>
              </a:xfrm>
              <a:custGeom>
                <a:avLst/>
                <a:gdLst/>
                <a:ahLst/>
                <a:cxnLst/>
                <a:rect l="l" t="t" r="r" b="b"/>
                <a:pathLst>
                  <a:path w="112" h="99" extrusionOk="0">
                    <a:moveTo>
                      <a:pt x="62" y="1"/>
                    </a:moveTo>
                    <a:cubicBezTo>
                      <a:pt x="49" y="1"/>
                      <a:pt x="36" y="4"/>
                      <a:pt x="30" y="11"/>
                    </a:cubicBezTo>
                    <a:cubicBezTo>
                      <a:pt x="0" y="24"/>
                      <a:pt x="0" y="63"/>
                      <a:pt x="13" y="79"/>
                    </a:cubicBezTo>
                    <a:cubicBezTo>
                      <a:pt x="21" y="92"/>
                      <a:pt x="32" y="99"/>
                      <a:pt x="44" y="99"/>
                    </a:cubicBezTo>
                    <a:cubicBezTo>
                      <a:pt x="56" y="99"/>
                      <a:pt x="69" y="92"/>
                      <a:pt x="82" y="79"/>
                    </a:cubicBezTo>
                    <a:cubicBezTo>
                      <a:pt x="111" y="63"/>
                      <a:pt x="111" y="37"/>
                      <a:pt x="95" y="11"/>
                    </a:cubicBezTo>
                    <a:cubicBezTo>
                      <a:pt x="88" y="4"/>
                      <a:pt x="75"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6120150" y="2837850"/>
                <a:ext cx="9575" cy="7450"/>
              </a:xfrm>
              <a:custGeom>
                <a:avLst/>
                <a:gdLst/>
                <a:ahLst/>
                <a:cxnLst/>
                <a:rect l="l" t="t" r="r" b="b"/>
                <a:pathLst>
                  <a:path w="383" h="298" extrusionOk="0">
                    <a:moveTo>
                      <a:pt x="327" y="1"/>
                    </a:moveTo>
                    <a:cubicBezTo>
                      <a:pt x="219" y="27"/>
                      <a:pt x="245" y="53"/>
                      <a:pt x="164" y="69"/>
                    </a:cubicBezTo>
                    <a:cubicBezTo>
                      <a:pt x="148" y="76"/>
                      <a:pt x="134" y="78"/>
                      <a:pt x="123" y="78"/>
                    </a:cubicBezTo>
                    <a:cubicBezTo>
                      <a:pt x="95" y="78"/>
                      <a:pt x="74" y="65"/>
                      <a:pt x="37" y="65"/>
                    </a:cubicBezTo>
                    <a:cubicBezTo>
                      <a:pt x="26" y="65"/>
                      <a:pt x="14" y="66"/>
                      <a:pt x="0" y="69"/>
                    </a:cubicBezTo>
                    <a:lnTo>
                      <a:pt x="43" y="298"/>
                    </a:lnTo>
                    <a:cubicBezTo>
                      <a:pt x="164" y="271"/>
                      <a:pt x="125" y="245"/>
                      <a:pt x="206" y="232"/>
                    </a:cubicBezTo>
                    <a:cubicBezTo>
                      <a:pt x="225" y="229"/>
                      <a:pt x="239" y="227"/>
                      <a:pt x="252" y="227"/>
                    </a:cubicBezTo>
                    <a:cubicBezTo>
                      <a:pt x="282" y="227"/>
                      <a:pt x="300" y="236"/>
                      <a:pt x="337" y="236"/>
                    </a:cubicBezTo>
                    <a:cubicBezTo>
                      <a:pt x="349" y="236"/>
                      <a:pt x="364" y="235"/>
                      <a:pt x="382" y="232"/>
                    </a:cubicBezTo>
                    <a:lnTo>
                      <a:pt x="3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6112400" y="2839575"/>
                <a:ext cx="8825" cy="7775"/>
              </a:xfrm>
              <a:custGeom>
                <a:avLst/>
                <a:gdLst/>
                <a:ahLst/>
                <a:cxnLst/>
                <a:rect l="l" t="t" r="r" b="b"/>
                <a:pathLst>
                  <a:path w="353" h="311" extrusionOk="0">
                    <a:moveTo>
                      <a:pt x="310" y="0"/>
                    </a:moveTo>
                    <a:cubicBezTo>
                      <a:pt x="190" y="26"/>
                      <a:pt x="229" y="52"/>
                      <a:pt x="147" y="82"/>
                    </a:cubicBezTo>
                    <a:lnTo>
                      <a:pt x="66" y="82"/>
                    </a:lnTo>
                    <a:cubicBezTo>
                      <a:pt x="53" y="65"/>
                      <a:pt x="40" y="65"/>
                      <a:pt x="27" y="65"/>
                    </a:cubicBezTo>
                    <a:lnTo>
                      <a:pt x="13" y="65"/>
                    </a:lnTo>
                    <a:lnTo>
                      <a:pt x="0" y="310"/>
                    </a:lnTo>
                    <a:cubicBezTo>
                      <a:pt x="27" y="310"/>
                      <a:pt x="53" y="297"/>
                      <a:pt x="66" y="297"/>
                    </a:cubicBezTo>
                    <a:cubicBezTo>
                      <a:pt x="82" y="297"/>
                      <a:pt x="82" y="284"/>
                      <a:pt x="95" y="284"/>
                    </a:cubicBezTo>
                    <a:cubicBezTo>
                      <a:pt x="108" y="284"/>
                      <a:pt x="108" y="271"/>
                      <a:pt x="121" y="271"/>
                    </a:cubicBezTo>
                    <a:cubicBezTo>
                      <a:pt x="134" y="258"/>
                      <a:pt x="147" y="245"/>
                      <a:pt x="190" y="229"/>
                    </a:cubicBezTo>
                    <a:cubicBezTo>
                      <a:pt x="201" y="227"/>
                      <a:pt x="211" y="226"/>
                      <a:pt x="220" y="226"/>
                    </a:cubicBezTo>
                    <a:cubicBezTo>
                      <a:pt x="256" y="226"/>
                      <a:pt x="272" y="239"/>
                      <a:pt x="302" y="239"/>
                    </a:cubicBezTo>
                    <a:cubicBezTo>
                      <a:pt x="315" y="239"/>
                      <a:pt x="331" y="236"/>
                      <a:pt x="353" y="229"/>
                    </a:cubicBezTo>
                    <a:lnTo>
                      <a:pt x="31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6109625" y="2841200"/>
                <a:ext cx="5825" cy="6550"/>
              </a:xfrm>
              <a:custGeom>
                <a:avLst/>
                <a:gdLst/>
                <a:ahLst/>
                <a:cxnLst/>
                <a:rect l="l" t="t" r="r" b="b"/>
                <a:pathLst>
                  <a:path w="233" h="262" extrusionOk="0">
                    <a:moveTo>
                      <a:pt x="124" y="0"/>
                    </a:moveTo>
                    <a:lnTo>
                      <a:pt x="124" y="17"/>
                    </a:lnTo>
                    <a:cubicBezTo>
                      <a:pt x="124" y="17"/>
                      <a:pt x="111" y="30"/>
                      <a:pt x="95" y="43"/>
                    </a:cubicBezTo>
                    <a:cubicBezTo>
                      <a:pt x="69" y="56"/>
                      <a:pt x="56" y="69"/>
                      <a:pt x="30" y="82"/>
                    </a:cubicBezTo>
                    <a:cubicBezTo>
                      <a:pt x="13" y="98"/>
                      <a:pt x="0" y="124"/>
                      <a:pt x="0" y="150"/>
                    </a:cubicBezTo>
                    <a:cubicBezTo>
                      <a:pt x="0" y="180"/>
                      <a:pt x="13" y="219"/>
                      <a:pt x="43" y="261"/>
                    </a:cubicBezTo>
                    <a:cubicBezTo>
                      <a:pt x="56" y="261"/>
                      <a:pt x="82" y="261"/>
                      <a:pt x="111" y="245"/>
                    </a:cubicBezTo>
                    <a:cubicBezTo>
                      <a:pt x="124" y="245"/>
                      <a:pt x="138" y="245"/>
                      <a:pt x="151" y="232"/>
                    </a:cubicBezTo>
                    <a:cubicBezTo>
                      <a:pt x="164" y="232"/>
                      <a:pt x="177" y="232"/>
                      <a:pt x="177" y="219"/>
                    </a:cubicBezTo>
                    <a:cubicBezTo>
                      <a:pt x="193" y="219"/>
                      <a:pt x="206" y="206"/>
                      <a:pt x="206" y="193"/>
                    </a:cubicBezTo>
                    <a:cubicBezTo>
                      <a:pt x="219" y="164"/>
                      <a:pt x="232" y="137"/>
                      <a:pt x="219" y="111"/>
                    </a:cubicBezTo>
                    <a:cubicBezTo>
                      <a:pt x="206" y="69"/>
                      <a:pt x="193" y="43"/>
                      <a:pt x="164" y="30"/>
                    </a:cubicBezTo>
                    <a:cubicBezTo>
                      <a:pt x="164" y="17"/>
                      <a:pt x="151" y="17"/>
                      <a:pt x="138" y="17"/>
                    </a:cubicBezTo>
                    <a:cubicBezTo>
                      <a:pt x="124" y="17"/>
                      <a:pt x="124" y="0"/>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6111325" y="2842900"/>
                <a:ext cx="2400" cy="2800"/>
              </a:xfrm>
              <a:custGeom>
                <a:avLst/>
                <a:gdLst/>
                <a:ahLst/>
                <a:cxnLst/>
                <a:rect l="l" t="t" r="r" b="b"/>
                <a:pathLst>
                  <a:path w="96" h="112" extrusionOk="0">
                    <a:moveTo>
                      <a:pt x="56" y="1"/>
                    </a:moveTo>
                    <a:cubicBezTo>
                      <a:pt x="43" y="1"/>
                      <a:pt x="27" y="14"/>
                      <a:pt x="27" y="30"/>
                    </a:cubicBezTo>
                    <a:cubicBezTo>
                      <a:pt x="14" y="43"/>
                      <a:pt x="14" y="43"/>
                      <a:pt x="1" y="56"/>
                    </a:cubicBezTo>
                    <a:lnTo>
                      <a:pt x="1" y="96"/>
                    </a:lnTo>
                    <a:cubicBezTo>
                      <a:pt x="1" y="112"/>
                      <a:pt x="14" y="112"/>
                      <a:pt x="43" y="112"/>
                    </a:cubicBezTo>
                    <a:cubicBezTo>
                      <a:pt x="56" y="112"/>
                      <a:pt x="83" y="96"/>
                      <a:pt x="83" y="82"/>
                    </a:cubicBezTo>
                    <a:cubicBezTo>
                      <a:pt x="96" y="69"/>
                      <a:pt x="96" y="56"/>
                      <a:pt x="96" y="43"/>
                    </a:cubicBezTo>
                    <a:lnTo>
                      <a:pt x="70"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6117775" y="2839475"/>
                <a:ext cx="5825" cy="5925"/>
              </a:xfrm>
              <a:custGeom>
                <a:avLst/>
                <a:gdLst/>
                <a:ahLst/>
                <a:cxnLst/>
                <a:rect l="l" t="t" r="r" b="b"/>
                <a:pathLst>
                  <a:path w="233" h="237" extrusionOk="0">
                    <a:moveTo>
                      <a:pt x="119" y="1"/>
                    </a:moveTo>
                    <a:cubicBezTo>
                      <a:pt x="112" y="1"/>
                      <a:pt x="104" y="2"/>
                      <a:pt x="95" y="4"/>
                    </a:cubicBezTo>
                    <a:cubicBezTo>
                      <a:pt x="30" y="17"/>
                      <a:pt x="1" y="86"/>
                      <a:pt x="14" y="151"/>
                    </a:cubicBezTo>
                    <a:cubicBezTo>
                      <a:pt x="28" y="198"/>
                      <a:pt x="68" y="236"/>
                      <a:pt x="114" y="236"/>
                    </a:cubicBezTo>
                    <a:cubicBezTo>
                      <a:pt x="122" y="236"/>
                      <a:pt x="130" y="235"/>
                      <a:pt x="138" y="233"/>
                    </a:cubicBezTo>
                    <a:cubicBezTo>
                      <a:pt x="206" y="219"/>
                      <a:pt x="233" y="167"/>
                      <a:pt x="220" y="99"/>
                    </a:cubicBezTo>
                    <a:cubicBezTo>
                      <a:pt x="208" y="40"/>
                      <a:pt x="166" y="1"/>
                      <a:pt x="11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6119500" y="2841200"/>
                <a:ext cx="2400" cy="2600"/>
              </a:xfrm>
              <a:custGeom>
                <a:avLst/>
                <a:gdLst/>
                <a:ahLst/>
                <a:cxnLst/>
                <a:rect l="l" t="t" r="r" b="b"/>
                <a:pathLst>
                  <a:path w="96" h="104" extrusionOk="0">
                    <a:moveTo>
                      <a:pt x="43" y="0"/>
                    </a:moveTo>
                    <a:cubicBezTo>
                      <a:pt x="13" y="17"/>
                      <a:pt x="0" y="43"/>
                      <a:pt x="0" y="69"/>
                    </a:cubicBezTo>
                    <a:cubicBezTo>
                      <a:pt x="10" y="91"/>
                      <a:pt x="28" y="103"/>
                      <a:pt x="43" y="103"/>
                    </a:cubicBezTo>
                    <a:cubicBezTo>
                      <a:pt x="48" y="103"/>
                      <a:pt x="52" y="102"/>
                      <a:pt x="56" y="98"/>
                    </a:cubicBezTo>
                    <a:cubicBezTo>
                      <a:pt x="82" y="98"/>
                      <a:pt x="95" y="69"/>
                      <a:pt x="95" y="43"/>
                    </a:cubicBezTo>
                    <a:cubicBezTo>
                      <a:pt x="82" y="17"/>
                      <a:pt x="69" y="0"/>
                      <a:pt x="4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6135825" y="2831000"/>
                <a:ext cx="9575" cy="10625"/>
              </a:xfrm>
              <a:custGeom>
                <a:avLst/>
                <a:gdLst/>
                <a:ahLst/>
                <a:cxnLst/>
                <a:rect l="l" t="t" r="r" b="b"/>
                <a:pathLst>
                  <a:path w="383" h="425" extrusionOk="0">
                    <a:moveTo>
                      <a:pt x="232" y="0"/>
                    </a:moveTo>
                    <a:cubicBezTo>
                      <a:pt x="150" y="82"/>
                      <a:pt x="189" y="98"/>
                      <a:pt x="124" y="137"/>
                    </a:cubicBezTo>
                    <a:cubicBezTo>
                      <a:pt x="95" y="164"/>
                      <a:pt x="82" y="180"/>
                      <a:pt x="56" y="180"/>
                    </a:cubicBezTo>
                    <a:cubicBezTo>
                      <a:pt x="43" y="193"/>
                      <a:pt x="26" y="193"/>
                      <a:pt x="13" y="193"/>
                    </a:cubicBezTo>
                    <a:cubicBezTo>
                      <a:pt x="13" y="206"/>
                      <a:pt x="13" y="206"/>
                      <a:pt x="0" y="206"/>
                    </a:cubicBezTo>
                    <a:lnTo>
                      <a:pt x="108" y="425"/>
                    </a:lnTo>
                    <a:cubicBezTo>
                      <a:pt x="124" y="408"/>
                      <a:pt x="137" y="408"/>
                      <a:pt x="137" y="395"/>
                    </a:cubicBezTo>
                    <a:cubicBezTo>
                      <a:pt x="150" y="382"/>
                      <a:pt x="150" y="382"/>
                      <a:pt x="163" y="382"/>
                    </a:cubicBezTo>
                    <a:cubicBezTo>
                      <a:pt x="163" y="369"/>
                      <a:pt x="176" y="369"/>
                      <a:pt x="176" y="356"/>
                    </a:cubicBezTo>
                    <a:cubicBezTo>
                      <a:pt x="176" y="343"/>
                      <a:pt x="189" y="343"/>
                      <a:pt x="189" y="327"/>
                    </a:cubicBezTo>
                    <a:cubicBezTo>
                      <a:pt x="206" y="314"/>
                      <a:pt x="206" y="301"/>
                      <a:pt x="232" y="275"/>
                    </a:cubicBezTo>
                    <a:cubicBezTo>
                      <a:pt x="300" y="219"/>
                      <a:pt x="314" y="245"/>
                      <a:pt x="382" y="180"/>
                    </a:cubicBezTo>
                    <a:lnTo>
                      <a:pt x="23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6128300" y="2836125"/>
                <a:ext cx="10225" cy="7550"/>
              </a:xfrm>
              <a:custGeom>
                <a:avLst/>
                <a:gdLst/>
                <a:ahLst/>
                <a:cxnLst/>
                <a:rect l="l" t="t" r="r" b="b"/>
                <a:pathLst>
                  <a:path w="409" h="302" extrusionOk="0">
                    <a:moveTo>
                      <a:pt x="301" y="1"/>
                    </a:moveTo>
                    <a:lnTo>
                      <a:pt x="302" y="3"/>
                    </a:lnTo>
                    <a:lnTo>
                      <a:pt x="302" y="3"/>
                    </a:lnTo>
                    <a:cubicBezTo>
                      <a:pt x="304" y="2"/>
                      <a:pt x="305" y="1"/>
                      <a:pt x="301" y="1"/>
                    </a:cubicBezTo>
                    <a:close/>
                    <a:moveTo>
                      <a:pt x="302" y="3"/>
                    </a:moveTo>
                    <a:cubicBezTo>
                      <a:pt x="296" y="7"/>
                      <a:pt x="272" y="14"/>
                      <a:pt x="262" y="14"/>
                    </a:cubicBezTo>
                    <a:cubicBezTo>
                      <a:pt x="246" y="14"/>
                      <a:pt x="246" y="27"/>
                      <a:pt x="233" y="27"/>
                    </a:cubicBezTo>
                    <a:cubicBezTo>
                      <a:pt x="220" y="40"/>
                      <a:pt x="207" y="56"/>
                      <a:pt x="164" y="70"/>
                    </a:cubicBezTo>
                    <a:cubicBezTo>
                      <a:pt x="150" y="72"/>
                      <a:pt x="139" y="73"/>
                      <a:pt x="128" y="73"/>
                    </a:cubicBezTo>
                    <a:cubicBezTo>
                      <a:pt x="100" y="73"/>
                      <a:pt x="79" y="66"/>
                      <a:pt x="45" y="66"/>
                    </a:cubicBezTo>
                    <a:cubicBezTo>
                      <a:pt x="32" y="66"/>
                      <a:pt x="18" y="67"/>
                      <a:pt x="1" y="70"/>
                    </a:cubicBezTo>
                    <a:lnTo>
                      <a:pt x="56" y="301"/>
                    </a:lnTo>
                    <a:cubicBezTo>
                      <a:pt x="164" y="272"/>
                      <a:pt x="125" y="246"/>
                      <a:pt x="207" y="233"/>
                    </a:cubicBezTo>
                    <a:cubicBezTo>
                      <a:pt x="226" y="226"/>
                      <a:pt x="243" y="223"/>
                      <a:pt x="257" y="223"/>
                    </a:cubicBezTo>
                    <a:cubicBezTo>
                      <a:pt x="271" y="223"/>
                      <a:pt x="282" y="226"/>
                      <a:pt x="288" y="233"/>
                    </a:cubicBezTo>
                    <a:lnTo>
                      <a:pt x="357" y="233"/>
                    </a:lnTo>
                    <a:cubicBezTo>
                      <a:pt x="357" y="233"/>
                      <a:pt x="383" y="220"/>
                      <a:pt x="409" y="220"/>
                    </a:cubicBezTo>
                    <a:lnTo>
                      <a:pt x="302" y="3"/>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6125950" y="2837800"/>
                <a:ext cx="5800" cy="5925"/>
              </a:xfrm>
              <a:custGeom>
                <a:avLst/>
                <a:gdLst/>
                <a:ahLst/>
                <a:cxnLst/>
                <a:rect l="l" t="t" r="r" b="b"/>
                <a:pathLst>
                  <a:path w="232" h="237" extrusionOk="0">
                    <a:moveTo>
                      <a:pt x="116" y="0"/>
                    </a:moveTo>
                    <a:cubicBezTo>
                      <a:pt x="109" y="0"/>
                      <a:pt x="102" y="1"/>
                      <a:pt x="95" y="3"/>
                    </a:cubicBezTo>
                    <a:cubicBezTo>
                      <a:pt x="43" y="16"/>
                      <a:pt x="0" y="71"/>
                      <a:pt x="13" y="136"/>
                    </a:cubicBezTo>
                    <a:cubicBezTo>
                      <a:pt x="28" y="197"/>
                      <a:pt x="70" y="237"/>
                      <a:pt x="126" y="237"/>
                    </a:cubicBezTo>
                    <a:cubicBezTo>
                      <a:pt x="134" y="237"/>
                      <a:pt x="142" y="236"/>
                      <a:pt x="150" y="234"/>
                    </a:cubicBezTo>
                    <a:cubicBezTo>
                      <a:pt x="206" y="218"/>
                      <a:pt x="232" y="153"/>
                      <a:pt x="219" y="97"/>
                    </a:cubicBezTo>
                    <a:cubicBezTo>
                      <a:pt x="208" y="37"/>
                      <a:pt x="164" y="0"/>
                      <a:pt x="11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6127650" y="2839450"/>
                <a:ext cx="2400" cy="2500"/>
              </a:xfrm>
              <a:custGeom>
                <a:avLst/>
                <a:gdLst/>
                <a:ahLst/>
                <a:cxnLst/>
                <a:rect l="l" t="t" r="r" b="b"/>
                <a:pathLst>
                  <a:path w="96" h="100" extrusionOk="0">
                    <a:moveTo>
                      <a:pt x="59" y="0"/>
                    </a:moveTo>
                    <a:cubicBezTo>
                      <a:pt x="54" y="0"/>
                      <a:pt x="48" y="2"/>
                      <a:pt x="43" y="5"/>
                    </a:cubicBezTo>
                    <a:cubicBezTo>
                      <a:pt x="14" y="5"/>
                      <a:pt x="1" y="31"/>
                      <a:pt x="1" y="57"/>
                    </a:cubicBezTo>
                    <a:cubicBezTo>
                      <a:pt x="14" y="87"/>
                      <a:pt x="43" y="100"/>
                      <a:pt x="56" y="100"/>
                    </a:cubicBezTo>
                    <a:cubicBezTo>
                      <a:pt x="82" y="100"/>
                      <a:pt x="95" y="70"/>
                      <a:pt x="95" y="44"/>
                    </a:cubicBezTo>
                    <a:cubicBezTo>
                      <a:pt x="95" y="23"/>
                      <a:pt x="79" y="0"/>
                      <a:pt x="5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6134425" y="2836125"/>
                <a:ext cx="5500" cy="5825"/>
              </a:xfrm>
              <a:custGeom>
                <a:avLst/>
                <a:gdLst/>
                <a:ahLst/>
                <a:cxnLst/>
                <a:rect l="l" t="t" r="r" b="b"/>
                <a:pathLst>
                  <a:path w="220" h="233" extrusionOk="0">
                    <a:moveTo>
                      <a:pt x="56" y="1"/>
                    </a:moveTo>
                    <a:lnTo>
                      <a:pt x="43" y="14"/>
                    </a:lnTo>
                    <a:cubicBezTo>
                      <a:pt x="30" y="27"/>
                      <a:pt x="30" y="27"/>
                      <a:pt x="17" y="40"/>
                    </a:cubicBezTo>
                    <a:cubicBezTo>
                      <a:pt x="1" y="70"/>
                      <a:pt x="1" y="96"/>
                      <a:pt x="1" y="138"/>
                    </a:cubicBezTo>
                    <a:cubicBezTo>
                      <a:pt x="17" y="164"/>
                      <a:pt x="30" y="190"/>
                      <a:pt x="56" y="203"/>
                    </a:cubicBezTo>
                    <a:cubicBezTo>
                      <a:pt x="69" y="220"/>
                      <a:pt x="82" y="220"/>
                      <a:pt x="99" y="220"/>
                    </a:cubicBezTo>
                    <a:cubicBezTo>
                      <a:pt x="99" y="233"/>
                      <a:pt x="99" y="233"/>
                      <a:pt x="112" y="233"/>
                    </a:cubicBezTo>
                    <a:cubicBezTo>
                      <a:pt x="125" y="220"/>
                      <a:pt x="138" y="220"/>
                      <a:pt x="164" y="220"/>
                    </a:cubicBezTo>
                    <a:cubicBezTo>
                      <a:pt x="180" y="203"/>
                      <a:pt x="193" y="190"/>
                      <a:pt x="193" y="190"/>
                    </a:cubicBezTo>
                    <a:lnTo>
                      <a:pt x="206" y="177"/>
                    </a:lnTo>
                    <a:lnTo>
                      <a:pt x="206" y="164"/>
                    </a:lnTo>
                    <a:cubicBezTo>
                      <a:pt x="219" y="151"/>
                      <a:pt x="219" y="138"/>
                      <a:pt x="219" y="122"/>
                    </a:cubicBezTo>
                    <a:cubicBezTo>
                      <a:pt x="219" y="96"/>
                      <a:pt x="206" y="70"/>
                      <a:pt x="193" y="40"/>
                    </a:cubicBezTo>
                    <a:cubicBezTo>
                      <a:pt x="164" y="14"/>
                      <a:pt x="138" y="1"/>
                      <a:pt x="11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6135825" y="2837600"/>
                <a:ext cx="2375" cy="2450"/>
              </a:xfrm>
              <a:custGeom>
                <a:avLst/>
                <a:gdLst/>
                <a:ahLst/>
                <a:cxnLst/>
                <a:rect l="l" t="t" r="r" b="b"/>
                <a:pathLst>
                  <a:path w="95" h="98" extrusionOk="0">
                    <a:moveTo>
                      <a:pt x="42" y="1"/>
                    </a:moveTo>
                    <a:cubicBezTo>
                      <a:pt x="39" y="1"/>
                      <a:pt x="34" y="4"/>
                      <a:pt x="26" y="11"/>
                    </a:cubicBezTo>
                    <a:cubicBezTo>
                      <a:pt x="13" y="11"/>
                      <a:pt x="0" y="37"/>
                      <a:pt x="0" y="63"/>
                    </a:cubicBezTo>
                    <a:cubicBezTo>
                      <a:pt x="10" y="84"/>
                      <a:pt x="19" y="97"/>
                      <a:pt x="41" y="97"/>
                    </a:cubicBezTo>
                    <a:cubicBezTo>
                      <a:pt x="48" y="97"/>
                      <a:pt x="58" y="96"/>
                      <a:pt x="69" y="92"/>
                    </a:cubicBezTo>
                    <a:lnTo>
                      <a:pt x="82" y="92"/>
                    </a:lnTo>
                    <a:cubicBezTo>
                      <a:pt x="95" y="79"/>
                      <a:pt x="95" y="63"/>
                      <a:pt x="95" y="50"/>
                    </a:cubicBezTo>
                    <a:cubicBezTo>
                      <a:pt x="95" y="50"/>
                      <a:pt x="95" y="37"/>
                      <a:pt x="82" y="24"/>
                    </a:cubicBezTo>
                    <a:cubicBezTo>
                      <a:pt x="82" y="11"/>
                      <a:pt x="69" y="11"/>
                      <a:pt x="56" y="11"/>
                    </a:cubicBezTo>
                    <a:cubicBezTo>
                      <a:pt x="49" y="4"/>
                      <a:pt x="46" y="1"/>
                      <a:pt x="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6137850" y="2821525"/>
                <a:ext cx="11950" cy="8200"/>
              </a:xfrm>
              <a:custGeom>
                <a:avLst/>
                <a:gdLst/>
                <a:ahLst/>
                <a:cxnLst/>
                <a:rect l="l" t="t" r="r" b="b"/>
                <a:pathLst>
                  <a:path w="478" h="328" extrusionOk="0">
                    <a:moveTo>
                      <a:pt x="108" y="1"/>
                    </a:moveTo>
                    <a:lnTo>
                      <a:pt x="1" y="203"/>
                    </a:lnTo>
                    <a:cubicBezTo>
                      <a:pt x="95" y="259"/>
                      <a:pt x="82" y="216"/>
                      <a:pt x="164" y="259"/>
                    </a:cubicBezTo>
                    <a:cubicBezTo>
                      <a:pt x="190" y="272"/>
                      <a:pt x="206" y="298"/>
                      <a:pt x="219" y="314"/>
                    </a:cubicBezTo>
                    <a:lnTo>
                      <a:pt x="219" y="327"/>
                    </a:lnTo>
                    <a:lnTo>
                      <a:pt x="477" y="203"/>
                    </a:lnTo>
                    <a:cubicBezTo>
                      <a:pt x="422" y="177"/>
                      <a:pt x="396" y="164"/>
                      <a:pt x="370" y="151"/>
                    </a:cubicBezTo>
                    <a:cubicBezTo>
                      <a:pt x="353" y="135"/>
                      <a:pt x="340" y="135"/>
                      <a:pt x="327" y="135"/>
                    </a:cubicBezTo>
                    <a:lnTo>
                      <a:pt x="314" y="135"/>
                    </a:lnTo>
                    <a:cubicBezTo>
                      <a:pt x="288" y="135"/>
                      <a:pt x="272" y="135"/>
                      <a:pt x="246" y="108"/>
                    </a:cubicBezTo>
                    <a:cubicBezTo>
                      <a:pt x="164" y="69"/>
                      <a:pt x="190" y="40"/>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6141600" y="2826600"/>
                <a:ext cx="10900" cy="8900"/>
              </a:xfrm>
              <a:custGeom>
                <a:avLst/>
                <a:gdLst/>
                <a:ahLst/>
                <a:cxnLst/>
                <a:rect l="l" t="t" r="r" b="b"/>
                <a:pathLst>
                  <a:path w="436" h="356" extrusionOk="0">
                    <a:moveTo>
                      <a:pt x="327" y="0"/>
                    </a:moveTo>
                    <a:lnTo>
                      <a:pt x="69" y="124"/>
                    </a:lnTo>
                    <a:lnTo>
                      <a:pt x="83" y="124"/>
                    </a:lnTo>
                    <a:cubicBezTo>
                      <a:pt x="96" y="124"/>
                      <a:pt x="122" y="124"/>
                      <a:pt x="109" y="137"/>
                    </a:cubicBezTo>
                    <a:cubicBezTo>
                      <a:pt x="104" y="142"/>
                      <a:pt x="100" y="143"/>
                      <a:pt x="96" y="143"/>
                    </a:cubicBezTo>
                    <a:cubicBezTo>
                      <a:pt x="88" y="143"/>
                      <a:pt x="83" y="137"/>
                      <a:pt x="83" y="137"/>
                    </a:cubicBezTo>
                    <a:cubicBezTo>
                      <a:pt x="56" y="150"/>
                      <a:pt x="27" y="150"/>
                      <a:pt x="1" y="176"/>
                    </a:cubicBezTo>
                    <a:lnTo>
                      <a:pt x="151" y="356"/>
                    </a:lnTo>
                    <a:cubicBezTo>
                      <a:pt x="177" y="340"/>
                      <a:pt x="190" y="326"/>
                      <a:pt x="190" y="313"/>
                    </a:cubicBezTo>
                    <a:cubicBezTo>
                      <a:pt x="203" y="300"/>
                      <a:pt x="203" y="300"/>
                      <a:pt x="220" y="274"/>
                    </a:cubicBezTo>
                    <a:cubicBezTo>
                      <a:pt x="246" y="245"/>
                      <a:pt x="246" y="232"/>
                      <a:pt x="301" y="193"/>
                    </a:cubicBezTo>
                    <a:cubicBezTo>
                      <a:pt x="353" y="137"/>
                      <a:pt x="396" y="124"/>
                      <a:pt x="435" y="82"/>
                    </a:cubicBezTo>
                    <a:cubicBezTo>
                      <a:pt x="422" y="69"/>
                      <a:pt x="396" y="43"/>
                      <a:pt x="32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6140225" y="2830525"/>
                <a:ext cx="6150" cy="5675"/>
              </a:xfrm>
              <a:custGeom>
                <a:avLst/>
                <a:gdLst/>
                <a:ahLst/>
                <a:cxnLst/>
                <a:rect l="l" t="t" r="r" b="b"/>
                <a:pathLst>
                  <a:path w="246" h="227" extrusionOk="0">
                    <a:moveTo>
                      <a:pt x="112" y="1"/>
                    </a:moveTo>
                    <a:cubicBezTo>
                      <a:pt x="89" y="1"/>
                      <a:pt x="65" y="10"/>
                      <a:pt x="56" y="19"/>
                    </a:cubicBezTo>
                    <a:cubicBezTo>
                      <a:pt x="13" y="62"/>
                      <a:pt x="0" y="130"/>
                      <a:pt x="56" y="183"/>
                    </a:cubicBezTo>
                    <a:cubicBezTo>
                      <a:pt x="77" y="213"/>
                      <a:pt x="107" y="226"/>
                      <a:pt x="137" y="226"/>
                    </a:cubicBezTo>
                    <a:cubicBezTo>
                      <a:pt x="162" y="226"/>
                      <a:pt x="187" y="217"/>
                      <a:pt x="206" y="199"/>
                    </a:cubicBezTo>
                    <a:cubicBezTo>
                      <a:pt x="232" y="183"/>
                      <a:pt x="245" y="156"/>
                      <a:pt x="245" y="130"/>
                    </a:cubicBezTo>
                    <a:lnTo>
                      <a:pt x="245" y="101"/>
                    </a:lnTo>
                    <a:cubicBezTo>
                      <a:pt x="245" y="101"/>
                      <a:pt x="245" y="88"/>
                      <a:pt x="232" y="88"/>
                    </a:cubicBezTo>
                    <a:cubicBezTo>
                      <a:pt x="232" y="62"/>
                      <a:pt x="219" y="62"/>
                      <a:pt x="206" y="49"/>
                    </a:cubicBezTo>
                    <a:cubicBezTo>
                      <a:pt x="206" y="36"/>
                      <a:pt x="177" y="19"/>
                      <a:pt x="177" y="19"/>
                    </a:cubicBezTo>
                    <a:cubicBezTo>
                      <a:pt x="164" y="19"/>
                      <a:pt x="164" y="6"/>
                      <a:pt x="151" y="6"/>
                    </a:cubicBezTo>
                    <a:lnTo>
                      <a:pt x="138" y="6"/>
                    </a:lnTo>
                    <a:cubicBezTo>
                      <a:pt x="130" y="2"/>
                      <a:pt x="121" y="1"/>
                      <a:pt x="11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6142275" y="2832175"/>
                <a:ext cx="2375" cy="2475"/>
              </a:xfrm>
              <a:custGeom>
                <a:avLst/>
                <a:gdLst/>
                <a:ahLst/>
                <a:cxnLst/>
                <a:rect l="l" t="t" r="r" b="b"/>
                <a:pathLst>
                  <a:path w="95" h="99" extrusionOk="0">
                    <a:moveTo>
                      <a:pt x="42" y="0"/>
                    </a:moveTo>
                    <a:cubicBezTo>
                      <a:pt x="31" y="0"/>
                      <a:pt x="20" y="3"/>
                      <a:pt x="13" y="9"/>
                    </a:cubicBezTo>
                    <a:cubicBezTo>
                      <a:pt x="0" y="22"/>
                      <a:pt x="0" y="64"/>
                      <a:pt x="13" y="77"/>
                    </a:cubicBezTo>
                    <a:cubicBezTo>
                      <a:pt x="23" y="93"/>
                      <a:pt x="40" y="99"/>
                      <a:pt x="55" y="99"/>
                    </a:cubicBezTo>
                    <a:cubicBezTo>
                      <a:pt x="66" y="99"/>
                      <a:pt x="76" y="96"/>
                      <a:pt x="82" y="90"/>
                    </a:cubicBezTo>
                    <a:cubicBezTo>
                      <a:pt x="95" y="77"/>
                      <a:pt x="95" y="35"/>
                      <a:pt x="82" y="22"/>
                    </a:cubicBezTo>
                    <a:cubicBezTo>
                      <a:pt x="74" y="7"/>
                      <a:pt x="57" y="0"/>
                      <a:pt x="4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6143325" y="2825600"/>
                <a:ext cx="8500" cy="4125"/>
              </a:xfrm>
              <a:custGeom>
                <a:avLst/>
                <a:gdLst/>
                <a:ahLst/>
                <a:cxnLst/>
                <a:rect l="l" t="t" r="r" b="b"/>
                <a:pathLst>
                  <a:path w="340" h="165" extrusionOk="0">
                    <a:moveTo>
                      <a:pt x="108" y="1"/>
                    </a:moveTo>
                    <a:cubicBezTo>
                      <a:pt x="82" y="1"/>
                      <a:pt x="82" y="14"/>
                      <a:pt x="69" y="14"/>
                    </a:cubicBezTo>
                    <a:cubicBezTo>
                      <a:pt x="53" y="27"/>
                      <a:pt x="40" y="40"/>
                      <a:pt x="40" y="53"/>
                    </a:cubicBezTo>
                    <a:cubicBezTo>
                      <a:pt x="27" y="69"/>
                      <a:pt x="27" y="83"/>
                      <a:pt x="14" y="96"/>
                    </a:cubicBezTo>
                    <a:cubicBezTo>
                      <a:pt x="14" y="109"/>
                      <a:pt x="27" y="122"/>
                      <a:pt x="14" y="135"/>
                    </a:cubicBezTo>
                    <a:cubicBezTo>
                      <a:pt x="14" y="164"/>
                      <a:pt x="0" y="164"/>
                      <a:pt x="0" y="164"/>
                    </a:cubicBezTo>
                    <a:lnTo>
                      <a:pt x="177" y="164"/>
                    </a:lnTo>
                    <a:cubicBezTo>
                      <a:pt x="216" y="164"/>
                      <a:pt x="271" y="151"/>
                      <a:pt x="327" y="135"/>
                    </a:cubicBezTo>
                    <a:cubicBezTo>
                      <a:pt x="340" y="109"/>
                      <a:pt x="314" y="83"/>
                      <a:pt x="258" y="40"/>
                    </a:cubicBezTo>
                    <a:cubicBezTo>
                      <a:pt x="203" y="14"/>
                      <a:pt x="151" y="1"/>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6144625" y="2827100"/>
                <a:ext cx="4100" cy="1875"/>
              </a:xfrm>
              <a:custGeom>
                <a:avLst/>
                <a:gdLst/>
                <a:ahLst/>
                <a:cxnLst/>
                <a:rect l="l" t="t" r="r" b="b"/>
                <a:pathLst>
                  <a:path w="164" h="75" extrusionOk="0">
                    <a:moveTo>
                      <a:pt x="77" y="0"/>
                    </a:moveTo>
                    <a:cubicBezTo>
                      <a:pt x="60" y="0"/>
                      <a:pt x="43" y="8"/>
                      <a:pt x="30" y="23"/>
                    </a:cubicBezTo>
                    <a:cubicBezTo>
                      <a:pt x="17" y="49"/>
                      <a:pt x="1" y="62"/>
                      <a:pt x="17" y="75"/>
                    </a:cubicBezTo>
                    <a:cubicBezTo>
                      <a:pt x="30" y="75"/>
                      <a:pt x="69" y="75"/>
                      <a:pt x="112" y="62"/>
                    </a:cubicBezTo>
                    <a:cubicBezTo>
                      <a:pt x="151" y="62"/>
                      <a:pt x="164" y="36"/>
                      <a:pt x="125" y="23"/>
                    </a:cubicBezTo>
                    <a:cubicBezTo>
                      <a:pt x="112" y="8"/>
                      <a:pt x="95" y="0"/>
                      <a:pt x="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6123250" y="2813050"/>
                <a:ext cx="10225" cy="9475"/>
              </a:xfrm>
              <a:custGeom>
                <a:avLst/>
                <a:gdLst/>
                <a:ahLst/>
                <a:cxnLst/>
                <a:rect l="l" t="t" r="r" b="b"/>
                <a:pathLst>
                  <a:path w="409" h="379" extrusionOk="0">
                    <a:moveTo>
                      <a:pt x="108" y="0"/>
                    </a:moveTo>
                    <a:lnTo>
                      <a:pt x="1" y="203"/>
                    </a:lnTo>
                    <a:cubicBezTo>
                      <a:pt x="95" y="258"/>
                      <a:pt x="95" y="216"/>
                      <a:pt x="164" y="258"/>
                    </a:cubicBezTo>
                    <a:cubicBezTo>
                      <a:pt x="232" y="297"/>
                      <a:pt x="203" y="327"/>
                      <a:pt x="284" y="379"/>
                    </a:cubicBezTo>
                    <a:lnTo>
                      <a:pt x="409" y="177"/>
                    </a:lnTo>
                    <a:cubicBezTo>
                      <a:pt x="355" y="142"/>
                      <a:pt x="331" y="139"/>
                      <a:pt x="312" y="139"/>
                    </a:cubicBezTo>
                    <a:cubicBezTo>
                      <a:pt x="308" y="139"/>
                      <a:pt x="304" y="139"/>
                      <a:pt x="299" y="139"/>
                    </a:cubicBezTo>
                    <a:cubicBezTo>
                      <a:pt x="286" y="139"/>
                      <a:pt x="272" y="137"/>
                      <a:pt x="245" y="121"/>
                    </a:cubicBezTo>
                    <a:cubicBezTo>
                      <a:pt x="177" y="82"/>
                      <a:pt x="190" y="52"/>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6130350" y="2817450"/>
                <a:ext cx="10225" cy="9175"/>
              </a:xfrm>
              <a:custGeom>
                <a:avLst/>
                <a:gdLst/>
                <a:ahLst/>
                <a:cxnLst/>
                <a:rect l="l" t="t" r="r" b="b"/>
                <a:pathLst>
                  <a:path w="409" h="367" extrusionOk="0">
                    <a:moveTo>
                      <a:pt x="125" y="1"/>
                    </a:moveTo>
                    <a:lnTo>
                      <a:pt x="0" y="203"/>
                    </a:lnTo>
                    <a:cubicBezTo>
                      <a:pt x="49" y="231"/>
                      <a:pt x="74" y="234"/>
                      <a:pt x="94" y="234"/>
                    </a:cubicBezTo>
                    <a:cubicBezTo>
                      <a:pt x="101" y="234"/>
                      <a:pt x="107" y="234"/>
                      <a:pt x="113" y="234"/>
                    </a:cubicBezTo>
                    <a:cubicBezTo>
                      <a:pt x="126" y="234"/>
                      <a:pt x="141" y="235"/>
                      <a:pt x="164" y="245"/>
                    </a:cubicBezTo>
                    <a:cubicBezTo>
                      <a:pt x="232" y="284"/>
                      <a:pt x="219" y="327"/>
                      <a:pt x="301" y="366"/>
                    </a:cubicBezTo>
                    <a:lnTo>
                      <a:pt x="408" y="164"/>
                    </a:lnTo>
                    <a:cubicBezTo>
                      <a:pt x="314" y="108"/>
                      <a:pt x="314" y="151"/>
                      <a:pt x="245" y="108"/>
                    </a:cubicBezTo>
                    <a:cubicBezTo>
                      <a:pt x="180" y="69"/>
                      <a:pt x="193" y="40"/>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6136150" y="2821175"/>
                <a:ext cx="6150" cy="5725"/>
              </a:xfrm>
              <a:custGeom>
                <a:avLst/>
                <a:gdLst/>
                <a:ahLst/>
                <a:cxnLst/>
                <a:rect l="l" t="t" r="r" b="b"/>
                <a:pathLst>
                  <a:path w="246" h="229" extrusionOk="0">
                    <a:moveTo>
                      <a:pt x="121" y="0"/>
                    </a:moveTo>
                    <a:cubicBezTo>
                      <a:pt x="83" y="0"/>
                      <a:pt x="47" y="19"/>
                      <a:pt x="30" y="54"/>
                    </a:cubicBezTo>
                    <a:cubicBezTo>
                      <a:pt x="0" y="122"/>
                      <a:pt x="13" y="191"/>
                      <a:pt x="69" y="217"/>
                    </a:cubicBezTo>
                    <a:cubicBezTo>
                      <a:pt x="80" y="225"/>
                      <a:pt x="94" y="229"/>
                      <a:pt x="108" y="229"/>
                    </a:cubicBezTo>
                    <a:cubicBezTo>
                      <a:pt x="145" y="229"/>
                      <a:pt x="188" y="203"/>
                      <a:pt x="219" y="165"/>
                    </a:cubicBezTo>
                    <a:cubicBezTo>
                      <a:pt x="245" y="109"/>
                      <a:pt x="232" y="41"/>
                      <a:pt x="176" y="15"/>
                    </a:cubicBezTo>
                    <a:cubicBezTo>
                      <a:pt x="159" y="5"/>
                      <a:pt x="140" y="0"/>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6137850" y="2822700"/>
                <a:ext cx="2725" cy="2725"/>
              </a:xfrm>
              <a:custGeom>
                <a:avLst/>
                <a:gdLst/>
                <a:ahLst/>
                <a:cxnLst/>
                <a:rect l="l" t="t" r="r" b="b"/>
                <a:pathLst>
                  <a:path w="109" h="109" extrusionOk="0">
                    <a:moveTo>
                      <a:pt x="61" y="1"/>
                    </a:moveTo>
                    <a:cubicBezTo>
                      <a:pt x="42" y="1"/>
                      <a:pt x="23" y="14"/>
                      <a:pt x="14" y="35"/>
                    </a:cubicBezTo>
                    <a:cubicBezTo>
                      <a:pt x="1" y="48"/>
                      <a:pt x="1" y="88"/>
                      <a:pt x="27" y="104"/>
                    </a:cubicBezTo>
                    <a:cubicBezTo>
                      <a:pt x="35" y="107"/>
                      <a:pt x="42" y="109"/>
                      <a:pt x="49" y="109"/>
                    </a:cubicBezTo>
                    <a:cubicBezTo>
                      <a:pt x="69" y="109"/>
                      <a:pt x="86" y="96"/>
                      <a:pt x="95" y="74"/>
                    </a:cubicBezTo>
                    <a:cubicBezTo>
                      <a:pt x="108" y="48"/>
                      <a:pt x="95" y="22"/>
                      <a:pt x="82" y="6"/>
                    </a:cubicBezTo>
                    <a:cubicBezTo>
                      <a:pt x="76" y="2"/>
                      <a:pt x="68" y="1"/>
                      <a:pt x="6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6128725" y="2816950"/>
                <a:ext cx="6475" cy="5875"/>
              </a:xfrm>
              <a:custGeom>
                <a:avLst/>
                <a:gdLst/>
                <a:ahLst/>
                <a:cxnLst/>
                <a:rect l="l" t="t" r="r" b="b"/>
                <a:pathLst>
                  <a:path w="259" h="235" extrusionOk="0">
                    <a:moveTo>
                      <a:pt x="132" y="0"/>
                    </a:moveTo>
                    <a:cubicBezTo>
                      <a:pt x="93" y="0"/>
                      <a:pt x="57" y="25"/>
                      <a:pt x="39" y="60"/>
                    </a:cubicBezTo>
                    <a:cubicBezTo>
                      <a:pt x="0" y="115"/>
                      <a:pt x="13" y="184"/>
                      <a:pt x="65" y="223"/>
                    </a:cubicBezTo>
                    <a:cubicBezTo>
                      <a:pt x="81" y="231"/>
                      <a:pt x="97" y="235"/>
                      <a:pt x="113" y="235"/>
                    </a:cubicBezTo>
                    <a:cubicBezTo>
                      <a:pt x="155" y="235"/>
                      <a:pt x="197" y="209"/>
                      <a:pt x="216" y="171"/>
                    </a:cubicBezTo>
                    <a:cubicBezTo>
                      <a:pt x="258" y="115"/>
                      <a:pt x="229" y="47"/>
                      <a:pt x="190" y="21"/>
                    </a:cubicBezTo>
                    <a:cubicBezTo>
                      <a:pt x="171" y="6"/>
                      <a:pt x="151"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6130350" y="2818625"/>
                <a:ext cx="2800" cy="2475"/>
              </a:xfrm>
              <a:custGeom>
                <a:avLst/>
                <a:gdLst/>
                <a:ahLst/>
                <a:cxnLst/>
                <a:rect l="l" t="t" r="r" b="b"/>
                <a:pathLst>
                  <a:path w="112" h="99" extrusionOk="0">
                    <a:moveTo>
                      <a:pt x="66" y="0"/>
                    </a:moveTo>
                    <a:cubicBezTo>
                      <a:pt x="49" y="0"/>
                      <a:pt x="26" y="10"/>
                      <a:pt x="17" y="22"/>
                    </a:cubicBezTo>
                    <a:cubicBezTo>
                      <a:pt x="0" y="48"/>
                      <a:pt x="17" y="74"/>
                      <a:pt x="43" y="87"/>
                    </a:cubicBezTo>
                    <a:cubicBezTo>
                      <a:pt x="49" y="94"/>
                      <a:pt x="56" y="98"/>
                      <a:pt x="65" y="98"/>
                    </a:cubicBezTo>
                    <a:cubicBezTo>
                      <a:pt x="76" y="98"/>
                      <a:pt x="89" y="91"/>
                      <a:pt x="98" y="74"/>
                    </a:cubicBezTo>
                    <a:cubicBezTo>
                      <a:pt x="111" y="48"/>
                      <a:pt x="111" y="22"/>
                      <a:pt x="82" y="6"/>
                    </a:cubicBezTo>
                    <a:cubicBezTo>
                      <a:pt x="78" y="2"/>
                      <a:pt x="73" y="0"/>
                      <a:pt x="6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6108650" y="2804875"/>
                <a:ext cx="10225" cy="9175"/>
              </a:xfrm>
              <a:custGeom>
                <a:avLst/>
                <a:gdLst/>
                <a:ahLst/>
                <a:cxnLst/>
                <a:rect l="l" t="t" r="r" b="b"/>
                <a:pathLst>
                  <a:path w="409" h="367" extrusionOk="0">
                    <a:moveTo>
                      <a:pt x="108" y="1"/>
                    </a:moveTo>
                    <a:lnTo>
                      <a:pt x="0" y="203"/>
                    </a:lnTo>
                    <a:cubicBezTo>
                      <a:pt x="95" y="259"/>
                      <a:pt x="95" y="216"/>
                      <a:pt x="163" y="259"/>
                    </a:cubicBezTo>
                    <a:cubicBezTo>
                      <a:pt x="232" y="285"/>
                      <a:pt x="216" y="327"/>
                      <a:pt x="284" y="366"/>
                    </a:cubicBezTo>
                    <a:lnTo>
                      <a:pt x="408" y="164"/>
                    </a:lnTo>
                    <a:cubicBezTo>
                      <a:pt x="314" y="109"/>
                      <a:pt x="314" y="148"/>
                      <a:pt x="245" y="109"/>
                    </a:cubicBezTo>
                    <a:cubicBezTo>
                      <a:pt x="177" y="66"/>
                      <a:pt x="190" y="40"/>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0"/>
              <p:cNvSpPr/>
              <p:nvPr/>
            </p:nvSpPr>
            <p:spPr>
              <a:xfrm>
                <a:off x="6115750" y="2808975"/>
                <a:ext cx="10225" cy="9150"/>
              </a:xfrm>
              <a:custGeom>
                <a:avLst/>
                <a:gdLst/>
                <a:ahLst/>
                <a:cxnLst/>
                <a:rect l="l" t="t" r="r" b="b"/>
                <a:pathLst>
                  <a:path w="409" h="366" extrusionOk="0">
                    <a:moveTo>
                      <a:pt x="124" y="0"/>
                    </a:moveTo>
                    <a:lnTo>
                      <a:pt x="0" y="202"/>
                    </a:lnTo>
                    <a:cubicBezTo>
                      <a:pt x="95" y="258"/>
                      <a:pt x="95" y="215"/>
                      <a:pt x="163" y="258"/>
                    </a:cubicBezTo>
                    <a:cubicBezTo>
                      <a:pt x="232" y="297"/>
                      <a:pt x="219" y="326"/>
                      <a:pt x="301" y="366"/>
                    </a:cubicBezTo>
                    <a:lnTo>
                      <a:pt x="408" y="163"/>
                    </a:lnTo>
                    <a:cubicBezTo>
                      <a:pt x="314" y="108"/>
                      <a:pt x="314" y="147"/>
                      <a:pt x="245" y="108"/>
                    </a:cubicBezTo>
                    <a:cubicBezTo>
                      <a:pt x="176" y="65"/>
                      <a:pt x="193" y="39"/>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0"/>
              <p:cNvSpPr/>
              <p:nvPr/>
            </p:nvSpPr>
            <p:spPr>
              <a:xfrm>
                <a:off x="6121525" y="2812750"/>
                <a:ext cx="6150" cy="5700"/>
              </a:xfrm>
              <a:custGeom>
                <a:avLst/>
                <a:gdLst/>
                <a:ahLst/>
                <a:cxnLst/>
                <a:rect l="l" t="t" r="r" b="b"/>
                <a:pathLst>
                  <a:path w="246" h="228" extrusionOk="0">
                    <a:moveTo>
                      <a:pt x="140" y="1"/>
                    </a:moveTo>
                    <a:cubicBezTo>
                      <a:pt x="103" y="1"/>
                      <a:pt x="58" y="26"/>
                      <a:pt x="27" y="64"/>
                    </a:cubicBezTo>
                    <a:cubicBezTo>
                      <a:pt x="1" y="120"/>
                      <a:pt x="14" y="189"/>
                      <a:pt x="70" y="215"/>
                    </a:cubicBezTo>
                    <a:cubicBezTo>
                      <a:pt x="83" y="223"/>
                      <a:pt x="99" y="228"/>
                      <a:pt x="116" y="228"/>
                    </a:cubicBezTo>
                    <a:cubicBezTo>
                      <a:pt x="151" y="228"/>
                      <a:pt x="191" y="210"/>
                      <a:pt x="220" y="175"/>
                    </a:cubicBezTo>
                    <a:cubicBezTo>
                      <a:pt x="246" y="120"/>
                      <a:pt x="233" y="38"/>
                      <a:pt x="177" y="12"/>
                    </a:cubicBezTo>
                    <a:cubicBezTo>
                      <a:pt x="167"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0"/>
              <p:cNvSpPr/>
              <p:nvPr/>
            </p:nvSpPr>
            <p:spPr>
              <a:xfrm>
                <a:off x="6123250" y="2814475"/>
                <a:ext cx="2725" cy="2425"/>
              </a:xfrm>
              <a:custGeom>
                <a:avLst/>
                <a:gdLst/>
                <a:ahLst/>
                <a:cxnLst/>
                <a:rect l="l" t="t" r="r" b="b"/>
                <a:pathLst>
                  <a:path w="109" h="97" extrusionOk="0">
                    <a:moveTo>
                      <a:pt x="50" y="0"/>
                    </a:moveTo>
                    <a:cubicBezTo>
                      <a:pt x="35" y="0"/>
                      <a:pt x="21" y="7"/>
                      <a:pt x="14" y="25"/>
                    </a:cubicBezTo>
                    <a:cubicBezTo>
                      <a:pt x="1" y="51"/>
                      <a:pt x="1" y="77"/>
                      <a:pt x="27" y="90"/>
                    </a:cubicBezTo>
                    <a:cubicBezTo>
                      <a:pt x="35" y="95"/>
                      <a:pt x="43" y="97"/>
                      <a:pt x="50" y="97"/>
                    </a:cubicBezTo>
                    <a:cubicBezTo>
                      <a:pt x="69" y="97"/>
                      <a:pt x="86" y="83"/>
                      <a:pt x="95" y="64"/>
                    </a:cubicBezTo>
                    <a:cubicBezTo>
                      <a:pt x="108" y="51"/>
                      <a:pt x="95" y="9"/>
                      <a:pt x="82" y="9"/>
                    </a:cubicBezTo>
                    <a:cubicBezTo>
                      <a:pt x="72" y="3"/>
                      <a:pt x="61" y="0"/>
                      <a:pt x="5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0"/>
              <p:cNvSpPr/>
              <p:nvPr/>
            </p:nvSpPr>
            <p:spPr>
              <a:xfrm>
                <a:off x="6114025" y="2808600"/>
                <a:ext cx="6550" cy="5750"/>
              </a:xfrm>
              <a:custGeom>
                <a:avLst/>
                <a:gdLst/>
                <a:ahLst/>
                <a:cxnLst/>
                <a:rect l="l" t="t" r="r" b="b"/>
                <a:pathLst>
                  <a:path w="262" h="230" extrusionOk="0">
                    <a:moveTo>
                      <a:pt x="136" y="0"/>
                    </a:moveTo>
                    <a:cubicBezTo>
                      <a:pt x="97" y="0"/>
                      <a:pt x="61" y="21"/>
                      <a:pt x="43" y="67"/>
                    </a:cubicBezTo>
                    <a:cubicBezTo>
                      <a:pt x="1" y="123"/>
                      <a:pt x="17" y="191"/>
                      <a:pt x="69" y="217"/>
                    </a:cubicBezTo>
                    <a:cubicBezTo>
                      <a:pt x="87" y="226"/>
                      <a:pt x="105" y="230"/>
                      <a:pt x="123" y="230"/>
                    </a:cubicBezTo>
                    <a:cubicBezTo>
                      <a:pt x="163" y="230"/>
                      <a:pt x="201" y="209"/>
                      <a:pt x="219" y="162"/>
                    </a:cubicBezTo>
                    <a:cubicBezTo>
                      <a:pt x="262" y="110"/>
                      <a:pt x="245" y="41"/>
                      <a:pt x="193" y="15"/>
                    </a:cubicBezTo>
                    <a:cubicBezTo>
                      <a:pt x="175" y="5"/>
                      <a:pt x="155" y="0"/>
                      <a:pt x="13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0"/>
              <p:cNvSpPr/>
              <p:nvPr/>
            </p:nvSpPr>
            <p:spPr>
              <a:xfrm>
                <a:off x="6116075" y="2810150"/>
                <a:ext cx="2475" cy="2675"/>
              </a:xfrm>
              <a:custGeom>
                <a:avLst/>
                <a:gdLst/>
                <a:ahLst/>
                <a:cxnLst/>
                <a:rect l="l" t="t" r="r" b="b"/>
                <a:pathLst>
                  <a:path w="99" h="107" extrusionOk="0">
                    <a:moveTo>
                      <a:pt x="56" y="0"/>
                    </a:moveTo>
                    <a:cubicBezTo>
                      <a:pt x="43" y="0"/>
                      <a:pt x="26" y="13"/>
                      <a:pt x="17" y="35"/>
                    </a:cubicBezTo>
                    <a:cubicBezTo>
                      <a:pt x="0" y="61"/>
                      <a:pt x="0" y="87"/>
                      <a:pt x="30" y="100"/>
                    </a:cubicBezTo>
                    <a:cubicBezTo>
                      <a:pt x="33" y="104"/>
                      <a:pt x="38" y="106"/>
                      <a:pt x="43" y="106"/>
                    </a:cubicBezTo>
                    <a:cubicBezTo>
                      <a:pt x="56" y="106"/>
                      <a:pt x="72" y="93"/>
                      <a:pt x="82" y="74"/>
                    </a:cubicBezTo>
                    <a:cubicBezTo>
                      <a:pt x="98" y="48"/>
                      <a:pt x="98" y="18"/>
                      <a:pt x="69" y="5"/>
                    </a:cubicBezTo>
                    <a:cubicBezTo>
                      <a:pt x="65" y="2"/>
                      <a:pt x="61"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0"/>
              <p:cNvSpPr/>
              <p:nvPr/>
            </p:nvSpPr>
            <p:spPr>
              <a:xfrm>
                <a:off x="6094025" y="2796325"/>
                <a:ext cx="10225" cy="9225"/>
              </a:xfrm>
              <a:custGeom>
                <a:avLst/>
                <a:gdLst/>
                <a:ahLst/>
                <a:cxnLst/>
                <a:rect l="l" t="t" r="r" b="b"/>
                <a:pathLst>
                  <a:path w="409" h="369" extrusionOk="0">
                    <a:moveTo>
                      <a:pt x="122" y="0"/>
                    </a:moveTo>
                    <a:lnTo>
                      <a:pt x="1" y="206"/>
                    </a:lnTo>
                    <a:cubicBezTo>
                      <a:pt x="96" y="261"/>
                      <a:pt x="96" y="219"/>
                      <a:pt x="164" y="261"/>
                    </a:cubicBezTo>
                    <a:cubicBezTo>
                      <a:pt x="229" y="300"/>
                      <a:pt x="216" y="327"/>
                      <a:pt x="285" y="369"/>
                    </a:cubicBezTo>
                    <a:lnTo>
                      <a:pt x="409" y="163"/>
                    </a:lnTo>
                    <a:cubicBezTo>
                      <a:pt x="360" y="137"/>
                      <a:pt x="336" y="134"/>
                      <a:pt x="315" y="134"/>
                    </a:cubicBezTo>
                    <a:cubicBezTo>
                      <a:pt x="308" y="134"/>
                      <a:pt x="302" y="134"/>
                      <a:pt x="295" y="134"/>
                    </a:cubicBezTo>
                    <a:cubicBezTo>
                      <a:pt x="282" y="134"/>
                      <a:pt x="268" y="133"/>
                      <a:pt x="246" y="124"/>
                    </a:cubicBezTo>
                    <a:cubicBezTo>
                      <a:pt x="177" y="82"/>
                      <a:pt x="190" y="43"/>
                      <a:pt x="12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0"/>
              <p:cNvSpPr/>
              <p:nvPr/>
            </p:nvSpPr>
            <p:spPr>
              <a:xfrm>
                <a:off x="6101125" y="2800400"/>
                <a:ext cx="10225" cy="9575"/>
              </a:xfrm>
              <a:custGeom>
                <a:avLst/>
                <a:gdLst/>
                <a:ahLst/>
                <a:cxnLst/>
                <a:rect l="l" t="t" r="r" b="b"/>
                <a:pathLst>
                  <a:path w="409" h="383" extrusionOk="0">
                    <a:moveTo>
                      <a:pt x="125" y="0"/>
                    </a:moveTo>
                    <a:lnTo>
                      <a:pt x="1" y="206"/>
                    </a:lnTo>
                    <a:cubicBezTo>
                      <a:pt x="48" y="240"/>
                      <a:pt x="72" y="243"/>
                      <a:pt x="92" y="243"/>
                    </a:cubicBezTo>
                    <a:cubicBezTo>
                      <a:pt x="97" y="243"/>
                      <a:pt x="102" y="243"/>
                      <a:pt x="106" y="243"/>
                    </a:cubicBezTo>
                    <a:cubicBezTo>
                      <a:pt x="122" y="243"/>
                      <a:pt x="138" y="245"/>
                      <a:pt x="164" y="261"/>
                    </a:cubicBezTo>
                    <a:cubicBezTo>
                      <a:pt x="233" y="301"/>
                      <a:pt x="220" y="327"/>
                      <a:pt x="301" y="382"/>
                    </a:cubicBezTo>
                    <a:lnTo>
                      <a:pt x="409" y="180"/>
                    </a:lnTo>
                    <a:cubicBezTo>
                      <a:pt x="314" y="124"/>
                      <a:pt x="314" y="164"/>
                      <a:pt x="246" y="124"/>
                    </a:cubicBezTo>
                    <a:cubicBezTo>
                      <a:pt x="177" y="82"/>
                      <a:pt x="207" y="56"/>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0"/>
              <p:cNvSpPr/>
              <p:nvPr/>
            </p:nvSpPr>
            <p:spPr>
              <a:xfrm>
                <a:off x="6106925" y="2804500"/>
                <a:ext cx="6150" cy="5725"/>
              </a:xfrm>
              <a:custGeom>
                <a:avLst/>
                <a:gdLst/>
                <a:ahLst/>
                <a:cxnLst/>
                <a:rect l="l" t="t" r="r" b="b"/>
                <a:pathLst>
                  <a:path w="246" h="229" extrusionOk="0">
                    <a:moveTo>
                      <a:pt x="128" y="1"/>
                    </a:moveTo>
                    <a:cubicBezTo>
                      <a:pt x="93" y="1"/>
                      <a:pt x="55" y="19"/>
                      <a:pt x="27" y="55"/>
                    </a:cubicBezTo>
                    <a:cubicBezTo>
                      <a:pt x="1" y="110"/>
                      <a:pt x="14" y="179"/>
                      <a:pt x="69" y="218"/>
                    </a:cubicBezTo>
                    <a:cubicBezTo>
                      <a:pt x="80" y="225"/>
                      <a:pt x="92" y="228"/>
                      <a:pt x="106" y="228"/>
                    </a:cubicBezTo>
                    <a:cubicBezTo>
                      <a:pt x="143" y="228"/>
                      <a:pt x="188" y="203"/>
                      <a:pt x="219" y="163"/>
                    </a:cubicBezTo>
                    <a:cubicBezTo>
                      <a:pt x="246" y="110"/>
                      <a:pt x="232" y="42"/>
                      <a:pt x="177" y="16"/>
                    </a:cubicBezTo>
                    <a:cubicBezTo>
                      <a:pt x="163" y="6"/>
                      <a:pt x="146" y="1"/>
                      <a:pt x="12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0"/>
              <p:cNvSpPr/>
              <p:nvPr/>
            </p:nvSpPr>
            <p:spPr>
              <a:xfrm>
                <a:off x="6108650" y="2806075"/>
                <a:ext cx="2700" cy="2400"/>
              </a:xfrm>
              <a:custGeom>
                <a:avLst/>
                <a:gdLst/>
                <a:ahLst/>
                <a:cxnLst/>
                <a:rect l="l" t="t" r="r" b="b"/>
                <a:pathLst>
                  <a:path w="108" h="96" extrusionOk="0">
                    <a:moveTo>
                      <a:pt x="60" y="0"/>
                    </a:moveTo>
                    <a:cubicBezTo>
                      <a:pt x="40" y="0"/>
                      <a:pt x="23" y="13"/>
                      <a:pt x="13" y="34"/>
                    </a:cubicBezTo>
                    <a:cubicBezTo>
                      <a:pt x="0" y="47"/>
                      <a:pt x="13" y="74"/>
                      <a:pt x="26" y="87"/>
                    </a:cubicBezTo>
                    <a:cubicBezTo>
                      <a:pt x="37" y="92"/>
                      <a:pt x="49" y="95"/>
                      <a:pt x="59" y="95"/>
                    </a:cubicBezTo>
                    <a:cubicBezTo>
                      <a:pt x="74" y="95"/>
                      <a:pt x="87" y="89"/>
                      <a:pt x="95" y="74"/>
                    </a:cubicBezTo>
                    <a:cubicBezTo>
                      <a:pt x="108" y="47"/>
                      <a:pt x="108" y="18"/>
                      <a:pt x="82" y="5"/>
                    </a:cubicBezTo>
                    <a:cubicBezTo>
                      <a:pt x="74" y="2"/>
                      <a:pt x="67" y="0"/>
                      <a:pt x="6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0"/>
              <p:cNvSpPr/>
              <p:nvPr/>
            </p:nvSpPr>
            <p:spPr>
              <a:xfrm>
                <a:off x="6099425" y="2800150"/>
                <a:ext cx="6475" cy="5725"/>
              </a:xfrm>
              <a:custGeom>
                <a:avLst/>
                <a:gdLst/>
                <a:ahLst/>
                <a:cxnLst/>
                <a:rect l="l" t="t" r="r" b="b"/>
                <a:pathLst>
                  <a:path w="259" h="229" extrusionOk="0">
                    <a:moveTo>
                      <a:pt x="147" y="0"/>
                    </a:moveTo>
                    <a:cubicBezTo>
                      <a:pt x="104" y="0"/>
                      <a:pt x="62" y="25"/>
                      <a:pt x="43" y="66"/>
                    </a:cubicBezTo>
                    <a:cubicBezTo>
                      <a:pt x="0" y="121"/>
                      <a:pt x="13" y="190"/>
                      <a:pt x="69" y="216"/>
                    </a:cubicBezTo>
                    <a:cubicBezTo>
                      <a:pt x="87" y="225"/>
                      <a:pt x="107" y="229"/>
                      <a:pt x="126" y="229"/>
                    </a:cubicBezTo>
                    <a:cubicBezTo>
                      <a:pt x="165" y="229"/>
                      <a:pt x="202" y="211"/>
                      <a:pt x="219" y="174"/>
                    </a:cubicBezTo>
                    <a:cubicBezTo>
                      <a:pt x="258" y="121"/>
                      <a:pt x="245" y="53"/>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0"/>
              <p:cNvSpPr/>
              <p:nvPr/>
            </p:nvSpPr>
            <p:spPr>
              <a:xfrm>
                <a:off x="6101475" y="2801900"/>
                <a:ext cx="2775" cy="2400"/>
              </a:xfrm>
              <a:custGeom>
                <a:avLst/>
                <a:gdLst/>
                <a:ahLst/>
                <a:cxnLst/>
                <a:rect l="l" t="t" r="r" b="b"/>
                <a:pathLst>
                  <a:path w="111" h="96" extrusionOk="0">
                    <a:moveTo>
                      <a:pt x="47" y="0"/>
                    </a:moveTo>
                    <a:cubicBezTo>
                      <a:pt x="36" y="0"/>
                      <a:pt x="23" y="7"/>
                      <a:pt x="13" y="22"/>
                    </a:cubicBezTo>
                    <a:cubicBezTo>
                      <a:pt x="0" y="51"/>
                      <a:pt x="0" y="77"/>
                      <a:pt x="29" y="90"/>
                    </a:cubicBezTo>
                    <a:cubicBezTo>
                      <a:pt x="33" y="94"/>
                      <a:pt x="38" y="96"/>
                      <a:pt x="44" y="96"/>
                    </a:cubicBezTo>
                    <a:cubicBezTo>
                      <a:pt x="58" y="96"/>
                      <a:pt x="76" y="87"/>
                      <a:pt x="95" y="77"/>
                    </a:cubicBezTo>
                    <a:cubicBezTo>
                      <a:pt x="111" y="51"/>
                      <a:pt x="95" y="22"/>
                      <a:pt x="69" y="9"/>
                    </a:cubicBezTo>
                    <a:cubicBezTo>
                      <a:pt x="63" y="3"/>
                      <a:pt x="56" y="0"/>
                      <a:pt x="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0"/>
              <p:cNvSpPr/>
              <p:nvPr/>
            </p:nvSpPr>
            <p:spPr>
              <a:xfrm>
                <a:off x="6079350" y="2787825"/>
                <a:ext cx="10225" cy="9250"/>
              </a:xfrm>
              <a:custGeom>
                <a:avLst/>
                <a:gdLst/>
                <a:ahLst/>
                <a:cxnLst/>
                <a:rect l="l" t="t" r="r" b="b"/>
                <a:pathLst>
                  <a:path w="409" h="370" extrusionOk="0">
                    <a:moveTo>
                      <a:pt x="125" y="1"/>
                    </a:moveTo>
                    <a:lnTo>
                      <a:pt x="0" y="193"/>
                    </a:lnTo>
                    <a:cubicBezTo>
                      <a:pt x="98" y="259"/>
                      <a:pt x="98" y="219"/>
                      <a:pt x="164" y="259"/>
                    </a:cubicBezTo>
                    <a:cubicBezTo>
                      <a:pt x="232" y="301"/>
                      <a:pt x="219" y="327"/>
                      <a:pt x="288" y="369"/>
                    </a:cubicBezTo>
                    <a:lnTo>
                      <a:pt x="408" y="177"/>
                    </a:lnTo>
                    <a:cubicBezTo>
                      <a:pt x="314" y="112"/>
                      <a:pt x="314" y="151"/>
                      <a:pt x="245" y="112"/>
                    </a:cubicBezTo>
                    <a:cubicBezTo>
                      <a:pt x="180" y="69"/>
                      <a:pt x="206"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0"/>
              <p:cNvSpPr/>
              <p:nvPr/>
            </p:nvSpPr>
            <p:spPr>
              <a:xfrm>
                <a:off x="6086525" y="2792225"/>
                <a:ext cx="10550" cy="9250"/>
              </a:xfrm>
              <a:custGeom>
                <a:avLst/>
                <a:gdLst/>
                <a:ahLst/>
                <a:cxnLst/>
                <a:rect l="l" t="t" r="r" b="b"/>
                <a:pathLst>
                  <a:path w="422" h="370" extrusionOk="0">
                    <a:moveTo>
                      <a:pt x="121" y="1"/>
                    </a:moveTo>
                    <a:lnTo>
                      <a:pt x="1" y="193"/>
                    </a:lnTo>
                    <a:cubicBezTo>
                      <a:pt x="108" y="262"/>
                      <a:pt x="95" y="220"/>
                      <a:pt x="164" y="262"/>
                    </a:cubicBezTo>
                    <a:cubicBezTo>
                      <a:pt x="232" y="301"/>
                      <a:pt x="219" y="327"/>
                      <a:pt x="301" y="370"/>
                    </a:cubicBezTo>
                    <a:lnTo>
                      <a:pt x="422" y="164"/>
                    </a:lnTo>
                    <a:cubicBezTo>
                      <a:pt x="314" y="112"/>
                      <a:pt x="327" y="151"/>
                      <a:pt x="246" y="112"/>
                    </a:cubicBezTo>
                    <a:cubicBezTo>
                      <a:pt x="177" y="69"/>
                      <a:pt x="203" y="43"/>
                      <a:pt x="12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0"/>
              <p:cNvSpPr/>
              <p:nvPr/>
            </p:nvSpPr>
            <p:spPr>
              <a:xfrm>
                <a:off x="6092325" y="2796050"/>
                <a:ext cx="6150" cy="5750"/>
              </a:xfrm>
              <a:custGeom>
                <a:avLst/>
                <a:gdLst/>
                <a:ahLst/>
                <a:cxnLst/>
                <a:rect l="l" t="t" r="r" b="b"/>
                <a:pathLst>
                  <a:path w="246" h="230" extrusionOk="0">
                    <a:moveTo>
                      <a:pt x="144" y="1"/>
                    </a:moveTo>
                    <a:cubicBezTo>
                      <a:pt x="101" y="1"/>
                      <a:pt x="58" y="26"/>
                      <a:pt x="27" y="67"/>
                    </a:cubicBezTo>
                    <a:cubicBezTo>
                      <a:pt x="0" y="122"/>
                      <a:pt x="14" y="191"/>
                      <a:pt x="69" y="217"/>
                    </a:cubicBezTo>
                    <a:cubicBezTo>
                      <a:pt x="81" y="225"/>
                      <a:pt x="96" y="229"/>
                      <a:pt x="113" y="229"/>
                    </a:cubicBezTo>
                    <a:cubicBezTo>
                      <a:pt x="148" y="229"/>
                      <a:pt x="189" y="208"/>
                      <a:pt x="216" y="161"/>
                    </a:cubicBezTo>
                    <a:cubicBezTo>
                      <a:pt x="245" y="109"/>
                      <a:pt x="232" y="40"/>
                      <a:pt x="190" y="11"/>
                    </a:cubicBezTo>
                    <a:cubicBezTo>
                      <a:pt x="175" y="4"/>
                      <a:pt x="160"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0"/>
              <p:cNvSpPr/>
              <p:nvPr/>
            </p:nvSpPr>
            <p:spPr>
              <a:xfrm>
                <a:off x="6094025" y="2797575"/>
                <a:ext cx="2725" cy="2650"/>
              </a:xfrm>
              <a:custGeom>
                <a:avLst/>
                <a:gdLst/>
                <a:ahLst/>
                <a:cxnLst/>
                <a:rect l="l" t="t" r="r" b="b"/>
                <a:pathLst>
                  <a:path w="109" h="106" extrusionOk="0">
                    <a:moveTo>
                      <a:pt x="60" y="0"/>
                    </a:moveTo>
                    <a:cubicBezTo>
                      <a:pt x="40" y="0"/>
                      <a:pt x="24" y="13"/>
                      <a:pt x="14" y="32"/>
                    </a:cubicBezTo>
                    <a:cubicBezTo>
                      <a:pt x="1" y="61"/>
                      <a:pt x="14" y="87"/>
                      <a:pt x="27" y="100"/>
                    </a:cubicBezTo>
                    <a:cubicBezTo>
                      <a:pt x="34" y="104"/>
                      <a:pt x="41" y="105"/>
                      <a:pt x="48" y="105"/>
                    </a:cubicBezTo>
                    <a:cubicBezTo>
                      <a:pt x="68" y="105"/>
                      <a:pt x="86" y="93"/>
                      <a:pt x="96" y="74"/>
                    </a:cubicBezTo>
                    <a:cubicBezTo>
                      <a:pt x="109" y="61"/>
                      <a:pt x="109" y="19"/>
                      <a:pt x="83" y="6"/>
                    </a:cubicBezTo>
                    <a:cubicBezTo>
                      <a:pt x="75" y="2"/>
                      <a:pt x="67" y="0"/>
                      <a:pt x="6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0"/>
              <p:cNvSpPr/>
              <p:nvPr/>
            </p:nvSpPr>
            <p:spPr>
              <a:xfrm>
                <a:off x="6085150" y="2791775"/>
                <a:ext cx="6150" cy="5775"/>
              </a:xfrm>
              <a:custGeom>
                <a:avLst/>
                <a:gdLst/>
                <a:ahLst/>
                <a:cxnLst/>
                <a:rect l="l" t="t" r="r" b="b"/>
                <a:pathLst>
                  <a:path w="246" h="231" extrusionOk="0">
                    <a:moveTo>
                      <a:pt x="130" y="0"/>
                    </a:moveTo>
                    <a:cubicBezTo>
                      <a:pt x="95" y="0"/>
                      <a:pt x="56" y="24"/>
                      <a:pt x="30" y="61"/>
                    </a:cubicBezTo>
                    <a:cubicBezTo>
                      <a:pt x="0" y="117"/>
                      <a:pt x="13" y="182"/>
                      <a:pt x="56" y="211"/>
                    </a:cubicBezTo>
                    <a:cubicBezTo>
                      <a:pt x="74" y="224"/>
                      <a:pt x="93" y="230"/>
                      <a:pt x="112" y="230"/>
                    </a:cubicBezTo>
                    <a:cubicBezTo>
                      <a:pt x="150" y="230"/>
                      <a:pt x="186" y="206"/>
                      <a:pt x="206" y="169"/>
                    </a:cubicBezTo>
                    <a:cubicBezTo>
                      <a:pt x="245" y="117"/>
                      <a:pt x="232" y="48"/>
                      <a:pt x="176" y="19"/>
                    </a:cubicBezTo>
                    <a:cubicBezTo>
                      <a:pt x="164" y="6"/>
                      <a:pt x="147" y="0"/>
                      <a:pt x="13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0"/>
              <p:cNvSpPr/>
              <p:nvPr/>
            </p:nvSpPr>
            <p:spPr>
              <a:xfrm>
                <a:off x="6086850" y="2793400"/>
                <a:ext cx="2725" cy="2500"/>
              </a:xfrm>
              <a:custGeom>
                <a:avLst/>
                <a:gdLst/>
                <a:ahLst/>
                <a:cxnLst/>
                <a:rect l="l" t="t" r="r" b="b"/>
                <a:pathLst>
                  <a:path w="109" h="100" extrusionOk="0">
                    <a:moveTo>
                      <a:pt x="50" y="1"/>
                    </a:moveTo>
                    <a:cubicBezTo>
                      <a:pt x="35" y="1"/>
                      <a:pt x="21" y="7"/>
                      <a:pt x="14" y="22"/>
                    </a:cubicBezTo>
                    <a:cubicBezTo>
                      <a:pt x="1" y="52"/>
                      <a:pt x="1" y="78"/>
                      <a:pt x="27" y="91"/>
                    </a:cubicBezTo>
                    <a:cubicBezTo>
                      <a:pt x="34" y="96"/>
                      <a:pt x="44" y="100"/>
                      <a:pt x="55" y="100"/>
                    </a:cubicBezTo>
                    <a:cubicBezTo>
                      <a:pt x="71" y="100"/>
                      <a:pt x="88" y="93"/>
                      <a:pt x="95" y="78"/>
                    </a:cubicBezTo>
                    <a:cubicBezTo>
                      <a:pt x="108" y="52"/>
                      <a:pt x="95" y="22"/>
                      <a:pt x="82" y="9"/>
                    </a:cubicBezTo>
                    <a:cubicBezTo>
                      <a:pt x="72" y="4"/>
                      <a:pt x="60"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0"/>
              <p:cNvSpPr/>
              <p:nvPr/>
            </p:nvSpPr>
            <p:spPr>
              <a:xfrm>
                <a:off x="6065075" y="2778700"/>
                <a:ext cx="10225" cy="9475"/>
              </a:xfrm>
              <a:custGeom>
                <a:avLst/>
                <a:gdLst/>
                <a:ahLst/>
                <a:cxnLst/>
                <a:rect l="l" t="t" r="r" b="b"/>
                <a:pathLst>
                  <a:path w="409" h="379" extrusionOk="0">
                    <a:moveTo>
                      <a:pt x="124" y="0"/>
                    </a:moveTo>
                    <a:lnTo>
                      <a:pt x="0" y="202"/>
                    </a:lnTo>
                    <a:cubicBezTo>
                      <a:pt x="49" y="237"/>
                      <a:pt x="74" y="240"/>
                      <a:pt x="94" y="240"/>
                    </a:cubicBezTo>
                    <a:cubicBezTo>
                      <a:pt x="99" y="240"/>
                      <a:pt x="103" y="240"/>
                      <a:pt x="108" y="240"/>
                    </a:cubicBezTo>
                    <a:cubicBezTo>
                      <a:pt x="123" y="240"/>
                      <a:pt x="139" y="242"/>
                      <a:pt x="163" y="258"/>
                    </a:cubicBezTo>
                    <a:cubicBezTo>
                      <a:pt x="232" y="313"/>
                      <a:pt x="219" y="340"/>
                      <a:pt x="287" y="379"/>
                    </a:cubicBezTo>
                    <a:lnTo>
                      <a:pt x="408" y="189"/>
                    </a:lnTo>
                    <a:cubicBezTo>
                      <a:pt x="314" y="121"/>
                      <a:pt x="314" y="163"/>
                      <a:pt x="261" y="121"/>
                    </a:cubicBezTo>
                    <a:cubicBezTo>
                      <a:pt x="193" y="82"/>
                      <a:pt x="206" y="52"/>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0"/>
              <p:cNvSpPr/>
              <p:nvPr/>
            </p:nvSpPr>
            <p:spPr>
              <a:xfrm>
                <a:off x="6072250" y="2783425"/>
                <a:ext cx="10225" cy="9250"/>
              </a:xfrm>
              <a:custGeom>
                <a:avLst/>
                <a:gdLst/>
                <a:ahLst/>
                <a:cxnLst/>
                <a:rect l="l" t="t" r="r" b="b"/>
                <a:pathLst>
                  <a:path w="409" h="370" extrusionOk="0">
                    <a:moveTo>
                      <a:pt x="121" y="0"/>
                    </a:moveTo>
                    <a:lnTo>
                      <a:pt x="0" y="190"/>
                    </a:lnTo>
                    <a:cubicBezTo>
                      <a:pt x="95" y="258"/>
                      <a:pt x="95" y="206"/>
                      <a:pt x="164" y="258"/>
                    </a:cubicBezTo>
                    <a:cubicBezTo>
                      <a:pt x="232" y="301"/>
                      <a:pt x="219" y="327"/>
                      <a:pt x="284" y="369"/>
                    </a:cubicBezTo>
                    <a:lnTo>
                      <a:pt x="409" y="177"/>
                    </a:lnTo>
                    <a:cubicBezTo>
                      <a:pt x="314" y="108"/>
                      <a:pt x="314" y="151"/>
                      <a:pt x="245" y="108"/>
                    </a:cubicBezTo>
                    <a:cubicBezTo>
                      <a:pt x="177" y="69"/>
                      <a:pt x="203"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0"/>
              <p:cNvSpPr/>
              <p:nvPr/>
            </p:nvSpPr>
            <p:spPr>
              <a:xfrm>
                <a:off x="6078050" y="2787350"/>
                <a:ext cx="6150" cy="5775"/>
              </a:xfrm>
              <a:custGeom>
                <a:avLst/>
                <a:gdLst/>
                <a:ahLst/>
                <a:cxnLst/>
                <a:rect l="l" t="t" r="r" b="b"/>
                <a:pathLst>
                  <a:path w="246" h="231" extrusionOk="0">
                    <a:moveTo>
                      <a:pt x="129" y="1"/>
                    </a:moveTo>
                    <a:cubicBezTo>
                      <a:pt x="93" y="1"/>
                      <a:pt x="55" y="25"/>
                      <a:pt x="26" y="62"/>
                    </a:cubicBezTo>
                    <a:cubicBezTo>
                      <a:pt x="0" y="114"/>
                      <a:pt x="13" y="183"/>
                      <a:pt x="52" y="212"/>
                    </a:cubicBezTo>
                    <a:cubicBezTo>
                      <a:pt x="71" y="225"/>
                      <a:pt x="91" y="231"/>
                      <a:pt x="110" y="231"/>
                    </a:cubicBezTo>
                    <a:cubicBezTo>
                      <a:pt x="149" y="231"/>
                      <a:pt x="185" y="207"/>
                      <a:pt x="203" y="170"/>
                    </a:cubicBezTo>
                    <a:cubicBezTo>
                      <a:pt x="245" y="114"/>
                      <a:pt x="232" y="49"/>
                      <a:pt x="177" y="20"/>
                    </a:cubicBezTo>
                    <a:cubicBezTo>
                      <a:pt x="163" y="7"/>
                      <a:pt x="146" y="1"/>
                      <a:pt x="12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0"/>
              <p:cNvSpPr/>
              <p:nvPr/>
            </p:nvSpPr>
            <p:spPr>
              <a:xfrm>
                <a:off x="6079750" y="2789000"/>
                <a:ext cx="2725" cy="2500"/>
              </a:xfrm>
              <a:custGeom>
                <a:avLst/>
                <a:gdLst/>
                <a:ahLst/>
                <a:cxnLst/>
                <a:rect l="l" t="t" r="r" b="b"/>
                <a:pathLst>
                  <a:path w="109" h="100" extrusionOk="0">
                    <a:moveTo>
                      <a:pt x="48" y="1"/>
                    </a:moveTo>
                    <a:cubicBezTo>
                      <a:pt x="34" y="1"/>
                      <a:pt x="21" y="7"/>
                      <a:pt x="14" y="22"/>
                    </a:cubicBezTo>
                    <a:cubicBezTo>
                      <a:pt x="1" y="48"/>
                      <a:pt x="1" y="78"/>
                      <a:pt x="27" y="91"/>
                    </a:cubicBezTo>
                    <a:cubicBezTo>
                      <a:pt x="32" y="96"/>
                      <a:pt x="43" y="99"/>
                      <a:pt x="54" y="99"/>
                    </a:cubicBezTo>
                    <a:cubicBezTo>
                      <a:pt x="70" y="99"/>
                      <a:pt x="88" y="93"/>
                      <a:pt x="95" y="78"/>
                    </a:cubicBezTo>
                    <a:cubicBezTo>
                      <a:pt x="109" y="48"/>
                      <a:pt x="95" y="22"/>
                      <a:pt x="82" y="9"/>
                    </a:cubicBezTo>
                    <a:cubicBezTo>
                      <a:pt x="70" y="4"/>
                      <a:pt x="59"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0"/>
              <p:cNvSpPr/>
              <p:nvPr/>
            </p:nvSpPr>
            <p:spPr>
              <a:xfrm>
                <a:off x="6070875" y="2782950"/>
                <a:ext cx="6125" cy="5750"/>
              </a:xfrm>
              <a:custGeom>
                <a:avLst/>
                <a:gdLst/>
                <a:ahLst/>
                <a:cxnLst/>
                <a:rect l="l" t="t" r="r" b="b"/>
                <a:pathLst>
                  <a:path w="245" h="230" extrusionOk="0">
                    <a:moveTo>
                      <a:pt x="130" y="1"/>
                    </a:moveTo>
                    <a:cubicBezTo>
                      <a:pt x="95" y="1"/>
                      <a:pt x="56" y="25"/>
                      <a:pt x="29" y="62"/>
                    </a:cubicBezTo>
                    <a:cubicBezTo>
                      <a:pt x="0" y="114"/>
                      <a:pt x="13" y="183"/>
                      <a:pt x="55" y="209"/>
                    </a:cubicBezTo>
                    <a:cubicBezTo>
                      <a:pt x="75" y="223"/>
                      <a:pt x="95" y="230"/>
                      <a:pt x="114" y="230"/>
                    </a:cubicBezTo>
                    <a:cubicBezTo>
                      <a:pt x="152" y="230"/>
                      <a:pt x="186" y="206"/>
                      <a:pt x="206" y="170"/>
                    </a:cubicBezTo>
                    <a:cubicBezTo>
                      <a:pt x="245" y="114"/>
                      <a:pt x="232" y="46"/>
                      <a:pt x="176" y="19"/>
                    </a:cubicBezTo>
                    <a:cubicBezTo>
                      <a:pt x="163" y="6"/>
                      <a:pt x="147"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0"/>
              <p:cNvSpPr/>
              <p:nvPr/>
            </p:nvSpPr>
            <p:spPr>
              <a:xfrm>
                <a:off x="6072575" y="2784600"/>
                <a:ext cx="2725" cy="2400"/>
              </a:xfrm>
              <a:custGeom>
                <a:avLst/>
                <a:gdLst/>
                <a:ahLst/>
                <a:cxnLst/>
                <a:rect l="l" t="t" r="r" b="b"/>
                <a:pathLst>
                  <a:path w="109" h="96" extrusionOk="0">
                    <a:moveTo>
                      <a:pt x="49" y="0"/>
                    </a:moveTo>
                    <a:cubicBezTo>
                      <a:pt x="35" y="0"/>
                      <a:pt x="21" y="7"/>
                      <a:pt x="14" y="22"/>
                    </a:cubicBezTo>
                    <a:cubicBezTo>
                      <a:pt x="1" y="48"/>
                      <a:pt x="1" y="77"/>
                      <a:pt x="27" y="90"/>
                    </a:cubicBezTo>
                    <a:cubicBezTo>
                      <a:pt x="31" y="94"/>
                      <a:pt x="38" y="96"/>
                      <a:pt x="46" y="96"/>
                    </a:cubicBezTo>
                    <a:cubicBezTo>
                      <a:pt x="64" y="96"/>
                      <a:pt x="86" y="87"/>
                      <a:pt x="95" y="77"/>
                    </a:cubicBezTo>
                    <a:cubicBezTo>
                      <a:pt x="108" y="48"/>
                      <a:pt x="95" y="22"/>
                      <a:pt x="82" y="9"/>
                    </a:cubicBezTo>
                    <a:cubicBezTo>
                      <a:pt x="71" y="3"/>
                      <a:pt x="60"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0"/>
              <p:cNvSpPr/>
              <p:nvPr/>
            </p:nvSpPr>
            <p:spPr>
              <a:xfrm>
                <a:off x="6050125" y="2779675"/>
                <a:ext cx="9900" cy="8500"/>
              </a:xfrm>
              <a:custGeom>
                <a:avLst/>
                <a:gdLst/>
                <a:ahLst/>
                <a:cxnLst/>
                <a:rect l="l" t="t" r="r" b="b"/>
                <a:pathLst>
                  <a:path w="396" h="340" extrusionOk="0">
                    <a:moveTo>
                      <a:pt x="314" y="0"/>
                    </a:moveTo>
                    <a:cubicBezTo>
                      <a:pt x="207" y="43"/>
                      <a:pt x="246" y="69"/>
                      <a:pt x="164" y="95"/>
                    </a:cubicBezTo>
                    <a:cubicBezTo>
                      <a:pt x="144" y="103"/>
                      <a:pt x="129" y="106"/>
                      <a:pt x="116" y="106"/>
                    </a:cubicBezTo>
                    <a:cubicBezTo>
                      <a:pt x="96" y="106"/>
                      <a:pt x="80" y="100"/>
                      <a:pt x="57" y="100"/>
                    </a:cubicBezTo>
                    <a:cubicBezTo>
                      <a:pt x="42" y="100"/>
                      <a:pt x="24" y="103"/>
                      <a:pt x="1" y="111"/>
                    </a:cubicBezTo>
                    <a:lnTo>
                      <a:pt x="83" y="340"/>
                    </a:lnTo>
                    <a:cubicBezTo>
                      <a:pt x="190" y="301"/>
                      <a:pt x="151" y="274"/>
                      <a:pt x="233" y="245"/>
                    </a:cubicBezTo>
                    <a:cubicBezTo>
                      <a:pt x="267" y="232"/>
                      <a:pt x="287" y="232"/>
                      <a:pt x="309" y="232"/>
                    </a:cubicBezTo>
                    <a:cubicBezTo>
                      <a:pt x="331" y="232"/>
                      <a:pt x="355" y="232"/>
                      <a:pt x="396" y="21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0"/>
              <p:cNvSpPr/>
              <p:nvPr/>
            </p:nvSpPr>
            <p:spPr>
              <a:xfrm>
                <a:off x="6057975" y="2777300"/>
                <a:ext cx="10225" cy="7850"/>
              </a:xfrm>
              <a:custGeom>
                <a:avLst/>
                <a:gdLst/>
                <a:ahLst/>
                <a:cxnLst/>
                <a:rect l="l" t="t" r="r" b="b"/>
                <a:pathLst>
                  <a:path w="409" h="314" extrusionOk="0">
                    <a:moveTo>
                      <a:pt x="301" y="1"/>
                    </a:moveTo>
                    <a:cubicBezTo>
                      <a:pt x="271" y="14"/>
                      <a:pt x="258" y="27"/>
                      <a:pt x="232" y="43"/>
                    </a:cubicBezTo>
                    <a:cubicBezTo>
                      <a:pt x="232" y="43"/>
                      <a:pt x="219" y="56"/>
                      <a:pt x="203" y="56"/>
                    </a:cubicBezTo>
                    <a:cubicBezTo>
                      <a:pt x="190" y="69"/>
                      <a:pt x="190" y="69"/>
                      <a:pt x="177" y="69"/>
                    </a:cubicBezTo>
                    <a:cubicBezTo>
                      <a:pt x="136" y="82"/>
                      <a:pt x="112" y="82"/>
                      <a:pt x="88" y="82"/>
                    </a:cubicBezTo>
                    <a:cubicBezTo>
                      <a:pt x="65" y="82"/>
                      <a:pt x="41" y="82"/>
                      <a:pt x="0" y="95"/>
                    </a:cubicBezTo>
                    <a:lnTo>
                      <a:pt x="82" y="314"/>
                    </a:lnTo>
                    <a:cubicBezTo>
                      <a:pt x="190" y="272"/>
                      <a:pt x="150" y="258"/>
                      <a:pt x="232" y="232"/>
                    </a:cubicBezTo>
                    <a:cubicBezTo>
                      <a:pt x="245" y="219"/>
                      <a:pt x="245" y="219"/>
                      <a:pt x="258" y="219"/>
                    </a:cubicBezTo>
                    <a:lnTo>
                      <a:pt x="271" y="232"/>
                    </a:lnTo>
                    <a:lnTo>
                      <a:pt x="271" y="245"/>
                    </a:lnTo>
                    <a:lnTo>
                      <a:pt x="284" y="258"/>
                    </a:lnTo>
                    <a:lnTo>
                      <a:pt x="408" y="56"/>
                    </a:lnTo>
                    <a:cubicBezTo>
                      <a:pt x="408" y="56"/>
                      <a:pt x="395" y="56"/>
                      <a:pt x="382" y="43"/>
                    </a:cubicBezTo>
                    <a:cubicBezTo>
                      <a:pt x="366" y="43"/>
                      <a:pt x="353" y="27"/>
                      <a:pt x="353" y="27"/>
                    </a:cubicBezTo>
                    <a:cubicBezTo>
                      <a:pt x="327" y="14"/>
                      <a:pt x="314" y="1"/>
                      <a:pt x="30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0"/>
              <p:cNvSpPr/>
              <p:nvPr/>
            </p:nvSpPr>
            <p:spPr>
              <a:xfrm>
                <a:off x="6064425" y="2778050"/>
                <a:ext cx="5475" cy="6075"/>
              </a:xfrm>
              <a:custGeom>
                <a:avLst/>
                <a:gdLst/>
                <a:ahLst/>
                <a:cxnLst/>
                <a:rect l="l" t="t" r="r" b="b"/>
                <a:pathLst>
                  <a:path w="219" h="243" extrusionOk="0">
                    <a:moveTo>
                      <a:pt x="57" y="1"/>
                    </a:moveTo>
                    <a:cubicBezTo>
                      <a:pt x="45" y="1"/>
                      <a:pt x="34" y="5"/>
                      <a:pt x="26" y="13"/>
                    </a:cubicBezTo>
                    <a:cubicBezTo>
                      <a:pt x="0" y="39"/>
                      <a:pt x="0" y="65"/>
                      <a:pt x="0" y="95"/>
                    </a:cubicBezTo>
                    <a:cubicBezTo>
                      <a:pt x="0" y="121"/>
                      <a:pt x="13" y="147"/>
                      <a:pt x="13" y="176"/>
                    </a:cubicBezTo>
                    <a:lnTo>
                      <a:pt x="13" y="202"/>
                    </a:lnTo>
                    <a:lnTo>
                      <a:pt x="13" y="215"/>
                    </a:lnTo>
                    <a:lnTo>
                      <a:pt x="26" y="228"/>
                    </a:lnTo>
                    <a:cubicBezTo>
                      <a:pt x="45" y="238"/>
                      <a:pt x="65" y="243"/>
                      <a:pt x="84" y="243"/>
                    </a:cubicBezTo>
                    <a:cubicBezTo>
                      <a:pt x="123" y="243"/>
                      <a:pt x="159" y="224"/>
                      <a:pt x="176" y="189"/>
                    </a:cubicBezTo>
                    <a:cubicBezTo>
                      <a:pt x="219" y="134"/>
                      <a:pt x="206" y="65"/>
                      <a:pt x="150" y="26"/>
                    </a:cubicBezTo>
                    <a:lnTo>
                      <a:pt x="137" y="26"/>
                    </a:lnTo>
                    <a:cubicBezTo>
                      <a:pt x="124" y="13"/>
                      <a:pt x="108" y="13"/>
                      <a:pt x="95" y="13"/>
                    </a:cubicBezTo>
                    <a:cubicBezTo>
                      <a:pt x="82" y="5"/>
                      <a:pt x="69" y="1"/>
                      <a:pt x="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0"/>
              <p:cNvSpPr/>
              <p:nvPr/>
            </p:nvSpPr>
            <p:spPr>
              <a:xfrm>
                <a:off x="6065475" y="2780125"/>
                <a:ext cx="2725" cy="2475"/>
              </a:xfrm>
              <a:custGeom>
                <a:avLst/>
                <a:gdLst/>
                <a:ahLst/>
                <a:cxnLst/>
                <a:rect l="l" t="t" r="r" b="b"/>
                <a:pathLst>
                  <a:path w="109" h="99" extrusionOk="0">
                    <a:moveTo>
                      <a:pt x="47" y="1"/>
                    </a:moveTo>
                    <a:cubicBezTo>
                      <a:pt x="33" y="1"/>
                      <a:pt x="21" y="8"/>
                      <a:pt x="14" y="25"/>
                    </a:cubicBezTo>
                    <a:cubicBezTo>
                      <a:pt x="1" y="51"/>
                      <a:pt x="1" y="77"/>
                      <a:pt x="27" y="93"/>
                    </a:cubicBezTo>
                    <a:cubicBezTo>
                      <a:pt x="30" y="97"/>
                      <a:pt x="37" y="99"/>
                      <a:pt x="44" y="99"/>
                    </a:cubicBezTo>
                    <a:cubicBezTo>
                      <a:pt x="62" y="99"/>
                      <a:pt x="86" y="89"/>
                      <a:pt x="95" y="77"/>
                    </a:cubicBezTo>
                    <a:cubicBezTo>
                      <a:pt x="108" y="51"/>
                      <a:pt x="95" y="25"/>
                      <a:pt x="82" y="12"/>
                    </a:cubicBezTo>
                    <a:cubicBezTo>
                      <a:pt x="70" y="5"/>
                      <a:pt x="58" y="1"/>
                      <a:pt x="4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0"/>
              <p:cNvSpPr/>
              <p:nvPr/>
            </p:nvSpPr>
            <p:spPr>
              <a:xfrm>
                <a:off x="6055925" y="2779450"/>
                <a:ext cx="6150" cy="5925"/>
              </a:xfrm>
              <a:custGeom>
                <a:avLst/>
                <a:gdLst/>
                <a:ahLst/>
                <a:cxnLst/>
                <a:rect l="l" t="t" r="r" b="b"/>
                <a:pathLst>
                  <a:path w="246" h="237" extrusionOk="0">
                    <a:moveTo>
                      <a:pt x="119" y="1"/>
                    </a:moveTo>
                    <a:cubicBezTo>
                      <a:pt x="107" y="1"/>
                      <a:pt x="94" y="4"/>
                      <a:pt x="82" y="9"/>
                    </a:cubicBezTo>
                    <a:cubicBezTo>
                      <a:pt x="27" y="22"/>
                      <a:pt x="1" y="91"/>
                      <a:pt x="27" y="159"/>
                    </a:cubicBezTo>
                    <a:cubicBezTo>
                      <a:pt x="37" y="203"/>
                      <a:pt x="81" y="236"/>
                      <a:pt x="126" y="236"/>
                    </a:cubicBezTo>
                    <a:cubicBezTo>
                      <a:pt x="139" y="236"/>
                      <a:pt x="152" y="234"/>
                      <a:pt x="164" y="228"/>
                    </a:cubicBezTo>
                    <a:cubicBezTo>
                      <a:pt x="219" y="215"/>
                      <a:pt x="245" y="146"/>
                      <a:pt x="219" y="78"/>
                    </a:cubicBezTo>
                    <a:cubicBezTo>
                      <a:pt x="207" y="34"/>
                      <a:pt x="164" y="1"/>
                      <a:pt x="11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0"/>
              <p:cNvSpPr/>
              <p:nvPr/>
            </p:nvSpPr>
            <p:spPr>
              <a:xfrm>
                <a:off x="6057650" y="2781250"/>
                <a:ext cx="2700" cy="2525"/>
              </a:xfrm>
              <a:custGeom>
                <a:avLst/>
                <a:gdLst/>
                <a:ahLst/>
                <a:cxnLst/>
                <a:rect l="l" t="t" r="r" b="b"/>
                <a:pathLst>
                  <a:path w="108" h="101" extrusionOk="0">
                    <a:moveTo>
                      <a:pt x="62" y="1"/>
                    </a:moveTo>
                    <a:cubicBezTo>
                      <a:pt x="55" y="1"/>
                      <a:pt x="47" y="2"/>
                      <a:pt x="39" y="6"/>
                    </a:cubicBezTo>
                    <a:cubicBezTo>
                      <a:pt x="13" y="6"/>
                      <a:pt x="0" y="32"/>
                      <a:pt x="13" y="61"/>
                    </a:cubicBezTo>
                    <a:cubicBezTo>
                      <a:pt x="26" y="87"/>
                      <a:pt x="52" y="100"/>
                      <a:pt x="69" y="100"/>
                    </a:cubicBezTo>
                    <a:cubicBezTo>
                      <a:pt x="95" y="87"/>
                      <a:pt x="108" y="61"/>
                      <a:pt x="95" y="32"/>
                    </a:cubicBezTo>
                    <a:cubicBezTo>
                      <a:pt x="95" y="13"/>
                      <a:pt x="81"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0"/>
              <p:cNvSpPr/>
              <p:nvPr/>
            </p:nvSpPr>
            <p:spPr>
              <a:xfrm>
                <a:off x="6034475" y="2785475"/>
                <a:ext cx="9900" cy="8500"/>
              </a:xfrm>
              <a:custGeom>
                <a:avLst/>
                <a:gdLst/>
                <a:ahLst/>
                <a:cxnLst/>
                <a:rect l="l" t="t" r="r" b="b"/>
                <a:pathLst>
                  <a:path w="396" h="340" extrusionOk="0">
                    <a:moveTo>
                      <a:pt x="314" y="0"/>
                    </a:moveTo>
                    <a:cubicBezTo>
                      <a:pt x="206" y="42"/>
                      <a:pt x="245" y="69"/>
                      <a:pt x="163" y="95"/>
                    </a:cubicBezTo>
                    <a:cubicBezTo>
                      <a:pt x="145" y="103"/>
                      <a:pt x="130" y="106"/>
                      <a:pt x="117" y="106"/>
                    </a:cubicBezTo>
                    <a:cubicBezTo>
                      <a:pt x="96" y="106"/>
                      <a:pt x="78" y="99"/>
                      <a:pt x="53" y="99"/>
                    </a:cubicBezTo>
                    <a:cubicBezTo>
                      <a:pt x="38" y="99"/>
                      <a:pt x="21" y="101"/>
                      <a:pt x="0" y="108"/>
                    </a:cubicBezTo>
                    <a:lnTo>
                      <a:pt x="69" y="339"/>
                    </a:lnTo>
                    <a:cubicBezTo>
                      <a:pt x="180" y="300"/>
                      <a:pt x="150" y="271"/>
                      <a:pt x="219" y="245"/>
                    </a:cubicBezTo>
                    <a:cubicBezTo>
                      <a:pt x="260" y="232"/>
                      <a:pt x="283" y="232"/>
                      <a:pt x="307" y="232"/>
                    </a:cubicBezTo>
                    <a:cubicBezTo>
                      <a:pt x="331" y="232"/>
                      <a:pt x="354" y="232"/>
                      <a:pt x="395" y="21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0"/>
              <p:cNvSpPr/>
              <p:nvPr/>
            </p:nvSpPr>
            <p:spPr>
              <a:xfrm>
                <a:off x="6042300" y="2782450"/>
                <a:ext cx="9900" cy="8500"/>
              </a:xfrm>
              <a:custGeom>
                <a:avLst/>
                <a:gdLst/>
                <a:ahLst/>
                <a:cxnLst/>
                <a:rect l="l" t="t" r="r" b="b"/>
                <a:pathLst>
                  <a:path w="396" h="340" extrusionOk="0">
                    <a:moveTo>
                      <a:pt x="314" y="0"/>
                    </a:moveTo>
                    <a:cubicBezTo>
                      <a:pt x="206" y="39"/>
                      <a:pt x="245" y="66"/>
                      <a:pt x="164" y="95"/>
                    </a:cubicBezTo>
                    <a:cubicBezTo>
                      <a:pt x="130" y="108"/>
                      <a:pt x="109" y="108"/>
                      <a:pt x="87" y="108"/>
                    </a:cubicBezTo>
                    <a:cubicBezTo>
                      <a:pt x="65" y="108"/>
                      <a:pt x="41" y="108"/>
                      <a:pt x="1" y="121"/>
                    </a:cubicBezTo>
                    <a:lnTo>
                      <a:pt x="82" y="340"/>
                    </a:lnTo>
                    <a:cubicBezTo>
                      <a:pt x="193" y="297"/>
                      <a:pt x="151" y="284"/>
                      <a:pt x="219" y="258"/>
                    </a:cubicBezTo>
                    <a:cubicBezTo>
                      <a:pt x="260" y="243"/>
                      <a:pt x="284" y="243"/>
                      <a:pt x="307" y="243"/>
                    </a:cubicBezTo>
                    <a:cubicBezTo>
                      <a:pt x="331" y="243"/>
                      <a:pt x="355" y="243"/>
                      <a:pt x="396" y="22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0"/>
              <p:cNvSpPr/>
              <p:nvPr/>
            </p:nvSpPr>
            <p:spPr>
              <a:xfrm>
                <a:off x="6048100" y="2782325"/>
                <a:ext cx="6150" cy="5975"/>
              </a:xfrm>
              <a:custGeom>
                <a:avLst/>
                <a:gdLst/>
                <a:ahLst/>
                <a:cxnLst/>
                <a:rect l="l" t="t" r="r" b="b"/>
                <a:pathLst>
                  <a:path w="246" h="239" extrusionOk="0">
                    <a:moveTo>
                      <a:pt x="113" y="1"/>
                    </a:moveTo>
                    <a:cubicBezTo>
                      <a:pt x="102" y="1"/>
                      <a:pt x="92" y="2"/>
                      <a:pt x="82" y="5"/>
                    </a:cubicBezTo>
                    <a:cubicBezTo>
                      <a:pt x="26" y="31"/>
                      <a:pt x="0" y="100"/>
                      <a:pt x="26" y="152"/>
                    </a:cubicBezTo>
                    <a:cubicBezTo>
                      <a:pt x="40" y="208"/>
                      <a:pt x="86" y="238"/>
                      <a:pt x="133" y="238"/>
                    </a:cubicBezTo>
                    <a:cubicBezTo>
                      <a:pt x="143" y="238"/>
                      <a:pt x="154" y="237"/>
                      <a:pt x="164" y="234"/>
                    </a:cubicBezTo>
                    <a:cubicBezTo>
                      <a:pt x="219" y="208"/>
                      <a:pt x="245" y="139"/>
                      <a:pt x="219" y="87"/>
                    </a:cubicBezTo>
                    <a:cubicBezTo>
                      <a:pt x="208" y="31"/>
                      <a:pt x="160" y="1"/>
                      <a:pt x="11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0"/>
              <p:cNvSpPr/>
              <p:nvPr/>
            </p:nvSpPr>
            <p:spPr>
              <a:xfrm>
                <a:off x="6049800" y="2784000"/>
                <a:ext cx="2725" cy="2675"/>
              </a:xfrm>
              <a:custGeom>
                <a:avLst/>
                <a:gdLst/>
                <a:ahLst/>
                <a:cxnLst/>
                <a:rect l="l" t="t" r="r" b="b"/>
                <a:pathLst>
                  <a:path w="109" h="107" extrusionOk="0">
                    <a:moveTo>
                      <a:pt x="49" y="0"/>
                    </a:moveTo>
                    <a:cubicBezTo>
                      <a:pt x="46" y="0"/>
                      <a:pt x="43" y="1"/>
                      <a:pt x="40" y="4"/>
                    </a:cubicBezTo>
                    <a:cubicBezTo>
                      <a:pt x="14" y="20"/>
                      <a:pt x="1" y="46"/>
                      <a:pt x="14" y="72"/>
                    </a:cubicBezTo>
                    <a:cubicBezTo>
                      <a:pt x="14" y="94"/>
                      <a:pt x="28" y="106"/>
                      <a:pt x="47" y="106"/>
                    </a:cubicBezTo>
                    <a:cubicBezTo>
                      <a:pt x="54" y="106"/>
                      <a:pt x="62" y="105"/>
                      <a:pt x="69" y="101"/>
                    </a:cubicBezTo>
                    <a:cubicBezTo>
                      <a:pt x="96" y="85"/>
                      <a:pt x="109" y="59"/>
                      <a:pt x="96" y="33"/>
                    </a:cubicBezTo>
                    <a:cubicBezTo>
                      <a:pt x="85" y="22"/>
                      <a:pt x="65"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0"/>
              <p:cNvSpPr/>
              <p:nvPr/>
            </p:nvSpPr>
            <p:spPr>
              <a:xfrm>
                <a:off x="6040250" y="2785375"/>
                <a:ext cx="6150" cy="5775"/>
              </a:xfrm>
              <a:custGeom>
                <a:avLst/>
                <a:gdLst/>
                <a:ahLst/>
                <a:cxnLst/>
                <a:rect l="l" t="t" r="r" b="b"/>
                <a:pathLst>
                  <a:path w="246" h="231" extrusionOk="0">
                    <a:moveTo>
                      <a:pt x="111" y="1"/>
                    </a:moveTo>
                    <a:cubicBezTo>
                      <a:pt x="101" y="1"/>
                      <a:pt x="92" y="2"/>
                      <a:pt x="83" y="4"/>
                    </a:cubicBezTo>
                    <a:cubicBezTo>
                      <a:pt x="30" y="17"/>
                      <a:pt x="1" y="86"/>
                      <a:pt x="14" y="154"/>
                    </a:cubicBezTo>
                    <a:cubicBezTo>
                      <a:pt x="37" y="198"/>
                      <a:pt x="84" y="231"/>
                      <a:pt x="128" y="231"/>
                    </a:cubicBezTo>
                    <a:cubicBezTo>
                      <a:pt x="141" y="231"/>
                      <a:pt x="153" y="228"/>
                      <a:pt x="164" y="223"/>
                    </a:cubicBezTo>
                    <a:cubicBezTo>
                      <a:pt x="220" y="210"/>
                      <a:pt x="246" y="141"/>
                      <a:pt x="220" y="73"/>
                    </a:cubicBezTo>
                    <a:cubicBezTo>
                      <a:pt x="198" y="27"/>
                      <a:pt x="156" y="1"/>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0"/>
              <p:cNvSpPr/>
              <p:nvPr/>
            </p:nvSpPr>
            <p:spPr>
              <a:xfrm>
                <a:off x="6041975" y="2787050"/>
                <a:ext cx="2725" cy="2525"/>
              </a:xfrm>
              <a:custGeom>
                <a:avLst/>
                <a:gdLst/>
                <a:ahLst/>
                <a:cxnLst/>
                <a:rect l="l" t="t" r="r" b="b"/>
                <a:pathLst>
                  <a:path w="109" h="101" extrusionOk="0">
                    <a:moveTo>
                      <a:pt x="49" y="0"/>
                    </a:moveTo>
                    <a:cubicBezTo>
                      <a:pt x="42" y="0"/>
                      <a:pt x="35" y="2"/>
                      <a:pt x="27" y="6"/>
                    </a:cubicBezTo>
                    <a:cubicBezTo>
                      <a:pt x="14" y="6"/>
                      <a:pt x="1" y="32"/>
                      <a:pt x="14" y="61"/>
                    </a:cubicBezTo>
                    <a:cubicBezTo>
                      <a:pt x="14" y="87"/>
                      <a:pt x="43" y="100"/>
                      <a:pt x="69" y="100"/>
                    </a:cubicBezTo>
                    <a:cubicBezTo>
                      <a:pt x="95" y="87"/>
                      <a:pt x="108" y="61"/>
                      <a:pt x="95" y="32"/>
                    </a:cubicBezTo>
                    <a:cubicBezTo>
                      <a:pt x="86" y="13"/>
                      <a:pt x="69"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0"/>
              <p:cNvSpPr/>
              <p:nvPr/>
            </p:nvSpPr>
            <p:spPr>
              <a:xfrm>
                <a:off x="6018550" y="2791250"/>
                <a:ext cx="9825" cy="8525"/>
              </a:xfrm>
              <a:custGeom>
                <a:avLst/>
                <a:gdLst/>
                <a:ahLst/>
                <a:cxnLst/>
                <a:rect l="l" t="t" r="r" b="b"/>
                <a:pathLst>
                  <a:path w="393" h="341" extrusionOk="0">
                    <a:moveTo>
                      <a:pt x="311" y="1"/>
                    </a:moveTo>
                    <a:cubicBezTo>
                      <a:pt x="203" y="40"/>
                      <a:pt x="246" y="69"/>
                      <a:pt x="177" y="95"/>
                    </a:cubicBezTo>
                    <a:cubicBezTo>
                      <a:pt x="154" y="103"/>
                      <a:pt x="137" y="105"/>
                      <a:pt x="122" y="105"/>
                    </a:cubicBezTo>
                    <a:cubicBezTo>
                      <a:pt x="98" y="105"/>
                      <a:pt x="80" y="99"/>
                      <a:pt x="56" y="99"/>
                    </a:cubicBezTo>
                    <a:cubicBezTo>
                      <a:pt x="41" y="99"/>
                      <a:pt x="23" y="101"/>
                      <a:pt x="1" y="108"/>
                    </a:cubicBezTo>
                    <a:lnTo>
                      <a:pt x="82" y="340"/>
                    </a:lnTo>
                    <a:cubicBezTo>
                      <a:pt x="190" y="301"/>
                      <a:pt x="148" y="272"/>
                      <a:pt x="229" y="246"/>
                    </a:cubicBezTo>
                    <a:cubicBezTo>
                      <a:pt x="250" y="238"/>
                      <a:pt x="265" y="236"/>
                      <a:pt x="279" y="236"/>
                    </a:cubicBezTo>
                    <a:cubicBezTo>
                      <a:pt x="294" y="236"/>
                      <a:pt x="306" y="238"/>
                      <a:pt x="321" y="238"/>
                    </a:cubicBezTo>
                    <a:cubicBezTo>
                      <a:pt x="339" y="238"/>
                      <a:pt x="361" y="235"/>
                      <a:pt x="392" y="219"/>
                    </a:cubicBezTo>
                    <a:lnTo>
                      <a:pt x="3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0"/>
              <p:cNvSpPr/>
              <p:nvPr/>
            </p:nvSpPr>
            <p:spPr>
              <a:xfrm>
                <a:off x="6026300" y="2788150"/>
                <a:ext cx="9900" cy="8600"/>
              </a:xfrm>
              <a:custGeom>
                <a:avLst/>
                <a:gdLst/>
                <a:ahLst/>
                <a:cxnLst/>
                <a:rect l="l" t="t" r="r" b="b"/>
                <a:pathLst>
                  <a:path w="396" h="344" extrusionOk="0">
                    <a:moveTo>
                      <a:pt x="327" y="1"/>
                    </a:moveTo>
                    <a:cubicBezTo>
                      <a:pt x="220" y="43"/>
                      <a:pt x="246" y="69"/>
                      <a:pt x="180" y="99"/>
                    </a:cubicBezTo>
                    <a:cubicBezTo>
                      <a:pt x="140" y="112"/>
                      <a:pt x="115" y="112"/>
                      <a:pt x="91" y="112"/>
                    </a:cubicBezTo>
                    <a:cubicBezTo>
                      <a:pt x="66" y="112"/>
                      <a:pt x="42" y="112"/>
                      <a:pt x="1" y="125"/>
                    </a:cubicBezTo>
                    <a:lnTo>
                      <a:pt x="82" y="343"/>
                    </a:lnTo>
                    <a:cubicBezTo>
                      <a:pt x="193" y="301"/>
                      <a:pt x="151" y="288"/>
                      <a:pt x="233" y="262"/>
                    </a:cubicBezTo>
                    <a:cubicBezTo>
                      <a:pt x="267" y="247"/>
                      <a:pt x="287" y="247"/>
                      <a:pt x="309" y="247"/>
                    </a:cubicBezTo>
                    <a:cubicBezTo>
                      <a:pt x="331" y="247"/>
                      <a:pt x="355" y="247"/>
                      <a:pt x="396" y="232"/>
                    </a:cubicBezTo>
                    <a:lnTo>
                      <a:pt x="3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0"/>
              <p:cNvSpPr/>
              <p:nvPr/>
            </p:nvSpPr>
            <p:spPr>
              <a:xfrm>
                <a:off x="6032425" y="2788075"/>
                <a:ext cx="5825" cy="5975"/>
              </a:xfrm>
              <a:custGeom>
                <a:avLst/>
                <a:gdLst/>
                <a:ahLst/>
                <a:cxnLst/>
                <a:rect l="l" t="t" r="r" b="b"/>
                <a:pathLst>
                  <a:path w="233" h="239" extrusionOk="0">
                    <a:moveTo>
                      <a:pt x="108" y="1"/>
                    </a:moveTo>
                    <a:cubicBezTo>
                      <a:pt x="100" y="1"/>
                      <a:pt x="91" y="2"/>
                      <a:pt x="82" y="4"/>
                    </a:cubicBezTo>
                    <a:cubicBezTo>
                      <a:pt x="30" y="33"/>
                      <a:pt x="1" y="102"/>
                      <a:pt x="17" y="154"/>
                    </a:cubicBezTo>
                    <a:cubicBezTo>
                      <a:pt x="39" y="211"/>
                      <a:pt x="81" y="239"/>
                      <a:pt x="125" y="239"/>
                    </a:cubicBezTo>
                    <a:cubicBezTo>
                      <a:pt x="133" y="239"/>
                      <a:pt x="142" y="238"/>
                      <a:pt x="151" y="235"/>
                    </a:cubicBezTo>
                    <a:cubicBezTo>
                      <a:pt x="206" y="209"/>
                      <a:pt x="232" y="141"/>
                      <a:pt x="219" y="85"/>
                    </a:cubicBezTo>
                    <a:cubicBezTo>
                      <a:pt x="197" y="30"/>
                      <a:pt x="154" y="1"/>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0"/>
              <p:cNvSpPr/>
              <p:nvPr/>
            </p:nvSpPr>
            <p:spPr>
              <a:xfrm>
                <a:off x="6034150" y="2789775"/>
                <a:ext cx="2375" cy="2650"/>
              </a:xfrm>
              <a:custGeom>
                <a:avLst/>
                <a:gdLst/>
                <a:ahLst/>
                <a:cxnLst/>
                <a:rect l="l" t="t" r="r" b="b"/>
                <a:pathLst>
                  <a:path w="95" h="106" extrusionOk="0">
                    <a:moveTo>
                      <a:pt x="44" y="1"/>
                    </a:moveTo>
                    <a:cubicBezTo>
                      <a:pt x="39" y="1"/>
                      <a:pt x="35" y="2"/>
                      <a:pt x="30" y="4"/>
                    </a:cubicBezTo>
                    <a:cubicBezTo>
                      <a:pt x="0" y="17"/>
                      <a:pt x="0" y="47"/>
                      <a:pt x="0" y="73"/>
                    </a:cubicBezTo>
                    <a:cubicBezTo>
                      <a:pt x="10" y="92"/>
                      <a:pt x="28" y="105"/>
                      <a:pt x="47" y="105"/>
                    </a:cubicBezTo>
                    <a:cubicBezTo>
                      <a:pt x="54" y="105"/>
                      <a:pt x="62" y="103"/>
                      <a:pt x="69" y="99"/>
                    </a:cubicBezTo>
                    <a:cubicBezTo>
                      <a:pt x="82" y="99"/>
                      <a:pt x="95" y="60"/>
                      <a:pt x="95" y="34"/>
                    </a:cubicBezTo>
                    <a:cubicBezTo>
                      <a:pt x="84" y="20"/>
                      <a:pt x="65" y="1"/>
                      <a:pt x="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0"/>
              <p:cNvSpPr/>
              <p:nvPr/>
            </p:nvSpPr>
            <p:spPr>
              <a:xfrm>
                <a:off x="6024275" y="2791175"/>
                <a:ext cx="6150" cy="5775"/>
              </a:xfrm>
              <a:custGeom>
                <a:avLst/>
                <a:gdLst/>
                <a:ahLst/>
                <a:cxnLst/>
                <a:rect l="l" t="t" r="r" b="b"/>
                <a:pathLst>
                  <a:path w="246" h="231" extrusionOk="0">
                    <a:moveTo>
                      <a:pt x="111" y="0"/>
                    </a:moveTo>
                    <a:cubicBezTo>
                      <a:pt x="101" y="0"/>
                      <a:pt x="91" y="2"/>
                      <a:pt x="82" y="4"/>
                    </a:cubicBezTo>
                    <a:cubicBezTo>
                      <a:pt x="30" y="17"/>
                      <a:pt x="0" y="85"/>
                      <a:pt x="30" y="154"/>
                    </a:cubicBezTo>
                    <a:cubicBezTo>
                      <a:pt x="50" y="195"/>
                      <a:pt x="89" y="230"/>
                      <a:pt x="131" y="230"/>
                    </a:cubicBezTo>
                    <a:cubicBezTo>
                      <a:pt x="141" y="230"/>
                      <a:pt x="153" y="228"/>
                      <a:pt x="163" y="222"/>
                    </a:cubicBezTo>
                    <a:cubicBezTo>
                      <a:pt x="219" y="206"/>
                      <a:pt x="245" y="141"/>
                      <a:pt x="232" y="72"/>
                    </a:cubicBezTo>
                    <a:cubicBezTo>
                      <a:pt x="210" y="26"/>
                      <a:pt x="159" y="0"/>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0"/>
              <p:cNvSpPr/>
              <p:nvPr/>
            </p:nvSpPr>
            <p:spPr>
              <a:xfrm>
                <a:off x="6025975" y="2792850"/>
                <a:ext cx="2800" cy="2500"/>
              </a:xfrm>
              <a:custGeom>
                <a:avLst/>
                <a:gdLst/>
                <a:ahLst/>
                <a:cxnLst/>
                <a:rect l="l" t="t" r="r" b="b"/>
                <a:pathLst>
                  <a:path w="112" h="100" extrusionOk="0">
                    <a:moveTo>
                      <a:pt x="64" y="0"/>
                    </a:moveTo>
                    <a:cubicBezTo>
                      <a:pt x="57" y="0"/>
                      <a:pt x="50" y="2"/>
                      <a:pt x="43" y="5"/>
                    </a:cubicBezTo>
                    <a:cubicBezTo>
                      <a:pt x="14" y="5"/>
                      <a:pt x="1" y="31"/>
                      <a:pt x="14" y="58"/>
                    </a:cubicBezTo>
                    <a:cubicBezTo>
                      <a:pt x="30" y="87"/>
                      <a:pt x="56" y="100"/>
                      <a:pt x="82" y="100"/>
                    </a:cubicBezTo>
                    <a:cubicBezTo>
                      <a:pt x="95" y="87"/>
                      <a:pt x="112" y="58"/>
                      <a:pt x="95" y="31"/>
                    </a:cubicBezTo>
                    <a:cubicBezTo>
                      <a:pt x="95" y="12"/>
                      <a:pt x="81" y="0"/>
                      <a:pt x="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0"/>
              <p:cNvSpPr/>
              <p:nvPr/>
            </p:nvSpPr>
            <p:spPr>
              <a:xfrm>
                <a:off x="6003875" y="2797050"/>
                <a:ext cx="9575" cy="8850"/>
              </a:xfrm>
              <a:custGeom>
                <a:avLst/>
                <a:gdLst/>
                <a:ahLst/>
                <a:cxnLst/>
                <a:rect l="l" t="t" r="r" b="b"/>
                <a:pathLst>
                  <a:path w="383" h="354" extrusionOk="0">
                    <a:moveTo>
                      <a:pt x="245" y="0"/>
                    </a:moveTo>
                    <a:cubicBezTo>
                      <a:pt x="30" y="69"/>
                      <a:pt x="111" y="82"/>
                      <a:pt x="0" y="121"/>
                    </a:cubicBezTo>
                    <a:lnTo>
                      <a:pt x="17" y="121"/>
                    </a:lnTo>
                    <a:cubicBezTo>
                      <a:pt x="111" y="216"/>
                      <a:pt x="56" y="232"/>
                      <a:pt x="193" y="353"/>
                    </a:cubicBezTo>
                    <a:lnTo>
                      <a:pt x="382" y="203"/>
                    </a:lnTo>
                    <a:cubicBezTo>
                      <a:pt x="382" y="203"/>
                      <a:pt x="327" y="203"/>
                      <a:pt x="314" y="190"/>
                    </a:cubicBezTo>
                    <a:cubicBezTo>
                      <a:pt x="319" y="187"/>
                      <a:pt x="326" y="186"/>
                      <a:pt x="332" y="186"/>
                    </a:cubicBezTo>
                    <a:cubicBezTo>
                      <a:pt x="357" y="186"/>
                      <a:pt x="382" y="203"/>
                      <a:pt x="382" y="203"/>
                    </a:cubicBezTo>
                    <a:lnTo>
                      <a:pt x="24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0"/>
              <p:cNvSpPr/>
              <p:nvPr/>
            </p:nvSpPr>
            <p:spPr>
              <a:xfrm>
                <a:off x="6010000" y="2793950"/>
                <a:ext cx="10625" cy="8175"/>
              </a:xfrm>
              <a:custGeom>
                <a:avLst/>
                <a:gdLst/>
                <a:ahLst/>
                <a:cxnLst/>
                <a:rect l="l" t="t" r="r" b="b"/>
                <a:pathLst>
                  <a:path w="425" h="327" extrusionOk="0">
                    <a:moveTo>
                      <a:pt x="343" y="0"/>
                    </a:moveTo>
                    <a:cubicBezTo>
                      <a:pt x="232" y="43"/>
                      <a:pt x="274" y="69"/>
                      <a:pt x="193" y="95"/>
                    </a:cubicBezTo>
                    <a:cubicBezTo>
                      <a:pt x="163" y="111"/>
                      <a:pt x="137" y="111"/>
                      <a:pt x="111" y="111"/>
                    </a:cubicBezTo>
                    <a:cubicBezTo>
                      <a:pt x="104" y="103"/>
                      <a:pt x="101" y="99"/>
                      <a:pt x="98" y="99"/>
                    </a:cubicBezTo>
                    <a:cubicBezTo>
                      <a:pt x="94" y="99"/>
                      <a:pt x="90" y="103"/>
                      <a:pt x="82" y="111"/>
                    </a:cubicBezTo>
                    <a:lnTo>
                      <a:pt x="56" y="111"/>
                    </a:lnTo>
                    <a:cubicBezTo>
                      <a:pt x="42" y="111"/>
                      <a:pt x="16" y="124"/>
                      <a:pt x="0" y="124"/>
                    </a:cubicBezTo>
                    <a:lnTo>
                      <a:pt x="137" y="327"/>
                    </a:lnTo>
                    <a:cubicBezTo>
                      <a:pt x="150" y="314"/>
                      <a:pt x="150" y="314"/>
                      <a:pt x="163" y="314"/>
                    </a:cubicBezTo>
                    <a:cubicBezTo>
                      <a:pt x="180" y="301"/>
                      <a:pt x="180" y="301"/>
                      <a:pt x="193" y="288"/>
                    </a:cubicBezTo>
                    <a:cubicBezTo>
                      <a:pt x="206" y="275"/>
                      <a:pt x="206" y="258"/>
                      <a:pt x="245" y="245"/>
                    </a:cubicBezTo>
                    <a:cubicBezTo>
                      <a:pt x="267" y="238"/>
                      <a:pt x="285" y="236"/>
                      <a:pt x="300" y="236"/>
                    </a:cubicBezTo>
                    <a:cubicBezTo>
                      <a:pt x="325" y="236"/>
                      <a:pt x="344" y="242"/>
                      <a:pt x="369" y="242"/>
                    </a:cubicBezTo>
                    <a:cubicBezTo>
                      <a:pt x="384" y="242"/>
                      <a:pt x="402" y="239"/>
                      <a:pt x="424" y="232"/>
                    </a:cubicBezTo>
                    <a:lnTo>
                      <a:pt x="3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0"/>
              <p:cNvSpPr/>
              <p:nvPr/>
            </p:nvSpPr>
            <p:spPr>
              <a:xfrm>
                <a:off x="6016525" y="2793875"/>
                <a:ext cx="6125" cy="5975"/>
              </a:xfrm>
              <a:custGeom>
                <a:avLst/>
                <a:gdLst/>
                <a:ahLst/>
                <a:cxnLst/>
                <a:rect l="l" t="t" r="r" b="b"/>
                <a:pathLst>
                  <a:path w="245" h="239" extrusionOk="0">
                    <a:moveTo>
                      <a:pt x="109" y="0"/>
                    </a:moveTo>
                    <a:cubicBezTo>
                      <a:pt x="100" y="0"/>
                      <a:pt x="90" y="1"/>
                      <a:pt x="82" y="3"/>
                    </a:cubicBezTo>
                    <a:cubicBezTo>
                      <a:pt x="26" y="33"/>
                      <a:pt x="0" y="98"/>
                      <a:pt x="26" y="154"/>
                    </a:cubicBezTo>
                    <a:cubicBezTo>
                      <a:pt x="37" y="211"/>
                      <a:pt x="87" y="238"/>
                      <a:pt x="135" y="238"/>
                    </a:cubicBezTo>
                    <a:cubicBezTo>
                      <a:pt x="145" y="238"/>
                      <a:pt x="154" y="237"/>
                      <a:pt x="163" y="235"/>
                    </a:cubicBezTo>
                    <a:cubicBezTo>
                      <a:pt x="216" y="209"/>
                      <a:pt x="245" y="141"/>
                      <a:pt x="216" y="85"/>
                    </a:cubicBezTo>
                    <a:cubicBezTo>
                      <a:pt x="205" y="28"/>
                      <a:pt x="155" y="0"/>
                      <a:pt x="1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0"/>
              <p:cNvSpPr/>
              <p:nvPr/>
            </p:nvSpPr>
            <p:spPr>
              <a:xfrm>
                <a:off x="6018150" y="2795525"/>
                <a:ext cx="2800" cy="2650"/>
              </a:xfrm>
              <a:custGeom>
                <a:avLst/>
                <a:gdLst/>
                <a:ahLst/>
                <a:cxnLst/>
                <a:rect l="l" t="t" r="r" b="b"/>
                <a:pathLst>
                  <a:path w="112" h="106" extrusionOk="0">
                    <a:moveTo>
                      <a:pt x="61" y="1"/>
                    </a:moveTo>
                    <a:cubicBezTo>
                      <a:pt x="56" y="1"/>
                      <a:pt x="50" y="3"/>
                      <a:pt x="43" y="6"/>
                    </a:cubicBezTo>
                    <a:cubicBezTo>
                      <a:pt x="17" y="19"/>
                      <a:pt x="0" y="48"/>
                      <a:pt x="17" y="75"/>
                    </a:cubicBezTo>
                    <a:cubicBezTo>
                      <a:pt x="17" y="94"/>
                      <a:pt x="31" y="106"/>
                      <a:pt x="49" y="106"/>
                    </a:cubicBezTo>
                    <a:cubicBezTo>
                      <a:pt x="55" y="106"/>
                      <a:pt x="62" y="104"/>
                      <a:pt x="69" y="101"/>
                    </a:cubicBezTo>
                    <a:cubicBezTo>
                      <a:pt x="98" y="88"/>
                      <a:pt x="111" y="61"/>
                      <a:pt x="98" y="32"/>
                    </a:cubicBezTo>
                    <a:cubicBezTo>
                      <a:pt x="86" y="13"/>
                      <a:pt x="76" y="1"/>
                      <a:pt x="6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0"/>
              <p:cNvSpPr/>
              <p:nvPr/>
            </p:nvSpPr>
            <p:spPr>
              <a:xfrm>
                <a:off x="6007300" y="2796650"/>
                <a:ext cx="7200" cy="5475"/>
              </a:xfrm>
              <a:custGeom>
                <a:avLst/>
                <a:gdLst/>
                <a:ahLst/>
                <a:cxnLst/>
                <a:rect l="l" t="t" r="r" b="b"/>
                <a:pathLst>
                  <a:path w="288" h="219" extrusionOk="0">
                    <a:moveTo>
                      <a:pt x="170" y="0"/>
                    </a:moveTo>
                    <a:cubicBezTo>
                      <a:pt x="155" y="0"/>
                      <a:pt x="136" y="4"/>
                      <a:pt x="108" y="16"/>
                    </a:cubicBezTo>
                    <a:cubicBezTo>
                      <a:pt x="56" y="30"/>
                      <a:pt x="13" y="69"/>
                      <a:pt x="0" y="85"/>
                    </a:cubicBezTo>
                    <a:cubicBezTo>
                      <a:pt x="0" y="111"/>
                      <a:pt x="26" y="137"/>
                      <a:pt x="69" y="150"/>
                    </a:cubicBezTo>
                    <a:cubicBezTo>
                      <a:pt x="124" y="167"/>
                      <a:pt x="164" y="180"/>
                      <a:pt x="206" y="193"/>
                    </a:cubicBezTo>
                    <a:cubicBezTo>
                      <a:pt x="224" y="202"/>
                      <a:pt x="236" y="211"/>
                      <a:pt x="242" y="216"/>
                    </a:cubicBezTo>
                    <a:lnTo>
                      <a:pt x="242" y="216"/>
                    </a:lnTo>
                    <a:cubicBezTo>
                      <a:pt x="243" y="208"/>
                      <a:pt x="261" y="190"/>
                      <a:pt x="271" y="180"/>
                    </a:cubicBezTo>
                    <a:cubicBezTo>
                      <a:pt x="288" y="150"/>
                      <a:pt x="288" y="111"/>
                      <a:pt x="271" y="85"/>
                    </a:cubicBezTo>
                    <a:cubicBezTo>
                      <a:pt x="258" y="56"/>
                      <a:pt x="245" y="30"/>
                      <a:pt x="219" y="16"/>
                    </a:cubicBezTo>
                    <a:cubicBezTo>
                      <a:pt x="202" y="9"/>
                      <a:pt x="190" y="0"/>
                      <a:pt x="170" y="0"/>
                    </a:cubicBezTo>
                    <a:close/>
                    <a:moveTo>
                      <a:pt x="242" y="216"/>
                    </a:moveTo>
                    <a:cubicBezTo>
                      <a:pt x="241" y="218"/>
                      <a:pt x="242" y="219"/>
                      <a:pt x="245" y="219"/>
                    </a:cubicBezTo>
                    <a:cubicBezTo>
                      <a:pt x="245" y="219"/>
                      <a:pt x="244" y="218"/>
                      <a:pt x="242" y="2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0"/>
              <p:cNvSpPr/>
              <p:nvPr/>
            </p:nvSpPr>
            <p:spPr>
              <a:xfrm>
                <a:off x="6009650" y="2798350"/>
                <a:ext cx="3150" cy="2475"/>
              </a:xfrm>
              <a:custGeom>
                <a:avLst/>
                <a:gdLst/>
                <a:ahLst/>
                <a:cxnLst/>
                <a:rect l="l" t="t" r="r" b="b"/>
                <a:pathLst>
                  <a:path w="126" h="99" extrusionOk="0">
                    <a:moveTo>
                      <a:pt x="43" y="1"/>
                    </a:moveTo>
                    <a:cubicBezTo>
                      <a:pt x="14" y="17"/>
                      <a:pt x="1" y="43"/>
                      <a:pt x="30" y="69"/>
                    </a:cubicBezTo>
                    <a:cubicBezTo>
                      <a:pt x="56" y="82"/>
                      <a:pt x="96" y="99"/>
                      <a:pt x="112" y="99"/>
                    </a:cubicBezTo>
                    <a:cubicBezTo>
                      <a:pt x="112" y="99"/>
                      <a:pt x="112" y="82"/>
                      <a:pt x="125" y="69"/>
                    </a:cubicBezTo>
                    <a:lnTo>
                      <a:pt x="125" y="30"/>
                    </a:lnTo>
                    <a:lnTo>
                      <a:pt x="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0"/>
              <p:cNvSpPr/>
              <p:nvPr/>
            </p:nvSpPr>
            <p:spPr>
              <a:xfrm>
                <a:off x="6014800" y="2807900"/>
                <a:ext cx="10225" cy="9900"/>
              </a:xfrm>
              <a:custGeom>
                <a:avLst/>
                <a:gdLst/>
                <a:ahLst/>
                <a:cxnLst/>
                <a:rect l="l" t="t" r="r" b="b"/>
                <a:pathLst>
                  <a:path w="409" h="396" extrusionOk="0">
                    <a:moveTo>
                      <a:pt x="164" y="1"/>
                    </a:moveTo>
                    <a:lnTo>
                      <a:pt x="1" y="164"/>
                    </a:lnTo>
                    <a:cubicBezTo>
                      <a:pt x="82" y="245"/>
                      <a:pt x="95" y="206"/>
                      <a:pt x="151" y="258"/>
                    </a:cubicBezTo>
                    <a:cubicBezTo>
                      <a:pt x="203" y="314"/>
                      <a:pt x="177" y="340"/>
                      <a:pt x="245" y="396"/>
                    </a:cubicBezTo>
                    <a:lnTo>
                      <a:pt x="409" y="232"/>
                    </a:lnTo>
                    <a:cubicBezTo>
                      <a:pt x="327" y="151"/>
                      <a:pt x="327" y="190"/>
                      <a:pt x="258" y="138"/>
                    </a:cubicBezTo>
                    <a:cubicBezTo>
                      <a:pt x="203" y="82"/>
                      <a:pt x="232" y="56"/>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0"/>
              <p:cNvSpPr/>
              <p:nvPr/>
            </p:nvSpPr>
            <p:spPr>
              <a:xfrm>
                <a:off x="6008675" y="2802100"/>
                <a:ext cx="10225" cy="9900"/>
              </a:xfrm>
              <a:custGeom>
                <a:avLst/>
                <a:gdLst/>
                <a:ahLst/>
                <a:cxnLst/>
                <a:rect l="l" t="t" r="r" b="b"/>
                <a:pathLst>
                  <a:path w="409" h="396" extrusionOk="0">
                    <a:moveTo>
                      <a:pt x="190" y="1"/>
                    </a:moveTo>
                    <a:lnTo>
                      <a:pt x="1" y="151"/>
                    </a:lnTo>
                    <a:cubicBezTo>
                      <a:pt x="27" y="177"/>
                      <a:pt x="27" y="177"/>
                      <a:pt x="40" y="177"/>
                    </a:cubicBezTo>
                    <a:cubicBezTo>
                      <a:pt x="40" y="193"/>
                      <a:pt x="53" y="193"/>
                      <a:pt x="53" y="206"/>
                    </a:cubicBezTo>
                    <a:cubicBezTo>
                      <a:pt x="69" y="206"/>
                      <a:pt x="82" y="206"/>
                      <a:pt x="95" y="220"/>
                    </a:cubicBezTo>
                    <a:cubicBezTo>
                      <a:pt x="109" y="220"/>
                      <a:pt x="122" y="220"/>
                      <a:pt x="151" y="246"/>
                    </a:cubicBezTo>
                    <a:cubicBezTo>
                      <a:pt x="203" y="301"/>
                      <a:pt x="190" y="327"/>
                      <a:pt x="246" y="396"/>
                    </a:cubicBezTo>
                    <a:lnTo>
                      <a:pt x="409" y="233"/>
                    </a:lnTo>
                    <a:cubicBezTo>
                      <a:pt x="327" y="151"/>
                      <a:pt x="327" y="193"/>
                      <a:pt x="272" y="138"/>
                    </a:cubicBezTo>
                    <a:cubicBezTo>
                      <a:pt x="246" y="112"/>
                      <a:pt x="233" y="82"/>
                      <a:pt x="216" y="69"/>
                    </a:cubicBezTo>
                    <a:cubicBezTo>
                      <a:pt x="216" y="56"/>
                      <a:pt x="216" y="43"/>
                      <a:pt x="203" y="30"/>
                    </a:cubicBezTo>
                    <a:cubicBezTo>
                      <a:pt x="203" y="30"/>
                      <a:pt x="203" y="14"/>
                      <a:pt x="190" y="14"/>
                    </a:cubicBezTo>
                    <a:lnTo>
                      <a:pt x="1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0"/>
              <p:cNvSpPr/>
              <p:nvPr/>
            </p:nvSpPr>
            <p:spPr>
              <a:xfrm>
                <a:off x="6006975" y="2802100"/>
                <a:ext cx="6800" cy="4850"/>
              </a:xfrm>
              <a:custGeom>
                <a:avLst/>
                <a:gdLst/>
                <a:ahLst/>
                <a:cxnLst/>
                <a:rect l="l" t="t" r="r" b="b"/>
                <a:pathLst>
                  <a:path w="272" h="194" extrusionOk="0">
                    <a:moveTo>
                      <a:pt x="82" y="1"/>
                    </a:moveTo>
                    <a:cubicBezTo>
                      <a:pt x="39" y="1"/>
                      <a:pt x="0" y="14"/>
                      <a:pt x="0" y="43"/>
                    </a:cubicBezTo>
                    <a:cubicBezTo>
                      <a:pt x="0" y="69"/>
                      <a:pt x="26" y="112"/>
                      <a:pt x="69" y="151"/>
                    </a:cubicBezTo>
                    <a:cubicBezTo>
                      <a:pt x="95" y="177"/>
                      <a:pt x="95" y="177"/>
                      <a:pt x="108" y="177"/>
                    </a:cubicBezTo>
                    <a:cubicBezTo>
                      <a:pt x="121" y="193"/>
                      <a:pt x="137" y="193"/>
                      <a:pt x="150" y="193"/>
                    </a:cubicBezTo>
                    <a:cubicBezTo>
                      <a:pt x="177" y="193"/>
                      <a:pt x="219" y="177"/>
                      <a:pt x="232" y="151"/>
                    </a:cubicBezTo>
                    <a:cubicBezTo>
                      <a:pt x="258" y="125"/>
                      <a:pt x="271" y="96"/>
                      <a:pt x="271" y="69"/>
                    </a:cubicBezTo>
                    <a:cubicBezTo>
                      <a:pt x="271" y="56"/>
                      <a:pt x="271" y="43"/>
                      <a:pt x="258" y="30"/>
                    </a:cubicBezTo>
                    <a:cubicBezTo>
                      <a:pt x="258" y="14"/>
                      <a:pt x="245" y="1"/>
                      <a:pt x="2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6009325" y="2802925"/>
                <a:ext cx="2725" cy="2300"/>
              </a:xfrm>
              <a:custGeom>
                <a:avLst/>
                <a:gdLst/>
                <a:ahLst/>
                <a:cxnLst/>
                <a:rect l="l" t="t" r="r" b="b"/>
                <a:pathLst>
                  <a:path w="109" h="92" extrusionOk="0">
                    <a:moveTo>
                      <a:pt x="79" y="1"/>
                    </a:moveTo>
                    <a:cubicBezTo>
                      <a:pt x="65" y="1"/>
                      <a:pt x="48" y="4"/>
                      <a:pt x="27" y="10"/>
                    </a:cubicBezTo>
                    <a:cubicBezTo>
                      <a:pt x="1" y="23"/>
                      <a:pt x="1" y="49"/>
                      <a:pt x="27" y="79"/>
                    </a:cubicBezTo>
                    <a:cubicBezTo>
                      <a:pt x="43" y="92"/>
                      <a:pt x="56" y="92"/>
                      <a:pt x="69" y="92"/>
                    </a:cubicBezTo>
                    <a:cubicBezTo>
                      <a:pt x="69" y="92"/>
                      <a:pt x="83" y="92"/>
                      <a:pt x="96" y="79"/>
                    </a:cubicBezTo>
                    <a:cubicBezTo>
                      <a:pt x="109" y="63"/>
                      <a:pt x="109" y="49"/>
                      <a:pt x="109" y="36"/>
                    </a:cubicBezTo>
                    <a:lnTo>
                      <a:pt x="109" y="10"/>
                    </a:lnTo>
                    <a:cubicBezTo>
                      <a:pt x="102" y="4"/>
                      <a:pt x="92" y="1"/>
                      <a:pt x="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6013750" y="2807000"/>
                <a:ext cx="6125" cy="5775"/>
              </a:xfrm>
              <a:custGeom>
                <a:avLst/>
                <a:gdLst/>
                <a:ahLst/>
                <a:cxnLst/>
                <a:rect l="l" t="t" r="r" b="b"/>
                <a:pathLst>
                  <a:path w="245" h="231" extrusionOk="0">
                    <a:moveTo>
                      <a:pt x="136" y="1"/>
                    </a:moveTo>
                    <a:cubicBezTo>
                      <a:pt x="107" y="1"/>
                      <a:pt x="77" y="15"/>
                      <a:pt x="56" y="37"/>
                    </a:cubicBezTo>
                    <a:cubicBezTo>
                      <a:pt x="0" y="92"/>
                      <a:pt x="0" y="161"/>
                      <a:pt x="43" y="200"/>
                    </a:cubicBezTo>
                    <a:cubicBezTo>
                      <a:pt x="61" y="220"/>
                      <a:pt x="88" y="230"/>
                      <a:pt x="117" y="230"/>
                    </a:cubicBezTo>
                    <a:cubicBezTo>
                      <a:pt x="149" y="230"/>
                      <a:pt x="183" y="216"/>
                      <a:pt x="206" y="187"/>
                    </a:cubicBezTo>
                    <a:cubicBezTo>
                      <a:pt x="245" y="144"/>
                      <a:pt x="245" y="79"/>
                      <a:pt x="206" y="37"/>
                    </a:cubicBezTo>
                    <a:cubicBezTo>
                      <a:pt x="186" y="11"/>
                      <a:pt x="161" y="1"/>
                      <a:pt x="13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6015450" y="2808650"/>
                <a:ext cx="2725" cy="2525"/>
              </a:xfrm>
              <a:custGeom>
                <a:avLst/>
                <a:gdLst/>
                <a:ahLst/>
                <a:cxnLst/>
                <a:rect l="l" t="t" r="r" b="b"/>
                <a:pathLst>
                  <a:path w="109" h="101" extrusionOk="0">
                    <a:moveTo>
                      <a:pt x="62" y="1"/>
                    </a:moveTo>
                    <a:cubicBezTo>
                      <a:pt x="49" y="1"/>
                      <a:pt x="35" y="5"/>
                      <a:pt x="27" y="13"/>
                    </a:cubicBezTo>
                    <a:cubicBezTo>
                      <a:pt x="1" y="39"/>
                      <a:pt x="1" y="65"/>
                      <a:pt x="27" y="78"/>
                    </a:cubicBezTo>
                    <a:cubicBezTo>
                      <a:pt x="35" y="93"/>
                      <a:pt x="46" y="100"/>
                      <a:pt x="57" y="100"/>
                    </a:cubicBezTo>
                    <a:cubicBezTo>
                      <a:pt x="69" y="100"/>
                      <a:pt x="82" y="93"/>
                      <a:pt x="95" y="78"/>
                    </a:cubicBezTo>
                    <a:cubicBezTo>
                      <a:pt x="108" y="65"/>
                      <a:pt x="108" y="26"/>
                      <a:pt x="95" y="13"/>
                    </a:cubicBezTo>
                    <a:cubicBezTo>
                      <a:pt x="89" y="5"/>
                      <a:pt x="76"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6027050" y="2819500"/>
                <a:ext cx="8825" cy="11200"/>
              </a:xfrm>
              <a:custGeom>
                <a:avLst/>
                <a:gdLst/>
                <a:ahLst/>
                <a:cxnLst/>
                <a:rect l="l" t="t" r="r" b="b"/>
                <a:pathLst>
                  <a:path w="353" h="448" extrusionOk="0">
                    <a:moveTo>
                      <a:pt x="163" y="0"/>
                    </a:moveTo>
                    <a:lnTo>
                      <a:pt x="0" y="163"/>
                    </a:lnTo>
                    <a:cubicBezTo>
                      <a:pt x="82" y="245"/>
                      <a:pt x="82" y="202"/>
                      <a:pt x="134" y="258"/>
                    </a:cubicBezTo>
                    <a:cubicBezTo>
                      <a:pt x="163" y="284"/>
                      <a:pt x="176" y="313"/>
                      <a:pt x="190" y="327"/>
                    </a:cubicBezTo>
                    <a:lnTo>
                      <a:pt x="190" y="353"/>
                    </a:lnTo>
                    <a:lnTo>
                      <a:pt x="203" y="366"/>
                    </a:lnTo>
                    <a:cubicBezTo>
                      <a:pt x="216" y="395"/>
                      <a:pt x="245" y="408"/>
                      <a:pt x="271" y="447"/>
                    </a:cubicBezTo>
                    <a:lnTo>
                      <a:pt x="353" y="189"/>
                    </a:lnTo>
                    <a:cubicBezTo>
                      <a:pt x="340" y="189"/>
                      <a:pt x="327" y="189"/>
                      <a:pt x="314" y="176"/>
                    </a:cubicBezTo>
                    <a:cubicBezTo>
                      <a:pt x="297" y="176"/>
                      <a:pt x="284" y="176"/>
                      <a:pt x="258" y="150"/>
                    </a:cubicBezTo>
                    <a:cubicBezTo>
                      <a:pt x="203" y="82"/>
                      <a:pt x="216" y="69"/>
                      <a:pt x="16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6020925" y="2813700"/>
                <a:ext cx="10225" cy="9900"/>
              </a:xfrm>
              <a:custGeom>
                <a:avLst/>
                <a:gdLst/>
                <a:ahLst/>
                <a:cxnLst/>
                <a:rect l="l" t="t" r="r" b="b"/>
                <a:pathLst>
                  <a:path w="409" h="396" extrusionOk="0">
                    <a:moveTo>
                      <a:pt x="164" y="0"/>
                    </a:moveTo>
                    <a:lnTo>
                      <a:pt x="0" y="164"/>
                    </a:lnTo>
                    <a:cubicBezTo>
                      <a:pt x="82" y="245"/>
                      <a:pt x="82" y="203"/>
                      <a:pt x="151" y="258"/>
                    </a:cubicBezTo>
                    <a:cubicBezTo>
                      <a:pt x="203" y="314"/>
                      <a:pt x="177" y="340"/>
                      <a:pt x="245" y="395"/>
                    </a:cubicBezTo>
                    <a:lnTo>
                      <a:pt x="408" y="232"/>
                    </a:lnTo>
                    <a:cubicBezTo>
                      <a:pt x="327" y="151"/>
                      <a:pt x="314" y="190"/>
                      <a:pt x="258" y="137"/>
                    </a:cubicBezTo>
                    <a:cubicBezTo>
                      <a:pt x="203" y="82"/>
                      <a:pt x="232" y="56"/>
                      <a:pt x="1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6019850" y="2812950"/>
                <a:ext cx="6150" cy="5550"/>
              </a:xfrm>
              <a:custGeom>
                <a:avLst/>
                <a:gdLst/>
                <a:ahLst/>
                <a:cxnLst/>
                <a:rect l="l" t="t" r="r" b="b"/>
                <a:pathLst>
                  <a:path w="246" h="222" extrusionOk="0">
                    <a:moveTo>
                      <a:pt x="134" y="0"/>
                    </a:moveTo>
                    <a:cubicBezTo>
                      <a:pt x="104" y="0"/>
                      <a:pt x="71" y="14"/>
                      <a:pt x="43" y="43"/>
                    </a:cubicBezTo>
                    <a:cubicBezTo>
                      <a:pt x="1" y="86"/>
                      <a:pt x="1" y="151"/>
                      <a:pt x="43" y="194"/>
                    </a:cubicBezTo>
                    <a:cubicBezTo>
                      <a:pt x="62" y="212"/>
                      <a:pt x="86" y="221"/>
                      <a:pt x="113" y="221"/>
                    </a:cubicBezTo>
                    <a:cubicBezTo>
                      <a:pt x="143" y="221"/>
                      <a:pt x="177" y="208"/>
                      <a:pt x="207" y="181"/>
                    </a:cubicBezTo>
                    <a:cubicBezTo>
                      <a:pt x="246" y="138"/>
                      <a:pt x="246" y="70"/>
                      <a:pt x="207" y="30"/>
                    </a:cubicBezTo>
                    <a:cubicBezTo>
                      <a:pt x="187" y="11"/>
                      <a:pt x="161" y="0"/>
                      <a:pt x="13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6021575" y="2814475"/>
                <a:ext cx="2725" cy="2550"/>
              </a:xfrm>
              <a:custGeom>
                <a:avLst/>
                <a:gdLst/>
                <a:ahLst/>
                <a:cxnLst/>
                <a:rect l="l" t="t" r="r" b="b"/>
                <a:pathLst>
                  <a:path w="109" h="102" extrusionOk="0">
                    <a:moveTo>
                      <a:pt x="64" y="0"/>
                    </a:moveTo>
                    <a:cubicBezTo>
                      <a:pt x="50" y="0"/>
                      <a:pt x="36" y="7"/>
                      <a:pt x="27" y="25"/>
                    </a:cubicBezTo>
                    <a:cubicBezTo>
                      <a:pt x="1" y="38"/>
                      <a:pt x="1" y="64"/>
                      <a:pt x="14" y="90"/>
                    </a:cubicBezTo>
                    <a:cubicBezTo>
                      <a:pt x="26" y="97"/>
                      <a:pt x="38" y="101"/>
                      <a:pt x="49" y="101"/>
                    </a:cubicBezTo>
                    <a:cubicBezTo>
                      <a:pt x="63" y="101"/>
                      <a:pt x="75" y="94"/>
                      <a:pt x="82" y="77"/>
                    </a:cubicBezTo>
                    <a:cubicBezTo>
                      <a:pt x="108" y="64"/>
                      <a:pt x="108" y="38"/>
                      <a:pt x="95" y="9"/>
                    </a:cubicBezTo>
                    <a:cubicBezTo>
                      <a:pt x="85" y="3"/>
                      <a:pt x="74" y="0"/>
                      <a:pt x="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6025975" y="2818725"/>
                <a:ext cx="6150" cy="5600"/>
              </a:xfrm>
              <a:custGeom>
                <a:avLst/>
                <a:gdLst/>
                <a:ahLst/>
                <a:cxnLst/>
                <a:rect l="l" t="t" r="r" b="b"/>
                <a:pathLst>
                  <a:path w="246" h="224" extrusionOk="0">
                    <a:moveTo>
                      <a:pt x="130" y="1"/>
                    </a:moveTo>
                    <a:cubicBezTo>
                      <a:pt x="97" y="1"/>
                      <a:pt x="64" y="15"/>
                      <a:pt x="43" y="44"/>
                    </a:cubicBezTo>
                    <a:cubicBezTo>
                      <a:pt x="1" y="83"/>
                      <a:pt x="1" y="152"/>
                      <a:pt x="43" y="194"/>
                    </a:cubicBezTo>
                    <a:cubicBezTo>
                      <a:pt x="63" y="214"/>
                      <a:pt x="90" y="224"/>
                      <a:pt x="117" y="224"/>
                    </a:cubicBezTo>
                    <a:cubicBezTo>
                      <a:pt x="144" y="224"/>
                      <a:pt x="172" y="214"/>
                      <a:pt x="193" y="194"/>
                    </a:cubicBezTo>
                    <a:cubicBezTo>
                      <a:pt x="246" y="139"/>
                      <a:pt x="246" y="70"/>
                      <a:pt x="206" y="31"/>
                    </a:cubicBezTo>
                    <a:cubicBezTo>
                      <a:pt x="187" y="11"/>
                      <a:pt x="158"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6027700" y="2820300"/>
                <a:ext cx="2725" cy="2475"/>
              </a:xfrm>
              <a:custGeom>
                <a:avLst/>
                <a:gdLst/>
                <a:ahLst/>
                <a:cxnLst/>
                <a:rect l="l" t="t" r="r" b="b"/>
                <a:pathLst>
                  <a:path w="109" h="99" extrusionOk="0">
                    <a:moveTo>
                      <a:pt x="54" y="1"/>
                    </a:moveTo>
                    <a:cubicBezTo>
                      <a:pt x="42" y="1"/>
                      <a:pt x="28" y="7"/>
                      <a:pt x="13" y="20"/>
                    </a:cubicBezTo>
                    <a:cubicBezTo>
                      <a:pt x="0" y="37"/>
                      <a:pt x="0" y="76"/>
                      <a:pt x="13" y="89"/>
                    </a:cubicBezTo>
                    <a:cubicBezTo>
                      <a:pt x="20" y="95"/>
                      <a:pt x="34" y="99"/>
                      <a:pt x="48" y="99"/>
                    </a:cubicBezTo>
                    <a:cubicBezTo>
                      <a:pt x="62" y="99"/>
                      <a:pt x="75" y="95"/>
                      <a:pt x="82" y="89"/>
                    </a:cubicBezTo>
                    <a:cubicBezTo>
                      <a:pt x="108" y="63"/>
                      <a:pt x="108" y="37"/>
                      <a:pt x="82" y="20"/>
                    </a:cubicBezTo>
                    <a:cubicBezTo>
                      <a:pt x="75" y="7"/>
                      <a:pt x="66" y="1"/>
                      <a:pt x="5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6041325" y="2818425"/>
                <a:ext cx="9900" cy="8925"/>
              </a:xfrm>
              <a:custGeom>
                <a:avLst/>
                <a:gdLst/>
                <a:ahLst/>
                <a:cxnLst/>
                <a:rect l="l" t="t" r="r" b="b"/>
                <a:pathLst>
                  <a:path w="396" h="357" extrusionOk="0">
                    <a:moveTo>
                      <a:pt x="297" y="1"/>
                    </a:moveTo>
                    <a:cubicBezTo>
                      <a:pt x="190" y="43"/>
                      <a:pt x="232" y="69"/>
                      <a:pt x="164" y="95"/>
                    </a:cubicBezTo>
                    <a:cubicBezTo>
                      <a:pt x="129" y="117"/>
                      <a:pt x="106" y="117"/>
                      <a:pt x="82" y="117"/>
                    </a:cubicBezTo>
                    <a:cubicBezTo>
                      <a:pt x="58" y="117"/>
                      <a:pt x="35" y="117"/>
                      <a:pt x="0" y="138"/>
                    </a:cubicBezTo>
                    <a:lnTo>
                      <a:pt x="95" y="356"/>
                    </a:lnTo>
                    <a:cubicBezTo>
                      <a:pt x="203" y="301"/>
                      <a:pt x="164" y="288"/>
                      <a:pt x="232" y="245"/>
                    </a:cubicBezTo>
                    <a:cubicBezTo>
                      <a:pt x="297" y="219"/>
                      <a:pt x="327" y="245"/>
                      <a:pt x="395" y="206"/>
                    </a:cubicBezTo>
                    <a:lnTo>
                      <a:pt x="29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6033825" y="2821850"/>
                <a:ext cx="9900" cy="9575"/>
              </a:xfrm>
              <a:custGeom>
                <a:avLst/>
                <a:gdLst/>
                <a:ahLst/>
                <a:cxnLst/>
                <a:rect l="l" t="t" r="r" b="b"/>
                <a:pathLst>
                  <a:path w="396" h="383" extrusionOk="0">
                    <a:moveTo>
                      <a:pt x="300" y="1"/>
                    </a:moveTo>
                    <a:cubicBezTo>
                      <a:pt x="189" y="56"/>
                      <a:pt x="232" y="69"/>
                      <a:pt x="163" y="108"/>
                    </a:cubicBezTo>
                    <a:cubicBezTo>
                      <a:pt x="137" y="108"/>
                      <a:pt x="124" y="122"/>
                      <a:pt x="124" y="122"/>
                    </a:cubicBezTo>
                    <a:lnTo>
                      <a:pt x="95" y="122"/>
                    </a:lnTo>
                    <a:lnTo>
                      <a:pt x="82" y="108"/>
                    </a:lnTo>
                    <a:lnTo>
                      <a:pt x="82" y="95"/>
                    </a:lnTo>
                    <a:lnTo>
                      <a:pt x="0" y="353"/>
                    </a:lnTo>
                    <a:cubicBezTo>
                      <a:pt x="13" y="366"/>
                      <a:pt x="26" y="383"/>
                      <a:pt x="43" y="383"/>
                    </a:cubicBezTo>
                    <a:cubicBezTo>
                      <a:pt x="124" y="340"/>
                      <a:pt x="150" y="327"/>
                      <a:pt x="176" y="301"/>
                    </a:cubicBezTo>
                    <a:cubicBezTo>
                      <a:pt x="189" y="285"/>
                      <a:pt x="189" y="272"/>
                      <a:pt x="232" y="259"/>
                    </a:cubicBezTo>
                    <a:cubicBezTo>
                      <a:pt x="266" y="239"/>
                      <a:pt x="287" y="239"/>
                      <a:pt x="309" y="239"/>
                    </a:cubicBezTo>
                    <a:cubicBezTo>
                      <a:pt x="331" y="239"/>
                      <a:pt x="354" y="239"/>
                      <a:pt x="395" y="219"/>
                    </a:cubicBezTo>
                    <a:lnTo>
                      <a:pt x="30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6031450" y="2824225"/>
                <a:ext cx="6150" cy="7200"/>
              </a:xfrm>
              <a:custGeom>
                <a:avLst/>
                <a:gdLst/>
                <a:ahLst/>
                <a:cxnLst/>
                <a:rect l="l" t="t" r="r" b="b"/>
                <a:pathLst>
                  <a:path w="246" h="288" extrusionOk="0">
                    <a:moveTo>
                      <a:pt x="177" y="0"/>
                    </a:moveTo>
                    <a:lnTo>
                      <a:pt x="177" y="12"/>
                    </a:lnTo>
                    <a:lnTo>
                      <a:pt x="177" y="12"/>
                    </a:lnTo>
                    <a:cubicBezTo>
                      <a:pt x="182" y="10"/>
                      <a:pt x="183" y="7"/>
                      <a:pt x="177" y="0"/>
                    </a:cubicBezTo>
                    <a:close/>
                    <a:moveTo>
                      <a:pt x="177" y="12"/>
                    </a:moveTo>
                    <a:cubicBezTo>
                      <a:pt x="160" y="19"/>
                      <a:pt x="99" y="14"/>
                      <a:pt x="69" y="56"/>
                    </a:cubicBezTo>
                    <a:cubicBezTo>
                      <a:pt x="27" y="108"/>
                      <a:pt x="0" y="151"/>
                      <a:pt x="95" y="258"/>
                    </a:cubicBezTo>
                    <a:cubicBezTo>
                      <a:pt x="108" y="271"/>
                      <a:pt x="121" y="271"/>
                      <a:pt x="138" y="288"/>
                    </a:cubicBezTo>
                    <a:cubicBezTo>
                      <a:pt x="177" y="258"/>
                      <a:pt x="219" y="232"/>
                      <a:pt x="232" y="190"/>
                    </a:cubicBezTo>
                    <a:cubicBezTo>
                      <a:pt x="245" y="164"/>
                      <a:pt x="245" y="138"/>
                      <a:pt x="232" y="108"/>
                    </a:cubicBezTo>
                    <a:cubicBezTo>
                      <a:pt x="219" y="82"/>
                      <a:pt x="203" y="69"/>
                      <a:pt x="190" y="56"/>
                    </a:cubicBezTo>
                    <a:cubicBezTo>
                      <a:pt x="177" y="27"/>
                      <a:pt x="177" y="13"/>
                      <a:pt x="177" y="13"/>
                    </a:cubicBezTo>
                    <a:lnTo>
                      <a:pt x="177" y="12"/>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6033825" y="2826125"/>
                <a:ext cx="2050" cy="3275"/>
              </a:xfrm>
              <a:custGeom>
                <a:avLst/>
                <a:gdLst/>
                <a:ahLst/>
                <a:cxnLst/>
                <a:rect l="l" t="t" r="r" b="b"/>
                <a:pathLst>
                  <a:path w="82" h="131" extrusionOk="0">
                    <a:moveTo>
                      <a:pt x="54" y="1"/>
                    </a:moveTo>
                    <a:cubicBezTo>
                      <a:pt x="40" y="1"/>
                      <a:pt x="22" y="10"/>
                      <a:pt x="13" y="19"/>
                    </a:cubicBezTo>
                    <a:cubicBezTo>
                      <a:pt x="0" y="48"/>
                      <a:pt x="0" y="88"/>
                      <a:pt x="26" y="114"/>
                    </a:cubicBezTo>
                    <a:cubicBezTo>
                      <a:pt x="43" y="114"/>
                      <a:pt x="43" y="130"/>
                      <a:pt x="56" y="130"/>
                    </a:cubicBezTo>
                    <a:cubicBezTo>
                      <a:pt x="69" y="101"/>
                      <a:pt x="82" y="88"/>
                      <a:pt x="82" y="62"/>
                    </a:cubicBezTo>
                    <a:cubicBezTo>
                      <a:pt x="82" y="48"/>
                      <a:pt x="82" y="32"/>
                      <a:pt x="69" y="19"/>
                    </a:cubicBezTo>
                    <a:lnTo>
                      <a:pt x="69" y="6"/>
                    </a:lnTo>
                    <a:cubicBezTo>
                      <a:pt x="65" y="2"/>
                      <a:pt x="60" y="1"/>
                      <a:pt x="5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6039275" y="2821600"/>
                <a:ext cx="6475" cy="6000"/>
              </a:xfrm>
              <a:custGeom>
                <a:avLst/>
                <a:gdLst/>
                <a:ahLst/>
                <a:cxnLst/>
                <a:rect l="l" t="t" r="r" b="b"/>
                <a:pathLst>
                  <a:path w="259" h="240" extrusionOk="0">
                    <a:moveTo>
                      <a:pt x="123" y="1"/>
                    </a:moveTo>
                    <a:cubicBezTo>
                      <a:pt x="109" y="1"/>
                      <a:pt x="96" y="4"/>
                      <a:pt x="82" y="11"/>
                    </a:cubicBezTo>
                    <a:cubicBezTo>
                      <a:pt x="27" y="37"/>
                      <a:pt x="1" y="105"/>
                      <a:pt x="27" y="161"/>
                    </a:cubicBezTo>
                    <a:cubicBezTo>
                      <a:pt x="46" y="212"/>
                      <a:pt x="89" y="239"/>
                      <a:pt x="133" y="239"/>
                    </a:cubicBezTo>
                    <a:cubicBezTo>
                      <a:pt x="148" y="239"/>
                      <a:pt x="163" y="236"/>
                      <a:pt x="177" y="229"/>
                    </a:cubicBezTo>
                    <a:cubicBezTo>
                      <a:pt x="233" y="200"/>
                      <a:pt x="259" y="132"/>
                      <a:pt x="216" y="79"/>
                    </a:cubicBezTo>
                    <a:cubicBezTo>
                      <a:pt x="197" y="28"/>
                      <a:pt x="161" y="1"/>
                      <a:pt x="12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6041000" y="2823450"/>
                <a:ext cx="2725" cy="2300"/>
              </a:xfrm>
              <a:custGeom>
                <a:avLst/>
                <a:gdLst/>
                <a:ahLst/>
                <a:cxnLst/>
                <a:rect l="l" t="t" r="r" b="b"/>
                <a:pathLst>
                  <a:path w="109" h="92" extrusionOk="0">
                    <a:moveTo>
                      <a:pt x="55" y="0"/>
                    </a:moveTo>
                    <a:cubicBezTo>
                      <a:pt x="49" y="0"/>
                      <a:pt x="43" y="2"/>
                      <a:pt x="40" y="5"/>
                    </a:cubicBezTo>
                    <a:cubicBezTo>
                      <a:pt x="13" y="5"/>
                      <a:pt x="0" y="44"/>
                      <a:pt x="13" y="58"/>
                    </a:cubicBezTo>
                    <a:cubicBezTo>
                      <a:pt x="23" y="79"/>
                      <a:pt x="40" y="92"/>
                      <a:pt x="60" y="92"/>
                    </a:cubicBezTo>
                    <a:cubicBezTo>
                      <a:pt x="67" y="92"/>
                      <a:pt x="74" y="90"/>
                      <a:pt x="82" y="87"/>
                    </a:cubicBezTo>
                    <a:cubicBezTo>
                      <a:pt x="108" y="87"/>
                      <a:pt x="108" y="44"/>
                      <a:pt x="95" y="31"/>
                    </a:cubicBezTo>
                    <a:cubicBezTo>
                      <a:pt x="95" y="12"/>
                      <a:pt x="72" y="0"/>
                      <a:pt x="5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6056250" y="2811000"/>
                <a:ext cx="10225" cy="8850"/>
              </a:xfrm>
              <a:custGeom>
                <a:avLst/>
                <a:gdLst/>
                <a:ahLst/>
                <a:cxnLst/>
                <a:rect l="l" t="t" r="r" b="b"/>
                <a:pathLst>
                  <a:path w="409" h="354" extrusionOk="0">
                    <a:moveTo>
                      <a:pt x="301" y="1"/>
                    </a:moveTo>
                    <a:cubicBezTo>
                      <a:pt x="206" y="53"/>
                      <a:pt x="246" y="66"/>
                      <a:pt x="177" y="108"/>
                    </a:cubicBezTo>
                    <a:cubicBezTo>
                      <a:pt x="95" y="134"/>
                      <a:pt x="82" y="108"/>
                      <a:pt x="1" y="148"/>
                    </a:cubicBezTo>
                    <a:lnTo>
                      <a:pt x="108" y="353"/>
                    </a:lnTo>
                    <a:cubicBezTo>
                      <a:pt x="206" y="311"/>
                      <a:pt x="177" y="285"/>
                      <a:pt x="246" y="259"/>
                    </a:cubicBezTo>
                    <a:cubicBezTo>
                      <a:pt x="280" y="237"/>
                      <a:pt x="300" y="237"/>
                      <a:pt x="322" y="237"/>
                    </a:cubicBezTo>
                    <a:cubicBezTo>
                      <a:pt x="344" y="237"/>
                      <a:pt x="368" y="237"/>
                      <a:pt x="409" y="216"/>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6048750" y="2814675"/>
                <a:ext cx="10225" cy="8925"/>
              </a:xfrm>
              <a:custGeom>
                <a:avLst/>
                <a:gdLst/>
                <a:ahLst/>
                <a:cxnLst/>
                <a:rect l="l" t="t" r="r" b="b"/>
                <a:pathLst>
                  <a:path w="409" h="357" extrusionOk="0">
                    <a:moveTo>
                      <a:pt x="301" y="1"/>
                    </a:moveTo>
                    <a:cubicBezTo>
                      <a:pt x="206" y="56"/>
                      <a:pt x="245" y="69"/>
                      <a:pt x="164" y="112"/>
                    </a:cubicBezTo>
                    <a:cubicBezTo>
                      <a:pt x="98" y="138"/>
                      <a:pt x="82" y="112"/>
                      <a:pt x="0" y="151"/>
                    </a:cubicBezTo>
                    <a:lnTo>
                      <a:pt x="98" y="356"/>
                    </a:lnTo>
                    <a:cubicBezTo>
                      <a:pt x="206" y="301"/>
                      <a:pt x="164" y="288"/>
                      <a:pt x="245" y="245"/>
                    </a:cubicBezTo>
                    <a:cubicBezTo>
                      <a:pt x="314" y="219"/>
                      <a:pt x="327" y="245"/>
                      <a:pt x="408" y="206"/>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6047125" y="2818175"/>
                <a:ext cx="6125" cy="5675"/>
              </a:xfrm>
              <a:custGeom>
                <a:avLst/>
                <a:gdLst/>
                <a:ahLst/>
                <a:cxnLst/>
                <a:rect l="l" t="t" r="r" b="b"/>
                <a:pathLst>
                  <a:path w="245" h="227" extrusionOk="0">
                    <a:moveTo>
                      <a:pt x="111" y="0"/>
                    </a:moveTo>
                    <a:cubicBezTo>
                      <a:pt x="96" y="0"/>
                      <a:pt x="80" y="4"/>
                      <a:pt x="65" y="11"/>
                    </a:cubicBezTo>
                    <a:cubicBezTo>
                      <a:pt x="13" y="24"/>
                      <a:pt x="0" y="92"/>
                      <a:pt x="26" y="161"/>
                    </a:cubicBezTo>
                    <a:cubicBezTo>
                      <a:pt x="45" y="202"/>
                      <a:pt x="88" y="226"/>
                      <a:pt x="125" y="226"/>
                    </a:cubicBezTo>
                    <a:cubicBezTo>
                      <a:pt x="139" y="226"/>
                      <a:pt x="152" y="223"/>
                      <a:pt x="163" y="216"/>
                    </a:cubicBezTo>
                    <a:cubicBezTo>
                      <a:pt x="216" y="187"/>
                      <a:pt x="245" y="122"/>
                      <a:pt x="216" y="66"/>
                    </a:cubicBezTo>
                    <a:cubicBezTo>
                      <a:pt x="196" y="25"/>
                      <a:pt x="154" y="0"/>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6048750" y="2819700"/>
                <a:ext cx="2800" cy="2500"/>
              </a:xfrm>
              <a:custGeom>
                <a:avLst/>
                <a:gdLst/>
                <a:ahLst/>
                <a:cxnLst/>
                <a:rect l="l" t="t" r="r" b="b"/>
                <a:pathLst>
                  <a:path w="112" h="100" extrusionOk="0">
                    <a:moveTo>
                      <a:pt x="51" y="0"/>
                    </a:moveTo>
                    <a:cubicBezTo>
                      <a:pt x="44" y="0"/>
                      <a:pt x="37" y="2"/>
                      <a:pt x="30" y="5"/>
                    </a:cubicBezTo>
                    <a:cubicBezTo>
                      <a:pt x="0" y="18"/>
                      <a:pt x="0" y="44"/>
                      <a:pt x="17" y="74"/>
                    </a:cubicBezTo>
                    <a:cubicBezTo>
                      <a:pt x="30" y="100"/>
                      <a:pt x="56" y="100"/>
                      <a:pt x="69" y="100"/>
                    </a:cubicBezTo>
                    <a:cubicBezTo>
                      <a:pt x="98" y="87"/>
                      <a:pt x="111" y="61"/>
                      <a:pt x="98" y="31"/>
                    </a:cubicBezTo>
                    <a:cubicBezTo>
                      <a:pt x="86" y="12"/>
                      <a:pt x="69"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0"/>
              <p:cNvSpPr/>
              <p:nvPr/>
            </p:nvSpPr>
            <p:spPr>
              <a:xfrm>
                <a:off x="6054550" y="2814425"/>
                <a:ext cx="6125" cy="5675"/>
              </a:xfrm>
              <a:custGeom>
                <a:avLst/>
                <a:gdLst/>
                <a:ahLst/>
                <a:cxnLst/>
                <a:rect l="l" t="t" r="r" b="b"/>
                <a:pathLst>
                  <a:path w="245" h="227" extrusionOk="0">
                    <a:moveTo>
                      <a:pt x="115" y="0"/>
                    </a:moveTo>
                    <a:cubicBezTo>
                      <a:pt x="99" y="0"/>
                      <a:pt x="83" y="4"/>
                      <a:pt x="69" y="11"/>
                    </a:cubicBezTo>
                    <a:cubicBezTo>
                      <a:pt x="13" y="40"/>
                      <a:pt x="0" y="108"/>
                      <a:pt x="30" y="161"/>
                    </a:cubicBezTo>
                    <a:cubicBezTo>
                      <a:pt x="49" y="201"/>
                      <a:pt x="91" y="226"/>
                      <a:pt x="133" y="226"/>
                    </a:cubicBezTo>
                    <a:cubicBezTo>
                      <a:pt x="148" y="226"/>
                      <a:pt x="163" y="223"/>
                      <a:pt x="176" y="216"/>
                    </a:cubicBezTo>
                    <a:cubicBezTo>
                      <a:pt x="232" y="203"/>
                      <a:pt x="245" y="135"/>
                      <a:pt x="219" y="66"/>
                    </a:cubicBezTo>
                    <a:cubicBezTo>
                      <a:pt x="200" y="25"/>
                      <a:pt x="158" y="0"/>
                      <a:pt x="11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0"/>
              <p:cNvSpPr/>
              <p:nvPr/>
            </p:nvSpPr>
            <p:spPr>
              <a:xfrm>
                <a:off x="6056250" y="2816075"/>
                <a:ext cx="2725" cy="2500"/>
              </a:xfrm>
              <a:custGeom>
                <a:avLst/>
                <a:gdLst/>
                <a:ahLst/>
                <a:cxnLst/>
                <a:rect l="l" t="t" r="r" b="b"/>
                <a:pathLst>
                  <a:path w="109" h="100" extrusionOk="0">
                    <a:moveTo>
                      <a:pt x="27" y="0"/>
                    </a:moveTo>
                    <a:cubicBezTo>
                      <a:pt x="14" y="13"/>
                      <a:pt x="1" y="42"/>
                      <a:pt x="14" y="69"/>
                    </a:cubicBezTo>
                    <a:cubicBezTo>
                      <a:pt x="23" y="88"/>
                      <a:pt x="42" y="100"/>
                      <a:pt x="61" y="100"/>
                    </a:cubicBezTo>
                    <a:cubicBezTo>
                      <a:pt x="68" y="100"/>
                      <a:pt x="75" y="98"/>
                      <a:pt x="82" y="95"/>
                    </a:cubicBezTo>
                    <a:cubicBezTo>
                      <a:pt x="95" y="82"/>
                      <a:pt x="108" y="56"/>
                      <a:pt x="95" y="26"/>
                    </a:cubicBezTo>
                    <a:cubicBezTo>
                      <a:pt x="82" y="0"/>
                      <a:pt x="56" y="0"/>
                      <a:pt x="2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6071600" y="2803825"/>
                <a:ext cx="10225" cy="8825"/>
              </a:xfrm>
              <a:custGeom>
                <a:avLst/>
                <a:gdLst/>
                <a:ahLst/>
                <a:cxnLst/>
                <a:rect l="l" t="t" r="r" b="b"/>
                <a:pathLst>
                  <a:path w="409" h="353" extrusionOk="0">
                    <a:moveTo>
                      <a:pt x="297" y="0"/>
                    </a:moveTo>
                    <a:cubicBezTo>
                      <a:pt x="203" y="56"/>
                      <a:pt x="229" y="69"/>
                      <a:pt x="164" y="108"/>
                    </a:cubicBezTo>
                    <a:cubicBezTo>
                      <a:pt x="95" y="137"/>
                      <a:pt x="82" y="108"/>
                      <a:pt x="0" y="151"/>
                    </a:cubicBezTo>
                    <a:lnTo>
                      <a:pt x="108" y="353"/>
                    </a:lnTo>
                    <a:cubicBezTo>
                      <a:pt x="203" y="314"/>
                      <a:pt x="164" y="288"/>
                      <a:pt x="245" y="245"/>
                    </a:cubicBezTo>
                    <a:cubicBezTo>
                      <a:pt x="310" y="219"/>
                      <a:pt x="327" y="245"/>
                      <a:pt x="408" y="206"/>
                    </a:cubicBezTo>
                    <a:lnTo>
                      <a:pt x="29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0"/>
              <p:cNvSpPr/>
              <p:nvPr/>
            </p:nvSpPr>
            <p:spPr>
              <a:xfrm>
                <a:off x="6063775" y="2807575"/>
                <a:ext cx="10550" cy="8850"/>
              </a:xfrm>
              <a:custGeom>
                <a:avLst/>
                <a:gdLst/>
                <a:ahLst/>
                <a:cxnLst/>
                <a:rect l="l" t="t" r="r" b="b"/>
                <a:pathLst>
                  <a:path w="422" h="354" extrusionOk="0">
                    <a:moveTo>
                      <a:pt x="313" y="1"/>
                    </a:moveTo>
                    <a:cubicBezTo>
                      <a:pt x="202" y="40"/>
                      <a:pt x="245" y="69"/>
                      <a:pt x="176" y="95"/>
                    </a:cubicBezTo>
                    <a:cubicBezTo>
                      <a:pt x="95" y="138"/>
                      <a:pt x="82" y="108"/>
                      <a:pt x="0" y="138"/>
                    </a:cubicBezTo>
                    <a:lnTo>
                      <a:pt x="108" y="353"/>
                    </a:lnTo>
                    <a:cubicBezTo>
                      <a:pt x="215" y="301"/>
                      <a:pt x="176" y="285"/>
                      <a:pt x="245" y="245"/>
                    </a:cubicBezTo>
                    <a:cubicBezTo>
                      <a:pt x="326" y="219"/>
                      <a:pt x="339" y="245"/>
                      <a:pt x="421" y="203"/>
                    </a:cubicBezTo>
                    <a:lnTo>
                      <a:pt x="31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0"/>
              <p:cNvSpPr/>
              <p:nvPr/>
            </p:nvSpPr>
            <p:spPr>
              <a:xfrm>
                <a:off x="6062050" y="2810725"/>
                <a:ext cx="6475" cy="5975"/>
              </a:xfrm>
              <a:custGeom>
                <a:avLst/>
                <a:gdLst/>
                <a:ahLst/>
                <a:cxnLst/>
                <a:rect l="l" t="t" r="r" b="b"/>
                <a:pathLst>
                  <a:path w="259" h="239" extrusionOk="0">
                    <a:moveTo>
                      <a:pt x="113" y="0"/>
                    </a:moveTo>
                    <a:cubicBezTo>
                      <a:pt x="98" y="0"/>
                      <a:pt x="83" y="4"/>
                      <a:pt x="69" y="12"/>
                    </a:cubicBezTo>
                    <a:cubicBezTo>
                      <a:pt x="27" y="38"/>
                      <a:pt x="0" y="106"/>
                      <a:pt x="27" y="159"/>
                    </a:cubicBezTo>
                    <a:cubicBezTo>
                      <a:pt x="48" y="209"/>
                      <a:pt x="90" y="238"/>
                      <a:pt x="132" y="238"/>
                    </a:cubicBezTo>
                    <a:cubicBezTo>
                      <a:pt x="147" y="238"/>
                      <a:pt x="162" y="235"/>
                      <a:pt x="177" y="227"/>
                    </a:cubicBezTo>
                    <a:cubicBezTo>
                      <a:pt x="232" y="201"/>
                      <a:pt x="258" y="132"/>
                      <a:pt x="219" y="77"/>
                    </a:cubicBezTo>
                    <a:cubicBezTo>
                      <a:pt x="198" y="29"/>
                      <a:pt x="155" y="0"/>
                      <a:pt x="11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0"/>
              <p:cNvSpPr/>
              <p:nvPr/>
            </p:nvSpPr>
            <p:spPr>
              <a:xfrm>
                <a:off x="6063775" y="2812500"/>
                <a:ext cx="2700" cy="2375"/>
              </a:xfrm>
              <a:custGeom>
                <a:avLst/>
                <a:gdLst/>
                <a:ahLst/>
                <a:cxnLst/>
                <a:rect l="l" t="t" r="r" b="b"/>
                <a:pathLst>
                  <a:path w="108" h="95" extrusionOk="0">
                    <a:moveTo>
                      <a:pt x="52" y="1"/>
                    </a:moveTo>
                    <a:cubicBezTo>
                      <a:pt x="47" y="1"/>
                      <a:pt x="43" y="2"/>
                      <a:pt x="39" y="6"/>
                    </a:cubicBezTo>
                    <a:cubicBezTo>
                      <a:pt x="13" y="6"/>
                      <a:pt x="0" y="48"/>
                      <a:pt x="13" y="61"/>
                    </a:cubicBezTo>
                    <a:cubicBezTo>
                      <a:pt x="23" y="80"/>
                      <a:pt x="39" y="94"/>
                      <a:pt x="58" y="94"/>
                    </a:cubicBezTo>
                    <a:cubicBezTo>
                      <a:pt x="66" y="94"/>
                      <a:pt x="74" y="92"/>
                      <a:pt x="82" y="88"/>
                    </a:cubicBezTo>
                    <a:cubicBezTo>
                      <a:pt x="108" y="88"/>
                      <a:pt x="108" y="48"/>
                      <a:pt x="95" y="35"/>
                    </a:cubicBezTo>
                    <a:cubicBezTo>
                      <a:pt x="85" y="14"/>
                      <a:pt x="67" y="1"/>
                      <a:pt x="5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0"/>
              <p:cNvSpPr/>
              <p:nvPr/>
            </p:nvSpPr>
            <p:spPr>
              <a:xfrm>
                <a:off x="6069550" y="2807325"/>
                <a:ext cx="6475" cy="5625"/>
              </a:xfrm>
              <a:custGeom>
                <a:avLst/>
                <a:gdLst/>
                <a:ahLst/>
                <a:cxnLst/>
                <a:rect l="l" t="t" r="r" b="b"/>
                <a:pathLst>
                  <a:path w="259" h="225" extrusionOk="0">
                    <a:moveTo>
                      <a:pt x="126" y="0"/>
                    </a:moveTo>
                    <a:cubicBezTo>
                      <a:pt x="111" y="0"/>
                      <a:pt x="96" y="4"/>
                      <a:pt x="82" y="11"/>
                    </a:cubicBezTo>
                    <a:cubicBezTo>
                      <a:pt x="27" y="37"/>
                      <a:pt x="1" y="92"/>
                      <a:pt x="40" y="161"/>
                    </a:cubicBezTo>
                    <a:cubicBezTo>
                      <a:pt x="59" y="199"/>
                      <a:pt x="100" y="225"/>
                      <a:pt x="143" y="225"/>
                    </a:cubicBezTo>
                    <a:cubicBezTo>
                      <a:pt x="159" y="225"/>
                      <a:pt x="175" y="221"/>
                      <a:pt x="190" y="213"/>
                    </a:cubicBezTo>
                    <a:cubicBezTo>
                      <a:pt x="229" y="187"/>
                      <a:pt x="259" y="118"/>
                      <a:pt x="229" y="66"/>
                    </a:cubicBezTo>
                    <a:cubicBezTo>
                      <a:pt x="210" y="25"/>
                      <a:pt x="168" y="0"/>
                      <a:pt x="1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0"/>
              <p:cNvSpPr/>
              <p:nvPr/>
            </p:nvSpPr>
            <p:spPr>
              <a:xfrm>
                <a:off x="6071600" y="2808800"/>
                <a:ext cx="2725" cy="2675"/>
              </a:xfrm>
              <a:custGeom>
                <a:avLst/>
                <a:gdLst/>
                <a:ahLst/>
                <a:cxnLst/>
                <a:rect l="l" t="t" r="r" b="b"/>
                <a:pathLst>
                  <a:path w="109" h="107" extrusionOk="0">
                    <a:moveTo>
                      <a:pt x="49" y="1"/>
                    </a:moveTo>
                    <a:cubicBezTo>
                      <a:pt x="41" y="1"/>
                      <a:pt x="34" y="3"/>
                      <a:pt x="26" y="7"/>
                    </a:cubicBezTo>
                    <a:cubicBezTo>
                      <a:pt x="0" y="20"/>
                      <a:pt x="0" y="46"/>
                      <a:pt x="13" y="72"/>
                    </a:cubicBezTo>
                    <a:cubicBezTo>
                      <a:pt x="23" y="94"/>
                      <a:pt x="40" y="107"/>
                      <a:pt x="53" y="107"/>
                    </a:cubicBezTo>
                    <a:cubicBezTo>
                      <a:pt x="58" y="107"/>
                      <a:pt x="62" y="105"/>
                      <a:pt x="66" y="102"/>
                    </a:cubicBezTo>
                    <a:cubicBezTo>
                      <a:pt x="95" y="89"/>
                      <a:pt x="108" y="59"/>
                      <a:pt x="95" y="33"/>
                    </a:cubicBezTo>
                    <a:cubicBezTo>
                      <a:pt x="86" y="14"/>
                      <a:pt x="68"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0"/>
              <p:cNvSpPr/>
              <p:nvPr/>
            </p:nvSpPr>
            <p:spPr>
              <a:xfrm>
                <a:off x="6086525" y="2796000"/>
                <a:ext cx="10225" cy="9225"/>
              </a:xfrm>
              <a:custGeom>
                <a:avLst/>
                <a:gdLst/>
                <a:ahLst/>
                <a:cxnLst/>
                <a:rect l="l" t="t" r="r" b="b"/>
                <a:pathLst>
                  <a:path w="409" h="369" extrusionOk="0">
                    <a:moveTo>
                      <a:pt x="301" y="0"/>
                    </a:moveTo>
                    <a:cubicBezTo>
                      <a:pt x="190" y="56"/>
                      <a:pt x="232" y="69"/>
                      <a:pt x="164" y="111"/>
                    </a:cubicBezTo>
                    <a:cubicBezTo>
                      <a:pt x="95" y="150"/>
                      <a:pt x="82" y="124"/>
                      <a:pt x="1" y="163"/>
                    </a:cubicBezTo>
                    <a:lnTo>
                      <a:pt x="108" y="369"/>
                    </a:lnTo>
                    <a:cubicBezTo>
                      <a:pt x="203" y="313"/>
                      <a:pt x="164" y="300"/>
                      <a:pt x="246" y="258"/>
                    </a:cubicBezTo>
                    <a:cubicBezTo>
                      <a:pt x="314" y="219"/>
                      <a:pt x="327" y="245"/>
                      <a:pt x="409" y="206"/>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0"/>
              <p:cNvSpPr/>
              <p:nvPr/>
            </p:nvSpPr>
            <p:spPr>
              <a:xfrm>
                <a:off x="6079025" y="2800075"/>
                <a:ext cx="10225" cy="8925"/>
              </a:xfrm>
              <a:custGeom>
                <a:avLst/>
                <a:gdLst/>
                <a:ahLst/>
                <a:cxnLst/>
                <a:rect l="l" t="t" r="r" b="b"/>
                <a:pathLst>
                  <a:path w="409" h="357" extrusionOk="0">
                    <a:moveTo>
                      <a:pt x="301" y="0"/>
                    </a:moveTo>
                    <a:cubicBezTo>
                      <a:pt x="206" y="56"/>
                      <a:pt x="245" y="69"/>
                      <a:pt x="164" y="111"/>
                    </a:cubicBezTo>
                    <a:cubicBezTo>
                      <a:pt x="129" y="131"/>
                      <a:pt x="109" y="131"/>
                      <a:pt x="87" y="131"/>
                    </a:cubicBezTo>
                    <a:cubicBezTo>
                      <a:pt x="65" y="131"/>
                      <a:pt x="41" y="131"/>
                      <a:pt x="0" y="150"/>
                    </a:cubicBezTo>
                    <a:lnTo>
                      <a:pt x="111" y="356"/>
                    </a:lnTo>
                    <a:cubicBezTo>
                      <a:pt x="219" y="314"/>
                      <a:pt x="177" y="287"/>
                      <a:pt x="245" y="258"/>
                    </a:cubicBezTo>
                    <a:cubicBezTo>
                      <a:pt x="314" y="219"/>
                      <a:pt x="327" y="245"/>
                      <a:pt x="408" y="206"/>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0"/>
              <p:cNvSpPr/>
              <p:nvPr/>
            </p:nvSpPr>
            <p:spPr>
              <a:xfrm>
                <a:off x="6077300" y="2803575"/>
                <a:ext cx="6150" cy="5675"/>
              </a:xfrm>
              <a:custGeom>
                <a:avLst/>
                <a:gdLst/>
                <a:ahLst/>
                <a:cxnLst/>
                <a:rect l="l" t="t" r="r" b="b"/>
                <a:pathLst>
                  <a:path w="246" h="227" extrusionOk="0">
                    <a:moveTo>
                      <a:pt x="115" y="0"/>
                    </a:moveTo>
                    <a:cubicBezTo>
                      <a:pt x="100" y="0"/>
                      <a:pt x="84" y="3"/>
                      <a:pt x="69" y="10"/>
                    </a:cubicBezTo>
                    <a:cubicBezTo>
                      <a:pt x="17" y="37"/>
                      <a:pt x="1" y="105"/>
                      <a:pt x="30" y="161"/>
                    </a:cubicBezTo>
                    <a:cubicBezTo>
                      <a:pt x="49" y="201"/>
                      <a:pt x="92" y="226"/>
                      <a:pt x="134" y="226"/>
                    </a:cubicBezTo>
                    <a:cubicBezTo>
                      <a:pt x="150" y="226"/>
                      <a:pt x="166" y="223"/>
                      <a:pt x="180" y="216"/>
                    </a:cubicBezTo>
                    <a:cubicBezTo>
                      <a:pt x="233" y="200"/>
                      <a:pt x="246" y="134"/>
                      <a:pt x="220" y="66"/>
                    </a:cubicBezTo>
                    <a:cubicBezTo>
                      <a:pt x="200" y="25"/>
                      <a:pt x="158" y="0"/>
                      <a:pt x="11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0"/>
              <p:cNvSpPr/>
              <p:nvPr/>
            </p:nvSpPr>
            <p:spPr>
              <a:xfrm>
                <a:off x="6079025" y="2805200"/>
                <a:ext cx="2800" cy="2525"/>
              </a:xfrm>
              <a:custGeom>
                <a:avLst/>
                <a:gdLst/>
                <a:ahLst/>
                <a:cxnLst/>
                <a:rect l="l" t="t" r="r" b="b"/>
                <a:pathLst>
                  <a:path w="112" h="101" extrusionOk="0">
                    <a:moveTo>
                      <a:pt x="30" y="1"/>
                    </a:moveTo>
                    <a:cubicBezTo>
                      <a:pt x="13" y="14"/>
                      <a:pt x="0" y="40"/>
                      <a:pt x="13" y="69"/>
                    </a:cubicBezTo>
                    <a:cubicBezTo>
                      <a:pt x="25" y="89"/>
                      <a:pt x="43" y="101"/>
                      <a:pt x="61" y="101"/>
                    </a:cubicBezTo>
                    <a:cubicBezTo>
                      <a:pt x="68" y="101"/>
                      <a:pt x="75" y="99"/>
                      <a:pt x="82" y="96"/>
                    </a:cubicBezTo>
                    <a:cubicBezTo>
                      <a:pt x="95" y="82"/>
                      <a:pt x="111" y="53"/>
                      <a:pt x="95" y="27"/>
                    </a:cubicBezTo>
                    <a:cubicBezTo>
                      <a:pt x="82" y="1"/>
                      <a:pt x="56" y="1"/>
                      <a:pt x="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0"/>
              <p:cNvSpPr/>
              <p:nvPr/>
            </p:nvSpPr>
            <p:spPr>
              <a:xfrm>
                <a:off x="6084825" y="2799750"/>
                <a:ext cx="6125" cy="5800"/>
              </a:xfrm>
              <a:custGeom>
                <a:avLst/>
                <a:gdLst/>
                <a:ahLst/>
                <a:cxnLst/>
                <a:rect l="l" t="t" r="r" b="b"/>
                <a:pathLst>
                  <a:path w="245" h="232" extrusionOk="0">
                    <a:moveTo>
                      <a:pt x="122" y="1"/>
                    </a:moveTo>
                    <a:cubicBezTo>
                      <a:pt x="104" y="1"/>
                      <a:pt x="86" y="5"/>
                      <a:pt x="69" y="13"/>
                    </a:cubicBezTo>
                    <a:cubicBezTo>
                      <a:pt x="13" y="43"/>
                      <a:pt x="0" y="108"/>
                      <a:pt x="26" y="163"/>
                    </a:cubicBezTo>
                    <a:cubicBezTo>
                      <a:pt x="46" y="211"/>
                      <a:pt x="85" y="231"/>
                      <a:pt x="124" y="231"/>
                    </a:cubicBezTo>
                    <a:cubicBezTo>
                      <a:pt x="142" y="231"/>
                      <a:pt x="160" y="227"/>
                      <a:pt x="176" y="219"/>
                    </a:cubicBezTo>
                    <a:cubicBezTo>
                      <a:pt x="232" y="190"/>
                      <a:pt x="245" y="124"/>
                      <a:pt x="219" y="69"/>
                    </a:cubicBezTo>
                    <a:cubicBezTo>
                      <a:pt x="199" y="22"/>
                      <a:pt x="162" y="1"/>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0"/>
              <p:cNvSpPr/>
              <p:nvPr/>
            </p:nvSpPr>
            <p:spPr>
              <a:xfrm>
                <a:off x="6086525" y="2801325"/>
                <a:ext cx="2725" cy="2650"/>
              </a:xfrm>
              <a:custGeom>
                <a:avLst/>
                <a:gdLst/>
                <a:ahLst/>
                <a:cxnLst/>
                <a:rect l="l" t="t" r="r" b="b"/>
                <a:pathLst>
                  <a:path w="109" h="106" extrusionOk="0">
                    <a:moveTo>
                      <a:pt x="50" y="1"/>
                    </a:moveTo>
                    <a:cubicBezTo>
                      <a:pt x="42" y="1"/>
                      <a:pt x="35" y="2"/>
                      <a:pt x="27" y="6"/>
                    </a:cubicBezTo>
                    <a:cubicBezTo>
                      <a:pt x="14" y="19"/>
                      <a:pt x="1" y="45"/>
                      <a:pt x="14" y="74"/>
                    </a:cubicBezTo>
                    <a:cubicBezTo>
                      <a:pt x="23" y="93"/>
                      <a:pt x="42" y="106"/>
                      <a:pt x="61" y="106"/>
                    </a:cubicBezTo>
                    <a:cubicBezTo>
                      <a:pt x="68" y="106"/>
                      <a:pt x="75" y="104"/>
                      <a:pt x="82" y="100"/>
                    </a:cubicBezTo>
                    <a:cubicBezTo>
                      <a:pt x="95" y="87"/>
                      <a:pt x="108" y="61"/>
                      <a:pt x="95" y="32"/>
                    </a:cubicBezTo>
                    <a:cubicBezTo>
                      <a:pt x="86" y="13"/>
                      <a:pt x="69"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0"/>
              <p:cNvSpPr/>
              <p:nvPr/>
            </p:nvSpPr>
            <p:spPr>
              <a:xfrm>
                <a:off x="6101125" y="2787500"/>
                <a:ext cx="9900" cy="9575"/>
              </a:xfrm>
              <a:custGeom>
                <a:avLst/>
                <a:gdLst/>
                <a:ahLst/>
                <a:cxnLst/>
                <a:rect l="l" t="t" r="r" b="b"/>
                <a:pathLst>
                  <a:path w="396" h="383" extrusionOk="0">
                    <a:moveTo>
                      <a:pt x="327" y="1"/>
                    </a:moveTo>
                    <a:cubicBezTo>
                      <a:pt x="220" y="69"/>
                      <a:pt x="220" y="95"/>
                      <a:pt x="164" y="125"/>
                    </a:cubicBezTo>
                    <a:cubicBezTo>
                      <a:pt x="96" y="164"/>
                      <a:pt x="83" y="138"/>
                      <a:pt x="1" y="177"/>
                    </a:cubicBezTo>
                    <a:lnTo>
                      <a:pt x="109" y="382"/>
                    </a:lnTo>
                    <a:cubicBezTo>
                      <a:pt x="220" y="327"/>
                      <a:pt x="177" y="314"/>
                      <a:pt x="246" y="272"/>
                    </a:cubicBezTo>
                    <a:cubicBezTo>
                      <a:pt x="269" y="258"/>
                      <a:pt x="282" y="254"/>
                      <a:pt x="291" y="254"/>
                    </a:cubicBezTo>
                    <a:cubicBezTo>
                      <a:pt x="309" y="254"/>
                      <a:pt x="306" y="272"/>
                      <a:pt x="314" y="272"/>
                    </a:cubicBezTo>
                    <a:lnTo>
                      <a:pt x="396" y="43"/>
                    </a:lnTo>
                    <a:cubicBezTo>
                      <a:pt x="370" y="27"/>
                      <a:pt x="340" y="14"/>
                      <a:pt x="32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0"/>
              <p:cNvSpPr/>
              <p:nvPr/>
            </p:nvSpPr>
            <p:spPr>
              <a:xfrm>
                <a:off x="6094025" y="2791900"/>
                <a:ext cx="9825" cy="9250"/>
              </a:xfrm>
              <a:custGeom>
                <a:avLst/>
                <a:gdLst/>
                <a:ahLst/>
                <a:cxnLst/>
                <a:rect l="l" t="t" r="r" b="b"/>
                <a:pathLst>
                  <a:path w="393" h="370" extrusionOk="0">
                    <a:moveTo>
                      <a:pt x="285" y="1"/>
                    </a:moveTo>
                    <a:cubicBezTo>
                      <a:pt x="190" y="56"/>
                      <a:pt x="229" y="69"/>
                      <a:pt x="164" y="112"/>
                    </a:cubicBezTo>
                    <a:cubicBezTo>
                      <a:pt x="83" y="151"/>
                      <a:pt x="66" y="125"/>
                      <a:pt x="1" y="164"/>
                    </a:cubicBezTo>
                    <a:lnTo>
                      <a:pt x="109" y="370"/>
                    </a:lnTo>
                    <a:cubicBezTo>
                      <a:pt x="203" y="314"/>
                      <a:pt x="164" y="301"/>
                      <a:pt x="229" y="259"/>
                    </a:cubicBezTo>
                    <a:cubicBezTo>
                      <a:pt x="311" y="220"/>
                      <a:pt x="327" y="246"/>
                      <a:pt x="393" y="206"/>
                    </a:cubicBezTo>
                    <a:lnTo>
                      <a:pt x="28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0"/>
              <p:cNvSpPr/>
              <p:nvPr/>
            </p:nvSpPr>
            <p:spPr>
              <a:xfrm>
                <a:off x="6092325" y="2795725"/>
                <a:ext cx="6150" cy="5750"/>
              </a:xfrm>
              <a:custGeom>
                <a:avLst/>
                <a:gdLst/>
                <a:ahLst/>
                <a:cxnLst/>
                <a:rect l="l" t="t" r="r" b="b"/>
                <a:pathLst>
                  <a:path w="246" h="230" extrusionOk="0">
                    <a:moveTo>
                      <a:pt x="105" y="1"/>
                    </a:moveTo>
                    <a:cubicBezTo>
                      <a:pt x="92" y="1"/>
                      <a:pt x="79" y="4"/>
                      <a:pt x="69" y="11"/>
                    </a:cubicBezTo>
                    <a:cubicBezTo>
                      <a:pt x="14" y="40"/>
                      <a:pt x="0" y="106"/>
                      <a:pt x="27" y="161"/>
                    </a:cubicBezTo>
                    <a:cubicBezTo>
                      <a:pt x="45" y="208"/>
                      <a:pt x="82" y="229"/>
                      <a:pt x="122" y="229"/>
                    </a:cubicBezTo>
                    <a:cubicBezTo>
                      <a:pt x="141" y="229"/>
                      <a:pt x="159" y="225"/>
                      <a:pt x="177" y="217"/>
                    </a:cubicBezTo>
                    <a:cubicBezTo>
                      <a:pt x="232" y="187"/>
                      <a:pt x="245" y="122"/>
                      <a:pt x="216" y="67"/>
                    </a:cubicBezTo>
                    <a:cubicBezTo>
                      <a:pt x="187" y="26"/>
                      <a:pt x="142" y="1"/>
                      <a:pt x="10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0"/>
              <p:cNvSpPr/>
              <p:nvPr/>
            </p:nvSpPr>
            <p:spPr>
              <a:xfrm>
                <a:off x="6094025" y="2797250"/>
                <a:ext cx="2725" cy="2650"/>
              </a:xfrm>
              <a:custGeom>
                <a:avLst/>
                <a:gdLst/>
                <a:ahLst/>
                <a:cxnLst/>
                <a:rect l="l" t="t" r="r" b="b"/>
                <a:pathLst>
                  <a:path w="109" h="106" extrusionOk="0">
                    <a:moveTo>
                      <a:pt x="48" y="0"/>
                    </a:moveTo>
                    <a:cubicBezTo>
                      <a:pt x="41" y="0"/>
                      <a:pt x="34" y="2"/>
                      <a:pt x="27" y="6"/>
                    </a:cubicBezTo>
                    <a:cubicBezTo>
                      <a:pt x="1" y="19"/>
                      <a:pt x="1" y="45"/>
                      <a:pt x="14" y="74"/>
                    </a:cubicBezTo>
                    <a:cubicBezTo>
                      <a:pt x="24" y="93"/>
                      <a:pt x="40" y="105"/>
                      <a:pt x="53" y="105"/>
                    </a:cubicBezTo>
                    <a:cubicBezTo>
                      <a:pt x="58" y="105"/>
                      <a:pt x="63" y="104"/>
                      <a:pt x="66" y="100"/>
                    </a:cubicBezTo>
                    <a:cubicBezTo>
                      <a:pt x="96" y="87"/>
                      <a:pt x="109" y="61"/>
                      <a:pt x="96" y="32"/>
                    </a:cubicBezTo>
                    <a:cubicBezTo>
                      <a:pt x="86" y="13"/>
                      <a:pt x="6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0"/>
              <p:cNvSpPr/>
              <p:nvPr/>
            </p:nvSpPr>
            <p:spPr>
              <a:xfrm>
                <a:off x="6099425" y="2791650"/>
                <a:ext cx="6150" cy="5725"/>
              </a:xfrm>
              <a:custGeom>
                <a:avLst/>
                <a:gdLst/>
                <a:ahLst/>
                <a:cxnLst/>
                <a:rect l="l" t="t" r="r" b="b"/>
                <a:pathLst>
                  <a:path w="246" h="229" extrusionOk="0">
                    <a:moveTo>
                      <a:pt x="115" y="1"/>
                    </a:moveTo>
                    <a:cubicBezTo>
                      <a:pt x="99" y="1"/>
                      <a:pt x="84" y="4"/>
                      <a:pt x="69" y="11"/>
                    </a:cubicBezTo>
                    <a:cubicBezTo>
                      <a:pt x="13" y="40"/>
                      <a:pt x="0" y="106"/>
                      <a:pt x="30" y="161"/>
                    </a:cubicBezTo>
                    <a:cubicBezTo>
                      <a:pt x="57" y="208"/>
                      <a:pt x="97" y="229"/>
                      <a:pt x="133" y="229"/>
                    </a:cubicBezTo>
                    <a:cubicBezTo>
                      <a:pt x="149" y="229"/>
                      <a:pt x="164" y="225"/>
                      <a:pt x="177" y="216"/>
                    </a:cubicBezTo>
                    <a:cubicBezTo>
                      <a:pt x="232" y="187"/>
                      <a:pt x="245" y="122"/>
                      <a:pt x="219" y="66"/>
                    </a:cubicBezTo>
                    <a:cubicBezTo>
                      <a:pt x="200" y="26"/>
                      <a:pt x="158" y="1"/>
                      <a:pt x="11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0"/>
              <p:cNvSpPr/>
              <p:nvPr/>
            </p:nvSpPr>
            <p:spPr>
              <a:xfrm>
                <a:off x="6101125" y="2793175"/>
                <a:ext cx="2725" cy="2650"/>
              </a:xfrm>
              <a:custGeom>
                <a:avLst/>
                <a:gdLst/>
                <a:ahLst/>
                <a:cxnLst/>
                <a:rect l="l" t="t" r="r" b="b"/>
                <a:pathLst>
                  <a:path w="109" h="106" extrusionOk="0">
                    <a:moveTo>
                      <a:pt x="56" y="0"/>
                    </a:moveTo>
                    <a:cubicBezTo>
                      <a:pt x="51" y="0"/>
                      <a:pt x="47" y="2"/>
                      <a:pt x="43" y="5"/>
                    </a:cubicBezTo>
                    <a:cubicBezTo>
                      <a:pt x="14" y="18"/>
                      <a:pt x="1" y="45"/>
                      <a:pt x="14" y="74"/>
                    </a:cubicBezTo>
                    <a:cubicBezTo>
                      <a:pt x="24" y="93"/>
                      <a:pt x="42" y="105"/>
                      <a:pt x="61" y="105"/>
                    </a:cubicBezTo>
                    <a:cubicBezTo>
                      <a:pt x="68" y="105"/>
                      <a:pt x="76" y="104"/>
                      <a:pt x="83" y="100"/>
                    </a:cubicBezTo>
                    <a:cubicBezTo>
                      <a:pt x="109" y="87"/>
                      <a:pt x="109" y="61"/>
                      <a:pt x="96" y="31"/>
                    </a:cubicBezTo>
                    <a:cubicBezTo>
                      <a:pt x="86" y="12"/>
                      <a:pt x="70"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0"/>
              <p:cNvSpPr/>
              <p:nvPr/>
            </p:nvSpPr>
            <p:spPr>
              <a:xfrm>
                <a:off x="6114775" y="2794275"/>
                <a:ext cx="10225" cy="9900"/>
              </a:xfrm>
              <a:custGeom>
                <a:avLst/>
                <a:gdLst/>
                <a:ahLst/>
                <a:cxnLst/>
                <a:rect l="l" t="t" r="r" b="b"/>
                <a:pathLst>
                  <a:path w="409" h="396" extrusionOk="0">
                    <a:moveTo>
                      <a:pt x="150" y="1"/>
                    </a:moveTo>
                    <a:lnTo>
                      <a:pt x="0" y="193"/>
                    </a:lnTo>
                    <a:cubicBezTo>
                      <a:pt x="95" y="262"/>
                      <a:pt x="95" y="219"/>
                      <a:pt x="163" y="262"/>
                    </a:cubicBezTo>
                    <a:cubicBezTo>
                      <a:pt x="215" y="314"/>
                      <a:pt x="202" y="343"/>
                      <a:pt x="271" y="395"/>
                    </a:cubicBezTo>
                    <a:lnTo>
                      <a:pt x="408" y="206"/>
                    </a:lnTo>
                    <a:cubicBezTo>
                      <a:pt x="326" y="138"/>
                      <a:pt x="326" y="180"/>
                      <a:pt x="258" y="125"/>
                    </a:cubicBezTo>
                    <a:cubicBezTo>
                      <a:pt x="189" y="82"/>
                      <a:pt x="215" y="56"/>
                      <a:pt x="1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0"/>
              <p:cNvSpPr/>
              <p:nvPr/>
            </p:nvSpPr>
            <p:spPr>
              <a:xfrm>
                <a:off x="6108975" y="2788575"/>
                <a:ext cx="9575" cy="10550"/>
              </a:xfrm>
              <a:custGeom>
                <a:avLst/>
                <a:gdLst/>
                <a:ahLst/>
                <a:cxnLst/>
                <a:rect l="l" t="t" r="r" b="b"/>
                <a:pathLst>
                  <a:path w="383" h="422" extrusionOk="0">
                    <a:moveTo>
                      <a:pt x="82" y="0"/>
                    </a:moveTo>
                    <a:lnTo>
                      <a:pt x="0" y="229"/>
                    </a:lnTo>
                    <a:cubicBezTo>
                      <a:pt x="0" y="245"/>
                      <a:pt x="13" y="245"/>
                      <a:pt x="13" y="245"/>
                    </a:cubicBezTo>
                    <a:cubicBezTo>
                      <a:pt x="39" y="258"/>
                      <a:pt x="39" y="258"/>
                      <a:pt x="56" y="258"/>
                    </a:cubicBezTo>
                    <a:cubicBezTo>
                      <a:pt x="69" y="258"/>
                      <a:pt x="95" y="258"/>
                      <a:pt x="121" y="284"/>
                    </a:cubicBezTo>
                    <a:cubicBezTo>
                      <a:pt x="190" y="339"/>
                      <a:pt x="164" y="366"/>
                      <a:pt x="232" y="421"/>
                    </a:cubicBezTo>
                    <a:lnTo>
                      <a:pt x="382" y="229"/>
                    </a:lnTo>
                    <a:cubicBezTo>
                      <a:pt x="284" y="163"/>
                      <a:pt x="284" y="202"/>
                      <a:pt x="219" y="163"/>
                    </a:cubicBezTo>
                    <a:cubicBezTo>
                      <a:pt x="190" y="134"/>
                      <a:pt x="177" y="108"/>
                      <a:pt x="164" y="95"/>
                    </a:cubicBezTo>
                    <a:cubicBezTo>
                      <a:pt x="164" y="82"/>
                      <a:pt x="150" y="65"/>
                      <a:pt x="150" y="65"/>
                    </a:cubicBezTo>
                    <a:lnTo>
                      <a:pt x="137" y="52"/>
                    </a:lnTo>
                    <a:lnTo>
                      <a:pt x="121" y="39"/>
                    </a:lnTo>
                    <a:cubicBezTo>
                      <a:pt x="108" y="2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0"/>
              <p:cNvSpPr/>
              <p:nvPr/>
            </p:nvSpPr>
            <p:spPr>
              <a:xfrm>
                <a:off x="6106925" y="2787825"/>
                <a:ext cx="5825" cy="6475"/>
              </a:xfrm>
              <a:custGeom>
                <a:avLst/>
                <a:gdLst/>
                <a:ahLst/>
                <a:cxnLst/>
                <a:rect l="l" t="t" r="r" b="b"/>
                <a:pathLst>
                  <a:path w="233" h="259" extrusionOk="0">
                    <a:moveTo>
                      <a:pt x="95" y="1"/>
                    </a:moveTo>
                    <a:cubicBezTo>
                      <a:pt x="27" y="56"/>
                      <a:pt x="1" y="112"/>
                      <a:pt x="27" y="151"/>
                    </a:cubicBezTo>
                    <a:cubicBezTo>
                      <a:pt x="56" y="206"/>
                      <a:pt x="82" y="232"/>
                      <a:pt x="82" y="259"/>
                    </a:cubicBezTo>
                    <a:lnTo>
                      <a:pt x="121" y="259"/>
                    </a:lnTo>
                    <a:cubicBezTo>
                      <a:pt x="164" y="259"/>
                      <a:pt x="190" y="245"/>
                      <a:pt x="203" y="219"/>
                    </a:cubicBezTo>
                    <a:cubicBezTo>
                      <a:pt x="219" y="193"/>
                      <a:pt x="232" y="151"/>
                      <a:pt x="232" y="125"/>
                    </a:cubicBezTo>
                    <a:cubicBezTo>
                      <a:pt x="232" y="112"/>
                      <a:pt x="219" y="95"/>
                      <a:pt x="219" y="82"/>
                    </a:cubicBezTo>
                    <a:cubicBezTo>
                      <a:pt x="219" y="82"/>
                      <a:pt x="203" y="69"/>
                      <a:pt x="190" y="56"/>
                    </a:cubicBezTo>
                    <a:cubicBezTo>
                      <a:pt x="190" y="56"/>
                      <a:pt x="177" y="43"/>
                      <a:pt x="164" y="30"/>
                    </a:cubicBezTo>
                    <a:cubicBezTo>
                      <a:pt x="138" y="14"/>
                      <a:pt x="108" y="1"/>
                      <a:pt x="9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0"/>
              <p:cNvSpPr/>
              <p:nvPr/>
            </p:nvSpPr>
            <p:spPr>
              <a:xfrm>
                <a:off x="6108975" y="2789950"/>
                <a:ext cx="2050" cy="3050"/>
              </a:xfrm>
              <a:custGeom>
                <a:avLst/>
                <a:gdLst/>
                <a:ahLst/>
                <a:cxnLst/>
                <a:rect l="l" t="t" r="r" b="b"/>
                <a:pathLst>
                  <a:path w="82" h="122" extrusionOk="0">
                    <a:moveTo>
                      <a:pt x="28" y="1"/>
                    </a:moveTo>
                    <a:cubicBezTo>
                      <a:pt x="20" y="1"/>
                      <a:pt x="13" y="4"/>
                      <a:pt x="13" y="10"/>
                    </a:cubicBezTo>
                    <a:cubicBezTo>
                      <a:pt x="0" y="27"/>
                      <a:pt x="0" y="40"/>
                      <a:pt x="0" y="40"/>
                    </a:cubicBezTo>
                    <a:lnTo>
                      <a:pt x="0" y="66"/>
                    </a:lnTo>
                    <a:cubicBezTo>
                      <a:pt x="0" y="92"/>
                      <a:pt x="13" y="108"/>
                      <a:pt x="13" y="121"/>
                    </a:cubicBezTo>
                    <a:lnTo>
                      <a:pt x="39" y="121"/>
                    </a:lnTo>
                    <a:cubicBezTo>
                      <a:pt x="56" y="108"/>
                      <a:pt x="69" y="108"/>
                      <a:pt x="69" y="92"/>
                    </a:cubicBezTo>
                    <a:cubicBezTo>
                      <a:pt x="82" y="79"/>
                      <a:pt x="82" y="66"/>
                      <a:pt x="82" y="53"/>
                    </a:cubicBezTo>
                    <a:cubicBezTo>
                      <a:pt x="82" y="40"/>
                      <a:pt x="69" y="27"/>
                      <a:pt x="56" y="10"/>
                    </a:cubicBezTo>
                    <a:cubicBezTo>
                      <a:pt x="48" y="4"/>
                      <a:pt x="37" y="1"/>
                      <a:pt x="2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0"/>
              <p:cNvSpPr/>
              <p:nvPr/>
            </p:nvSpPr>
            <p:spPr>
              <a:xfrm>
                <a:off x="6113375" y="2793700"/>
                <a:ext cx="6475" cy="5750"/>
              </a:xfrm>
              <a:custGeom>
                <a:avLst/>
                <a:gdLst/>
                <a:ahLst/>
                <a:cxnLst/>
                <a:rect l="l" t="t" r="r" b="b"/>
                <a:pathLst>
                  <a:path w="259" h="230" extrusionOk="0">
                    <a:moveTo>
                      <a:pt x="138" y="1"/>
                    </a:moveTo>
                    <a:cubicBezTo>
                      <a:pt x="102" y="1"/>
                      <a:pt x="67" y="19"/>
                      <a:pt x="43" y="53"/>
                    </a:cubicBezTo>
                    <a:cubicBezTo>
                      <a:pt x="1" y="105"/>
                      <a:pt x="14" y="174"/>
                      <a:pt x="56" y="216"/>
                    </a:cubicBezTo>
                    <a:cubicBezTo>
                      <a:pt x="74" y="225"/>
                      <a:pt x="94" y="230"/>
                      <a:pt x="115" y="230"/>
                    </a:cubicBezTo>
                    <a:cubicBezTo>
                      <a:pt x="153" y="230"/>
                      <a:pt x="192" y="214"/>
                      <a:pt x="219" y="187"/>
                    </a:cubicBezTo>
                    <a:cubicBezTo>
                      <a:pt x="258" y="134"/>
                      <a:pt x="245" y="66"/>
                      <a:pt x="206" y="24"/>
                    </a:cubicBezTo>
                    <a:cubicBezTo>
                      <a:pt x="185" y="8"/>
                      <a:pt x="161" y="1"/>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0"/>
              <p:cNvSpPr/>
              <p:nvPr/>
            </p:nvSpPr>
            <p:spPr>
              <a:xfrm>
                <a:off x="6115425" y="2795450"/>
                <a:ext cx="2375" cy="2500"/>
              </a:xfrm>
              <a:custGeom>
                <a:avLst/>
                <a:gdLst/>
                <a:ahLst/>
                <a:cxnLst/>
                <a:rect l="l" t="t" r="r" b="b"/>
                <a:pathLst>
                  <a:path w="95" h="100" extrusionOk="0">
                    <a:moveTo>
                      <a:pt x="49" y="0"/>
                    </a:moveTo>
                    <a:cubicBezTo>
                      <a:pt x="34" y="0"/>
                      <a:pt x="21" y="7"/>
                      <a:pt x="13" y="22"/>
                    </a:cubicBezTo>
                    <a:cubicBezTo>
                      <a:pt x="0" y="35"/>
                      <a:pt x="0" y="78"/>
                      <a:pt x="13" y="91"/>
                    </a:cubicBezTo>
                    <a:cubicBezTo>
                      <a:pt x="25" y="96"/>
                      <a:pt x="37" y="99"/>
                      <a:pt x="47" y="99"/>
                    </a:cubicBezTo>
                    <a:cubicBezTo>
                      <a:pt x="62" y="99"/>
                      <a:pt x="74" y="93"/>
                      <a:pt x="82" y="78"/>
                    </a:cubicBezTo>
                    <a:cubicBezTo>
                      <a:pt x="95" y="51"/>
                      <a:pt x="95" y="22"/>
                      <a:pt x="82" y="9"/>
                    </a:cubicBezTo>
                    <a:cubicBezTo>
                      <a:pt x="71" y="4"/>
                      <a:pt x="60"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0"/>
              <p:cNvSpPr/>
              <p:nvPr/>
            </p:nvSpPr>
            <p:spPr>
              <a:xfrm>
                <a:off x="6128300" y="2804475"/>
                <a:ext cx="10225" cy="9575"/>
              </a:xfrm>
              <a:custGeom>
                <a:avLst/>
                <a:gdLst/>
                <a:ahLst/>
                <a:cxnLst/>
                <a:rect l="l" t="t" r="r" b="b"/>
                <a:pathLst>
                  <a:path w="409" h="383" extrusionOk="0">
                    <a:moveTo>
                      <a:pt x="138" y="1"/>
                    </a:moveTo>
                    <a:lnTo>
                      <a:pt x="1" y="193"/>
                    </a:lnTo>
                    <a:cubicBezTo>
                      <a:pt x="82" y="262"/>
                      <a:pt x="82" y="206"/>
                      <a:pt x="151" y="262"/>
                    </a:cubicBezTo>
                    <a:cubicBezTo>
                      <a:pt x="220" y="301"/>
                      <a:pt x="193" y="343"/>
                      <a:pt x="262" y="382"/>
                    </a:cubicBezTo>
                    <a:lnTo>
                      <a:pt x="409" y="206"/>
                    </a:lnTo>
                    <a:cubicBezTo>
                      <a:pt x="314" y="138"/>
                      <a:pt x="314" y="180"/>
                      <a:pt x="246" y="125"/>
                    </a:cubicBezTo>
                    <a:cubicBezTo>
                      <a:pt x="193" y="82"/>
                      <a:pt x="207" y="56"/>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0"/>
              <p:cNvSpPr/>
              <p:nvPr/>
            </p:nvSpPr>
            <p:spPr>
              <a:xfrm>
                <a:off x="6121525" y="2799425"/>
                <a:ext cx="10225" cy="9900"/>
              </a:xfrm>
              <a:custGeom>
                <a:avLst/>
                <a:gdLst/>
                <a:ahLst/>
                <a:cxnLst/>
                <a:rect l="l" t="t" r="r" b="b"/>
                <a:pathLst>
                  <a:path w="409" h="396" extrusionOk="0">
                    <a:moveTo>
                      <a:pt x="138" y="0"/>
                    </a:moveTo>
                    <a:lnTo>
                      <a:pt x="1" y="189"/>
                    </a:lnTo>
                    <a:cubicBezTo>
                      <a:pt x="96" y="258"/>
                      <a:pt x="96" y="203"/>
                      <a:pt x="151" y="258"/>
                    </a:cubicBezTo>
                    <a:cubicBezTo>
                      <a:pt x="220" y="313"/>
                      <a:pt x="207" y="340"/>
                      <a:pt x="272" y="395"/>
                    </a:cubicBezTo>
                    <a:lnTo>
                      <a:pt x="409" y="203"/>
                    </a:lnTo>
                    <a:cubicBezTo>
                      <a:pt x="314" y="137"/>
                      <a:pt x="314" y="176"/>
                      <a:pt x="259" y="121"/>
                    </a:cubicBezTo>
                    <a:cubicBezTo>
                      <a:pt x="190" y="82"/>
                      <a:pt x="220" y="5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0"/>
              <p:cNvSpPr/>
              <p:nvPr/>
            </p:nvSpPr>
            <p:spPr>
              <a:xfrm>
                <a:off x="6120150" y="2798800"/>
                <a:ext cx="6150" cy="5725"/>
              </a:xfrm>
              <a:custGeom>
                <a:avLst/>
                <a:gdLst/>
                <a:ahLst/>
                <a:cxnLst/>
                <a:rect l="l" t="t" r="r" b="b"/>
                <a:pathLst>
                  <a:path w="246" h="229" extrusionOk="0">
                    <a:moveTo>
                      <a:pt x="135" y="1"/>
                    </a:moveTo>
                    <a:cubicBezTo>
                      <a:pt x="102" y="1"/>
                      <a:pt x="67" y="19"/>
                      <a:pt x="43" y="51"/>
                    </a:cubicBezTo>
                    <a:cubicBezTo>
                      <a:pt x="0" y="107"/>
                      <a:pt x="17" y="175"/>
                      <a:pt x="56" y="214"/>
                    </a:cubicBezTo>
                    <a:cubicBezTo>
                      <a:pt x="70" y="224"/>
                      <a:pt x="89" y="229"/>
                      <a:pt x="108" y="229"/>
                    </a:cubicBezTo>
                    <a:cubicBezTo>
                      <a:pt x="147" y="229"/>
                      <a:pt x="189" y="210"/>
                      <a:pt x="206" y="175"/>
                    </a:cubicBezTo>
                    <a:cubicBezTo>
                      <a:pt x="245" y="133"/>
                      <a:pt x="245" y="51"/>
                      <a:pt x="193" y="25"/>
                    </a:cubicBezTo>
                    <a:cubicBezTo>
                      <a:pt x="176" y="9"/>
                      <a:pt x="156"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0"/>
              <p:cNvSpPr/>
              <p:nvPr/>
            </p:nvSpPr>
            <p:spPr>
              <a:xfrm>
                <a:off x="6121875" y="2800525"/>
                <a:ext cx="2775" cy="2475"/>
              </a:xfrm>
              <a:custGeom>
                <a:avLst/>
                <a:gdLst/>
                <a:ahLst/>
                <a:cxnLst/>
                <a:rect l="l" t="t" r="r" b="b"/>
                <a:pathLst>
                  <a:path w="111" h="99" extrusionOk="0">
                    <a:moveTo>
                      <a:pt x="60" y="1"/>
                    </a:moveTo>
                    <a:cubicBezTo>
                      <a:pt x="49" y="1"/>
                      <a:pt x="37" y="8"/>
                      <a:pt x="29" y="25"/>
                    </a:cubicBezTo>
                    <a:cubicBezTo>
                      <a:pt x="0" y="38"/>
                      <a:pt x="0" y="77"/>
                      <a:pt x="29" y="93"/>
                    </a:cubicBezTo>
                    <a:cubicBezTo>
                      <a:pt x="33" y="97"/>
                      <a:pt x="39" y="99"/>
                      <a:pt x="46" y="99"/>
                    </a:cubicBezTo>
                    <a:cubicBezTo>
                      <a:pt x="63" y="99"/>
                      <a:pt x="85" y="89"/>
                      <a:pt x="95" y="77"/>
                    </a:cubicBezTo>
                    <a:cubicBezTo>
                      <a:pt x="111" y="51"/>
                      <a:pt x="111" y="25"/>
                      <a:pt x="82" y="12"/>
                    </a:cubicBezTo>
                    <a:cubicBezTo>
                      <a:pt x="76" y="5"/>
                      <a:pt x="68" y="1"/>
                      <a:pt x="6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0"/>
              <p:cNvSpPr/>
              <p:nvPr/>
            </p:nvSpPr>
            <p:spPr>
              <a:xfrm>
                <a:off x="6127000" y="2803900"/>
                <a:ext cx="6150" cy="5750"/>
              </a:xfrm>
              <a:custGeom>
                <a:avLst/>
                <a:gdLst/>
                <a:ahLst/>
                <a:cxnLst/>
                <a:rect l="l" t="t" r="r" b="b"/>
                <a:pathLst>
                  <a:path w="246" h="230" extrusionOk="0">
                    <a:moveTo>
                      <a:pt x="134" y="1"/>
                    </a:moveTo>
                    <a:cubicBezTo>
                      <a:pt x="101" y="1"/>
                      <a:pt x="66" y="19"/>
                      <a:pt x="40" y="53"/>
                    </a:cubicBezTo>
                    <a:cubicBezTo>
                      <a:pt x="1" y="105"/>
                      <a:pt x="1" y="174"/>
                      <a:pt x="53" y="216"/>
                    </a:cubicBezTo>
                    <a:cubicBezTo>
                      <a:pt x="67" y="225"/>
                      <a:pt x="84" y="229"/>
                      <a:pt x="101" y="229"/>
                    </a:cubicBezTo>
                    <a:cubicBezTo>
                      <a:pt x="137" y="229"/>
                      <a:pt x="177" y="211"/>
                      <a:pt x="203" y="174"/>
                    </a:cubicBezTo>
                    <a:cubicBezTo>
                      <a:pt x="245" y="134"/>
                      <a:pt x="245" y="53"/>
                      <a:pt x="190" y="24"/>
                    </a:cubicBezTo>
                    <a:cubicBezTo>
                      <a:pt x="175" y="8"/>
                      <a:pt x="155" y="1"/>
                      <a:pt x="13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0"/>
              <p:cNvSpPr/>
              <p:nvPr/>
            </p:nvSpPr>
            <p:spPr>
              <a:xfrm>
                <a:off x="6128725" y="2805650"/>
                <a:ext cx="2700" cy="2425"/>
              </a:xfrm>
              <a:custGeom>
                <a:avLst/>
                <a:gdLst/>
                <a:ahLst/>
                <a:cxnLst/>
                <a:rect l="l" t="t" r="r" b="b"/>
                <a:pathLst>
                  <a:path w="108" h="97" extrusionOk="0">
                    <a:moveTo>
                      <a:pt x="57" y="0"/>
                    </a:moveTo>
                    <a:cubicBezTo>
                      <a:pt x="44" y="0"/>
                      <a:pt x="29" y="7"/>
                      <a:pt x="13" y="22"/>
                    </a:cubicBezTo>
                    <a:cubicBezTo>
                      <a:pt x="0" y="35"/>
                      <a:pt x="0" y="78"/>
                      <a:pt x="26" y="91"/>
                    </a:cubicBezTo>
                    <a:cubicBezTo>
                      <a:pt x="30" y="94"/>
                      <a:pt x="35" y="96"/>
                      <a:pt x="41" y="96"/>
                    </a:cubicBezTo>
                    <a:cubicBezTo>
                      <a:pt x="55" y="96"/>
                      <a:pt x="74" y="87"/>
                      <a:pt x="95" y="78"/>
                    </a:cubicBezTo>
                    <a:cubicBezTo>
                      <a:pt x="108" y="51"/>
                      <a:pt x="108" y="22"/>
                      <a:pt x="82" y="9"/>
                    </a:cubicBezTo>
                    <a:cubicBezTo>
                      <a:pt x="75" y="4"/>
                      <a:pt x="67" y="0"/>
                      <a:pt x="5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0"/>
              <p:cNvSpPr/>
              <p:nvPr/>
            </p:nvSpPr>
            <p:spPr>
              <a:xfrm>
                <a:off x="6134850" y="2809625"/>
                <a:ext cx="10550" cy="9575"/>
              </a:xfrm>
              <a:custGeom>
                <a:avLst/>
                <a:gdLst/>
                <a:ahLst/>
                <a:cxnLst/>
                <a:rect l="l" t="t" r="r" b="b"/>
                <a:pathLst>
                  <a:path w="422" h="383" extrusionOk="0">
                    <a:moveTo>
                      <a:pt x="147" y="0"/>
                    </a:moveTo>
                    <a:lnTo>
                      <a:pt x="0" y="176"/>
                    </a:lnTo>
                    <a:cubicBezTo>
                      <a:pt x="95" y="258"/>
                      <a:pt x="95" y="203"/>
                      <a:pt x="163" y="258"/>
                    </a:cubicBezTo>
                    <a:cubicBezTo>
                      <a:pt x="228" y="300"/>
                      <a:pt x="202" y="327"/>
                      <a:pt x="271" y="382"/>
                    </a:cubicBezTo>
                    <a:lnTo>
                      <a:pt x="421" y="203"/>
                    </a:lnTo>
                    <a:cubicBezTo>
                      <a:pt x="326" y="137"/>
                      <a:pt x="326" y="176"/>
                      <a:pt x="258" y="121"/>
                    </a:cubicBezTo>
                    <a:cubicBezTo>
                      <a:pt x="202" y="82"/>
                      <a:pt x="215" y="56"/>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0"/>
              <p:cNvSpPr/>
              <p:nvPr/>
            </p:nvSpPr>
            <p:spPr>
              <a:xfrm>
                <a:off x="6133775" y="2809000"/>
                <a:ext cx="6150" cy="5650"/>
              </a:xfrm>
              <a:custGeom>
                <a:avLst/>
                <a:gdLst/>
                <a:ahLst/>
                <a:cxnLst/>
                <a:rect l="l" t="t" r="r" b="b"/>
                <a:pathLst>
                  <a:path w="246" h="226" extrusionOk="0">
                    <a:moveTo>
                      <a:pt x="124" y="1"/>
                    </a:moveTo>
                    <a:cubicBezTo>
                      <a:pt x="88" y="1"/>
                      <a:pt x="53" y="19"/>
                      <a:pt x="27" y="51"/>
                    </a:cubicBezTo>
                    <a:cubicBezTo>
                      <a:pt x="1" y="107"/>
                      <a:pt x="1" y="175"/>
                      <a:pt x="43" y="201"/>
                    </a:cubicBezTo>
                    <a:cubicBezTo>
                      <a:pt x="63" y="218"/>
                      <a:pt x="86" y="226"/>
                      <a:pt x="109" y="226"/>
                    </a:cubicBezTo>
                    <a:cubicBezTo>
                      <a:pt x="145" y="226"/>
                      <a:pt x="180" y="207"/>
                      <a:pt x="206" y="175"/>
                    </a:cubicBezTo>
                    <a:cubicBezTo>
                      <a:pt x="245" y="120"/>
                      <a:pt x="232" y="51"/>
                      <a:pt x="190" y="25"/>
                    </a:cubicBezTo>
                    <a:cubicBezTo>
                      <a:pt x="169" y="9"/>
                      <a:pt x="147" y="1"/>
                      <a:pt x="1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0"/>
              <p:cNvSpPr/>
              <p:nvPr/>
            </p:nvSpPr>
            <p:spPr>
              <a:xfrm>
                <a:off x="6135500" y="2810600"/>
                <a:ext cx="2700" cy="2600"/>
              </a:xfrm>
              <a:custGeom>
                <a:avLst/>
                <a:gdLst/>
                <a:ahLst/>
                <a:cxnLst/>
                <a:rect l="l" t="t" r="r" b="b"/>
                <a:pathLst>
                  <a:path w="108" h="104" extrusionOk="0">
                    <a:moveTo>
                      <a:pt x="51" y="0"/>
                    </a:moveTo>
                    <a:cubicBezTo>
                      <a:pt x="35" y="0"/>
                      <a:pt x="21" y="12"/>
                      <a:pt x="13" y="30"/>
                    </a:cubicBezTo>
                    <a:cubicBezTo>
                      <a:pt x="0" y="43"/>
                      <a:pt x="0" y="69"/>
                      <a:pt x="13" y="98"/>
                    </a:cubicBezTo>
                    <a:cubicBezTo>
                      <a:pt x="21" y="102"/>
                      <a:pt x="28" y="104"/>
                      <a:pt x="36" y="104"/>
                    </a:cubicBezTo>
                    <a:cubicBezTo>
                      <a:pt x="55" y="104"/>
                      <a:pt x="72" y="94"/>
                      <a:pt x="82" y="82"/>
                    </a:cubicBezTo>
                    <a:cubicBezTo>
                      <a:pt x="108" y="56"/>
                      <a:pt x="95" y="30"/>
                      <a:pt x="82" y="17"/>
                    </a:cubicBezTo>
                    <a:cubicBezTo>
                      <a:pt x="71" y="5"/>
                      <a:pt x="61"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0"/>
              <p:cNvSpPr/>
              <p:nvPr/>
            </p:nvSpPr>
            <p:spPr>
              <a:xfrm>
                <a:off x="6082125" y="2788575"/>
                <a:ext cx="225075" cy="156025"/>
              </a:xfrm>
              <a:custGeom>
                <a:avLst/>
                <a:gdLst/>
                <a:ahLst/>
                <a:cxnLst/>
                <a:rect l="l" t="t" r="r" b="b"/>
                <a:pathLst>
                  <a:path w="9003" h="6241" extrusionOk="0">
                    <a:moveTo>
                      <a:pt x="0" y="0"/>
                    </a:moveTo>
                    <a:lnTo>
                      <a:pt x="1959" y="2366"/>
                    </a:lnTo>
                    <a:lnTo>
                      <a:pt x="5657" y="4390"/>
                    </a:lnTo>
                    <a:lnTo>
                      <a:pt x="8229" y="6241"/>
                    </a:lnTo>
                    <a:lnTo>
                      <a:pt x="9003" y="5901"/>
                    </a:lnTo>
                    <a:lnTo>
                      <a:pt x="9003" y="5696"/>
                    </a:lnTo>
                    <a:lnTo>
                      <a:pt x="6147" y="2543"/>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0"/>
              <p:cNvSpPr/>
              <p:nvPr/>
            </p:nvSpPr>
            <p:spPr>
              <a:xfrm>
                <a:off x="6082125" y="2783425"/>
                <a:ext cx="225075" cy="156125"/>
              </a:xfrm>
              <a:custGeom>
                <a:avLst/>
                <a:gdLst/>
                <a:ahLst/>
                <a:cxnLst/>
                <a:rect l="l" t="t" r="r" b="b"/>
                <a:pathLst>
                  <a:path w="9003" h="6245" extrusionOk="0">
                    <a:moveTo>
                      <a:pt x="0" y="0"/>
                    </a:moveTo>
                    <a:lnTo>
                      <a:pt x="1959" y="2380"/>
                    </a:lnTo>
                    <a:lnTo>
                      <a:pt x="5657" y="4407"/>
                    </a:lnTo>
                    <a:lnTo>
                      <a:pt x="8229" y="6244"/>
                    </a:lnTo>
                    <a:lnTo>
                      <a:pt x="9003" y="5902"/>
                    </a:lnTo>
                    <a:lnTo>
                      <a:pt x="8800" y="4939"/>
                    </a:lnTo>
                    <a:lnTo>
                      <a:pt x="6147" y="2556"/>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0"/>
              <p:cNvSpPr/>
              <p:nvPr/>
            </p:nvSpPr>
            <p:spPr>
              <a:xfrm>
                <a:off x="5867600" y="2757225"/>
                <a:ext cx="296475" cy="122100"/>
              </a:xfrm>
              <a:custGeom>
                <a:avLst/>
                <a:gdLst/>
                <a:ahLst/>
                <a:cxnLst/>
                <a:rect l="l" t="t" r="r" b="b"/>
                <a:pathLst>
                  <a:path w="11859" h="4884" extrusionOk="0">
                    <a:moveTo>
                      <a:pt x="6636" y="1"/>
                    </a:moveTo>
                    <a:lnTo>
                      <a:pt x="1401" y="1238"/>
                    </a:lnTo>
                    <a:lnTo>
                      <a:pt x="0" y="1920"/>
                    </a:lnTo>
                    <a:lnTo>
                      <a:pt x="842" y="2449"/>
                    </a:lnTo>
                    <a:lnTo>
                      <a:pt x="7723" y="4884"/>
                    </a:lnTo>
                    <a:lnTo>
                      <a:pt x="10403" y="4884"/>
                    </a:lnTo>
                    <a:lnTo>
                      <a:pt x="11859" y="3265"/>
                    </a:lnTo>
                    <a:lnTo>
                      <a:pt x="11859" y="2951"/>
                    </a:lnTo>
                    <a:lnTo>
                      <a:pt x="9273" y="980"/>
                    </a:lnTo>
                    <a:lnTo>
                      <a:pt x="66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0"/>
              <p:cNvSpPr/>
              <p:nvPr/>
            </p:nvSpPr>
            <p:spPr>
              <a:xfrm>
                <a:off x="5867600" y="2749400"/>
                <a:ext cx="296475" cy="122100"/>
              </a:xfrm>
              <a:custGeom>
                <a:avLst/>
                <a:gdLst/>
                <a:ahLst/>
                <a:cxnLst/>
                <a:rect l="l" t="t" r="r" b="b"/>
                <a:pathLst>
                  <a:path w="11859" h="4884" extrusionOk="0">
                    <a:moveTo>
                      <a:pt x="6636" y="0"/>
                    </a:moveTo>
                    <a:lnTo>
                      <a:pt x="1401" y="1241"/>
                    </a:lnTo>
                    <a:lnTo>
                      <a:pt x="0" y="1920"/>
                    </a:lnTo>
                    <a:lnTo>
                      <a:pt x="842" y="2448"/>
                    </a:lnTo>
                    <a:lnTo>
                      <a:pt x="7723" y="4870"/>
                    </a:lnTo>
                    <a:lnTo>
                      <a:pt x="10403" y="4883"/>
                    </a:lnTo>
                    <a:lnTo>
                      <a:pt x="11859" y="3264"/>
                    </a:lnTo>
                    <a:lnTo>
                      <a:pt x="8608" y="232"/>
                    </a:lnTo>
                    <a:lnTo>
                      <a:pt x="663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0"/>
              <p:cNvSpPr/>
              <p:nvPr/>
            </p:nvSpPr>
            <p:spPr>
              <a:xfrm>
                <a:off x="5955325" y="2779675"/>
                <a:ext cx="144450" cy="66675"/>
              </a:xfrm>
              <a:custGeom>
                <a:avLst/>
                <a:gdLst/>
                <a:ahLst/>
                <a:cxnLst/>
                <a:rect l="l" t="t" r="r" b="b"/>
                <a:pathLst>
                  <a:path w="5778" h="2667" extrusionOk="0">
                    <a:moveTo>
                      <a:pt x="4093" y="0"/>
                    </a:moveTo>
                    <a:lnTo>
                      <a:pt x="0" y="911"/>
                    </a:lnTo>
                    <a:lnTo>
                      <a:pt x="1289" y="1293"/>
                    </a:lnTo>
                    <a:lnTo>
                      <a:pt x="4596" y="2667"/>
                    </a:lnTo>
                    <a:lnTo>
                      <a:pt x="5751" y="1525"/>
                    </a:lnTo>
                    <a:lnTo>
                      <a:pt x="5777" y="1335"/>
                    </a:lnTo>
                    <a:lnTo>
                      <a:pt x="40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0"/>
              <p:cNvSpPr/>
              <p:nvPr/>
            </p:nvSpPr>
            <p:spPr>
              <a:xfrm>
                <a:off x="6025650" y="2856200"/>
                <a:ext cx="23850" cy="84975"/>
              </a:xfrm>
              <a:custGeom>
                <a:avLst/>
                <a:gdLst/>
                <a:ahLst/>
                <a:cxnLst/>
                <a:rect l="l" t="t" r="r" b="b"/>
                <a:pathLst>
                  <a:path w="954" h="3399" extrusionOk="0">
                    <a:moveTo>
                      <a:pt x="954" y="1"/>
                    </a:moveTo>
                    <a:lnTo>
                      <a:pt x="1" y="993"/>
                    </a:lnTo>
                    <a:lnTo>
                      <a:pt x="1" y="3399"/>
                    </a:lnTo>
                    <a:lnTo>
                      <a:pt x="954" y="2406"/>
                    </a:lnTo>
                    <a:lnTo>
                      <a:pt x="95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0"/>
              <p:cNvSpPr/>
              <p:nvPr/>
            </p:nvSpPr>
            <p:spPr>
              <a:xfrm>
                <a:off x="6015125" y="2941900"/>
                <a:ext cx="123400" cy="99250"/>
              </a:xfrm>
              <a:custGeom>
                <a:avLst/>
                <a:gdLst/>
                <a:ahLst/>
                <a:cxnLst/>
                <a:rect l="l" t="t" r="r" b="b"/>
                <a:pathLst>
                  <a:path w="4936" h="3970" extrusionOk="0">
                    <a:moveTo>
                      <a:pt x="627" y="0"/>
                    </a:moveTo>
                    <a:lnTo>
                      <a:pt x="1" y="434"/>
                    </a:lnTo>
                    <a:lnTo>
                      <a:pt x="2488" y="2011"/>
                    </a:lnTo>
                    <a:lnTo>
                      <a:pt x="2367" y="2693"/>
                    </a:lnTo>
                    <a:lnTo>
                      <a:pt x="3128" y="3333"/>
                    </a:lnTo>
                    <a:lnTo>
                      <a:pt x="3918" y="3969"/>
                    </a:lnTo>
                    <a:lnTo>
                      <a:pt x="4936" y="3943"/>
                    </a:lnTo>
                    <a:lnTo>
                      <a:pt x="3467" y="1603"/>
                    </a:lnTo>
                    <a:lnTo>
                      <a:pt x="62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0"/>
              <p:cNvSpPr/>
              <p:nvPr/>
            </p:nvSpPr>
            <p:spPr>
              <a:xfrm>
                <a:off x="6005900" y="2892600"/>
                <a:ext cx="71425" cy="99575"/>
              </a:xfrm>
              <a:custGeom>
                <a:avLst/>
                <a:gdLst/>
                <a:ahLst/>
                <a:cxnLst/>
                <a:rect l="l" t="t" r="r" b="b"/>
                <a:pathLst>
                  <a:path w="2857" h="3983" extrusionOk="0">
                    <a:moveTo>
                      <a:pt x="370" y="1"/>
                    </a:moveTo>
                    <a:lnTo>
                      <a:pt x="69" y="259"/>
                    </a:lnTo>
                    <a:lnTo>
                      <a:pt x="1" y="461"/>
                    </a:lnTo>
                    <a:lnTo>
                      <a:pt x="1" y="1972"/>
                    </a:lnTo>
                    <a:lnTo>
                      <a:pt x="69" y="2122"/>
                    </a:lnTo>
                    <a:lnTo>
                      <a:pt x="370" y="2406"/>
                    </a:lnTo>
                    <a:lnTo>
                      <a:pt x="2857" y="3983"/>
                    </a:lnTo>
                    <a:lnTo>
                      <a:pt x="2857" y="1577"/>
                    </a:lnTo>
                    <a:lnTo>
                      <a:pt x="37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0"/>
              <p:cNvSpPr/>
              <p:nvPr/>
            </p:nvSpPr>
            <p:spPr>
              <a:xfrm>
                <a:off x="6133450" y="2931375"/>
                <a:ext cx="75175" cy="100625"/>
              </a:xfrm>
              <a:custGeom>
                <a:avLst/>
                <a:gdLst/>
                <a:ahLst/>
                <a:cxnLst/>
                <a:rect l="l" t="t" r="r" b="b"/>
                <a:pathLst>
                  <a:path w="3007" h="4025" extrusionOk="0">
                    <a:moveTo>
                      <a:pt x="1" y="0"/>
                    </a:moveTo>
                    <a:lnTo>
                      <a:pt x="898" y="2745"/>
                    </a:lnTo>
                    <a:lnTo>
                      <a:pt x="1835" y="4025"/>
                    </a:lnTo>
                    <a:lnTo>
                      <a:pt x="3007" y="3045"/>
                    </a:lnTo>
                    <a:cubicBezTo>
                      <a:pt x="3007" y="3045"/>
                      <a:pt x="1753" y="1306"/>
                      <a:pt x="1456" y="1005"/>
                    </a:cubicBezTo>
                    <a:cubicBezTo>
                      <a:pt x="1169" y="692"/>
                      <a:pt x="1" y="0"/>
                      <a:pt x="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0"/>
              <p:cNvSpPr/>
              <p:nvPr/>
            </p:nvSpPr>
            <p:spPr>
              <a:xfrm>
                <a:off x="6030800" y="2858250"/>
                <a:ext cx="135325" cy="129200"/>
              </a:xfrm>
              <a:custGeom>
                <a:avLst/>
                <a:gdLst/>
                <a:ahLst/>
                <a:cxnLst/>
                <a:rect l="l" t="t" r="r" b="b"/>
                <a:pathLst>
                  <a:path w="5413" h="5168" extrusionOk="0">
                    <a:moveTo>
                      <a:pt x="898" y="1"/>
                    </a:moveTo>
                    <a:lnTo>
                      <a:pt x="0" y="937"/>
                    </a:lnTo>
                    <a:lnTo>
                      <a:pt x="2840" y="2543"/>
                    </a:lnTo>
                    <a:lnTo>
                      <a:pt x="4309" y="4883"/>
                    </a:lnTo>
                    <a:lnTo>
                      <a:pt x="4746" y="5128"/>
                    </a:lnTo>
                    <a:lnTo>
                      <a:pt x="5412" y="5167"/>
                    </a:lnTo>
                    <a:lnTo>
                      <a:pt x="5412" y="5167"/>
                    </a:lnTo>
                    <a:lnTo>
                      <a:pt x="5275" y="4828"/>
                    </a:lnTo>
                    <a:lnTo>
                      <a:pt x="4162" y="2243"/>
                    </a:lnTo>
                    <a:lnTo>
                      <a:pt x="3780" y="1727"/>
                    </a:lnTo>
                    <a:lnTo>
                      <a:pt x="2040" y="461"/>
                    </a:lnTo>
                    <a:lnTo>
                      <a:pt x="898"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0"/>
              <p:cNvSpPr/>
              <p:nvPr/>
            </p:nvSpPr>
            <p:spPr>
              <a:xfrm>
                <a:off x="5811125" y="2822500"/>
                <a:ext cx="28250" cy="90850"/>
              </a:xfrm>
              <a:custGeom>
                <a:avLst/>
                <a:gdLst/>
                <a:ahLst/>
                <a:cxnLst/>
                <a:rect l="l" t="t" r="r" b="b"/>
                <a:pathLst>
                  <a:path w="1130" h="3634" extrusionOk="0">
                    <a:moveTo>
                      <a:pt x="245" y="1"/>
                    </a:moveTo>
                    <a:lnTo>
                      <a:pt x="177" y="125"/>
                    </a:lnTo>
                    <a:lnTo>
                      <a:pt x="40" y="585"/>
                    </a:lnTo>
                    <a:lnTo>
                      <a:pt x="1" y="1091"/>
                    </a:lnTo>
                    <a:lnTo>
                      <a:pt x="1" y="1293"/>
                    </a:lnTo>
                    <a:lnTo>
                      <a:pt x="56" y="1852"/>
                    </a:lnTo>
                    <a:lnTo>
                      <a:pt x="164" y="2204"/>
                    </a:lnTo>
                    <a:lnTo>
                      <a:pt x="245" y="2423"/>
                    </a:lnTo>
                    <a:lnTo>
                      <a:pt x="1130" y="3634"/>
                    </a:lnTo>
                    <a:lnTo>
                      <a:pt x="1130" y="1225"/>
                    </a:lnTo>
                    <a:lnTo>
                      <a:pt x="245"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0"/>
              <p:cNvSpPr/>
              <p:nvPr/>
            </p:nvSpPr>
            <p:spPr>
              <a:xfrm>
                <a:off x="5817250" y="2785800"/>
                <a:ext cx="232250" cy="105450"/>
              </a:xfrm>
              <a:custGeom>
                <a:avLst/>
                <a:gdLst/>
                <a:ahLst/>
                <a:cxnLst/>
                <a:rect l="l" t="t" r="r" b="b"/>
                <a:pathLst>
                  <a:path w="9290" h="4218" extrusionOk="0">
                    <a:moveTo>
                      <a:pt x="2161" y="0"/>
                    </a:moveTo>
                    <a:lnTo>
                      <a:pt x="1577" y="150"/>
                    </a:lnTo>
                    <a:lnTo>
                      <a:pt x="0" y="1469"/>
                    </a:lnTo>
                    <a:lnTo>
                      <a:pt x="885" y="2693"/>
                    </a:lnTo>
                    <a:cubicBezTo>
                      <a:pt x="885" y="2693"/>
                      <a:pt x="3565" y="3930"/>
                      <a:pt x="3849" y="3959"/>
                    </a:cubicBezTo>
                    <a:cubicBezTo>
                      <a:pt x="4120" y="3972"/>
                      <a:pt x="7615" y="4217"/>
                      <a:pt x="7615" y="4217"/>
                    </a:cubicBezTo>
                    <a:lnTo>
                      <a:pt x="8337" y="3809"/>
                    </a:lnTo>
                    <a:lnTo>
                      <a:pt x="9290" y="2817"/>
                    </a:lnTo>
                    <a:lnTo>
                      <a:pt x="9127" y="2559"/>
                    </a:lnTo>
                    <a:lnTo>
                      <a:pt x="8745" y="2203"/>
                    </a:lnTo>
                    <a:lnTo>
                      <a:pt x="8255" y="1932"/>
                    </a:lnTo>
                    <a:lnTo>
                      <a:pt x="3672" y="274"/>
                    </a:lnTo>
                    <a:lnTo>
                      <a:pt x="2896" y="69"/>
                    </a:lnTo>
                    <a:lnTo>
                      <a:pt x="216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0"/>
              <p:cNvSpPr/>
              <p:nvPr/>
            </p:nvSpPr>
            <p:spPr>
              <a:xfrm>
                <a:off x="5733600" y="2750775"/>
                <a:ext cx="82275" cy="90450"/>
              </a:xfrm>
              <a:custGeom>
                <a:avLst/>
                <a:gdLst/>
                <a:ahLst/>
                <a:cxnLst/>
                <a:rect l="l" t="t" r="r" b="b"/>
                <a:pathLst>
                  <a:path w="3291" h="3618" extrusionOk="0">
                    <a:moveTo>
                      <a:pt x="2096" y="1"/>
                    </a:moveTo>
                    <a:lnTo>
                      <a:pt x="898" y="206"/>
                    </a:lnTo>
                    <a:lnTo>
                      <a:pt x="14" y="1267"/>
                    </a:lnTo>
                    <a:lnTo>
                      <a:pt x="1" y="1470"/>
                    </a:lnTo>
                    <a:lnTo>
                      <a:pt x="95" y="3617"/>
                    </a:lnTo>
                    <a:lnTo>
                      <a:pt x="1251" y="2912"/>
                    </a:lnTo>
                    <a:lnTo>
                      <a:pt x="2096" y="2965"/>
                    </a:lnTo>
                    <a:lnTo>
                      <a:pt x="3115" y="1783"/>
                    </a:lnTo>
                    <a:lnTo>
                      <a:pt x="3291" y="598"/>
                    </a:lnTo>
                    <a:lnTo>
                      <a:pt x="209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0"/>
              <p:cNvSpPr/>
              <p:nvPr/>
            </p:nvSpPr>
            <p:spPr>
              <a:xfrm>
                <a:off x="6149450" y="2986450"/>
                <a:ext cx="17325" cy="61225"/>
              </a:xfrm>
              <a:custGeom>
                <a:avLst/>
                <a:gdLst/>
                <a:ahLst/>
                <a:cxnLst/>
                <a:rect l="l" t="t" r="r" b="b"/>
                <a:pathLst>
                  <a:path w="693" h="2449" extrusionOk="0">
                    <a:moveTo>
                      <a:pt x="0" y="0"/>
                    </a:moveTo>
                    <a:lnTo>
                      <a:pt x="0" y="2406"/>
                    </a:lnTo>
                    <a:lnTo>
                      <a:pt x="666" y="2448"/>
                    </a:lnTo>
                    <a:lnTo>
                      <a:pt x="692" y="2367"/>
                    </a:lnTo>
                    <a:lnTo>
                      <a:pt x="529" y="1835"/>
                    </a:lnTo>
                    <a:lnTo>
                      <a:pt x="529" y="963"/>
                    </a:lnTo>
                    <a:lnTo>
                      <a:pt x="666" y="297"/>
                    </a:lnTo>
                    <a:lnTo>
                      <a:pt x="666" y="39"/>
                    </a:lnTo>
                    <a:lnTo>
                      <a:pt x="0"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0"/>
              <p:cNvSpPr/>
              <p:nvPr/>
            </p:nvSpPr>
            <p:spPr>
              <a:xfrm>
                <a:off x="6138500" y="2980325"/>
                <a:ext cx="10975" cy="66275"/>
              </a:xfrm>
              <a:custGeom>
                <a:avLst/>
                <a:gdLst/>
                <a:ahLst/>
                <a:cxnLst/>
                <a:rect l="l" t="t" r="r" b="b"/>
                <a:pathLst>
                  <a:path w="439" h="2651" extrusionOk="0">
                    <a:moveTo>
                      <a:pt x="1" y="0"/>
                    </a:moveTo>
                    <a:lnTo>
                      <a:pt x="1" y="203"/>
                    </a:lnTo>
                    <a:lnTo>
                      <a:pt x="1" y="2406"/>
                    </a:lnTo>
                    <a:lnTo>
                      <a:pt x="438" y="2651"/>
                    </a:lnTo>
                    <a:lnTo>
                      <a:pt x="438" y="245"/>
                    </a:lnTo>
                    <a:lnTo>
                      <a:pt x="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5786000" y="2811000"/>
                <a:ext cx="15275" cy="20025"/>
              </a:xfrm>
              <a:custGeom>
                <a:avLst/>
                <a:gdLst/>
                <a:ahLst/>
                <a:cxnLst/>
                <a:rect l="l" t="t" r="r" b="b"/>
                <a:pathLst>
                  <a:path w="611" h="801" extrusionOk="0">
                    <a:moveTo>
                      <a:pt x="95" y="1"/>
                    </a:moveTo>
                    <a:lnTo>
                      <a:pt x="0" y="735"/>
                    </a:lnTo>
                    <a:lnTo>
                      <a:pt x="516" y="800"/>
                    </a:lnTo>
                    <a:lnTo>
                      <a:pt x="611" y="66"/>
                    </a:lnTo>
                    <a:lnTo>
                      <a:pt x="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0"/>
              <p:cNvSpPr/>
              <p:nvPr/>
            </p:nvSpPr>
            <p:spPr>
              <a:xfrm>
                <a:off x="5784925" y="2808975"/>
                <a:ext cx="20750" cy="10800"/>
              </a:xfrm>
              <a:custGeom>
                <a:avLst/>
                <a:gdLst/>
                <a:ahLst/>
                <a:cxnLst/>
                <a:rect l="l" t="t" r="r" b="b"/>
                <a:pathLst>
                  <a:path w="830" h="432" extrusionOk="0">
                    <a:moveTo>
                      <a:pt x="27" y="0"/>
                    </a:moveTo>
                    <a:cubicBezTo>
                      <a:pt x="27" y="0"/>
                      <a:pt x="27" y="1"/>
                      <a:pt x="27" y="1"/>
                    </a:cubicBezTo>
                    <a:lnTo>
                      <a:pt x="27" y="1"/>
                    </a:lnTo>
                    <a:lnTo>
                      <a:pt x="27" y="0"/>
                    </a:lnTo>
                    <a:close/>
                    <a:moveTo>
                      <a:pt x="830" y="95"/>
                    </a:moveTo>
                    <a:lnTo>
                      <a:pt x="828" y="115"/>
                    </a:lnTo>
                    <a:lnTo>
                      <a:pt x="828" y="115"/>
                    </a:lnTo>
                    <a:cubicBezTo>
                      <a:pt x="829" y="108"/>
                      <a:pt x="830" y="102"/>
                      <a:pt x="830" y="95"/>
                    </a:cubicBezTo>
                    <a:close/>
                    <a:moveTo>
                      <a:pt x="27" y="1"/>
                    </a:moveTo>
                    <a:lnTo>
                      <a:pt x="1" y="134"/>
                    </a:lnTo>
                    <a:cubicBezTo>
                      <a:pt x="1" y="202"/>
                      <a:pt x="43" y="271"/>
                      <a:pt x="125" y="340"/>
                    </a:cubicBezTo>
                    <a:cubicBezTo>
                      <a:pt x="208" y="401"/>
                      <a:pt x="329" y="431"/>
                      <a:pt x="447" y="431"/>
                    </a:cubicBezTo>
                    <a:cubicBezTo>
                      <a:pt x="537" y="431"/>
                      <a:pt x="626" y="414"/>
                      <a:pt x="696" y="379"/>
                    </a:cubicBezTo>
                    <a:cubicBezTo>
                      <a:pt x="761" y="340"/>
                      <a:pt x="804" y="284"/>
                      <a:pt x="817" y="229"/>
                    </a:cubicBezTo>
                    <a:lnTo>
                      <a:pt x="828" y="115"/>
                    </a:lnTo>
                    <a:lnTo>
                      <a:pt x="828" y="115"/>
                    </a:lnTo>
                    <a:cubicBezTo>
                      <a:pt x="819" y="161"/>
                      <a:pt x="780" y="208"/>
                      <a:pt x="709" y="245"/>
                    </a:cubicBezTo>
                    <a:cubicBezTo>
                      <a:pt x="646" y="279"/>
                      <a:pt x="563" y="296"/>
                      <a:pt x="476" y="296"/>
                    </a:cubicBezTo>
                    <a:cubicBezTo>
                      <a:pt x="358" y="296"/>
                      <a:pt x="232" y="265"/>
                      <a:pt x="138" y="202"/>
                    </a:cubicBezTo>
                    <a:cubicBezTo>
                      <a:pt x="57" y="134"/>
                      <a:pt x="14" y="66"/>
                      <a:pt x="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0"/>
              <p:cNvSpPr/>
              <p:nvPr/>
            </p:nvSpPr>
            <p:spPr>
              <a:xfrm>
                <a:off x="5778475" y="2777300"/>
                <a:ext cx="9575" cy="45225"/>
              </a:xfrm>
              <a:custGeom>
                <a:avLst/>
                <a:gdLst/>
                <a:ahLst/>
                <a:cxnLst/>
                <a:rect l="l" t="t" r="r" b="b"/>
                <a:pathLst>
                  <a:path w="383" h="1809" extrusionOk="0">
                    <a:moveTo>
                      <a:pt x="259" y="1"/>
                    </a:moveTo>
                    <a:lnTo>
                      <a:pt x="177" y="43"/>
                    </a:lnTo>
                    <a:lnTo>
                      <a:pt x="220" y="761"/>
                    </a:lnTo>
                    <a:lnTo>
                      <a:pt x="1" y="1482"/>
                    </a:lnTo>
                    <a:lnTo>
                      <a:pt x="353" y="1809"/>
                    </a:lnTo>
                    <a:lnTo>
                      <a:pt x="383" y="1659"/>
                    </a:lnTo>
                    <a:lnTo>
                      <a:pt x="151" y="1388"/>
                    </a:lnTo>
                    <a:lnTo>
                      <a:pt x="353" y="777"/>
                    </a:lnTo>
                    <a:lnTo>
                      <a:pt x="25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0"/>
              <p:cNvSpPr/>
              <p:nvPr/>
            </p:nvSpPr>
            <p:spPr>
              <a:xfrm>
                <a:off x="5784600" y="2803900"/>
                <a:ext cx="22150" cy="12500"/>
              </a:xfrm>
              <a:custGeom>
                <a:avLst/>
                <a:gdLst/>
                <a:ahLst/>
                <a:cxnLst/>
                <a:rect l="l" t="t" r="r" b="b"/>
                <a:pathLst>
                  <a:path w="886" h="500" extrusionOk="0">
                    <a:moveTo>
                      <a:pt x="407" y="64"/>
                    </a:moveTo>
                    <a:cubicBezTo>
                      <a:pt x="498" y="64"/>
                      <a:pt x="592" y="88"/>
                      <a:pt x="654" y="134"/>
                    </a:cubicBezTo>
                    <a:cubicBezTo>
                      <a:pt x="774" y="216"/>
                      <a:pt x="774" y="337"/>
                      <a:pt x="654" y="405"/>
                    </a:cubicBezTo>
                    <a:cubicBezTo>
                      <a:pt x="603" y="428"/>
                      <a:pt x="542" y="439"/>
                      <a:pt x="480" y="439"/>
                    </a:cubicBezTo>
                    <a:cubicBezTo>
                      <a:pt x="388" y="439"/>
                      <a:pt x="291" y="415"/>
                      <a:pt x="219" y="366"/>
                    </a:cubicBezTo>
                    <a:cubicBezTo>
                      <a:pt x="95" y="285"/>
                      <a:pt x="108" y="161"/>
                      <a:pt x="219" y="105"/>
                    </a:cubicBezTo>
                    <a:cubicBezTo>
                      <a:pt x="271" y="77"/>
                      <a:pt x="338" y="64"/>
                      <a:pt x="407" y="64"/>
                    </a:cubicBezTo>
                    <a:close/>
                    <a:moveTo>
                      <a:pt x="400" y="0"/>
                    </a:moveTo>
                    <a:cubicBezTo>
                      <a:pt x="309" y="0"/>
                      <a:pt x="221" y="18"/>
                      <a:pt x="151" y="53"/>
                    </a:cubicBezTo>
                    <a:cubicBezTo>
                      <a:pt x="1" y="134"/>
                      <a:pt x="1" y="298"/>
                      <a:pt x="151" y="405"/>
                    </a:cubicBezTo>
                    <a:cubicBezTo>
                      <a:pt x="245" y="468"/>
                      <a:pt x="371" y="499"/>
                      <a:pt x="489" y="499"/>
                    </a:cubicBezTo>
                    <a:cubicBezTo>
                      <a:pt x="576" y="499"/>
                      <a:pt x="659" y="482"/>
                      <a:pt x="722" y="448"/>
                    </a:cubicBezTo>
                    <a:cubicBezTo>
                      <a:pt x="885" y="366"/>
                      <a:pt x="885" y="203"/>
                      <a:pt x="735" y="92"/>
                    </a:cubicBezTo>
                    <a:cubicBezTo>
                      <a:pt x="642" y="31"/>
                      <a:pt x="519" y="0"/>
                      <a:pt x="4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0"/>
              <p:cNvSpPr/>
              <p:nvPr/>
            </p:nvSpPr>
            <p:spPr>
              <a:xfrm>
                <a:off x="5787625" y="2773550"/>
                <a:ext cx="19775" cy="41350"/>
              </a:xfrm>
              <a:custGeom>
                <a:avLst/>
                <a:gdLst/>
                <a:ahLst/>
                <a:cxnLst/>
                <a:rect l="l" t="t" r="r" b="b"/>
                <a:pathLst>
                  <a:path w="791" h="1654" extrusionOk="0">
                    <a:moveTo>
                      <a:pt x="790" y="82"/>
                    </a:moveTo>
                    <a:lnTo>
                      <a:pt x="788" y="105"/>
                    </a:lnTo>
                    <a:lnTo>
                      <a:pt x="788" y="105"/>
                    </a:lnTo>
                    <a:cubicBezTo>
                      <a:pt x="790" y="97"/>
                      <a:pt x="790" y="90"/>
                      <a:pt x="790" y="82"/>
                    </a:cubicBezTo>
                    <a:close/>
                    <a:moveTo>
                      <a:pt x="180" y="0"/>
                    </a:moveTo>
                    <a:lnTo>
                      <a:pt x="17" y="1430"/>
                    </a:lnTo>
                    <a:cubicBezTo>
                      <a:pt x="1" y="1482"/>
                      <a:pt x="30" y="1538"/>
                      <a:pt x="98" y="1580"/>
                    </a:cubicBezTo>
                    <a:cubicBezTo>
                      <a:pt x="170" y="1629"/>
                      <a:pt x="267" y="1653"/>
                      <a:pt x="359" y="1653"/>
                    </a:cubicBezTo>
                    <a:cubicBezTo>
                      <a:pt x="421" y="1653"/>
                      <a:pt x="482" y="1642"/>
                      <a:pt x="533" y="1619"/>
                    </a:cubicBezTo>
                    <a:cubicBezTo>
                      <a:pt x="588" y="1580"/>
                      <a:pt x="627" y="1538"/>
                      <a:pt x="627" y="1499"/>
                    </a:cubicBezTo>
                    <a:lnTo>
                      <a:pt x="788" y="105"/>
                    </a:lnTo>
                    <a:lnTo>
                      <a:pt x="788" y="105"/>
                    </a:lnTo>
                    <a:cubicBezTo>
                      <a:pt x="780" y="138"/>
                      <a:pt x="754" y="169"/>
                      <a:pt x="709" y="193"/>
                    </a:cubicBezTo>
                    <a:cubicBezTo>
                      <a:pt x="657" y="221"/>
                      <a:pt x="590" y="235"/>
                      <a:pt x="521" y="235"/>
                    </a:cubicBezTo>
                    <a:cubicBezTo>
                      <a:pt x="430" y="235"/>
                      <a:pt x="336" y="210"/>
                      <a:pt x="275" y="164"/>
                    </a:cubicBezTo>
                    <a:cubicBezTo>
                      <a:pt x="206" y="111"/>
                      <a:pt x="180" y="56"/>
                      <a:pt x="18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0"/>
              <p:cNvSpPr/>
              <p:nvPr/>
            </p:nvSpPr>
            <p:spPr>
              <a:xfrm>
                <a:off x="5791375" y="2769775"/>
                <a:ext cx="17075" cy="9650"/>
              </a:xfrm>
              <a:custGeom>
                <a:avLst/>
                <a:gdLst/>
                <a:ahLst/>
                <a:cxnLst/>
                <a:rect l="l" t="t" r="r" b="b"/>
                <a:pathLst>
                  <a:path w="683" h="386" extrusionOk="0">
                    <a:moveTo>
                      <a:pt x="304" y="1"/>
                    </a:moveTo>
                    <a:cubicBezTo>
                      <a:pt x="239" y="1"/>
                      <a:pt x="175" y="15"/>
                      <a:pt x="125" y="44"/>
                    </a:cubicBezTo>
                    <a:cubicBezTo>
                      <a:pt x="1" y="112"/>
                      <a:pt x="1" y="233"/>
                      <a:pt x="125" y="315"/>
                    </a:cubicBezTo>
                    <a:cubicBezTo>
                      <a:pt x="186" y="361"/>
                      <a:pt x="280" y="386"/>
                      <a:pt x="371" y="386"/>
                    </a:cubicBezTo>
                    <a:cubicBezTo>
                      <a:pt x="440" y="386"/>
                      <a:pt x="507" y="372"/>
                      <a:pt x="559" y="344"/>
                    </a:cubicBezTo>
                    <a:cubicBezTo>
                      <a:pt x="667" y="275"/>
                      <a:pt x="683" y="165"/>
                      <a:pt x="559" y="83"/>
                    </a:cubicBezTo>
                    <a:cubicBezTo>
                      <a:pt x="489" y="28"/>
                      <a:pt x="395" y="1"/>
                      <a:pt x="30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0"/>
              <p:cNvSpPr/>
              <p:nvPr/>
            </p:nvSpPr>
            <p:spPr>
              <a:xfrm>
                <a:off x="6057650" y="2779675"/>
                <a:ext cx="43850" cy="66675"/>
              </a:xfrm>
              <a:custGeom>
                <a:avLst/>
                <a:gdLst/>
                <a:ahLst/>
                <a:cxnLst/>
                <a:rect l="l" t="t" r="r" b="b"/>
                <a:pathLst>
                  <a:path w="1754" h="2667" extrusionOk="0">
                    <a:moveTo>
                      <a:pt x="0" y="0"/>
                    </a:moveTo>
                    <a:lnTo>
                      <a:pt x="1684" y="1335"/>
                    </a:lnTo>
                    <a:lnTo>
                      <a:pt x="1658" y="1525"/>
                    </a:lnTo>
                    <a:lnTo>
                      <a:pt x="503" y="2667"/>
                    </a:lnTo>
                    <a:lnTo>
                      <a:pt x="503" y="2667"/>
                    </a:lnTo>
                    <a:lnTo>
                      <a:pt x="1753" y="1482"/>
                    </a:lnTo>
                    <a:lnTo>
                      <a:pt x="1753" y="1074"/>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p:cNvSpPr/>
              <p:nvPr/>
            </p:nvSpPr>
            <p:spPr>
              <a:xfrm>
                <a:off x="5817250" y="2789550"/>
                <a:ext cx="232250" cy="101700"/>
              </a:xfrm>
              <a:custGeom>
                <a:avLst/>
                <a:gdLst/>
                <a:ahLst/>
                <a:cxnLst/>
                <a:rect l="l" t="t" r="r" b="b"/>
                <a:pathLst>
                  <a:path w="9290" h="4068" extrusionOk="0">
                    <a:moveTo>
                      <a:pt x="1577" y="0"/>
                    </a:moveTo>
                    <a:lnTo>
                      <a:pt x="0" y="1319"/>
                    </a:lnTo>
                    <a:lnTo>
                      <a:pt x="885" y="2543"/>
                    </a:lnTo>
                    <a:cubicBezTo>
                      <a:pt x="885" y="2543"/>
                      <a:pt x="2896" y="3535"/>
                      <a:pt x="3849" y="3809"/>
                    </a:cubicBezTo>
                    <a:lnTo>
                      <a:pt x="7615" y="4067"/>
                    </a:lnTo>
                    <a:lnTo>
                      <a:pt x="8337" y="3659"/>
                    </a:lnTo>
                    <a:lnTo>
                      <a:pt x="9290" y="2667"/>
                    </a:lnTo>
                    <a:lnTo>
                      <a:pt x="8268" y="3427"/>
                    </a:lnTo>
                    <a:lnTo>
                      <a:pt x="7508" y="3780"/>
                    </a:lnTo>
                    <a:lnTo>
                      <a:pt x="3849" y="3320"/>
                    </a:lnTo>
                    <a:lnTo>
                      <a:pt x="1169" y="2177"/>
                    </a:lnTo>
                    <a:lnTo>
                      <a:pt x="572" y="1267"/>
                    </a:lnTo>
                    <a:lnTo>
                      <a:pt x="157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p:cNvSpPr/>
              <p:nvPr/>
            </p:nvSpPr>
            <p:spPr>
              <a:xfrm>
                <a:off x="5733600" y="2787500"/>
                <a:ext cx="2400" cy="119000"/>
              </a:xfrm>
              <a:custGeom>
                <a:avLst/>
                <a:gdLst/>
                <a:ahLst/>
                <a:cxnLst/>
                <a:rect l="l" t="t" r="r" b="b"/>
                <a:pathLst>
                  <a:path w="96" h="4760" extrusionOk="0">
                    <a:moveTo>
                      <a:pt x="1" y="1"/>
                    </a:moveTo>
                    <a:lnTo>
                      <a:pt x="1" y="2612"/>
                    </a:lnTo>
                    <a:lnTo>
                      <a:pt x="95" y="4760"/>
                    </a:lnTo>
                    <a:lnTo>
                      <a:pt x="95" y="2148"/>
                    </a:lnTo>
                    <a:lnTo>
                      <a:pt x="1" y="1"/>
                    </a:lnTo>
                    <a:close/>
                  </a:path>
                </a:pathLst>
              </a:custGeom>
              <a:solidFill>
                <a:srgbClr val="E63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p:cNvSpPr/>
              <p:nvPr/>
            </p:nvSpPr>
            <p:spPr>
              <a:xfrm>
                <a:off x="5719000" y="2782450"/>
                <a:ext cx="17000" cy="124050"/>
              </a:xfrm>
              <a:custGeom>
                <a:avLst/>
                <a:gdLst/>
                <a:ahLst/>
                <a:cxnLst/>
                <a:rect l="l" t="t" r="r" b="b"/>
                <a:pathLst>
                  <a:path w="680" h="4962" extrusionOk="0">
                    <a:moveTo>
                      <a:pt x="598" y="0"/>
                    </a:moveTo>
                    <a:cubicBezTo>
                      <a:pt x="598" y="0"/>
                      <a:pt x="151" y="829"/>
                      <a:pt x="82" y="1126"/>
                    </a:cubicBezTo>
                    <a:cubicBezTo>
                      <a:pt x="0" y="1521"/>
                      <a:pt x="53" y="2337"/>
                      <a:pt x="121" y="2732"/>
                    </a:cubicBezTo>
                    <a:cubicBezTo>
                      <a:pt x="216" y="3303"/>
                      <a:pt x="679" y="4962"/>
                      <a:pt x="679" y="4962"/>
                    </a:cubicBezTo>
                    <a:lnTo>
                      <a:pt x="679" y="2350"/>
                    </a:lnTo>
                    <a:lnTo>
                      <a:pt x="598"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0"/>
              <p:cNvSpPr/>
              <p:nvPr/>
            </p:nvSpPr>
            <p:spPr>
              <a:xfrm>
                <a:off x="5724800" y="2806925"/>
                <a:ext cx="40075" cy="131900"/>
              </a:xfrm>
              <a:custGeom>
                <a:avLst/>
                <a:gdLst/>
                <a:ahLst/>
                <a:cxnLst/>
                <a:rect l="l" t="t" r="r" b="b"/>
                <a:pathLst>
                  <a:path w="1603" h="5276" extrusionOk="0">
                    <a:moveTo>
                      <a:pt x="392" y="0"/>
                    </a:moveTo>
                    <a:lnTo>
                      <a:pt x="0" y="529"/>
                    </a:lnTo>
                    <a:lnTo>
                      <a:pt x="13" y="1861"/>
                    </a:lnTo>
                    <a:lnTo>
                      <a:pt x="490" y="5275"/>
                    </a:lnTo>
                    <a:lnTo>
                      <a:pt x="474" y="1822"/>
                    </a:lnTo>
                    <a:lnTo>
                      <a:pt x="1603" y="666"/>
                    </a:lnTo>
                    <a:lnTo>
                      <a:pt x="39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0"/>
              <p:cNvSpPr/>
              <p:nvPr/>
            </p:nvSpPr>
            <p:spPr>
              <a:xfrm>
                <a:off x="5732550" y="2823575"/>
                <a:ext cx="32325" cy="132300"/>
              </a:xfrm>
              <a:custGeom>
                <a:avLst/>
                <a:gdLst/>
                <a:ahLst/>
                <a:cxnLst/>
                <a:rect l="l" t="t" r="r" b="b"/>
                <a:pathLst>
                  <a:path w="1293" h="5292" extrusionOk="0">
                    <a:moveTo>
                      <a:pt x="1293" y="0"/>
                    </a:moveTo>
                    <a:lnTo>
                      <a:pt x="137" y="705"/>
                    </a:lnTo>
                    <a:lnTo>
                      <a:pt x="0" y="1440"/>
                    </a:lnTo>
                    <a:lnTo>
                      <a:pt x="0" y="2719"/>
                    </a:lnTo>
                    <a:lnTo>
                      <a:pt x="180" y="4609"/>
                    </a:lnTo>
                    <a:lnTo>
                      <a:pt x="356" y="5291"/>
                    </a:lnTo>
                    <a:lnTo>
                      <a:pt x="219" y="4652"/>
                    </a:lnTo>
                    <a:lnTo>
                      <a:pt x="219" y="3101"/>
                    </a:lnTo>
                    <a:lnTo>
                      <a:pt x="588" y="1156"/>
                    </a:lnTo>
                    <a:lnTo>
                      <a:pt x="12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0"/>
              <p:cNvSpPr/>
              <p:nvPr/>
            </p:nvSpPr>
            <p:spPr>
              <a:xfrm>
                <a:off x="5839350" y="2843975"/>
                <a:ext cx="74125" cy="40825"/>
              </a:xfrm>
              <a:custGeom>
                <a:avLst/>
                <a:gdLst/>
                <a:ahLst/>
                <a:cxnLst/>
                <a:rect l="l" t="t" r="r" b="b"/>
                <a:pathLst>
                  <a:path w="2965" h="1633" extrusionOk="0">
                    <a:moveTo>
                      <a:pt x="285" y="0"/>
                    </a:moveTo>
                    <a:lnTo>
                      <a:pt x="1" y="366"/>
                    </a:lnTo>
                    <a:lnTo>
                      <a:pt x="298" y="598"/>
                    </a:lnTo>
                    <a:lnTo>
                      <a:pt x="925" y="1019"/>
                    </a:lnTo>
                    <a:lnTo>
                      <a:pt x="2012" y="1482"/>
                    </a:lnTo>
                    <a:lnTo>
                      <a:pt x="2664" y="1619"/>
                    </a:lnTo>
                    <a:lnTo>
                      <a:pt x="2965" y="1632"/>
                    </a:lnTo>
                    <a:lnTo>
                      <a:pt x="2965" y="1143"/>
                    </a:lnTo>
                    <a:lnTo>
                      <a:pt x="285"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0"/>
              <p:cNvSpPr/>
              <p:nvPr/>
            </p:nvSpPr>
            <p:spPr>
              <a:xfrm>
                <a:off x="5846450" y="2831725"/>
                <a:ext cx="67025" cy="40825"/>
              </a:xfrm>
              <a:custGeom>
                <a:avLst/>
                <a:gdLst/>
                <a:ahLst/>
                <a:cxnLst/>
                <a:rect l="l" t="t" r="r" b="b"/>
                <a:pathLst>
                  <a:path w="2681" h="1633" extrusionOk="0">
                    <a:moveTo>
                      <a:pt x="1" y="1"/>
                    </a:moveTo>
                    <a:lnTo>
                      <a:pt x="1" y="490"/>
                    </a:lnTo>
                    <a:lnTo>
                      <a:pt x="233" y="735"/>
                    </a:lnTo>
                    <a:lnTo>
                      <a:pt x="641" y="1019"/>
                    </a:lnTo>
                    <a:lnTo>
                      <a:pt x="1728" y="1483"/>
                    </a:lnTo>
                    <a:lnTo>
                      <a:pt x="2380" y="1620"/>
                    </a:lnTo>
                    <a:lnTo>
                      <a:pt x="2681" y="1633"/>
                    </a:lnTo>
                    <a:lnTo>
                      <a:pt x="2681" y="1143"/>
                    </a:ln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0"/>
              <p:cNvSpPr/>
              <p:nvPr/>
            </p:nvSpPr>
            <p:spPr>
              <a:xfrm>
                <a:off x="6071200" y="2948000"/>
                <a:ext cx="71825" cy="93150"/>
              </a:xfrm>
              <a:custGeom>
                <a:avLst/>
                <a:gdLst/>
                <a:ahLst/>
                <a:cxnLst/>
                <a:rect l="l" t="t" r="r" b="b"/>
                <a:pathLst>
                  <a:path w="2873" h="3726" extrusionOk="0">
                    <a:moveTo>
                      <a:pt x="124" y="1"/>
                    </a:moveTo>
                    <a:lnTo>
                      <a:pt x="42" y="216"/>
                    </a:lnTo>
                    <a:lnTo>
                      <a:pt x="16" y="530"/>
                    </a:lnTo>
                    <a:lnTo>
                      <a:pt x="0" y="2080"/>
                    </a:lnTo>
                    <a:lnTo>
                      <a:pt x="42" y="2273"/>
                    </a:lnTo>
                    <a:lnTo>
                      <a:pt x="124" y="2449"/>
                    </a:lnTo>
                    <a:lnTo>
                      <a:pt x="1675" y="3725"/>
                    </a:lnTo>
                    <a:lnTo>
                      <a:pt x="2693" y="3699"/>
                    </a:lnTo>
                    <a:lnTo>
                      <a:pt x="2774" y="3660"/>
                    </a:lnTo>
                    <a:lnTo>
                      <a:pt x="2872" y="3441"/>
                    </a:lnTo>
                    <a:lnTo>
                      <a:pt x="2872" y="2123"/>
                    </a:lnTo>
                    <a:lnTo>
                      <a:pt x="2774" y="1522"/>
                    </a:lnTo>
                    <a:lnTo>
                      <a:pt x="2693" y="1293"/>
                    </a:lnTo>
                    <a:lnTo>
                      <a:pt x="1675" y="1320"/>
                    </a:lnTo>
                    <a:lnTo>
                      <a:pt x="12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0"/>
              <p:cNvSpPr/>
              <p:nvPr/>
            </p:nvSpPr>
            <p:spPr>
              <a:xfrm>
                <a:off x="6113050" y="2980325"/>
                <a:ext cx="29975" cy="60825"/>
              </a:xfrm>
              <a:custGeom>
                <a:avLst/>
                <a:gdLst/>
                <a:ahLst/>
                <a:cxnLst/>
                <a:rect l="l" t="t" r="r" b="b"/>
                <a:pathLst>
                  <a:path w="1199" h="2433" extrusionOk="0">
                    <a:moveTo>
                      <a:pt x="1019" y="0"/>
                    </a:moveTo>
                    <a:lnTo>
                      <a:pt x="1" y="27"/>
                    </a:lnTo>
                    <a:lnTo>
                      <a:pt x="95" y="258"/>
                    </a:lnTo>
                    <a:lnTo>
                      <a:pt x="190" y="856"/>
                    </a:lnTo>
                    <a:lnTo>
                      <a:pt x="190" y="2174"/>
                    </a:lnTo>
                    <a:lnTo>
                      <a:pt x="95" y="2393"/>
                    </a:lnTo>
                    <a:lnTo>
                      <a:pt x="1" y="2432"/>
                    </a:lnTo>
                    <a:lnTo>
                      <a:pt x="1" y="2432"/>
                    </a:lnTo>
                    <a:lnTo>
                      <a:pt x="1019" y="2406"/>
                    </a:lnTo>
                    <a:lnTo>
                      <a:pt x="1100" y="2367"/>
                    </a:lnTo>
                    <a:lnTo>
                      <a:pt x="1198" y="2148"/>
                    </a:lnTo>
                    <a:lnTo>
                      <a:pt x="1198" y="830"/>
                    </a:lnTo>
                    <a:lnTo>
                      <a:pt x="1100" y="229"/>
                    </a:lnTo>
                    <a:lnTo>
                      <a:pt x="101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0"/>
              <p:cNvSpPr/>
              <p:nvPr/>
            </p:nvSpPr>
            <p:spPr>
              <a:xfrm>
                <a:off x="6015125" y="2881675"/>
                <a:ext cx="123400" cy="99325"/>
              </a:xfrm>
              <a:custGeom>
                <a:avLst/>
                <a:gdLst/>
                <a:ahLst/>
                <a:cxnLst/>
                <a:rect l="l" t="t" r="r" b="b"/>
                <a:pathLst>
                  <a:path w="4936" h="3973" extrusionOk="0">
                    <a:moveTo>
                      <a:pt x="627" y="0"/>
                    </a:moveTo>
                    <a:lnTo>
                      <a:pt x="1" y="438"/>
                    </a:lnTo>
                    <a:lnTo>
                      <a:pt x="2488" y="2014"/>
                    </a:lnTo>
                    <a:lnTo>
                      <a:pt x="2367" y="2693"/>
                    </a:lnTo>
                    <a:lnTo>
                      <a:pt x="3128" y="3333"/>
                    </a:lnTo>
                    <a:lnTo>
                      <a:pt x="3918" y="3973"/>
                    </a:lnTo>
                    <a:lnTo>
                      <a:pt x="4936" y="3946"/>
                    </a:lnTo>
                    <a:lnTo>
                      <a:pt x="3467" y="1606"/>
                    </a:lnTo>
                    <a:lnTo>
                      <a:pt x="3075" y="1293"/>
                    </a:lnTo>
                    <a:lnTo>
                      <a:pt x="62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0"/>
              <p:cNvSpPr/>
              <p:nvPr/>
            </p:nvSpPr>
            <p:spPr>
              <a:xfrm>
                <a:off x="6177275" y="3001675"/>
                <a:ext cx="33725" cy="37150"/>
              </a:xfrm>
              <a:custGeom>
                <a:avLst/>
                <a:gdLst/>
                <a:ahLst/>
                <a:cxnLst/>
                <a:rect l="l" t="t" r="r" b="b"/>
                <a:pathLst>
                  <a:path w="1349" h="1486" extrusionOk="0">
                    <a:moveTo>
                      <a:pt x="810" y="0"/>
                    </a:moveTo>
                    <a:cubicBezTo>
                      <a:pt x="769" y="0"/>
                      <a:pt x="726" y="5"/>
                      <a:pt x="682" y="15"/>
                    </a:cubicBezTo>
                    <a:cubicBezTo>
                      <a:pt x="314" y="83"/>
                      <a:pt x="0" y="478"/>
                      <a:pt x="0" y="886"/>
                    </a:cubicBezTo>
                    <a:cubicBezTo>
                      <a:pt x="0" y="1234"/>
                      <a:pt x="243" y="1485"/>
                      <a:pt x="552" y="1485"/>
                    </a:cubicBezTo>
                    <a:cubicBezTo>
                      <a:pt x="594" y="1485"/>
                      <a:pt x="638" y="1480"/>
                      <a:pt x="682" y="1470"/>
                    </a:cubicBezTo>
                    <a:cubicBezTo>
                      <a:pt x="1048" y="1402"/>
                      <a:pt x="1348" y="1007"/>
                      <a:pt x="1348" y="599"/>
                    </a:cubicBezTo>
                    <a:cubicBezTo>
                      <a:pt x="1348" y="254"/>
                      <a:pt x="1116" y="0"/>
                      <a:pt x="81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0"/>
              <p:cNvSpPr/>
              <p:nvPr/>
            </p:nvSpPr>
            <p:spPr>
              <a:xfrm>
                <a:off x="6186825" y="3012050"/>
                <a:ext cx="14950" cy="16625"/>
              </a:xfrm>
              <a:custGeom>
                <a:avLst/>
                <a:gdLst/>
                <a:ahLst/>
                <a:cxnLst/>
                <a:rect l="l" t="t" r="r" b="b"/>
                <a:pathLst>
                  <a:path w="598" h="665" extrusionOk="0">
                    <a:moveTo>
                      <a:pt x="361" y="0"/>
                    </a:moveTo>
                    <a:cubicBezTo>
                      <a:pt x="342" y="0"/>
                      <a:pt x="321" y="3"/>
                      <a:pt x="300" y="8"/>
                    </a:cubicBezTo>
                    <a:cubicBezTo>
                      <a:pt x="137" y="37"/>
                      <a:pt x="0" y="213"/>
                      <a:pt x="0" y="390"/>
                    </a:cubicBezTo>
                    <a:cubicBezTo>
                      <a:pt x="0" y="548"/>
                      <a:pt x="112" y="665"/>
                      <a:pt x="253" y="665"/>
                    </a:cubicBezTo>
                    <a:cubicBezTo>
                      <a:pt x="268" y="665"/>
                      <a:pt x="284" y="663"/>
                      <a:pt x="300" y="661"/>
                    </a:cubicBezTo>
                    <a:cubicBezTo>
                      <a:pt x="464" y="621"/>
                      <a:pt x="598" y="445"/>
                      <a:pt x="598" y="266"/>
                    </a:cubicBezTo>
                    <a:cubicBezTo>
                      <a:pt x="598" y="112"/>
                      <a:pt x="496" y="0"/>
                      <a:pt x="36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0"/>
              <p:cNvSpPr/>
              <p:nvPr/>
            </p:nvSpPr>
            <p:spPr>
              <a:xfrm>
                <a:off x="5852250" y="2883025"/>
                <a:ext cx="25900" cy="33050"/>
              </a:xfrm>
              <a:custGeom>
                <a:avLst/>
                <a:gdLst/>
                <a:ahLst/>
                <a:cxnLst/>
                <a:rect l="l" t="t" r="r" b="b"/>
                <a:pathLst>
                  <a:path w="1036" h="1322" extrusionOk="0">
                    <a:moveTo>
                      <a:pt x="287" y="1"/>
                    </a:moveTo>
                    <a:cubicBezTo>
                      <a:pt x="118" y="1"/>
                      <a:pt x="1" y="135"/>
                      <a:pt x="1" y="367"/>
                    </a:cubicBezTo>
                    <a:cubicBezTo>
                      <a:pt x="1" y="694"/>
                      <a:pt x="232" y="1089"/>
                      <a:pt x="516" y="1252"/>
                    </a:cubicBezTo>
                    <a:cubicBezTo>
                      <a:pt x="600" y="1299"/>
                      <a:pt x="678" y="1321"/>
                      <a:pt x="748" y="1321"/>
                    </a:cubicBezTo>
                    <a:cubicBezTo>
                      <a:pt x="918" y="1321"/>
                      <a:pt x="1035" y="1187"/>
                      <a:pt x="1035" y="955"/>
                    </a:cubicBezTo>
                    <a:cubicBezTo>
                      <a:pt x="1035" y="628"/>
                      <a:pt x="804" y="234"/>
                      <a:pt x="516" y="70"/>
                    </a:cubicBezTo>
                    <a:cubicBezTo>
                      <a:pt x="434" y="23"/>
                      <a:pt x="356" y="1"/>
                      <a:pt x="28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0"/>
              <p:cNvSpPr/>
              <p:nvPr/>
            </p:nvSpPr>
            <p:spPr>
              <a:xfrm>
                <a:off x="5850875" y="2886900"/>
                <a:ext cx="22450" cy="29050"/>
              </a:xfrm>
              <a:custGeom>
                <a:avLst/>
                <a:gdLst/>
                <a:ahLst/>
                <a:cxnLst/>
                <a:rect l="l" t="t" r="r" b="b"/>
                <a:pathLst>
                  <a:path w="898" h="1162" extrusionOk="0">
                    <a:moveTo>
                      <a:pt x="249" y="1"/>
                    </a:moveTo>
                    <a:cubicBezTo>
                      <a:pt x="103" y="1"/>
                      <a:pt x="0" y="120"/>
                      <a:pt x="0" y="323"/>
                    </a:cubicBezTo>
                    <a:cubicBezTo>
                      <a:pt x="0" y="607"/>
                      <a:pt x="206" y="947"/>
                      <a:pt x="451" y="1097"/>
                    </a:cubicBezTo>
                    <a:cubicBezTo>
                      <a:pt x="523" y="1141"/>
                      <a:pt x="591" y="1162"/>
                      <a:pt x="651" y="1162"/>
                    </a:cubicBezTo>
                    <a:cubicBezTo>
                      <a:pt x="797" y="1162"/>
                      <a:pt x="898" y="1042"/>
                      <a:pt x="898" y="839"/>
                    </a:cubicBezTo>
                    <a:cubicBezTo>
                      <a:pt x="898" y="555"/>
                      <a:pt x="695" y="199"/>
                      <a:pt x="451" y="65"/>
                    </a:cubicBezTo>
                    <a:cubicBezTo>
                      <a:pt x="379" y="21"/>
                      <a:pt x="310" y="1"/>
                      <a:pt x="24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0"/>
              <p:cNvSpPr/>
              <p:nvPr/>
            </p:nvSpPr>
            <p:spPr>
              <a:xfrm>
                <a:off x="5727475" y="2764725"/>
                <a:ext cx="46300" cy="30300"/>
              </a:xfrm>
              <a:custGeom>
                <a:avLst/>
                <a:gdLst/>
                <a:ahLst/>
                <a:cxnLst/>
                <a:rect l="l" t="t" r="r" b="b"/>
                <a:pathLst>
                  <a:path w="1852" h="1212" extrusionOk="0">
                    <a:moveTo>
                      <a:pt x="1101" y="1"/>
                    </a:moveTo>
                    <a:lnTo>
                      <a:pt x="748" y="122"/>
                    </a:lnTo>
                    <a:lnTo>
                      <a:pt x="259" y="709"/>
                    </a:lnTo>
                    <a:lnTo>
                      <a:pt x="1" y="1212"/>
                    </a:lnTo>
                    <a:lnTo>
                      <a:pt x="301" y="843"/>
                    </a:lnTo>
                    <a:lnTo>
                      <a:pt x="1251" y="843"/>
                    </a:lnTo>
                    <a:lnTo>
                      <a:pt x="1633" y="993"/>
                    </a:lnTo>
                    <a:lnTo>
                      <a:pt x="1852" y="353"/>
                    </a:lnTo>
                    <a:lnTo>
                      <a:pt x="110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5207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dirty="0"/>
            </a:br>
            <a:r>
              <a:rPr lang="en" dirty="0">
                <a:solidFill>
                  <a:schemeClr val="lt1"/>
                </a:solidFill>
              </a:rPr>
              <a:t>CONCLUSION</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33421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48"/>
        <p:cNvGrpSpPr/>
        <p:nvPr/>
      </p:nvGrpSpPr>
      <p:grpSpPr>
        <a:xfrm>
          <a:off x="0" y="0"/>
          <a:ext cx="0" cy="0"/>
          <a:chOff x="0" y="0"/>
          <a:chExt cx="0" cy="0"/>
        </a:xfrm>
      </p:grpSpPr>
      <p:sp>
        <p:nvSpPr>
          <p:cNvPr id="5749" name="Google Shape;5749;p53"/>
          <p:cNvSpPr txBox="1">
            <a:spLocks noGrp="1"/>
          </p:cNvSpPr>
          <p:nvPr>
            <p:ph type="subTitle" idx="1"/>
          </p:nvPr>
        </p:nvSpPr>
        <p:spPr>
          <a:xfrm>
            <a:off x="4396075" y="1913336"/>
            <a:ext cx="4034700" cy="21154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conclusion, we have shown that YOLOv8 is effective for recognizing traffic signs in Bahrain. Our method showed promise in terms of precision, recall, and F1 score, indicating that it might increase traffic safety and decrease infractions. To address the limitations of our study and examine the generalizability and scalability of our methodology, additional study is required.</a:t>
            </a:r>
            <a:endParaRPr dirty="0"/>
          </a:p>
        </p:txBody>
      </p:sp>
      <p:sp>
        <p:nvSpPr>
          <p:cNvPr id="5750" name="Google Shape;5750;p53"/>
          <p:cNvSpPr txBox="1">
            <a:spLocks noGrp="1"/>
          </p:cNvSpPr>
          <p:nvPr>
            <p:ph type="title"/>
          </p:nvPr>
        </p:nvSpPr>
        <p:spPr>
          <a:xfrm>
            <a:off x="4396075" y="670225"/>
            <a:ext cx="4034700" cy="76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CONCLUSION</a:t>
            </a:r>
          </a:p>
        </p:txBody>
      </p:sp>
      <p:grpSp>
        <p:nvGrpSpPr>
          <p:cNvPr id="5755" name="Google Shape;5755;p53"/>
          <p:cNvGrpSpPr/>
          <p:nvPr/>
        </p:nvGrpSpPr>
        <p:grpSpPr>
          <a:xfrm>
            <a:off x="116920" y="405167"/>
            <a:ext cx="4064985" cy="3996196"/>
            <a:chOff x="116920" y="405167"/>
            <a:chExt cx="4064985" cy="3996196"/>
          </a:xfrm>
        </p:grpSpPr>
        <p:grpSp>
          <p:nvGrpSpPr>
            <p:cNvPr id="5756" name="Google Shape;5756;p53"/>
            <p:cNvGrpSpPr/>
            <p:nvPr/>
          </p:nvGrpSpPr>
          <p:grpSpPr>
            <a:xfrm>
              <a:off x="116920" y="1059407"/>
              <a:ext cx="4064985" cy="3341956"/>
              <a:chOff x="1900997" y="762837"/>
              <a:chExt cx="4274432" cy="3514149"/>
            </a:xfrm>
          </p:grpSpPr>
          <p:sp>
            <p:nvSpPr>
              <p:cNvPr id="5757" name="Google Shape;5757;p53"/>
              <p:cNvSpPr/>
              <p:nvPr/>
            </p:nvSpPr>
            <p:spPr>
              <a:xfrm>
                <a:off x="1900997" y="2385357"/>
                <a:ext cx="3053299" cy="1891629"/>
              </a:xfrm>
              <a:custGeom>
                <a:avLst/>
                <a:gdLst/>
                <a:ahLst/>
                <a:cxnLst/>
                <a:rect l="l" t="t" r="r" b="b"/>
                <a:pathLst>
                  <a:path w="48935" h="30317" extrusionOk="0">
                    <a:moveTo>
                      <a:pt x="0" y="1"/>
                    </a:moveTo>
                    <a:lnTo>
                      <a:pt x="0" y="1483"/>
                    </a:lnTo>
                    <a:lnTo>
                      <a:pt x="48934" y="30317"/>
                    </a:lnTo>
                    <a:lnTo>
                      <a:pt x="48934" y="28630"/>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53"/>
              <p:cNvSpPr/>
              <p:nvPr/>
            </p:nvSpPr>
            <p:spPr>
              <a:xfrm>
                <a:off x="4954234" y="3531740"/>
                <a:ext cx="1054787" cy="745246"/>
              </a:xfrm>
              <a:custGeom>
                <a:avLst/>
                <a:gdLst/>
                <a:ahLst/>
                <a:cxnLst/>
                <a:rect l="l" t="t" r="r" b="b"/>
                <a:pathLst>
                  <a:path w="16905" h="11944" extrusionOk="0">
                    <a:moveTo>
                      <a:pt x="16866" y="1"/>
                    </a:moveTo>
                    <a:lnTo>
                      <a:pt x="0" y="10257"/>
                    </a:lnTo>
                    <a:lnTo>
                      <a:pt x="0" y="11944"/>
                    </a:lnTo>
                    <a:lnTo>
                      <a:pt x="16905" y="1662"/>
                    </a:lnTo>
                    <a:lnTo>
                      <a:pt x="168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53"/>
              <p:cNvSpPr/>
              <p:nvPr/>
            </p:nvSpPr>
            <p:spPr>
              <a:xfrm>
                <a:off x="1900997" y="1770142"/>
                <a:ext cx="4091989" cy="2401584"/>
              </a:xfrm>
              <a:custGeom>
                <a:avLst/>
                <a:gdLst/>
                <a:ahLst/>
                <a:cxnLst/>
                <a:rect l="l" t="t" r="r" b="b"/>
                <a:pathLst>
                  <a:path w="65582" h="38490" extrusionOk="0">
                    <a:moveTo>
                      <a:pt x="16852" y="0"/>
                    </a:moveTo>
                    <a:lnTo>
                      <a:pt x="0" y="9861"/>
                    </a:lnTo>
                    <a:lnTo>
                      <a:pt x="48934" y="38490"/>
                    </a:lnTo>
                    <a:lnTo>
                      <a:pt x="65581" y="28384"/>
                    </a:lnTo>
                    <a:lnTo>
                      <a:pt x="16852"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53"/>
              <p:cNvSpPr/>
              <p:nvPr/>
            </p:nvSpPr>
            <p:spPr>
              <a:xfrm>
                <a:off x="2952478" y="1751611"/>
                <a:ext cx="804521" cy="494730"/>
              </a:xfrm>
              <a:custGeom>
                <a:avLst/>
                <a:gdLst/>
                <a:ahLst/>
                <a:cxnLst/>
                <a:rect l="l" t="t" r="r" b="b"/>
                <a:pathLst>
                  <a:path w="12894" h="7929" extrusionOk="0">
                    <a:moveTo>
                      <a:pt x="0" y="0"/>
                    </a:moveTo>
                    <a:lnTo>
                      <a:pt x="0" y="408"/>
                    </a:lnTo>
                    <a:lnTo>
                      <a:pt x="12893" y="7928"/>
                    </a:lnTo>
                    <a:lnTo>
                      <a:pt x="12893" y="7507"/>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53"/>
              <p:cNvSpPr/>
              <p:nvPr/>
            </p:nvSpPr>
            <p:spPr>
              <a:xfrm>
                <a:off x="6006526" y="3434217"/>
                <a:ext cx="168903" cy="201286"/>
              </a:xfrm>
              <a:custGeom>
                <a:avLst/>
                <a:gdLst/>
                <a:ahLst/>
                <a:cxnLst/>
                <a:rect l="l" t="t" r="r" b="b"/>
                <a:pathLst>
                  <a:path w="2707" h="3226" extrusionOk="0">
                    <a:moveTo>
                      <a:pt x="2707" y="0"/>
                    </a:moveTo>
                    <a:lnTo>
                      <a:pt x="1" y="1564"/>
                    </a:lnTo>
                    <a:lnTo>
                      <a:pt x="40" y="3225"/>
                    </a:lnTo>
                    <a:lnTo>
                      <a:pt x="2707" y="1619"/>
                    </a:lnTo>
                    <a:lnTo>
                      <a:pt x="270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53"/>
              <p:cNvSpPr/>
              <p:nvPr/>
            </p:nvSpPr>
            <p:spPr>
              <a:xfrm>
                <a:off x="2952478" y="1653838"/>
                <a:ext cx="3222951" cy="1878776"/>
              </a:xfrm>
              <a:custGeom>
                <a:avLst/>
                <a:gdLst/>
                <a:ahLst/>
                <a:cxnLst/>
                <a:rect l="l" t="t" r="r" b="b"/>
                <a:pathLst>
                  <a:path w="51654" h="30111" extrusionOk="0">
                    <a:moveTo>
                      <a:pt x="2693" y="0"/>
                    </a:moveTo>
                    <a:lnTo>
                      <a:pt x="0" y="1567"/>
                    </a:lnTo>
                    <a:lnTo>
                      <a:pt x="49029" y="30111"/>
                    </a:lnTo>
                    <a:lnTo>
                      <a:pt x="51654" y="28534"/>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53"/>
              <p:cNvSpPr/>
              <p:nvPr/>
            </p:nvSpPr>
            <p:spPr>
              <a:xfrm>
                <a:off x="2938002" y="1765026"/>
                <a:ext cx="200288" cy="130031"/>
              </a:xfrm>
              <a:custGeom>
                <a:avLst/>
                <a:gdLst/>
                <a:ahLst/>
                <a:cxnLst/>
                <a:rect l="l" t="t" r="r" b="b"/>
                <a:pathLst>
                  <a:path w="3210" h="2084" extrusionOk="0">
                    <a:moveTo>
                      <a:pt x="1" y="1"/>
                    </a:moveTo>
                    <a:lnTo>
                      <a:pt x="1" y="219"/>
                    </a:lnTo>
                    <a:lnTo>
                      <a:pt x="3209" y="2083"/>
                    </a:lnTo>
                    <a:lnTo>
                      <a:pt x="3209"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53"/>
              <p:cNvSpPr/>
              <p:nvPr/>
            </p:nvSpPr>
            <p:spPr>
              <a:xfrm>
                <a:off x="2943119" y="1751611"/>
                <a:ext cx="209585" cy="122232"/>
              </a:xfrm>
              <a:custGeom>
                <a:avLst/>
                <a:gdLst/>
                <a:ahLst/>
                <a:cxnLst/>
                <a:rect l="l" t="t" r="r" b="b"/>
                <a:pathLst>
                  <a:path w="3359" h="1959" extrusionOk="0">
                    <a:moveTo>
                      <a:pt x="150" y="0"/>
                    </a:moveTo>
                    <a:lnTo>
                      <a:pt x="0" y="82"/>
                    </a:lnTo>
                    <a:lnTo>
                      <a:pt x="3196" y="1959"/>
                    </a:lnTo>
                    <a:lnTo>
                      <a:pt x="3359" y="186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53"/>
              <p:cNvSpPr/>
              <p:nvPr/>
            </p:nvSpPr>
            <p:spPr>
              <a:xfrm>
                <a:off x="2938002" y="1756665"/>
                <a:ext cx="204531" cy="124728"/>
              </a:xfrm>
              <a:custGeom>
                <a:avLst/>
                <a:gdLst/>
                <a:ahLst/>
                <a:cxnLst/>
                <a:rect l="l" t="t" r="r" b="b"/>
                <a:pathLst>
                  <a:path w="3278" h="1999" extrusionOk="0">
                    <a:moveTo>
                      <a:pt x="82" y="1"/>
                    </a:moveTo>
                    <a:cubicBezTo>
                      <a:pt x="27" y="27"/>
                      <a:pt x="1" y="82"/>
                      <a:pt x="1" y="135"/>
                    </a:cubicBezTo>
                    <a:lnTo>
                      <a:pt x="3209" y="1998"/>
                    </a:lnTo>
                    <a:cubicBezTo>
                      <a:pt x="3209" y="1959"/>
                      <a:pt x="3238" y="1891"/>
                      <a:pt x="3278"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53"/>
              <p:cNvSpPr/>
              <p:nvPr/>
            </p:nvSpPr>
            <p:spPr>
              <a:xfrm>
                <a:off x="3138228" y="1867665"/>
                <a:ext cx="14476" cy="27391"/>
              </a:xfrm>
              <a:custGeom>
                <a:avLst/>
                <a:gdLst/>
                <a:ahLst/>
                <a:cxnLst/>
                <a:rect l="l" t="t" r="r" b="b"/>
                <a:pathLst>
                  <a:path w="232" h="439" extrusionOk="0">
                    <a:moveTo>
                      <a:pt x="232" y="1"/>
                    </a:moveTo>
                    <a:lnTo>
                      <a:pt x="69" y="99"/>
                    </a:lnTo>
                    <a:cubicBezTo>
                      <a:pt x="29" y="112"/>
                      <a:pt x="0" y="180"/>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53"/>
              <p:cNvSpPr/>
              <p:nvPr/>
            </p:nvSpPr>
            <p:spPr>
              <a:xfrm>
                <a:off x="3139039" y="1882141"/>
                <a:ext cx="200413" cy="130780"/>
              </a:xfrm>
              <a:custGeom>
                <a:avLst/>
                <a:gdLst/>
                <a:ahLst/>
                <a:cxnLst/>
                <a:rect l="l" t="t" r="r" b="b"/>
                <a:pathLst>
                  <a:path w="3212" h="2096" extrusionOk="0">
                    <a:moveTo>
                      <a:pt x="0" y="0"/>
                    </a:moveTo>
                    <a:lnTo>
                      <a:pt x="0" y="219"/>
                    </a:lnTo>
                    <a:lnTo>
                      <a:pt x="3212" y="2096"/>
                    </a:lnTo>
                    <a:lnTo>
                      <a:pt x="3212"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53"/>
              <p:cNvSpPr/>
              <p:nvPr/>
            </p:nvSpPr>
            <p:spPr>
              <a:xfrm>
                <a:off x="3144093" y="1868664"/>
                <a:ext cx="209834" cy="122294"/>
              </a:xfrm>
              <a:custGeom>
                <a:avLst/>
                <a:gdLst/>
                <a:ahLst/>
                <a:cxnLst/>
                <a:rect l="l" t="t" r="r" b="b"/>
                <a:pathLst>
                  <a:path w="3363" h="1960" extrusionOk="0">
                    <a:moveTo>
                      <a:pt x="151" y="1"/>
                    </a:moveTo>
                    <a:lnTo>
                      <a:pt x="1" y="96"/>
                    </a:lnTo>
                    <a:lnTo>
                      <a:pt x="3213" y="1959"/>
                    </a:lnTo>
                    <a:lnTo>
                      <a:pt x="3363" y="1861"/>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53"/>
              <p:cNvSpPr/>
              <p:nvPr/>
            </p:nvSpPr>
            <p:spPr>
              <a:xfrm>
                <a:off x="3139039" y="1874591"/>
                <a:ext cx="205529" cy="124728"/>
              </a:xfrm>
              <a:custGeom>
                <a:avLst/>
                <a:gdLst/>
                <a:ahLst/>
                <a:cxnLst/>
                <a:rect l="l" t="t" r="r" b="b"/>
                <a:pathLst>
                  <a:path w="3294" h="1999" extrusionOk="0">
                    <a:moveTo>
                      <a:pt x="82" y="1"/>
                    </a:moveTo>
                    <a:cubicBezTo>
                      <a:pt x="43" y="14"/>
                      <a:pt x="0" y="82"/>
                      <a:pt x="0" y="121"/>
                    </a:cubicBezTo>
                    <a:lnTo>
                      <a:pt x="3212" y="1998"/>
                    </a:lnTo>
                    <a:cubicBezTo>
                      <a:pt x="3212" y="1946"/>
                      <a:pt x="3251" y="1890"/>
                      <a:pt x="3294"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53"/>
              <p:cNvSpPr/>
              <p:nvPr/>
            </p:nvSpPr>
            <p:spPr>
              <a:xfrm>
                <a:off x="3339389" y="1984781"/>
                <a:ext cx="14538" cy="28140"/>
              </a:xfrm>
              <a:custGeom>
                <a:avLst/>
                <a:gdLst/>
                <a:ahLst/>
                <a:cxnLst/>
                <a:rect l="l" t="t" r="r" b="b"/>
                <a:pathLst>
                  <a:path w="233" h="451" extrusionOk="0">
                    <a:moveTo>
                      <a:pt x="233" y="0"/>
                    </a:moveTo>
                    <a:lnTo>
                      <a:pt x="83" y="98"/>
                    </a:lnTo>
                    <a:cubicBezTo>
                      <a:pt x="40" y="124"/>
                      <a:pt x="1" y="180"/>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53"/>
              <p:cNvSpPr/>
              <p:nvPr/>
            </p:nvSpPr>
            <p:spPr>
              <a:xfrm>
                <a:off x="3341074" y="2000068"/>
                <a:ext cx="200226" cy="129969"/>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53"/>
              <p:cNvSpPr/>
              <p:nvPr/>
            </p:nvSpPr>
            <p:spPr>
              <a:xfrm>
                <a:off x="3345317" y="1985779"/>
                <a:ext cx="209647" cy="122294"/>
              </a:xfrm>
              <a:custGeom>
                <a:avLst/>
                <a:gdLst/>
                <a:ahLst/>
                <a:cxnLst/>
                <a:rect l="l" t="t" r="r" b="b"/>
                <a:pathLst>
                  <a:path w="3360" h="1960" extrusionOk="0">
                    <a:moveTo>
                      <a:pt x="164" y="1"/>
                    </a:moveTo>
                    <a:lnTo>
                      <a:pt x="1" y="95"/>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53"/>
              <p:cNvSpPr/>
              <p:nvPr/>
            </p:nvSpPr>
            <p:spPr>
              <a:xfrm>
                <a:off x="3341074" y="1991707"/>
                <a:ext cx="204531" cy="124665"/>
              </a:xfrm>
              <a:custGeom>
                <a:avLst/>
                <a:gdLst/>
                <a:ahLst/>
                <a:cxnLst/>
                <a:rect l="l" t="t" r="r" b="b"/>
                <a:pathLst>
                  <a:path w="3278" h="1998" extrusionOk="0">
                    <a:moveTo>
                      <a:pt x="69" y="0"/>
                    </a:moveTo>
                    <a:cubicBezTo>
                      <a:pt x="26" y="27"/>
                      <a:pt x="0" y="82"/>
                      <a:pt x="0" y="134"/>
                    </a:cubicBezTo>
                    <a:lnTo>
                      <a:pt x="3209" y="1998"/>
                    </a:lnTo>
                    <a:cubicBezTo>
                      <a:pt x="3209" y="1946"/>
                      <a:pt x="3238"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53"/>
              <p:cNvSpPr/>
              <p:nvPr/>
            </p:nvSpPr>
            <p:spPr>
              <a:xfrm>
                <a:off x="3541237" y="2102895"/>
                <a:ext cx="14538" cy="27142"/>
              </a:xfrm>
              <a:custGeom>
                <a:avLst/>
                <a:gdLst/>
                <a:ahLst/>
                <a:cxnLst/>
                <a:rect l="l" t="t" r="r" b="b"/>
                <a:pathLst>
                  <a:path w="233" h="435" extrusionOk="0">
                    <a:moveTo>
                      <a:pt x="219" y="1"/>
                    </a:moveTo>
                    <a:lnTo>
                      <a:pt x="69" y="82"/>
                    </a:lnTo>
                    <a:cubicBezTo>
                      <a:pt x="30" y="108"/>
                      <a:pt x="1" y="164"/>
                      <a:pt x="1" y="216"/>
                    </a:cubicBezTo>
                    <a:lnTo>
                      <a:pt x="1" y="435"/>
                    </a:lnTo>
                    <a:lnTo>
                      <a:pt x="232" y="298"/>
                    </a:lnTo>
                    <a:lnTo>
                      <a:pt x="21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53"/>
              <p:cNvSpPr/>
              <p:nvPr/>
            </p:nvSpPr>
            <p:spPr>
              <a:xfrm>
                <a:off x="3542236" y="2117183"/>
                <a:ext cx="200288" cy="129969"/>
              </a:xfrm>
              <a:custGeom>
                <a:avLst/>
                <a:gdLst/>
                <a:ahLst/>
                <a:cxnLst/>
                <a:rect l="l" t="t" r="r" b="b"/>
                <a:pathLst>
                  <a:path w="3210" h="2083" extrusionOk="0">
                    <a:moveTo>
                      <a:pt x="1" y="0"/>
                    </a:moveTo>
                    <a:lnTo>
                      <a:pt x="1" y="219"/>
                    </a:lnTo>
                    <a:lnTo>
                      <a:pt x="3209" y="2083"/>
                    </a:lnTo>
                    <a:lnTo>
                      <a:pt x="3209"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53"/>
              <p:cNvSpPr/>
              <p:nvPr/>
            </p:nvSpPr>
            <p:spPr>
              <a:xfrm>
                <a:off x="3547352" y="2103706"/>
                <a:ext cx="209647" cy="122294"/>
              </a:xfrm>
              <a:custGeom>
                <a:avLst/>
                <a:gdLst/>
                <a:ahLst/>
                <a:cxnLst/>
                <a:rect l="l" t="t" r="r" b="b"/>
                <a:pathLst>
                  <a:path w="3360" h="1960" extrusionOk="0">
                    <a:moveTo>
                      <a:pt x="147" y="1"/>
                    </a:moveTo>
                    <a:lnTo>
                      <a:pt x="1" y="82"/>
                    </a:lnTo>
                    <a:lnTo>
                      <a:pt x="3209" y="1959"/>
                    </a:lnTo>
                    <a:lnTo>
                      <a:pt x="3359" y="1864"/>
                    </a:lnTo>
                    <a:lnTo>
                      <a:pt x="1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53"/>
              <p:cNvSpPr/>
              <p:nvPr/>
            </p:nvSpPr>
            <p:spPr>
              <a:xfrm>
                <a:off x="3542236" y="2108822"/>
                <a:ext cx="205404" cy="124665"/>
              </a:xfrm>
              <a:custGeom>
                <a:avLst/>
                <a:gdLst/>
                <a:ahLst/>
                <a:cxnLst/>
                <a:rect l="l" t="t" r="r" b="b"/>
                <a:pathLst>
                  <a:path w="3292" h="1998" extrusionOk="0">
                    <a:moveTo>
                      <a:pt x="83" y="0"/>
                    </a:moveTo>
                    <a:cubicBezTo>
                      <a:pt x="40" y="26"/>
                      <a:pt x="1" y="82"/>
                      <a:pt x="1" y="134"/>
                    </a:cubicBezTo>
                    <a:lnTo>
                      <a:pt x="3209" y="1998"/>
                    </a:lnTo>
                    <a:cubicBezTo>
                      <a:pt x="3209" y="1959"/>
                      <a:pt x="3236" y="1890"/>
                      <a:pt x="3291"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53"/>
              <p:cNvSpPr/>
              <p:nvPr/>
            </p:nvSpPr>
            <p:spPr>
              <a:xfrm>
                <a:off x="3742461" y="2220010"/>
                <a:ext cx="14538" cy="27142"/>
              </a:xfrm>
              <a:custGeom>
                <a:avLst/>
                <a:gdLst/>
                <a:ahLst/>
                <a:cxnLst/>
                <a:rect l="l" t="t" r="r" b="b"/>
                <a:pathLst>
                  <a:path w="233" h="435" extrusionOk="0">
                    <a:moveTo>
                      <a:pt x="232" y="0"/>
                    </a:moveTo>
                    <a:lnTo>
                      <a:pt x="82" y="95"/>
                    </a:lnTo>
                    <a:cubicBezTo>
                      <a:pt x="27" y="108"/>
                      <a:pt x="0" y="177"/>
                      <a:pt x="0" y="216"/>
                    </a:cubicBezTo>
                    <a:lnTo>
                      <a:pt x="0" y="435"/>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53"/>
              <p:cNvSpPr/>
              <p:nvPr/>
            </p:nvSpPr>
            <p:spPr>
              <a:xfrm>
                <a:off x="3742461" y="2233425"/>
                <a:ext cx="200288" cy="130842"/>
              </a:xfrm>
              <a:custGeom>
                <a:avLst/>
                <a:gdLst/>
                <a:ahLst/>
                <a:cxnLst/>
                <a:rect l="l" t="t" r="r" b="b"/>
                <a:pathLst>
                  <a:path w="3210" h="2097" extrusionOk="0">
                    <a:moveTo>
                      <a:pt x="0" y="1"/>
                    </a:moveTo>
                    <a:lnTo>
                      <a:pt x="0" y="220"/>
                    </a:lnTo>
                    <a:lnTo>
                      <a:pt x="3209" y="2096"/>
                    </a:lnTo>
                    <a:lnTo>
                      <a:pt x="3209" y="1878"/>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53"/>
              <p:cNvSpPr/>
              <p:nvPr/>
            </p:nvSpPr>
            <p:spPr>
              <a:xfrm>
                <a:off x="3747578" y="2220010"/>
                <a:ext cx="209585" cy="122232"/>
              </a:xfrm>
              <a:custGeom>
                <a:avLst/>
                <a:gdLst/>
                <a:ahLst/>
                <a:cxnLst/>
                <a:rect l="l" t="t" r="r" b="b"/>
                <a:pathLst>
                  <a:path w="3359" h="1959" extrusionOk="0">
                    <a:moveTo>
                      <a:pt x="150" y="0"/>
                    </a:moveTo>
                    <a:lnTo>
                      <a:pt x="0" y="95"/>
                    </a:lnTo>
                    <a:lnTo>
                      <a:pt x="3196" y="1959"/>
                    </a:lnTo>
                    <a:lnTo>
                      <a:pt x="3359" y="1877"/>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53"/>
              <p:cNvSpPr/>
              <p:nvPr/>
            </p:nvSpPr>
            <p:spPr>
              <a:xfrm>
                <a:off x="3742461" y="2225938"/>
                <a:ext cx="204531" cy="124665"/>
              </a:xfrm>
              <a:custGeom>
                <a:avLst/>
                <a:gdLst/>
                <a:ahLst/>
                <a:cxnLst/>
                <a:rect l="l" t="t" r="r" b="b"/>
                <a:pathLst>
                  <a:path w="3278" h="1998" extrusionOk="0">
                    <a:moveTo>
                      <a:pt x="82" y="0"/>
                    </a:moveTo>
                    <a:cubicBezTo>
                      <a:pt x="40" y="13"/>
                      <a:pt x="0" y="82"/>
                      <a:pt x="0" y="121"/>
                    </a:cubicBezTo>
                    <a:lnTo>
                      <a:pt x="3209" y="1998"/>
                    </a:lnTo>
                    <a:cubicBezTo>
                      <a:pt x="3209" y="1945"/>
                      <a:pt x="3238" y="1890"/>
                      <a:pt x="3278"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53"/>
              <p:cNvSpPr/>
              <p:nvPr/>
            </p:nvSpPr>
            <p:spPr>
              <a:xfrm>
                <a:off x="3942687" y="2337125"/>
                <a:ext cx="14476" cy="27142"/>
              </a:xfrm>
              <a:custGeom>
                <a:avLst/>
                <a:gdLst/>
                <a:ahLst/>
                <a:cxnLst/>
                <a:rect l="l" t="t" r="r" b="b"/>
                <a:pathLst>
                  <a:path w="232" h="435" extrusionOk="0">
                    <a:moveTo>
                      <a:pt x="232" y="0"/>
                    </a:moveTo>
                    <a:lnTo>
                      <a:pt x="69" y="82"/>
                    </a:lnTo>
                    <a:cubicBezTo>
                      <a:pt x="29" y="108"/>
                      <a:pt x="0" y="163"/>
                      <a:pt x="0" y="216"/>
                    </a:cubicBezTo>
                    <a:lnTo>
                      <a:pt x="0" y="434"/>
                    </a:lnTo>
                    <a:lnTo>
                      <a:pt x="232" y="297"/>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53"/>
              <p:cNvSpPr/>
              <p:nvPr/>
            </p:nvSpPr>
            <p:spPr>
              <a:xfrm>
                <a:off x="3941813" y="2349729"/>
                <a:ext cx="200288" cy="130031"/>
              </a:xfrm>
              <a:custGeom>
                <a:avLst/>
                <a:gdLst/>
                <a:ahLst/>
                <a:cxnLst/>
                <a:rect l="l" t="t" r="r" b="b"/>
                <a:pathLst>
                  <a:path w="3210" h="2084" extrusionOk="0">
                    <a:moveTo>
                      <a:pt x="1" y="1"/>
                    </a:moveTo>
                    <a:lnTo>
                      <a:pt x="1" y="219"/>
                    </a:lnTo>
                    <a:lnTo>
                      <a:pt x="3210" y="2083"/>
                    </a:lnTo>
                    <a:lnTo>
                      <a:pt x="3210"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53"/>
              <p:cNvSpPr/>
              <p:nvPr/>
            </p:nvSpPr>
            <p:spPr>
              <a:xfrm>
                <a:off x="3946930" y="2336065"/>
                <a:ext cx="209647" cy="122294"/>
              </a:xfrm>
              <a:custGeom>
                <a:avLst/>
                <a:gdLst/>
                <a:ahLst/>
                <a:cxnLst/>
                <a:rect l="l" t="t" r="r" b="b"/>
                <a:pathLst>
                  <a:path w="3360" h="1960" extrusionOk="0">
                    <a:moveTo>
                      <a:pt x="151" y="1"/>
                    </a:moveTo>
                    <a:lnTo>
                      <a:pt x="1" y="82"/>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53"/>
              <p:cNvSpPr/>
              <p:nvPr/>
            </p:nvSpPr>
            <p:spPr>
              <a:xfrm>
                <a:off x="3941813" y="2341181"/>
                <a:ext cx="204593" cy="124915"/>
              </a:xfrm>
              <a:custGeom>
                <a:avLst/>
                <a:gdLst/>
                <a:ahLst/>
                <a:cxnLst/>
                <a:rect l="l" t="t" r="r" b="b"/>
                <a:pathLst>
                  <a:path w="3279" h="2002" extrusionOk="0">
                    <a:moveTo>
                      <a:pt x="83" y="0"/>
                    </a:moveTo>
                    <a:cubicBezTo>
                      <a:pt x="43" y="30"/>
                      <a:pt x="1" y="82"/>
                      <a:pt x="1" y="138"/>
                    </a:cubicBezTo>
                    <a:lnTo>
                      <a:pt x="3210" y="2001"/>
                    </a:lnTo>
                    <a:cubicBezTo>
                      <a:pt x="3210" y="1959"/>
                      <a:pt x="3239" y="1894"/>
                      <a:pt x="3278"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53"/>
              <p:cNvSpPr/>
              <p:nvPr/>
            </p:nvSpPr>
            <p:spPr>
              <a:xfrm>
                <a:off x="4142039" y="2452369"/>
                <a:ext cx="14538" cy="27391"/>
              </a:xfrm>
              <a:custGeom>
                <a:avLst/>
                <a:gdLst/>
                <a:ahLst/>
                <a:cxnLst/>
                <a:rect l="l" t="t" r="r" b="b"/>
                <a:pathLst>
                  <a:path w="233" h="439" extrusionOk="0">
                    <a:moveTo>
                      <a:pt x="232" y="1"/>
                    </a:moveTo>
                    <a:lnTo>
                      <a:pt x="69" y="95"/>
                    </a:lnTo>
                    <a:cubicBezTo>
                      <a:pt x="30" y="112"/>
                      <a:pt x="1" y="177"/>
                      <a:pt x="1" y="219"/>
                    </a:cubicBezTo>
                    <a:lnTo>
                      <a:pt x="1"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53"/>
              <p:cNvSpPr/>
              <p:nvPr/>
            </p:nvSpPr>
            <p:spPr>
              <a:xfrm>
                <a:off x="4142039" y="2466034"/>
                <a:ext cx="200475" cy="130780"/>
              </a:xfrm>
              <a:custGeom>
                <a:avLst/>
                <a:gdLst/>
                <a:ahLst/>
                <a:cxnLst/>
                <a:rect l="l" t="t" r="r" b="b"/>
                <a:pathLst>
                  <a:path w="3213" h="2096" extrusionOk="0">
                    <a:moveTo>
                      <a:pt x="1" y="0"/>
                    </a:moveTo>
                    <a:lnTo>
                      <a:pt x="1" y="219"/>
                    </a:lnTo>
                    <a:lnTo>
                      <a:pt x="3212" y="2096"/>
                    </a:lnTo>
                    <a:lnTo>
                      <a:pt x="3212" y="187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53"/>
              <p:cNvSpPr/>
              <p:nvPr/>
            </p:nvSpPr>
            <p:spPr>
              <a:xfrm>
                <a:off x="4147155" y="2452369"/>
                <a:ext cx="209834" cy="122294"/>
              </a:xfrm>
              <a:custGeom>
                <a:avLst/>
                <a:gdLst/>
                <a:ahLst/>
                <a:cxnLst/>
                <a:rect l="l" t="t" r="r" b="b"/>
                <a:pathLst>
                  <a:path w="3363" h="1960" extrusionOk="0">
                    <a:moveTo>
                      <a:pt x="150" y="1"/>
                    </a:moveTo>
                    <a:lnTo>
                      <a:pt x="0" y="95"/>
                    </a:lnTo>
                    <a:lnTo>
                      <a:pt x="3199" y="1959"/>
                    </a:lnTo>
                    <a:lnTo>
                      <a:pt x="3362"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53"/>
              <p:cNvSpPr/>
              <p:nvPr/>
            </p:nvSpPr>
            <p:spPr>
              <a:xfrm>
                <a:off x="4142039" y="2458297"/>
                <a:ext cx="204718" cy="124915"/>
              </a:xfrm>
              <a:custGeom>
                <a:avLst/>
                <a:gdLst/>
                <a:ahLst/>
                <a:cxnLst/>
                <a:rect l="l" t="t" r="r" b="b"/>
                <a:pathLst>
                  <a:path w="3281" h="2002" extrusionOk="0">
                    <a:moveTo>
                      <a:pt x="82" y="0"/>
                    </a:moveTo>
                    <a:cubicBezTo>
                      <a:pt x="30" y="17"/>
                      <a:pt x="1" y="82"/>
                      <a:pt x="1" y="124"/>
                    </a:cubicBezTo>
                    <a:lnTo>
                      <a:pt x="3212" y="2001"/>
                    </a:lnTo>
                    <a:cubicBezTo>
                      <a:pt x="3212" y="1946"/>
                      <a:pt x="3238" y="1893"/>
                      <a:pt x="3281"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53"/>
              <p:cNvSpPr/>
              <p:nvPr/>
            </p:nvSpPr>
            <p:spPr>
              <a:xfrm>
                <a:off x="4342451" y="2568673"/>
                <a:ext cx="14538" cy="28140"/>
              </a:xfrm>
              <a:custGeom>
                <a:avLst/>
                <a:gdLst/>
                <a:ahLst/>
                <a:cxnLst/>
                <a:rect l="l" t="t" r="r" b="b"/>
                <a:pathLst>
                  <a:path w="233" h="451" extrusionOk="0">
                    <a:moveTo>
                      <a:pt x="232" y="0"/>
                    </a:moveTo>
                    <a:lnTo>
                      <a:pt x="69" y="95"/>
                    </a:lnTo>
                    <a:cubicBezTo>
                      <a:pt x="26" y="124"/>
                      <a:pt x="0" y="177"/>
                      <a:pt x="0" y="232"/>
                    </a:cubicBezTo>
                    <a:lnTo>
                      <a:pt x="0" y="451"/>
                    </a:lnTo>
                    <a:lnTo>
                      <a:pt x="232" y="314"/>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53"/>
              <p:cNvSpPr/>
              <p:nvPr/>
            </p:nvSpPr>
            <p:spPr>
              <a:xfrm>
                <a:off x="2952478" y="1653838"/>
                <a:ext cx="172335" cy="99458"/>
              </a:xfrm>
              <a:custGeom>
                <a:avLst/>
                <a:gdLst/>
                <a:ahLst/>
                <a:cxnLst/>
                <a:rect l="l" t="t" r="r" b="b"/>
                <a:pathLst>
                  <a:path w="2762" h="1594" extrusionOk="0">
                    <a:moveTo>
                      <a:pt x="2693" y="0"/>
                    </a:moveTo>
                    <a:lnTo>
                      <a:pt x="0" y="1567"/>
                    </a:lnTo>
                    <a:lnTo>
                      <a:pt x="69" y="1593"/>
                    </a:lnTo>
                    <a:lnTo>
                      <a:pt x="2762" y="3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53"/>
              <p:cNvSpPr/>
              <p:nvPr/>
            </p:nvSpPr>
            <p:spPr>
              <a:xfrm>
                <a:off x="3152641" y="1770142"/>
                <a:ext cx="171586" cy="100269"/>
              </a:xfrm>
              <a:custGeom>
                <a:avLst/>
                <a:gdLst/>
                <a:ahLst/>
                <a:cxnLst/>
                <a:rect l="l" t="t" r="r" b="b"/>
                <a:pathLst>
                  <a:path w="2750" h="1607" extrusionOk="0">
                    <a:moveTo>
                      <a:pt x="2694" y="0"/>
                    </a:moveTo>
                    <a:lnTo>
                      <a:pt x="1" y="1564"/>
                    </a:lnTo>
                    <a:lnTo>
                      <a:pt x="69" y="1606"/>
                    </a:lnTo>
                    <a:lnTo>
                      <a:pt x="2749" y="43"/>
                    </a:lnTo>
                    <a:lnTo>
                      <a:pt x="269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53"/>
              <p:cNvSpPr/>
              <p:nvPr/>
            </p:nvSpPr>
            <p:spPr>
              <a:xfrm>
                <a:off x="3352867" y="1887195"/>
                <a:ext cx="171524" cy="99458"/>
              </a:xfrm>
              <a:custGeom>
                <a:avLst/>
                <a:gdLst/>
                <a:ahLst/>
                <a:cxnLst/>
                <a:rect l="l" t="t" r="r" b="b"/>
                <a:pathLst>
                  <a:path w="2749" h="1594" extrusionOk="0">
                    <a:moveTo>
                      <a:pt x="2693" y="1"/>
                    </a:moveTo>
                    <a:lnTo>
                      <a:pt x="0" y="1564"/>
                    </a:lnTo>
                    <a:lnTo>
                      <a:pt x="69" y="1594"/>
                    </a:lnTo>
                    <a:lnTo>
                      <a:pt x="2749" y="30"/>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53"/>
              <p:cNvSpPr/>
              <p:nvPr/>
            </p:nvSpPr>
            <p:spPr>
              <a:xfrm>
                <a:off x="3553279" y="2003499"/>
                <a:ext cx="171337" cy="100269"/>
              </a:xfrm>
              <a:custGeom>
                <a:avLst/>
                <a:gdLst/>
                <a:ahLst/>
                <a:cxnLst/>
                <a:rect l="l" t="t" r="r" b="b"/>
                <a:pathLst>
                  <a:path w="2746" h="1607" extrusionOk="0">
                    <a:moveTo>
                      <a:pt x="2693" y="1"/>
                    </a:moveTo>
                    <a:lnTo>
                      <a:pt x="0" y="1564"/>
                    </a:lnTo>
                    <a:lnTo>
                      <a:pt x="69" y="1607"/>
                    </a:lnTo>
                    <a:lnTo>
                      <a:pt x="2745"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53"/>
              <p:cNvSpPr/>
              <p:nvPr/>
            </p:nvSpPr>
            <p:spPr>
              <a:xfrm>
                <a:off x="3753443" y="2120615"/>
                <a:ext cx="171586" cy="100269"/>
              </a:xfrm>
              <a:custGeom>
                <a:avLst/>
                <a:gdLst/>
                <a:ahLst/>
                <a:cxnLst/>
                <a:rect l="l" t="t" r="r" b="b"/>
                <a:pathLst>
                  <a:path w="2750" h="1607" extrusionOk="0">
                    <a:moveTo>
                      <a:pt x="2694" y="1"/>
                    </a:moveTo>
                    <a:lnTo>
                      <a:pt x="1" y="1564"/>
                    </a:lnTo>
                    <a:lnTo>
                      <a:pt x="69" y="1606"/>
                    </a:lnTo>
                    <a:lnTo>
                      <a:pt x="2749" y="27"/>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53"/>
              <p:cNvSpPr/>
              <p:nvPr/>
            </p:nvSpPr>
            <p:spPr>
              <a:xfrm>
                <a:off x="3953668" y="2236919"/>
                <a:ext cx="171524" cy="100269"/>
              </a:xfrm>
              <a:custGeom>
                <a:avLst/>
                <a:gdLst/>
                <a:ahLst/>
                <a:cxnLst/>
                <a:rect l="l" t="t" r="r" b="b"/>
                <a:pathLst>
                  <a:path w="2749" h="1607" extrusionOk="0">
                    <a:moveTo>
                      <a:pt x="2693" y="0"/>
                    </a:moveTo>
                    <a:lnTo>
                      <a:pt x="0" y="1564"/>
                    </a:lnTo>
                    <a:lnTo>
                      <a:pt x="56" y="1606"/>
                    </a:lnTo>
                    <a:lnTo>
                      <a:pt x="2749" y="39"/>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53"/>
              <p:cNvSpPr/>
              <p:nvPr/>
            </p:nvSpPr>
            <p:spPr>
              <a:xfrm>
                <a:off x="4152209" y="2354035"/>
                <a:ext cx="172397" cy="100269"/>
              </a:xfrm>
              <a:custGeom>
                <a:avLst/>
                <a:gdLst/>
                <a:ahLst/>
                <a:cxnLst/>
                <a:rect l="l" t="t" r="r" b="b"/>
                <a:pathLst>
                  <a:path w="2763" h="1607" extrusionOk="0">
                    <a:moveTo>
                      <a:pt x="2710" y="0"/>
                    </a:moveTo>
                    <a:lnTo>
                      <a:pt x="1" y="1564"/>
                    </a:lnTo>
                    <a:lnTo>
                      <a:pt x="69" y="1606"/>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53"/>
              <p:cNvSpPr/>
              <p:nvPr/>
            </p:nvSpPr>
            <p:spPr>
              <a:xfrm>
                <a:off x="4352622" y="2470276"/>
                <a:ext cx="172335" cy="100082"/>
              </a:xfrm>
              <a:custGeom>
                <a:avLst/>
                <a:gdLst/>
                <a:ahLst/>
                <a:cxnLst/>
                <a:rect l="l" t="t" r="r" b="b"/>
                <a:pathLst>
                  <a:path w="2762" h="1604" extrusionOk="0">
                    <a:moveTo>
                      <a:pt x="2706" y="1"/>
                    </a:moveTo>
                    <a:lnTo>
                      <a:pt x="1" y="1564"/>
                    </a:lnTo>
                    <a:lnTo>
                      <a:pt x="69" y="1604"/>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53"/>
              <p:cNvSpPr/>
              <p:nvPr/>
            </p:nvSpPr>
            <p:spPr>
              <a:xfrm>
                <a:off x="4342451" y="2583149"/>
                <a:ext cx="199414" cy="129782"/>
              </a:xfrm>
              <a:custGeom>
                <a:avLst/>
                <a:gdLst/>
                <a:ahLst/>
                <a:cxnLst/>
                <a:rect l="l" t="t" r="r" b="b"/>
                <a:pathLst>
                  <a:path w="3196" h="2080" extrusionOk="0">
                    <a:moveTo>
                      <a:pt x="0" y="0"/>
                    </a:moveTo>
                    <a:lnTo>
                      <a:pt x="0" y="219"/>
                    </a:lnTo>
                    <a:lnTo>
                      <a:pt x="3196" y="2079"/>
                    </a:lnTo>
                    <a:lnTo>
                      <a:pt x="3196"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53"/>
              <p:cNvSpPr/>
              <p:nvPr/>
            </p:nvSpPr>
            <p:spPr>
              <a:xfrm>
                <a:off x="4346694" y="2568673"/>
                <a:ext cx="209647" cy="122232"/>
              </a:xfrm>
              <a:custGeom>
                <a:avLst/>
                <a:gdLst/>
                <a:ahLst/>
                <a:cxnLst/>
                <a:rect l="l" t="t" r="r" b="b"/>
                <a:pathLst>
                  <a:path w="3360" h="1959" extrusionOk="0">
                    <a:moveTo>
                      <a:pt x="164" y="0"/>
                    </a:moveTo>
                    <a:lnTo>
                      <a:pt x="1" y="95"/>
                    </a:lnTo>
                    <a:lnTo>
                      <a:pt x="3209" y="1959"/>
                    </a:lnTo>
                    <a:lnTo>
                      <a:pt x="3360" y="1877"/>
                    </a:lnTo>
                    <a:lnTo>
                      <a:pt x="16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53"/>
              <p:cNvSpPr/>
              <p:nvPr/>
            </p:nvSpPr>
            <p:spPr>
              <a:xfrm>
                <a:off x="4342451" y="2574601"/>
                <a:ext cx="204531" cy="124852"/>
              </a:xfrm>
              <a:custGeom>
                <a:avLst/>
                <a:gdLst/>
                <a:ahLst/>
                <a:cxnLst/>
                <a:rect l="l" t="t" r="r" b="b"/>
                <a:pathLst>
                  <a:path w="3278" h="2001" extrusionOk="0">
                    <a:moveTo>
                      <a:pt x="69" y="0"/>
                    </a:moveTo>
                    <a:cubicBezTo>
                      <a:pt x="26" y="29"/>
                      <a:pt x="0" y="82"/>
                      <a:pt x="0" y="137"/>
                    </a:cubicBezTo>
                    <a:lnTo>
                      <a:pt x="3196" y="2001"/>
                    </a:lnTo>
                    <a:cubicBezTo>
                      <a:pt x="3196" y="1958"/>
                      <a:pt x="3235"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53"/>
              <p:cNvSpPr/>
              <p:nvPr/>
            </p:nvSpPr>
            <p:spPr>
              <a:xfrm>
                <a:off x="4541803" y="2685789"/>
                <a:ext cx="14538" cy="27142"/>
              </a:xfrm>
              <a:custGeom>
                <a:avLst/>
                <a:gdLst/>
                <a:ahLst/>
                <a:cxnLst/>
                <a:rect l="l" t="t" r="r" b="b"/>
                <a:pathLst>
                  <a:path w="233" h="435" extrusionOk="0">
                    <a:moveTo>
                      <a:pt x="233" y="0"/>
                    </a:moveTo>
                    <a:lnTo>
                      <a:pt x="82" y="82"/>
                    </a:lnTo>
                    <a:cubicBezTo>
                      <a:pt x="40" y="108"/>
                      <a:pt x="1" y="176"/>
                      <a:pt x="1" y="219"/>
                    </a:cubicBezTo>
                    <a:lnTo>
                      <a:pt x="1" y="434"/>
                    </a:lnTo>
                    <a:lnTo>
                      <a:pt x="233" y="300"/>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53"/>
              <p:cNvSpPr/>
              <p:nvPr/>
            </p:nvSpPr>
            <p:spPr>
              <a:xfrm>
                <a:off x="4552847" y="2587392"/>
                <a:ext cx="172335" cy="100082"/>
              </a:xfrm>
              <a:custGeom>
                <a:avLst/>
                <a:gdLst/>
                <a:ahLst/>
                <a:cxnLst/>
                <a:rect l="l" t="t" r="r" b="b"/>
                <a:pathLst>
                  <a:path w="2762" h="1604" extrusionOk="0">
                    <a:moveTo>
                      <a:pt x="2693" y="1"/>
                    </a:moveTo>
                    <a:lnTo>
                      <a:pt x="0" y="1564"/>
                    </a:lnTo>
                    <a:lnTo>
                      <a:pt x="69" y="1603"/>
                    </a:lnTo>
                    <a:lnTo>
                      <a:pt x="2761" y="27"/>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53"/>
              <p:cNvSpPr/>
              <p:nvPr/>
            </p:nvSpPr>
            <p:spPr>
              <a:xfrm>
                <a:off x="4541803" y="2699391"/>
                <a:ext cx="200288" cy="130655"/>
              </a:xfrm>
              <a:custGeom>
                <a:avLst/>
                <a:gdLst/>
                <a:ahLst/>
                <a:cxnLst/>
                <a:rect l="l" t="t" r="r" b="b"/>
                <a:pathLst>
                  <a:path w="3210" h="2094" extrusionOk="0">
                    <a:moveTo>
                      <a:pt x="1" y="1"/>
                    </a:moveTo>
                    <a:lnTo>
                      <a:pt x="1" y="216"/>
                    </a:lnTo>
                    <a:lnTo>
                      <a:pt x="3209" y="2093"/>
                    </a:lnTo>
                    <a:lnTo>
                      <a:pt x="3209" y="1865"/>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53"/>
              <p:cNvSpPr/>
              <p:nvPr/>
            </p:nvSpPr>
            <p:spPr>
              <a:xfrm>
                <a:off x="4546920" y="2685789"/>
                <a:ext cx="209647" cy="122232"/>
              </a:xfrm>
              <a:custGeom>
                <a:avLst/>
                <a:gdLst/>
                <a:ahLst/>
                <a:cxnLst/>
                <a:rect l="l" t="t" r="r" b="b"/>
                <a:pathLst>
                  <a:path w="3360" h="1959" extrusionOk="0">
                    <a:moveTo>
                      <a:pt x="151" y="0"/>
                    </a:moveTo>
                    <a:lnTo>
                      <a:pt x="0" y="82"/>
                    </a:lnTo>
                    <a:lnTo>
                      <a:pt x="3209" y="1959"/>
                    </a:lnTo>
                    <a:lnTo>
                      <a:pt x="3359" y="1864"/>
                    </a:lnTo>
                    <a:lnTo>
                      <a:pt x="1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53"/>
              <p:cNvSpPr/>
              <p:nvPr/>
            </p:nvSpPr>
            <p:spPr>
              <a:xfrm>
                <a:off x="4541803" y="2690843"/>
                <a:ext cx="205342" cy="124915"/>
              </a:xfrm>
              <a:custGeom>
                <a:avLst/>
                <a:gdLst/>
                <a:ahLst/>
                <a:cxnLst/>
                <a:rect l="l" t="t" r="r" b="b"/>
                <a:pathLst>
                  <a:path w="3291" h="2002" extrusionOk="0">
                    <a:moveTo>
                      <a:pt x="82" y="1"/>
                    </a:moveTo>
                    <a:cubicBezTo>
                      <a:pt x="40" y="27"/>
                      <a:pt x="1" y="95"/>
                      <a:pt x="1" y="138"/>
                    </a:cubicBezTo>
                    <a:lnTo>
                      <a:pt x="3209" y="2002"/>
                    </a:lnTo>
                    <a:cubicBezTo>
                      <a:pt x="3209" y="1959"/>
                      <a:pt x="3252" y="1904"/>
                      <a:pt x="3291"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53"/>
              <p:cNvSpPr/>
              <p:nvPr/>
            </p:nvSpPr>
            <p:spPr>
              <a:xfrm>
                <a:off x="4742029" y="2802031"/>
                <a:ext cx="14538" cy="28015"/>
              </a:xfrm>
              <a:custGeom>
                <a:avLst/>
                <a:gdLst/>
                <a:ahLst/>
                <a:cxnLst/>
                <a:rect l="l" t="t" r="r" b="b"/>
                <a:pathLst>
                  <a:path w="233" h="449" extrusionOk="0">
                    <a:moveTo>
                      <a:pt x="232" y="1"/>
                    </a:moveTo>
                    <a:lnTo>
                      <a:pt x="82" y="96"/>
                    </a:lnTo>
                    <a:cubicBezTo>
                      <a:pt x="43" y="122"/>
                      <a:pt x="0" y="177"/>
                      <a:pt x="0" y="220"/>
                    </a:cubicBezTo>
                    <a:lnTo>
                      <a:pt x="0" y="44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53"/>
              <p:cNvSpPr/>
              <p:nvPr/>
            </p:nvSpPr>
            <p:spPr>
              <a:xfrm>
                <a:off x="4753011" y="2703696"/>
                <a:ext cx="171524" cy="100082"/>
              </a:xfrm>
              <a:custGeom>
                <a:avLst/>
                <a:gdLst/>
                <a:ahLst/>
                <a:cxnLst/>
                <a:rect l="l" t="t" r="r" b="b"/>
                <a:pathLst>
                  <a:path w="2749" h="1604" extrusionOk="0">
                    <a:moveTo>
                      <a:pt x="2693" y="0"/>
                    </a:moveTo>
                    <a:lnTo>
                      <a:pt x="1" y="1564"/>
                    </a:lnTo>
                    <a:lnTo>
                      <a:pt x="56" y="1603"/>
                    </a:lnTo>
                    <a:lnTo>
                      <a:pt x="2749" y="4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3"/>
              <p:cNvSpPr/>
              <p:nvPr/>
            </p:nvSpPr>
            <p:spPr>
              <a:xfrm>
                <a:off x="4742029" y="2815695"/>
                <a:ext cx="200475" cy="130593"/>
              </a:xfrm>
              <a:custGeom>
                <a:avLst/>
                <a:gdLst/>
                <a:ahLst/>
                <a:cxnLst/>
                <a:rect l="l" t="t" r="r" b="b"/>
                <a:pathLst>
                  <a:path w="3213" h="2093" extrusionOk="0">
                    <a:moveTo>
                      <a:pt x="0" y="1"/>
                    </a:moveTo>
                    <a:lnTo>
                      <a:pt x="0" y="229"/>
                    </a:lnTo>
                    <a:lnTo>
                      <a:pt x="3212" y="2093"/>
                    </a:lnTo>
                    <a:lnTo>
                      <a:pt x="3212"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3"/>
              <p:cNvSpPr/>
              <p:nvPr/>
            </p:nvSpPr>
            <p:spPr>
              <a:xfrm>
                <a:off x="4747083" y="2802031"/>
                <a:ext cx="209647" cy="122294"/>
              </a:xfrm>
              <a:custGeom>
                <a:avLst/>
                <a:gdLst/>
                <a:ahLst/>
                <a:cxnLst/>
                <a:rect l="l" t="t" r="r" b="b"/>
                <a:pathLst>
                  <a:path w="3360" h="1960" extrusionOk="0">
                    <a:moveTo>
                      <a:pt x="151" y="1"/>
                    </a:moveTo>
                    <a:lnTo>
                      <a:pt x="1" y="96"/>
                    </a:lnTo>
                    <a:lnTo>
                      <a:pt x="3196" y="1959"/>
                    </a:lnTo>
                    <a:lnTo>
                      <a:pt x="3360"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3"/>
              <p:cNvSpPr/>
              <p:nvPr/>
            </p:nvSpPr>
            <p:spPr>
              <a:xfrm>
                <a:off x="4742029" y="2807958"/>
                <a:ext cx="204531" cy="124915"/>
              </a:xfrm>
              <a:custGeom>
                <a:avLst/>
                <a:gdLst/>
                <a:ahLst/>
                <a:cxnLst/>
                <a:rect l="l" t="t" r="r" b="b"/>
                <a:pathLst>
                  <a:path w="3278" h="2002" extrusionOk="0">
                    <a:moveTo>
                      <a:pt x="82" y="1"/>
                    </a:moveTo>
                    <a:cubicBezTo>
                      <a:pt x="43" y="27"/>
                      <a:pt x="0" y="82"/>
                      <a:pt x="0" y="125"/>
                    </a:cubicBezTo>
                    <a:lnTo>
                      <a:pt x="3212" y="2001"/>
                    </a:lnTo>
                    <a:cubicBezTo>
                      <a:pt x="3212" y="1946"/>
                      <a:pt x="3238" y="1890"/>
                      <a:pt x="3277"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3"/>
              <p:cNvSpPr/>
              <p:nvPr/>
            </p:nvSpPr>
            <p:spPr>
              <a:xfrm>
                <a:off x="4942442" y="2919146"/>
                <a:ext cx="14288" cy="27142"/>
              </a:xfrm>
              <a:custGeom>
                <a:avLst/>
                <a:gdLst/>
                <a:ahLst/>
                <a:cxnLst/>
                <a:rect l="l" t="t" r="r" b="b"/>
                <a:pathLst>
                  <a:path w="229" h="435" extrusionOk="0">
                    <a:moveTo>
                      <a:pt x="229" y="1"/>
                    </a:moveTo>
                    <a:lnTo>
                      <a:pt x="65" y="82"/>
                    </a:lnTo>
                    <a:cubicBezTo>
                      <a:pt x="26" y="108"/>
                      <a:pt x="0" y="164"/>
                      <a:pt x="0" y="219"/>
                    </a:cubicBezTo>
                    <a:lnTo>
                      <a:pt x="0" y="435"/>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3"/>
              <p:cNvSpPr/>
              <p:nvPr/>
            </p:nvSpPr>
            <p:spPr>
              <a:xfrm>
                <a:off x="4952612" y="2820812"/>
                <a:ext cx="172148" cy="99208"/>
              </a:xfrm>
              <a:custGeom>
                <a:avLst/>
                <a:gdLst/>
                <a:ahLst/>
                <a:cxnLst/>
                <a:rect l="l" t="t" r="r" b="b"/>
                <a:pathLst>
                  <a:path w="2759" h="1590" extrusionOk="0">
                    <a:moveTo>
                      <a:pt x="2706" y="0"/>
                    </a:moveTo>
                    <a:lnTo>
                      <a:pt x="0" y="1564"/>
                    </a:lnTo>
                    <a:lnTo>
                      <a:pt x="66" y="1590"/>
                    </a:lnTo>
                    <a:lnTo>
                      <a:pt x="2758"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3"/>
              <p:cNvSpPr/>
              <p:nvPr/>
            </p:nvSpPr>
            <p:spPr>
              <a:xfrm>
                <a:off x="4942442" y="2932811"/>
                <a:ext cx="199414" cy="129782"/>
              </a:xfrm>
              <a:custGeom>
                <a:avLst/>
                <a:gdLst/>
                <a:ahLst/>
                <a:cxnLst/>
                <a:rect l="l" t="t" r="r" b="b"/>
                <a:pathLst>
                  <a:path w="3196" h="2080" extrusionOk="0">
                    <a:moveTo>
                      <a:pt x="0" y="0"/>
                    </a:moveTo>
                    <a:lnTo>
                      <a:pt x="0" y="216"/>
                    </a:lnTo>
                    <a:lnTo>
                      <a:pt x="3196" y="2080"/>
                    </a:lnTo>
                    <a:lnTo>
                      <a:pt x="3196" y="1861"/>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3"/>
              <p:cNvSpPr/>
              <p:nvPr/>
            </p:nvSpPr>
            <p:spPr>
              <a:xfrm>
                <a:off x="4946497" y="2918335"/>
                <a:ext cx="209834" cy="122294"/>
              </a:xfrm>
              <a:custGeom>
                <a:avLst/>
                <a:gdLst/>
                <a:ahLst/>
                <a:cxnLst/>
                <a:rect l="l" t="t" r="r" b="b"/>
                <a:pathLst>
                  <a:path w="3363" h="1960" extrusionOk="0">
                    <a:moveTo>
                      <a:pt x="151" y="1"/>
                    </a:moveTo>
                    <a:lnTo>
                      <a:pt x="0" y="95"/>
                    </a:lnTo>
                    <a:lnTo>
                      <a:pt x="3212" y="1959"/>
                    </a:lnTo>
                    <a:lnTo>
                      <a:pt x="3362"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3"/>
              <p:cNvSpPr/>
              <p:nvPr/>
            </p:nvSpPr>
            <p:spPr>
              <a:xfrm>
                <a:off x="4942442" y="2924262"/>
                <a:ext cx="204531" cy="124665"/>
              </a:xfrm>
              <a:custGeom>
                <a:avLst/>
                <a:gdLst/>
                <a:ahLst/>
                <a:cxnLst/>
                <a:rect l="l" t="t" r="r" b="b"/>
                <a:pathLst>
                  <a:path w="3278" h="1998" extrusionOk="0">
                    <a:moveTo>
                      <a:pt x="65" y="0"/>
                    </a:moveTo>
                    <a:cubicBezTo>
                      <a:pt x="26" y="26"/>
                      <a:pt x="0" y="82"/>
                      <a:pt x="0" y="137"/>
                    </a:cubicBezTo>
                    <a:lnTo>
                      <a:pt x="3196" y="1998"/>
                    </a:lnTo>
                    <a:cubicBezTo>
                      <a:pt x="3196" y="1959"/>
                      <a:pt x="3235" y="1890"/>
                      <a:pt x="3277" y="1864"/>
                    </a:cubicBezTo>
                    <a:lnTo>
                      <a:pt x="65"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3"/>
              <p:cNvSpPr/>
              <p:nvPr/>
            </p:nvSpPr>
            <p:spPr>
              <a:xfrm>
                <a:off x="5141794" y="3035450"/>
                <a:ext cx="14538" cy="27142"/>
              </a:xfrm>
              <a:custGeom>
                <a:avLst/>
                <a:gdLst/>
                <a:ahLst/>
                <a:cxnLst/>
                <a:rect l="l" t="t" r="r" b="b"/>
                <a:pathLst>
                  <a:path w="233" h="435" extrusionOk="0">
                    <a:moveTo>
                      <a:pt x="232" y="1"/>
                    </a:moveTo>
                    <a:lnTo>
                      <a:pt x="82" y="82"/>
                    </a:lnTo>
                    <a:cubicBezTo>
                      <a:pt x="40" y="108"/>
                      <a:pt x="1" y="177"/>
                      <a:pt x="1" y="216"/>
                    </a:cubicBezTo>
                    <a:lnTo>
                      <a:pt x="1" y="435"/>
                    </a:lnTo>
                    <a:lnTo>
                      <a:pt x="232" y="298"/>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3"/>
              <p:cNvSpPr/>
              <p:nvPr/>
            </p:nvSpPr>
            <p:spPr>
              <a:xfrm>
                <a:off x="5152775" y="2936866"/>
                <a:ext cx="172397" cy="100269"/>
              </a:xfrm>
              <a:custGeom>
                <a:avLst/>
                <a:gdLst/>
                <a:ahLst/>
                <a:cxnLst/>
                <a:rect l="l" t="t" r="r" b="b"/>
                <a:pathLst>
                  <a:path w="2763" h="1607" extrusionOk="0">
                    <a:moveTo>
                      <a:pt x="2694" y="1"/>
                    </a:moveTo>
                    <a:lnTo>
                      <a:pt x="1" y="1567"/>
                    </a:lnTo>
                    <a:lnTo>
                      <a:pt x="69" y="1607"/>
                    </a:lnTo>
                    <a:lnTo>
                      <a:pt x="2762" y="30"/>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3"/>
              <p:cNvSpPr/>
              <p:nvPr/>
            </p:nvSpPr>
            <p:spPr>
              <a:xfrm>
                <a:off x="5141794" y="3048865"/>
                <a:ext cx="200288" cy="130842"/>
              </a:xfrm>
              <a:custGeom>
                <a:avLst/>
                <a:gdLst/>
                <a:ahLst/>
                <a:cxnLst/>
                <a:rect l="l" t="t" r="r" b="b"/>
                <a:pathLst>
                  <a:path w="3210" h="2097" extrusionOk="0">
                    <a:moveTo>
                      <a:pt x="1" y="1"/>
                    </a:moveTo>
                    <a:lnTo>
                      <a:pt x="1" y="220"/>
                    </a:lnTo>
                    <a:lnTo>
                      <a:pt x="3209" y="2096"/>
                    </a:lnTo>
                    <a:lnTo>
                      <a:pt x="3209" y="1878"/>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3"/>
              <p:cNvSpPr/>
              <p:nvPr/>
            </p:nvSpPr>
            <p:spPr>
              <a:xfrm>
                <a:off x="5146910" y="3035450"/>
                <a:ext cx="209585" cy="122232"/>
              </a:xfrm>
              <a:custGeom>
                <a:avLst/>
                <a:gdLst/>
                <a:ahLst/>
                <a:cxnLst/>
                <a:rect l="l" t="t" r="r" b="b"/>
                <a:pathLst>
                  <a:path w="3359" h="1959" extrusionOk="0">
                    <a:moveTo>
                      <a:pt x="150" y="1"/>
                    </a:moveTo>
                    <a:lnTo>
                      <a:pt x="0" y="82"/>
                    </a:lnTo>
                    <a:lnTo>
                      <a:pt x="3209" y="1959"/>
                    </a:lnTo>
                    <a:lnTo>
                      <a:pt x="3359"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53"/>
              <p:cNvSpPr/>
              <p:nvPr/>
            </p:nvSpPr>
            <p:spPr>
              <a:xfrm>
                <a:off x="5141794" y="3040567"/>
                <a:ext cx="205342" cy="125476"/>
              </a:xfrm>
              <a:custGeom>
                <a:avLst/>
                <a:gdLst/>
                <a:ahLst/>
                <a:cxnLst/>
                <a:rect l="l" t="t" r="r" b="b"/>
                <a:pathLst>
                  <a:path w="3291" h="2011" extrusionOk="0">
                    <a:moveTo>
                      <a:pt x="82" y="0"/>
                    </a:moveTo>
                    <a:cubicBezTo>
                      <a:pt x="40" y="26"/>
                      <a:pt x="1" y="95"/>
                      <a:pt x="1" y="134"/>
                    </a:cubicBezTo>
                    <a:lnTo>
                      <a:pt x="3209" y="2011"/>
                    </a:lnTo>
                    <a:cubicBezTo>
                      <a:pt x="3209" y="1959"/>
                      <a:pt x="3252" y="1903"/>
                      <a:pt x="329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53"/>
              <p:cNvSpPr/>
              <p:nvPr/>
            </p:nvSpPr>
            <p:spPr>
              <a:xfrm>
                <a:off x="5342019" y="3151755"/>
                <a:ext cx="14476" cy="27953"/>
              </a:xfrm>
              <a:custGeom>
                <a:avLst/>
                <a:gdLst/>
                <a:ahLst/>
                <a:cxnLst/>
                <a:rect l="l" t="t" r="r" b="b"/>
                <a:pathLst>
                  <a:path w="232" h="448" extrusionOk="0">
                    <a:moveTo>
                      <a:pt x="232" y="0"/>
                    </a:moveTo>
                    <a:lnTo>
                      <a:pt x="82" y="95"/>
                    </a:lnTo>
                    <a:cubicBezTo>
                      <a:pt x="43" y="121"/>
                      <a:pt x="0" y="177"/>
                      <a:pt x="0" y="229"/>
                    </a:cubicBezTo>
                    <a:lnTo>
                      <a:pt x="0" y="447"/>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53"/>
              <p:cNvSpPr/>
              <p:nvPr/>
            </p:nvSpPr>
            <p:spPr>
              <a:xfrm>
                <a:off x="5353001" y="3053170"/>
                <a:ext cx="171524" cy="100269"/>
              </a:xfrm>
              <a:custGeom>
                <a:avLst/>
                <a:gdLst/>
                <a:ahLst/>
                <a:cxnLst/>
                <a:rect l="l" t="t" r="r" b="b"/>
                <a:pathLst>
                  <a:path w="2749" h="1607" extrusionOk="0">
                    <a:moveTo>
                      <a:pt x="2693" y="1"/>
                    </a:moveTo>
                    <a:lnTo>
                      <a:pt x="0" y="1564"/>
                    </a:lnTo>
                    <a:lnTo>
                      <a:pt x="56" y="1606"/>
                    </a:lnTo>
                    <a:lnTo>
                      <a:pt x="2749"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53"/>
              <p:cNvSpPr/>
              <p:nvPr/>
            </p:nvSpPr>
            <p:spPr>
              <a:xfrm>
                <a:off x="5342019" y="3164358"/>
                <a:ext cx="200226" cy="130842"/>
              </a:xfrm>
              <a:custGeom>
                <a:avLst/>
                <a:gdLst/>
                <a:ahLst/>
                <a:cxnLst/>
                <a:rect l="l" t="t" r="r" b="b"/>
                <a:pathLst>
                  <a:path w="3209" h="2097" extrusionOk="0">
                    <a:moveTo>
                      <a:pt x="0" y="1"/>
                    </a:moveTo>
                    <a:lnTo>
                      <a:pt x="0" y="219"/>
                    </a:lnTo>
                    <a:lnTo>
                      <a:pt x="3209" y="2096"/>
                    </a:lnTo>
                    <a:lnTo>
                      <a:pt x="3209"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53"/>
              <p:cNvSpPr/>
              <p:nvPr/>
            </p:nvSpPr>
            <p:spPr>
              <a:xfrm>
                <a:off x="5347073" y="3150694"/>
                <a:ext cx="209647" cy="122294"/>
              </a:xfrm>
              <a:custGeom>
                <a:avLst/>
                <a:gdLst/>
                <a:ahLst/>
                <a:cxnLst/>
                <a:rect l="l" t="t" r="r" b="b"/>
                <a:pathLst>
                  <a:path w="3360" h="1960" extrusionOk="0">
                    <a:moveTo>
                      <a:pt x="151" y="1"/>
                    </a:moveTo>
                    <a:lnTo>
                      <a:pt x="1" y="99"/>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53"/>
              <p:cNvSpPr/>
              <p:nvPr/>
            </p:nvSpPr>
            <p:spPr>
              <a:xfrm>
                <a:off x="5342019" y="3156809"/>
                <a:ext cx="204531" cy="124728"/>
              </a:xfrm>
              <a:custGeom>
                <a:avLst/>
                <a:gdLst/>
                <a:ahLst/>
                <a:cxnLst/>
                <a:rect l="l" t="t" r="r" b="b"/>
                <a:pathLst>
                  <a:path w="3278" h="1999" extrusionOk="0">
                    <a:moveTo>
                      <a:pt x="82" y="1"/>
                    </a:moveTo>
                    <a:cubicBezTo>
                      <a:pt x="43" y="14"/>
                      <a:pt x="0" y="82"/>
                      <a:pt x="0" y="122"/>
                    </a:cubicBezTo>
                    <a:lnTo>
                      <a:pt x="3209" y="1998"/>
                    </a:lnTo>
                    <a:cubicBezTo>
                      <a:pt x="3209" y="1943"/>
                      <a:pt x="3238" y="1891"/>
                      <a:pt x="3277" y="1861"/>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53"/>
              <p:cNvSpPr/>
              <p:nvPr/>
            </p:nvSpPr>
            <p:spPr>
              <a:xfrm>
                <a:off x="5542182" y="3266998"/>
                <a:ext cx="14538" cy="28203"/>
              </a:xfrm>
              <a:custGeom>
                <a:avLst/>
                <a:gdLst/>
                <a:ahLst/>
                <a:cxnLst/>
                <a:rect l="l" t="t" r="r" b="b"/>
                <a:pathLst>
                  <a:path w="233" h="452" extrusionOk="0">
                    <a:moveTo>
                      <a:pt x="232" y="1"/>
                    </a:moveTo>
                    <a:lnTo>
                      <a:pt x="69" y="95"/>
                    </a:lnTo>
                    <a:cubicBezTo>
                      <a:pt x="30" y="125"/>
                      <a:pt x="1" y="177"/>
                      <a:pt x="1" y="232"/>
                    </a:cubicBezTo>
                    <a:lnTo>
                      <a:pt x="1" y="451"/>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53"/>
              <p:cNvSpPr/>
              <p:nvPr/>
            </p:nvSpPr>
            <p:spPr>
              <a:xfrm>
                <a:off x="5552353" y="3169475"/>
                <a:ext cx="172397" cy="99458"/>
              </a:xfrm>
              <a:custGeom>
                <a:avLst/>
                <a:gdLst/>
                <a:ahLst/>
                <a:cxnLst/>
                <a:rect l="l" t="t" r="r" b="b"/>
                <a:pathLst>
                  <a:path w="2763" h="1594" extrusionOk="0">
                    <a:moveTo>
                      <a:pt x="2710" y="0"/>
                    </a:moveTo>
                    <a:lnTo>
                      <a:pt x="1" y="1551"/>
                    </a:lnTo>
                    <a:lnTo>
                      <a:pt x="69" y="1593"/>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53"/>
              <p:cNvSpPr/>
              <p:nvPr/>
            </p:nvSpPr>
            <p:spPr>
              <a:xfrm>
                <a:off x="5542182" y="3281474"/>
                <a:ext cx="200475" cy="129969"/>
              </a:xfrm>
              <a:custGeom>
                <a:avLst/>
                <a:gdLst/>
                <a:ahLst/>
                <a:cxnLst/>
                <a:rect l="l" t="t" r="r" b="b"/>
                <a:pathLst>
                  <a:path w="3213" h="2083" extrusionOk="0">
                    <a:moveTo>
                      <a:pt x="1" y="0"/>
                    </a:moveTo>
                    <a:lnTo>
                      <a:pt x="1" y="219"/>
                    </a:lnTo>
                    <a:lnTo>
                      <a:pt x="3213" y="2083"/>
                    </a:lnTo>
                    <a:lnTo>
                      <a:pt x="3200"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53"/>
              <p:cNvSpPr/>
              <p:nvPr/>
            </p:nvSpPr>
            <p:spPr>
              <a:xfrm>
                <a:off x="5546488" y="3266998"/>
                <a:ext cx="209585" cy="122294"/>
              </a:xfrm>
              <a:custGeom>
                <a:avLst/>
                <a:gdLst/>
                <a:ahLst/>
                <a:cxnLst/>
                <a:rect l="l" t="t" r="r" b="b"/>
                <a:pathLst>
                  <a:path w="3359" h="1960" extrusionOk="0">
                    <a:moveTo>
                      <a:pt x="163" y="1"/>
                    </a:moveTo>
                    <a:lnTo>
                      <a:pt x="0" y="95"/>
                    </a:lnTo>
                    <a:lnTo>
                      <a:pt x="3212" y="1959"/>
                    </a:lnTo>
                    <a:lnTo>
                      <a:pt x="3359" y="1878"/>
                    </a:lnTo>
                    <a:lnTo>
                      <a:pt x="16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53"/>
              <p:cNvSpPr/>
              <p:nvPr/>
            </p:nvSpPr>
            <p:spPr>
              <a:xfrm>
                <a:off x="5542182" y="3272926"/>
                <a:ext cx="204780" cy="124915"/>
              </a:xfrm>
              <a:custGeom>
                <a:avLst/>
                <a:gdLst/>
                <a:ahLst/>
                <a:cxnLst/>
                <a:rect l="l" t="t" r="r" b="b"/>
                <a:pathLst>
                  <a:path w="3282" h="2002" extrusionOk="0">
                    <a:moveTo>
                      <a:pt x="69" y="0"/>
                    </a:moveTo>
                    <a:cubicBezTo>
                      <a:pt x="30" y="30"/>
                      <a:pt x="1" y="82"/>
                      <a:pt x="1" y="137"/>
                    </a:cubicBezTo>
                    <a:lnTo>
                      <a:pt x="3200" y="2001"/>
                    </a:lnTo>
                    <a:cubicBezTo>
                      <a:pt x="3200" y="1959"/>
                      <a:pt x="3239" y="1894"/>
                      <a:pt x="3281"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53"/>
              <p:cNvSpPr/>
              <p:nvPr/>
            </p:nvSpPr>
            <p:spPr>
              <a:xfrm>
                <a:off x="5741784" y="3384114"/>
                <a:ext cx="14288" cy="27329"/>
              </a:xfrm>
              <a:custGeom>
                <a:avLst/>
                <a:gdLst/>
                <a:ahLst/>
                <a:cxnLst/>
                <a:rect l="l" t="t" r="r" b="b"/>
                <a:pathLst>
                  <a:path w="229" h="438" extrusionOk="0">
                    <a:moveTo>
                      <a:pt x="229" y="1"/>
                    </a:moveTo>
                    <a:lnTo>
                      <a:pt x="82" y="82"/>
                    </a:lnTo>
                    <a:cubicBezTo>
                      <a:pt x="40" y="112"/>
                      <a:pt x="1" y="177"/>
                      <a:pt x="1" y="219"/>
                    </a:cubicBezTo>
                    <a:lnTo>
                      <a:pt x="14" y="438"/>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53"/>
              <p:cNvSpPr/>
              <p:nvPr/>
            </p:nvSpPr>
            <p:spPr>
              <a:xfrm>
                <a:off x="5752766" y="3285779"/>
                <a:ext cx="172397" cy="100206"/>
              </a:xfrm>
              <a:custGeom>
                <a:avLst/>
                <a:gdLst/>
                <a:ahLst/>
                <a:cxnLst/>
                <a:rect l="l" t="t" r="r" b="b"/>
                <a:pathLst>
                  <a:path w="2763" h="1606" extrusionOk="0">
                    <a:moveTo>
                      <a:pt x="2707" y="0"/>
                    </a:moveTo>
                    <a:lnTo>
                      <a:pt x="1" y="1563"/>
                    </a:lnTo>
                    <a:lnTo>
                      <a:pt x="69" y="1606"/>
                    </a:lnTo>
                    <a:lnTo>
                      <a:pt x="2762" y="26"/>
                    </a:lnTo>
                    <a:lnTo>
                      <a:pt x="27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53"/>
              <p:cNvSpPr/>
              <p:nvPr/>
            </p:nvSpPr>
            <p:spPr>
              <a:xfrm>
                <a:off x="5742595" y="3397778"/>
                <a:ext cx="255445" cy="162976"/>
              </a:xfrm>
              <a:custGeom>
                <a:avLst/>
                <a:gdLst/>
                <a:ahLst/>
                <a:cxnLst/>
                <a:rect l="l" t="t" r="r" b="b"/>
                <a:pathLst>
                  <a:path w="4094" h="2612" extrusionOk="0">
                    <a:moveTo>
                      <a:pt x="1" y="0"/>
                    </a:moveTo>
                    <a:lnTo>
                      <a:pt x="1" y="219"/>
                    </a:lnTo>
                    <a:lnTo>
                      <a:pt x="4094" y="2611"/>
                    </a:lnTo>
                    <a:lnTo>
                      <a:pt x="4094" y="2393"/>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53"/>
              <p:cNvSpPr/>
              <p:nvPr/>
            </p:nvSpPr>
            <p:spPr>
              <a:xfrm>
                <a:off x="5747712" y="3384114"/>
                <a:ext cx="264804" cy="154615"/>
              </a:xfrm>
              <a:custGeom>
                <a:avLst/>
                <a:gdLst/>
                <a:ahLst/>
                <a:cxnLst/>
                <a:rect l="l" t="t" r="r" b="b"/>
                <a:pathLst>
                  <a:path w="4244" h="2478" extrusionOk="0">
                    <a:moveTo>
                      <a:pt x="150" y="1"/>
                    </a:moveTo>
                    <a:lnTo>
                      <a:pt x="0" y="82"/>
                    </a:lnTo>
                    <a:lnTo>
                      <a:pt x="4080" y="2478"/>
                    </a:lnTo>
                    <a:lnTo>
                      <a:pt x="4243" y="2380"/>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53"/>
              <p:cNvSpPr/>
              <p:nvPr/>
            </p:nvSpPr>
            <p:spPr>
              <a:xfrm>
                <a:off x="5742595" y="3389230"/>
                <a:ext cx="259750" cy="157859"/>
              </a:xfrm>
              <a:custGeom>
                <a:avLst/>
                <a:gdLst/>
                <a:ahLst/>
                <a:cxnLst/>
                <a:rect l="l" t="t" r="r" b="b"/>
                <a:pathLst>
                  <a:path w="4163" h="2530" extrusionOk="0">
                    <a:moveTo>
                      <a:pt x="82" y="0"/>
                    </a:moveTo>
                    <a:cubicBezTo>
                      <a:pt x="27" y="30"/>
                      <a:pt x="1" y="95"/>
                      <a:pt x="1" y="137"/>
                    </a:cubicBezTo>
                    <a:lnTo>
                      <a:pt x="4094" y="2530"/>
                    </a:lnTo>
                    <a:cubicBezTo>
                      <a:pt x="4094" y="2478"/>
                      <a:pt x="4120" y="2422"/>
                      <a:pt x="4162" y="2396"/>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53"/>
              <p:cNvSpPr/>
              <p:nvPr/>
            </p:nvSpPr>
            <p:spPr>
              <a:xfrm>
                <a:off x="5997978" y="3532614"/>
                <a:ext cx="14538" cy="28140"/>
              </a:xfrm>
              <a:custGeom>
                <a:avLst/>
                <a:gdLst/>
                <a:ahLst/>
                <a:cxnLst/>
                <a:rect l="l" t="t" r="r" b="b"/>
                <a:pathLst>
                  <a:path w="233" h="451" extrusionOk="0">
                    <a:moveTo>
                      <a:pt x="232" y="0"/>
                    </a:moveTo>
                    <a:lnTo>
                      <a:pt x="69" y="98"/>
                    </a:lnTo>
                    <a:cubicBezTo>
                      <a:pt x="27" y="124"/>
                      <a:pt x="1" y="180"/>
                      <a:pt x="1" y="232"/>
                    </a:cubicBezTo>
                    <a:lnTo>
                      <a:pt x="1" y="450"/>
                    </a:lnTo>
                    <a:lnTo>
                      <a:pt x="232" y="313"/>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3"/>
              <p:cNvSpPr/>
              <p:nvPr/>
            </p:nvSpPr>
            <p:spPr>
              <a:xfrm>
                <a:off x="5952991" y="3402021"/>
                <a:ext cx="172335" cy="100082"/>
              </a:xfrm>
              <a:custGeom>
                <a:avLst/>
                <a:gdLst/>
                <a:ahLst/>
                <a:cxnLst/>
                <a:rect l="l" t="t" r="r" b="b"/>
                <a:pathLst>
                  <a:path w="2762" h="1604" extrusionOk="0">
                    <a:moveTo>
                      <a:pt x="2706" y="1"/>
                    </a:moveTo>
                    <a:lnTo>
                      <a:pt x="0" y="1564"/>
                    </a:lnTo>
                    <a:lnTo>
                      <a:pt x="69" y="1603"/>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3"/>
              <p:cNvSpPr/>
              <p:nvPr/>
            </p:nvSpPr>
            <p:spPr>
              <a:xfrm>
                <a:off x="3221525" y="1871160"/>
                <a:ext cx="4118" cy="2683"/>
              </a:xfrm>
              <a:custGeom>
                <a:avLst/>
                <a:gdLst/>
                <a:ahLst/>
                <a:cxnLst/>
                <a:rect l="l" t="t" r="r" b="b"/>
                <a:pathLst>
                  <a:path w="66" h="43" extrusionOk="0">
                    <a:moveTo>
                      <a:pt x="13" y="0"/>
                    </a:moveTo>
                    <a:cubicBezTo>
                      <a:pt x="0" y="13"/>
                      <a:pt x="0" y="26"/>
                      <a:pt x="13" y="43"/>
                    </a:cubicBezTo>
                    <a:lnTo>
                      <a:pt x="52" y="43"/>
                    </a:lnTo>
                    <a:cubicBezTo>
                      <a:pt x="65" y="26"/>
                      <a:pt x="65" y="13"/>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3"/>
              <p:cNvSpPr/>
              <p:nvPr/>
            </p:nvSpPr>
            <p:spPr>
              <a:xfrm>
                <a:off x="3222336" y="1871160"/>
                <a:ext cx="2496" cy="2433"/>
              </a:xfrm>
              <a:custGeom>
                <a:avLst/>
                <a:gdLst/>
                <a:ahLst/>
                <a:cxnLst/>
                <a:rect l="l" t="t" r="r" b="b"/>
                <a:pathLst>
                  <a:path w="40" h="39" extrusionOk="0">
                    <a:moveTo>
                      <a:pt x="0" y="0"/>
                    </a:moveTo>
                    <a:lnTo>
                      <a:pt x="0" y="13"/>
                    </a:lnTo>
                    <a:lnTo>
                      <a:pt x="0" y="26"/>
                    </a:lnTo>
                    <a:cubicBezTo>
                      <a:pt x="7" y="34"/>
                      <a:pt x="13" y="38"/>
                      <a:pt x="20" y="38"/>
                    </a:cubicBezTo>
                    <a:cubicBezTo>
                      <a:pt x="26" y="38"/>
                      <a:pt x="33" y="34"/>
                      <a:pt x="39" y="26"/>
                    </a:cubicBezTo>
                    <a:lnTo>
                      <a:pt x="39" y="13"/>
                    </a:lnTo>
                    <a:lnTo>
                      <a:pt x="39"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3"/>
              <p:cNvSpPr/>
              <p:nvPr/>
            </p:nvSpPr>
            <p:spPr>
              <a:xfrm>
                <a:off x="3221525" y="1871160"/>
                <a:ext cx="4118" cy="1685"/>
              </a:xfrm>
              <a:custGeom>
                <a:avLst/>
                <a:gdLst/>
                <a:ahLst/>
                <a:cxnLst/>
                <a:rect l="l" t="t" r="r" b="b"/>
                <a:pathLst>
                  <a:path w="66" h="27" extrusionOk="0">
                    <a:moveTo>
                      <a:pt x="13" y="0"/>
                    </a:moveTo>
                    <a:cubicBezTo>
                      <a:pt x="0" y="0"/>
                      <a:pt x="0" y="13"/>
                      <a:pt x="13" y="26"/>
                    </a:cubicBezTo>
                    <a:lnTo>
                      <a:pt x="52" y="26"/>
                    </a:lnTo>
                    <a:cubicBezTo>
                      <a:pt x="65" y="13"/>
                      <a:pt x="65" y="0"/>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3"/>
              <p:cNvSpPr/>
              <p:nvPr/>
            </p:nvSpPr>
            <p:spPr>
              <a:xfrm>
                <a:off x="3323354" y="1743063"/>
                <a:ext cx="33007" cy="153616"/>
              </a:xfrm>
              <a:custGeom>
                <a:avLst/>
                <a:gdLst/>
                <a:ahLst/>
                <a:cxnLst/>
                <a:rect l="l" t="t" r="r" b="b"/>
                <a:pathLst>
                  <a:path w="529" h="2462" extrusionOk="0">
                    <a:moveTo>
                      <a:pt x="0" y="0"/>
                    </a:moveTo>
                    <a:lnTo>
                      <a:pt x="0" y="2311"/>
                    </a:lnTo>
                    <a:cubicBezTo>
                      <a:pt x="0" y="2353"/>
                      <a:pt x="26" y="2393"/>
                      <a:pt x="82" y="2422"/>
                    </a:cubicBezTo>
                    <a:cubicBezTo>
                      <a:pt x="136" y="2448"/>
                      <a:pt x="203" y="2461"/>
                      <a:pt x="271" y="2461"/>
                    </a:cubicBezTo>
                    <a:cubicBezTo>
                      <a:pt x="339" y="2461"/>
                      <a:pt x="406" y="2448"/>
                      <a:pt x="460" y="2422"/>
                    </a:cubicBezTo>
                    <a:cubicBezTo>
                      <a:pt x="516" y="2393"/>
                      <a:pt x="529" y="2353"/>
                      <a:pt x="529" y="2311"/>
                    </a:cubicBezTo>
                    <a:lnTo>
                      <a:pt x="52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3"/>
              <p:cNvSpPr/>
              <p:nvPr/>
            </p:nvSpPr>
            <p:spPr>
              <a:xfrm>
                <a:off x="3321482" y="1733079"/>
                <a:ext cx="36501" cy="19342"/>
              </a:xfrm>
              <a:custGeom>
                <a:avLst/>
                <a:gdLst/>
                <a:ahLst/>
                <a:cxnLst/>
                <a:rect l="l" t="t" r="r" b="b"/>
                <a:pathLst>
                  <a:path w="585" h="310" extrusionOk="0">
                    <a:moveTo>
                      <a:pt x="301" y="1"/>
                    </a:moveTo>
                    <a:cubicBezTo>
                      <a:pt x="233" y="1"/>
                      <a:pt x="166" y="18"/>
                      <a:pt x="112" y="52"/>
                    </a:cubicBezTo>
                    <a:cubicBezTo>
                      <a:pt x="1" y="105"/>
                      <a:pt x="14" y="199"/>
                      <a:pt x="112" y="268"/>
                    </a:cubicBezTo>
                    <a:cubicBezTo>
                      <a:pt x="166" y="296"/>
                      <a:pt x="233" y="309"/>
                      <a:pt x="301" y="309"/>
                    </a:cubicBezTo>
                    <a:cubicBezTo>
                      <a:pt x="369" y="309"/>
                      <a:pt x="436" y="296"/>
                      <a:pt x="490" y="268"/>
                    </a:cubicBezTo>
                    <a:cubicBezTo>
                      <a:pt x="585" y="199"/>
                      <a:pt x="585" y="105"/>
                      <a:pt x="490" y="52"/>
                    </a:cubicBezTo>
                    <a:cubicBezTo>
                      <a:pt x="436" y="18"/>
                      <a:pt x="369" y="1"/>
                      <a:pt x="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3"/>
              <p:cNvSpPr/>
              <p:nvPr/>
            </p:nvSpPr>
            <p:spPr>
              <a:xfrm>
                <a:off x="3328408" y="1126974"/>
                <a:ext cx="23710" cy="621392"/>
              </a:xfrm>
              <a:custGeom>
                <a:avLst/>
                <a:gdLst/>
                <a:ahLst/>
                <a:cxnLst/>
                <a:rect l="l" t="t" r="r" b="b"/>
                <a:pathLst>
                  <a:path w="380" h="9959" extrusionOk="0">
                    <a:moveTo>
                      <a:pt x="1" y="0"/>
                    </a:moveTo>
                    <a:lnTo>
                      <a:pt x="1" y="9848"/>
                    </a:lnTo>
                    <a:cubicBezTo>
                      <a:pt x="1" y="9887"/>
                      <a:pt x="14" y="9913"/>
                      <a:pt x="53" y="9930"/>
                    </a:cubicBezTo>
                    <a:cubicBezTo>
                      <a:pt x="87" y="9949"/>
                      <a:pt x="135" y="9959"/>
                      <a:pt x="185" y="9959"/>
                    </a:cubicBezTo>
                    <a:cubicBezTo>
                      <a:pt x="235" y="9959"/>
                      <a:pt x="286" y="9949"/>
                      <a:pt x="327" y="9930"/>
                    </a:cubicBezTo>
                    <a:cubicBezTo>
                      <a:pt x="366" y="9913"/>
                      <a:pt x="379" y="9887"/>
                      <a:pt x="379" y="9848"/>
                    </a:cubicBezTo>
                    <a:lnTo>
                      <a:pt x="37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3"/>
              <p:cNvSpPr/>
              <p:nvPr/>
            </p:nvSpPr>
            <p:spPr>
              <a:xfrm>
                <a:off x="3326598" y="1119861"/>
                <a:ext cx="26331" cy="14101"/>
              </a:xfrm>
              <a:custGeom>
                <a:avLst/>
                <a:gdLst/>
                <a:ahLst/>
                <a:cxnLst/>
                <a:rect l="l" t="t" r="r" b="b"/>
                <a:pathLst>
                  <a:path w="422" h="226" extrusionOk="0">
                    <a:moveTo>
                      <a:pt x="214" y="1"/>
                    </a:moveTo>
                    <a:cubicBezTo>
                      <a:pt x="164" y="1"/>
                      <a:pt x="116" y="12"/>
                      <a:pt x="82" y="33"/>
                    </a:cubicBezTo>
                    <a:cubicBezTo>
                      <a:pt x="0" y="88"/>
                      <a:pt x="13" y="154"/>
                      <a:pt x="82" y="196"/>
                    </a:cubicBezTo>
                    <a:cubicBezTo>
                      <a:pt x="116" y="216"/>
                      <a:pt x="164" y="225"/>
                      <a:pt x="214" y="225"/>
                    </a:cubicBezTo>
                    <a:cubicBezTo>
                      <a:pt x="264" y="225"/>
                      <a:pt x="315" y="216"/>
                      <a:pt x="356" y="196"/>
                    </a:cubicBezTo>
                    <a:cubicBezTo>
                      <a:pt x="421" y="154"/>
                      <a:pt x="421" y="88"/>
                      <a:pt x="356" y="33"/>
                    </a:cubicBezTo>
                    <a:cubicBezTo>
                      <a:pt x="315" y="12"/>
                      <a:pt x="264" y="1"/>
                      <a:pt x="21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3"/>
              <p:cNvSpPr/>
              <p:nvPr/>
            </p:nvSpPr>
            <p:spPr>
              <a:xfrm>
                <a:off x="3328408" y="1141762"/>
                <a:ext cx="10233" cy="12167"/>
              </a:xfrm>
              <a:custGeom>
                <a:avLst/>
                <a:gdLst/>
                <a:ahLst/>
                <a:cxnLst/>
                <a:rect l="l" t="t" r="r" b="b"/>
                <a:pathLst>
                  <a:path w="164" h="195" extrusionOk="0">
                    <a:moveTo>
                      <a:pt x="73" y="1"/>
                    </a:moveTo>
                    <a:cubicBezTo>
                      <a:pt x="37" y="1"/>
                      <a:pt x="1" y="13"/>
                      <a:pt x="1" y="47"/>
                    </a:cubicBezTo>
                    <a:cubicBezTo>
                      <a:pt x="1" y="90"/>
                      <a:pt x="27" y="158"/>
                      <a:pt x="82" y="184"/>
                    </a:cubicBezTo>
                    <a:cubicBezTo>
                      <a:pt x="93" y="192"/>
                      <a:pt x="103" y="195"/>
                      <a:pt x="112" y="195"/>
                    </a:cubicBezTo>
                    <a:cubicBezTo>
                      <a:pt x="134" y="195"/>
                      <a:pt x="148" y="174"/>
                      <a:pt x="148" y="145"/>
                    </a:cubicBezTo>
                    <a:cubicBezTo>
                      <a:pt x="148" y="90"/>
                      <a:pt x="164" y="34"/>
                      <a:pt x="121" y="8"/>
                    </a:cubicBezTo>
                    <a:cubicBezTo>
                      <a:pt x="108" y="4"/>
                      <a:pt x="91" y="1"/>
                      <a:pt x="7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3"/>
              <p:cNvSpPr/>
              <p:nvPr/>
            </p:nvSpPr>
            <p:spPr>
              <a:xfrm>
                <a:off x="3154263" y="1137644"/>
                <a:ext cx="184377" cy="113996"/>
              </a:xfrm>
              <a:custGeom>
                <a:avLst/>
                <a:gdLst/>
                <a:ahLst/>
                <a:cxnLst/>
                <a:rect l="l" t="t" r="r" b="b"/>
                <a:pathLst>
                  <a:path w="2955" h="1827" extrusionOk="0">
                    <a:moveTo>
                      <a:pt x="2830" y="0"/>
                    </a:moveTo>
                    <a:cubicBezTo>
                      <a:pt x="2825" y="0"/>
                      <a:pt x="2822" y="2"/>
                      <a:pt x="2818" y="6"/>
                    </a:cubicBezTo>
                    <a:lnTo>
                      <a:pt x="1" y="1638"/>
                    </a:lnTo>
                    <a:lnTo>
                      <a:pt x="17" y="1680"/>
                    </a:lnTo>
                    <a:cubicBezTo>
                      <a:pt x="30" y="1719"/>
                      <a:pt x="56" y="1775"/>
                      <a:pt x="99" y="1801"/>
                    </a:cubicBezTo>
                    <a:lnTo>
                      <a:pt x="112" y="1827"/>
                    </a:lnTo>
                    <a:lnTo>
                      <a:pt x="2926" y="211"/>
                    </a:lnTo>
                    <a:lnTo>
                      <a:pt x="2926" y="195"/>
                    </a:lnTo>
                    <a:cubicBezTo>
                      <a:pt x="2939" y="195"/>
                      <a:pt x="2955" y="182"/>
                      <a:pt x="2955" y="156"/>
                    </a:cubicBezTo>
                    <a:cubicBezTo>
                      <a:pt x="2955" y="100"/>
                      <a:pt x="2912" y="32"/>
                      <a:pt x="2873" y="19"/>
                    </a:cubicBezTo>
                    <a:cubicBezTo>
                      <a:pt x="2853" y="9"/>
                      <a:pt x="2840" y="0"/>
                      <a:pt x="283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3"/>
              <p:cNvSpPr/>
              <p:nvPr/>
            </p:nvSpPr>
            <p:spPr>
              <a:xfrm>
                <a:off x="3152641" y="1239161"/>
                <a:ext cx="10295" cy="13228"/>
              </a:xfrm>
              <a:custGeom>
                <a:avLst/>
                <a:gdLst/>
                <a:ahLst/>
                <a:cxnLst/>
                <a:rect l="l" t="t" r="r" b="b"/>
                <a:pathLst>
                  <a:path w="165" h="212" extrusionOk="0">
                    <a:moveTo>
                      <a:pt x="51" y="0"/>
                    </a:moveTo>
                    <a:cubicBezTo>
                      <a:pt x="24" y="0"/>
                      <a:pt x="1" y="25"/>
                      <a:pt x="1" y="66"/>
                    </a:cubicBezTo>
                    <a:cubicBezTo>
                      <a:pt x="1" y="105"/>
                      <a:pt x="43" y="174"/>
                      <a:pt x="82" y="200"/>
                    </a:cubicBezTo>
                    <a:cubicBezTo>
                      <a:pt x="94" y="208"/>
                      <a:pt x="106" y="212"/>
                      <a:pt x="117" y="212"/>
                    </a:cubicBezTo>
                    <a:cubicBezTo>
                      <a:pt x="144" y="212"/>
                      <a:pt x="164" y="189"/>
                      <a:pt x="164" y="161"/>
                    </a:cubicBezTo>
                    <a:cubicBezTo>
                      <a:pt x="164" y="105"/>
                      <a:pt x="125" y="37"/>
                      <a:pt x="82" y="11"/>
                    </a:cubicBezTo>
                    <a:cubicBezTo>
                      <a:pt x="72" y="4"/>
                      <a:pt x="61" y="0"/>
                      <a:pt x="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3"/>
              <p:cNvSpPr/>
              <p:nvPr/>
            </p:nvSpPr>
            <p:spPr>
              <a:xfrm>
                <a:off x="3153452" y="1242031"/>
                <a:ext cx="6988" cy="9110"/>
              </a:xfrm>
              <a:custGeom>
                <a:avLst/>
                <a:gdLst/>
                <a:ahLst/>
                <a:cxnLst/>
                <a:rect l="l" t="t" r="r" b="b"/>
                <a:pathLst>
                  <a:path w="112" h="146" extrusionOk="0">
                    <a:moveTo>
                      <a:pt x="35" y="1"/>
                    </a:moveTo>
                    <a:cubicBezTo>
                      <a:pt x="16" y="1"/>
                      <a:pt x="1" y="14"/>
                      <a:pt x="1" y="33"/>
                    </a:cubicBezTo>
                    <a:cubicBezTo>
                      <a:pt x="1" y="72"/>
                      <a:pt x="30" y="115"/>
                      <a:pt x="56" y="141"/>
                    </a:cubicBezTo>
                    <a:cubicBezTo>
                      <a:pt x="63" y="144"/>
                      <a:pt x="70" y="146"/>
                      <a:pt x="76" y="146"/>
                    </a:cubicBezTo>
                    <a:cubicBezTo>
                      <a:pt x="95" y="146"/>
                      <a:pt x="112" y="131"/>
                      <a:pt x="112" y="102"/>
                    </a:cubicBezTo>
                    <a:cubicBezTo>
                      <a:pt x="112" y="72"/>
                      <a:pt x="82" y="20"/>
                      <a:pt x="56" y="7"/>
                    </a:cubicBezTo>
                    <a:cubicBezTo>
                      <a:pt x="49" y="3"/>
                      <a:pt x="42" y="1"/>
                      <a:pt x="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3"/>
              <p:cNvSpPr/>
              <p:nvPr/>
            </p:nvSpPr>
            <p:spPr>
              <a:xfrm>
                <a:off x="3096673" y="1245712"/>
                <a:ext cx="75623" cy="51788"/>
              </a:xfrm>
              <a:custGeom>
                <a:avLst/>
                <a:gdLst/>
                <a:ahLst/>
                <a:cxnLst/>
                <a:rect l="l" t="t" r="r" b="b"/>
                <a:pathLst>
                  <a:path w="1212" h="830" extrusionOk="0">
                    <a:moveTo>
                      <a:pt x="1211" y="0"/>
                    </a:moveTo>
                    <a:lnTo>
                      <a:pt x="0" y="696"/>
                    </a:lnTo>
                    <a:lnTo>
                      <a:pt x="0" y="829"/>
                    </a:lnTo>
                    <a:lnTo>
                      <a:pt x="1211" y="137"/>
                    </a:lnTo>
                    <a:lnTo>
                      <a:pt x="121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3"/>
              <p:cNvSpPr/>
              <p:nvPr/>
            </p:nvSpPr>
            <p:spPr>
              <a:xfrm>
                <a:off x="3071216" y="1231236"/>
                <a:ext cx="101080" cy="57903"/>
              </a:xfrm>
              <a:custGeom>
                <a:avLst/>
                <a:gdLst/>
                <a:ahLst/>
                <a:cxnLst/>
                <a:rect l="l" t="t" r="r" b="b"/>
                <a:pathLst>
                  <a:path w="1620" h="928" extrusionOk="0">
                    <a:moveTo>
                      <a:pt x="1211" y="1"/>
                    </a:moveTo>
                    <a:lnTo>
                      <a:pt x="0" y="696"/>
                    </a:lnTo>
                    <a:lnTo>
                      <a:pt x="408" y="928"/>
                    </a:lnTo>
                    <a:lnTo>
                      <a:pt x="1619" y="232"/>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3"/>
              <p:cNvSpPr/>
              <p:nvPr/>
            </p:nvSpPr>
            <p:spPr>
              <a:xfrm>
                <a:off x="3071216" y="1274601"/>
                <a:ext cx="25520" cy="22899"/>
              </a:xfrm>
              <a:custGeom>
                <a:avLst/>
                <a:gdLst/>
                <a:ahLst/>
                <a:cxnLst/>
                <a:rect l="l" t="t" r="r" b="b"/>
                <a:pathLst>
                  <a:path w="409" h="367" extrusionOk="0">
                    <a:moveTo>
                      <a:pt x="0" y="1"/>
                    </a:moveTo>
                    <a:lnTo>
                      <a:pt x="0" y="138"/>
                    </a:lnTo>
                    <a:lnTo>
                      <a:pt x="408" y="366"/>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3"/>
              <p:cNvSpPr/>
              <p:nvPr/>
            </p:nvSpPr>
            <p:spPr>
              <a:xfrm>
                <a:off x="4534066" y="2421858"/>
                <a:ext cx="33257" cy="153741"/>
              </a:xfrm>
              <a:custGeom>
                <a:avLst/>
                <a:gdLst/>
                <a:ahLst/>
                <a:cxnLst/>
                <a:rect l="l" t="t" r="r" b="b"/>
                <a:pathLst>
                  <a:path w="533" h="2464" extrusionOk="0">
                    <a:moveTo>
                      <a:pt x="1" y="0"/>
                    </a:moveTo>
                    <a:lnTo>
                      <a:pt x="1" y="2314"/>
                    </a:lnTo>
                    <a:cubicBezTo>
                      <a:pt x="1" y="2353"/>
                      <a:pt x="30" y="2396"/>
                      <a:pt x="69" y="2422"/>
                    </a:cubicBezTo>
                    <a:cubicBezTo>
                      <a:pt x="125" y="2450"/>
                      <a:pt x="193" y="2464"/>
                      <a:pt x="261" y="2464"/>
                    </a:cubicBezTo>
                    <a:cubicBezTo>
                      <a:pt x="330" y="2464"/>
                      <a:pt x="397" y="2450"/>
                      <a:pt x="451" y="2422"/>
                    </a:cubicBezTo>
                    <a:cubicBezTo>
                      <a:pt x="507" y="2396"/>
                      <a:pt x="533" y="2353"/>
                      <a:pt x="533" y="2314"/>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3"/>
              <p:cNvSpPr/>
              <p:nvPr/>
            </p:nvSpPr>
            <p:spPr>
              <a:xfrm>
                <a:off x="4532444" y="2411875"/>
                <a:ext cx="36501" cy="19405"/>
              </a:xfrm>
              <a:custGeom>
                <a:avLst/>
                <a:gdLst/>
                <a:ahLst/>
                <a:cxnLst/>
                <a:rect l="l" t="t" r="r" b="b"/>
                <a:pathLst>
                  <a:path w="585" h="311" extrusionOk="0">
                    <a:moveTo>
                      <a:pt x="287" y="1"/>
                    </a:moveTo>
                    <a:cubicBezTo>
                      <a:pt x="219" y="1"/>
                      <a:pt x="151" y="18"/>
                      <a:pt x="95" y="52"/>
                    </a:cubicBezTo>
                    <a:cubicBezTo>
                      <a:pt x="1" y="108"/>
                      <a:pt x="1" y="202"/>
                      <a:pt x="95" y="271"/>
                    </a:cubicBezTo>
                    <a:cubicBezTo>
                      <a:pt x="151" y="297"/>
                      <a:pt x="219" y="310"/>
                      <a:pt x="287" y="310"/>
                    </a:cubicBezTo>
                    <a:cubicBezTo>
                      <a:pt x="356" y="310"/>
                      <a:pt x="423" y="297"/>
                      <a:pt x="477" y="271"/>
                    </a:cubicBezTo>
                    <a:cubicBezTo>
                      <a:pt x="585" y="202"/>
                      <a:pt x="585" y="108"/>
                      <a:pt x="477" y="52"/>
                    </a:cubicBezTo>
                    <a:cubicBezTo>
                      <a:pt x="423" y="18"/>
                      <a:pt x="356" y="1"/>
                      <a:pt x="28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3"/>
              <p:cNvSpPr/>
              <p:nvPr/>
            </p:nvSpPr>
            <p:spPr>
              <a:xfrm>
                <a:off x="4538372" y="1805770"/>
                <a:ext cx="23897" cy="621392"/>
              </a:xfrm>
              <a:custGeom>
                <a:avLst/>
                <a:gdLst/>
                <a:ahLst/>
                <a:cxnLst/>
                <a:rect l="l" t="t" r="r" b="b"/>
                <a:pathLst>
                  <a:path w="383" h="9959" extrusionOk="0">
                    <a:moveTo>
                      <a:pt x="0" y="0"/>
                    </a:moveTo>
                    <a:lnTo>
                      <a:pt x="0" y="9848"/>
                    </a:lnTo>
                    <a:cubicBezTo>
                      <a:pt x="0" y="9887"/>
                      <a:pt x="30" y="9916"/>
                      <a:pt x="56" y="9930"/>
                    </a:cubicBezTo>
                    <a:cubicBezTo>
                      <a:pt x="97" y="9949"/>
                      <a:pt x="147" y="9959"/>
                      <a:pt x="196" y="9959"/>
                    </a:cubicBezTo>
                    <a:cubicBezTo>
                      <a:pt x="245" y="9959"/>
                      <a:pt x="292" y="9949"/>
                      <a:pt x="327" y="9930"/>
                    </a:cubicBezTo>
                    <a:cubicBezTo>
                      <a:pt x="369" y="9916"/>
                      <a:pt x="382" y="9887"/>
                      <a:pt x="382" y="9861"/>
                    </a:cubicBezTo>
                    <a:lnTo>
                      <a:pt x="38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53"/>
              <p:cNvSpPr/>
              <p:nvPr/>
            </p:nvSpPr>
            <p:spPr>
              <a:xfrm>
                <a:off x="4537561" y="1798844"/>
                <a:ext cx="26331" cy="14039"/>
              </a:xfrm>
              <a:custGeom>
                <a:avLst/>
                <a:gdLst/>
                <a:ahLst/>
                <a:cxnLst/>
                <a:rect l="l" t="t" r="r" b="b"/>
                <a:pathLst>
                  <a:path w="422" h="225" extrusionOk="0">
                    <a:moveTo>
                      <a:pt x="209" y="0"/>
                    </a:moveTo>
                    <a:cubicBezTo>
                      <a:pt x="160" y="0"/>
                      <a:pt x="110" y="10"/>
                      <a:pt x="69" y="30"/>
                    </a:cubicBezTo>
                    <a:cubicBezTo>
                      <a:pt x="0" y="85"/>
                      <a:pt x="0" y="154"/>
                      <a:pt x="69" y="193"/>
                    </a:cubicBezTo>
                    <a:cubicBezTo>
                      <a:pt x="110" y="214"/>
                      <a:pt x="160" y="225"/>
                      <a:pt x="209" y="225"/>
                    </a:cubicBezTo>
                    <a:cubicBezTo>
                      <a:pt x="258" y="225"/>
                      <a:pt x="305" y="214"/>
                      <a:pt x="340" y="193"/>
                    </a:cubicBezTo>
                    <a:cubicBezTo>
                      <a:pt x="421" y="154"/>
                      <a:pt x="421" y="85"/>
                      <a:pt x="340" y="30"/>
                    </a:cubicBezTo>
                    <a:cubicBezTo>
                      <a:pt x="305" y="10"/>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53"/>
              <p:cNvSpPr/>
              <p:nvPr/>
            </p:nvSpPr>
            <p:spPr>
              <a:xfrm>
                <a:off x="4538372" y="1820620"/>
                <a:ext cx="11044" cy="12229"/>
              </a:xfrm>
              <a:custGeom>
                <a:avLst/>
                <a:gdLst/>
                <a:ahLst/>
                <a:cxnLst/>
                <a:rect l="l" t="t" r="r" b="b"/>
                <a:pathLst>
                  <a:path w="177" h="196" extrusionOk="0">
                    <a:moveTo>
                      <a:pt x="74" y="0"/>
                    </a:moveTo>
                    <a:cubicBezTo>
                      <a:pt x="37" y="0"/>
                      <a:pt x="0" y="12"/>
                      <a:pt x="0" y="50"/>
                    </a:cubicBezTo>
                    <a:cubicBezTo>
                      <a:pt x="0" y="89"/>
                      <a:pt x="43" y="157"/>
                      <a:pt x="82" y="183"/>
                    </a:cubicBezTo>
                    <a:cubicBezTo>
                      <a:pt x="94" y="192"/>
                      <a:pt x="106" y="195"/>
                      <a:pt x="116" y="195"/>
                    </a:cubicBezTo>
                    <a:cubicBezTo>
                      <a:pt x="143" y="195"/>
                      <a:pt x="164" y="172"/>
                      <a:pt x="164" y="144"/>
                    </a:cubicBezTo>
                    <a:cubicBezTo>
                      <a:pt x="164" y="89"/>
                      <a:pt x="177" y="37"/>
                      <a:pt x="124" y="7"/>
                    </a:cubicBezTo>
                    <a:cubicBezTo>
                      <a:pt x="110" y="3"/>
                      <a:pt x="92" y="0"/>
                      <a:pt x="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3"/>
              <p:cNvSpPr/>
              <p:nvPr/>
            </p:nvSpPr>
            <p:spPr>
              <a:xfrm>
                <a:off x="4364414" y="1816439"/>
                <a:ext cx="184190" cy="114245"/>
              </a:xfrm>
              <a:custGeom>
                <a:avLst/>
                <a:gdLst/>
                <a:ahLst/>
                <a:cxnLst/>
                <a:rect l="l" t="t" r="r" b="b"/>
                <a:pathLst>
                  <a:path w="2952" h="1831" extrusionOk="0">
                    <a:moveTo>
                      <a:pt x="2829" y="0"/>
                    </a:moveTo>
                    <a:cubicBezTo>
                      <a:pt x="2825" y="0"/>
                      <a:pt x="2821" y="2"/>
                      <a:pt x="2818" y="6"/>
                    </a:cubicBezTo>
                    <a:lnTo>
                      <a:pt x="1" y="1638"/>
                    </a:lnTo>
                    <a:lnTo>
                      <a:pt x="27" y="1680"/>
                    </a:lnTo>
                    <a:cubicBezTo>
                      <a:pt x="27" y="1719"/>
                      <a:pt x="56" y="1775"/>
                      <a:pt x="95" y="1801"/>
                    </a:cubicBezTo>
                    <a:lnTo>
                      <a:pt x="125" y="1830"/>
                    </a:lnTo>
                    <a:lnTo>
                      <a:pt x="2925" y="211"/>
                    </a:lnTo>
                    <a:cubicBezTo>
                      <a:pt x="2938" y="198"/>
                      <a:pt x="2952" y="185"/>
                      <a:pt x="2952" y="156"/>
                    </a:cubicBezTo>
                    <a:cubicBezTo>
                      <a:pt x="2952" y="104"/>
                      <a:pt x="2912" y="35"/>
                      <a:pt x="2870" y="22"/>
                    </a:cubicBezTo>
                    <a:cubicBezTo>
                      <a:pt x="2851" y="10"/>
                      <a:pt x="2839" y="0"/>
                      <a:pt x="282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3"/>
              <p:cNvSpPr/>
              <p:nvPr/>
            </p:nvSpPr>
            <p:spPr>
              <a:xfrm>
                <a:off x="4362792" y="1917956"/>
                <a:ext cx="10233" cy="13353"/>
              </a:xfrm>
              <a:custGeom>
                <a:avLst/>
                <a:gdLst/>
                <a:ahLst/>
                <a:cxnLst/>
                <a:rect l="l" t="t" r="r" b="b"/>
                <a:pathLst>
                  <a:path w="164" h="214" extrusionOk="0">
                    <a:moveTo>
                      <a:pt x="50" y="0"/>
                    </a:moveTo>
                    <a:cubicBezTo>
                      <a:pt x="22" y="0"/>
                      <a:pt x="1" y="25"/>
                      <a:pt x="1" y="66"/>
                    </a:cubicBezTo>
                    <a:cubicBezTo>
                      <a:pt x="1" y="109"/>
                      <a:pt x="40" y="174"/>
                      <a:pt x="82" y="203"/>
                    </a:cubicBezTo>
                    <a:cubicBezTo>
                      <a:pt x="97" y="210"/>
                      <a:pt x="109" y="214"/>
                      <a:pt x="120" y="214"/>
                    </a:cubicBezTo>
                    <a:cubicBezTo>
                      <a:pt x="149" y="214"/>
                      <a:pt x="164" y="191"/>
                      <a:pt x="164" y="161"/>
                    </a:cubicBezTo>
                    <a:cubicBezTo>
                      <a:pt x="164" y="109"/>
                      <a:pt x="135" y="40"/>
                      <a:pt x="82" y="11"/>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3"/>
              <p:cNvSpPr/>
              <p:nvPr/>
            </p:nvSpPr>
            <p:spPr>
              <a:xfrm>
                <a:off x="4363603" y="1920888"/>
                <a:ext cx="6801" cy="9297"/>
              </a:xfrm>
              <a:custGeom>
                <a:avLst/>
                <a:gdLst/>
                <a:ahLst/>
                <a:cxnLst/>
                <a:rect l="l" t="t" r="r" b="b"/>
                <a:pathLst>
                  <a:path w="109" h="149" extrusionOk="0">
                    <a:moveTo>
                      <a:pt x="34" y="1"/>
                    </a:moveTo>
                    <a:cubicBezTo>
                      <a:pt x="15" y="1"/>
                      <a:pt x="1" y="13"/>
                      <a:pt x="1" y="32"/>
                    </a:cubicBezTo>
                    <a:cubicBezTo>
                      <a:pt x="1" y="75"/>
                      <a:pt x="27" y="114"/>
                      <a:pt x="56" y="143"/>
                    </a:cubicBezTo>
                    <a:cubicBezTo>
                      <a:pt x="66" y="146"/>
                      <a:pt x="74" y="148"/>
                      <a:pt x="81" y="148"/>
                    </a:cubicBezTo>
                    <a:cubicBezTo>
                      <a:pt x="101" y="148"/>
                      <a:pt x="108" y="133"/>
                      <a:pt x="108" y="101"/>
                    </a:cubicBezTo>
                    <a:cubicBezTo>
                      <a:pt x="108" y="75"/>
                      <a:pt x="95" y="19"/>
                      <a:pt x="56" y="6"/>
                    </a:cubicBezTo>
                    <a:cubicBezTo>
                      <a:pt x="48" y="3"/>
                      <a:pt x="41" y="1"/>
                      <a:pt x="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3"/>
              <p:cNvSpPr/>
              <p:nvPr/>
            </p:nvSpPr>
            <p:spPr>
              <a:xfrm>
                <a:off x="4306824" y="1924695"/>
                <a:ext cx="75623" cy="51788"/>
              </a:xfrm>
              <a:custGeom>
                <a:avLst/>
                <a:gdLst/>
                <a:ahLst/>
                <a:cxnLst/>
                <a:rect l="l" t="t" r="r" b="b"/>
                <a:pathLst>
                  <a:path w="1212" h="830" extrusionOk="0">
                    <a:moveTo>
                      <a:pt x="1211" y="1"/>
                    </a:moveTo>
                    <a:lnTo>
                      <a:pt x="0" y="693"/>
                    </a:lnTo>
                    <a:lnTo>
                      <a:pt x="0" y="830"/>
                    </a:lnTo>
                    <a:lnTo>
                      <a:pt x="1211" y="134"/>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3"/>
              <p:cNvSpPr/>
              <p:nvPr/>
            </p:nvSpPr>
            <p:spPr>
              <a:xfrm>
                <a:off x="4281367" y="1910219"/>
                <a:ext cx="101080" cy="57715"/>
              </a:xfrm>
              <a:custGeom>
                <a:avLst/>
                <a:gdLst/>
                <a:ahLst/>
                <a:cxnLst/>
                <a:rect l="l" t="t" r="r" b="b"/>
                <a:pathLst>
                  <a:path w="1620" h="925" extrusionOk="0">
                    <a:moveTo>
                      <a:pt x="1211" y="1"/>
                    </a:moveTo>
                    <a:lnTo>
                      <a:pt x="0" y="693"/>
                    </a:lnTo>
                    <a:lnTo>
                      <a:pt x="408" y="925"/>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3"/>
              <p:cNvSpPr/>
              <p:nvPr/>
            </p:nvSpPr>
            <p:spPr>
              <a:xfrm>
                <a:off x="4281367" y="1953396"/>
                <a:ext cx="25520" cy="23086"/>
              </a:xfrm>
              <a:custGeom>
                <a:avLst/>
                <a:gdLst/>
                <a:ahLst/>
                <a:cxnLst/>
                <a:rect l="l" t="t" r="r" b="b"/>
                <a:pathLst>
                  <a:path w="409" h="370" extrusionOk="0">
                    <a:moveTo>
                      <a:pt x="0" y="1"/>
                    </a:moveTo>
                    <a:lnTo>
                      <a:pt x="0" y="138"/>
                    </a:lnTo>
                    <a:lnTo>
                      <a:pt x="408" y="370"/>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3"/>
              <p:cNvSpPr/>
              <p:nvPr/>
            </p:nvSpPr>
            <p:spPr>
              <a:xfrm>
                <a:off x="5733236" y="3151755"/>
                <a:ext cx="33069" cy="153554"/>
              </a:xfrm>
              <a:custGeom>
                <a:avLst/>
                <a:gdLst/>
                <a:ahLst/>
                <a:cxnLst/>
                <a:rect l="l" t="t" r="r" b="b"/>
                <a:pathLst>
                  <a:path w="530" h="2461" extrusionOk="0">
                    <a:moveTo>
                      <a:pt x="0" y="0"/>
                    </a:moveTo>
                    <a:lnTo>
                      <a:pt x="0" y="2311"/>
                    </a:lnTo>
                    <a:cubicBezTo>
                      <a:pt x="0" y="2350"/>
                      <a:pt x="13" y="2393"/>
                      <a:pt x="69" y="2419"/>
                    </a:cubicBezTo>
                    <a:cubicBezTo>
                      <a:pt x="123" y="2447"/>
                      <a:pt x="191" y="2461"/>
                      <a:pt x="258" y="2461"/>
                    </a:cubicBezTo>
                    <a:cubicBezTo>
                      <a:pt x="326" y="2461"/>
                      <a:pt x="394" y="2447"/>
                      <a:pt x="448" y="2419"/>
                    </a:cubicBezTo>
                    <a:cubicBezTo>
                      <a:pt x="503" y="2393"/>
                      <a:pt x="529" y="2350"/>
                      <a:pt x="516" y="2311"/>
                    </a:cubicBezTo>
                    <a:lnTo>
                      <a:pt x="516"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3"/>
              <p:cNvSpPr/>
              <p:nvPr/>
            </p:nvSpPr>
            <p:spPr>
              <a:xfrm>
                <a:off x="5731614" y="3141584"/>
                <a:ext cx="35690" cy="19530"/>
              </a:xfrm>
              <a:custGeom>
                <a:avLst/>
                <a:gdLst/>
                <a:ahLst/>
                <a:cxnLst/>
                <a:rect l="l" t="t" r="r" b="b"/>
                <a:pathLst>
                  <a:path w="572" h="313" extrusionOk="0">
                    <a:moveTo>
                      <a:pt x="284" y="1"/>
                    </a:moveTo>
                    <a:cubicBezTo>
                      <a:pt x="217" y="1"/>
                      <a:pt x="149" y="18"/>
                      <a:pt x="95" y="52"/>
                    </a:cubicBezTo>
                    <a:cubicBezTo>
                      <a:pt x="0" y="108"/>
                      <a:pt x="0" y="202"/>
                      <a:pt x="95" y="271"/>
                    </a:cubicBezTo>
                    <a:cubicBezTo>
                      <a:pt x="149" y="299"/>
                      <a:pt x="217" y="313"/>
                      <a:pt x="284" y="313"/>
                    </a:cubicBezTo>
                    <a:cubicBezTo>
                      <a:pt x="352" y="313"/>
                      <a:pt x="420" y="299"/>
                      <a:pt x="474" y="271"/>
                    </a:cubicBezTo>
                    <a:cubicBezTo>
                      <a:pt x="572" y="202"/>
                      <a:pt x="572" y="108"/>
                      <a:pt x="474" y="52"/>
                    </a:cubicBezTo>
                    <a:cubicBezTo>
                      <a:pt x="420" y="18"/>
                      <a:pt x="352" y="1"/>
                      <a:pt x="28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3"/>
              <p:cNvSpPr/>
              <p:nvPr/>
            </p:nvSpPr>
            <p:spPr>
              <a:xfrm>
                <a:off x="5737479" y="2535666"/>
                <a:ext cx="23710" cy="621392"/>
              </a:xfrm>
              <a:custGeom>
                <a:avLst/>
                <a:gdLst/>
                <a:ahLst/>
                <a:cxnLst/>
                <a:rect l="l" t="t" r="r" b="b"/>
                <a:pathLst>
                  <a:path w="380" h="9959" extrusionOk="0">
                    <a:moveTo>
                      <a:pt x="1" y="1"/>
                    </a:moveTo>
                    <a:lnTo>
                      <a:pt x="1" y="9858"/>
                    </a:lnTo>
                    <a:cubicBezTo>
                      <a:pt x="1" y="9887"/>
                      <a:pt x="14" y="9913"/>
                      <a:pt x="53" y="9927"/>
                    </a:cubicBezTo>
                    <a:cubicBezTo>
                      <a:pt x="94" y="9948"/>
                      <a:pt x="142" y="9958"/>
                      <a:pt x="190" y="9958"/>
                    </a:cubicBezTo>
                    <a:cubicBezTo>
                      <a:pt x="238" y="9958"/>
                      <a:pt x="287" y="9948"/>
                      <a:pt x="327" y="9927"/>
                    </a:cubicBezTo>
                    <a:cubicBezTo>
                      <a:pt x="367" y="9913"/>
                      <a:pt x="380" y="9887"/>
                      <a:pt x="380" y="9858"/>
                    </a:cubicBezTo>
                    <a:lnTo>
                      <a:pt x="38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3"/>
              <p:cNvSpPr/>
              <p:nvPr/>
            </p:nvSpPr>
            <p:spPr>
              <a:xfrm>
                <a:off x="5736668" y="2528616"/>
                <a:ext cx="25520" cy="14039"/>
              </a:xfrm>
              <a:custGeom>
                <a:avLst/>
                <a:gdLst/>
                <a:ahLst/>
                <a:cxnLst/>
                <a:rect l="l" t="t" r="r" b="b"/>
                <a:pathLst>
                  <a:path w="409" h="225" extrusionOk="0">
                    <a:moveTo>
                      <a:pt x="203" y="0"/>
                    </a:moveTo>
                    <a:cubicBezTo>
                      <a:pt x="155" y="0"/>
                      <a:pt x="107" y="11"/>
                      <a:pt x="66" y="32"/>
                    </a:cubicBezTo>
                    <a:cubicBezTo>
                      <a:pt x="1" y="84"/>
                      <a:pt x="1" y="153"/>
                      <a:pt x="66" y="195"/>
                    </a:cubicBezTo>
                    <a:cubicBezTo>
                      <a:pt x="107" y="215"/>
                      <a:pt x="155" y="225"/>
                      <a:pt x="203" y="225"/>
                    </a:cubicBezTo>
                    <a:cubicBezTo>
                      <a:pt x="251" y="225"/>
                      <a:pt x="300" y="215"/>
                      <a:pt x="340" y="195"/>
                    </a:cubicBezTo>
                    <a:cubicBezTo>
                      <a:pt x="409" y="153"/>
                      <a:pt x="409" y="84"/>
                      <a:pt x="340" y="32"/>
                    </a:cubicBezTo>
                    <a:cubicBezTo>
                      <a:pt x="300" y="11"/>
                      <a:pt x="251" y="0"/>
                      <a:pt x="20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3"/>
              <p:cNvSpPr/>
              <p:nvPr/>
            </p:nvSpPr>
            <p:spPr>
              <a:xfrm>
                <a:off x="5737479" y="2550516"/>
                <a:ext cx="10295" cy="12167"/>
              </a:xfrm>
              <a:custGeom>
                <a:avLst/>
                <a:gdLst/>
                <a:ahLst/>
                <a:cxnLst/>
                <a:rect l="l" t="t" r="r" b="b"/>
                <a:pathLst>
                  <a:path w="165" h="195" extrusionOk="0">
                    <a:moveTo>
                      <a:pt x="59" y="1"/>
                    </a:moveTo>
                    <a:cubicBezTo>
                      <a:pt x="28" y="1"/>
                      <a:pt x="1" y="14"/>
                      <a:pt x="1" y="47"/>
                    </a:cubicBezTo>
                    <a:cubicBezTo>
                      <a:pt x="1" y="102"/>
                      <a:pt x="27" y="154"/>
                      <a:pt x="83" y="184"/>
                    </a:cubicBezTo>
                    <a:cubicBezTo>
                      <a:pt x="93" y="191"/>
                      <a:pt x="104" y="194"/>
                      <a:pt x="115" y="194"/>
                    </a:cubicBezTo>
                    <a:cubicBezTo>
                      <a:pt x="142" y="194"/>
                      <a:pt x="164" y="172"/>
                      <a:pt x="164" y="141"/>
                    </a:cubicBezTo>
                    <a:cubicBezTo>
                      <a:pt x="164" y="89"/>
                      <a:pt x="164" y="34"/>
                      <a:pt x="122" y="20"/>
                    </a:cubicBezTo>
                    <a:cubicBezTo>
                      <a:pt x="105" y="8"/>
                      <a:pt x="81" y="1"/>
                      <a:pt x="5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3"/>
              <p:cNvSpPr/>
              <p:nvPr/>
            </p:nvSpPr>
            <p:spPr>
              <a:xfrm>
                <a:off x="5563584" y="2546336"/>
                <a:ext cx="184190" cy="114058"/>
              </a:xfrm>
              <a:custGeom>
                <a:avLst/>
                <a:gdLst/>
                <a:ahLst/>
                <a:cxnLst/>
                <a:rect l="l" t="t" r="r" b="b"/>
                <a:pathLst>
                  <a:path w="2952" h="1828" extrusionOk="0">
                    <a:moveTo>
                      <a:pt x="2826" y="0"/>
                    </a:moveTo>
                    <a:cubicBezTo>
                      <a:pt x="2822" y="0"/>
                      <a:pt x="2818" y="2"/>
                      <a:pt x="2814" y="6"/>
                    </a:cubicBezTo>
                    <a:lnTo>
                      <a:pt x="0" y="1638"/>
                    </a:lnTo>
                    <a:lnTo>
                      <a:pt x="27" y="1677"/>
                    </a:lnTo>
                    <a:cubicBezTo>
                      <a:pt x="27" y="1719"/>
                      <a:pt x="53" y="1772"/>
                      <a:pt x="95" y="1801"/>
                    </a:cubicBezTo>
                    <a:lnTo>
                      <a:pt x="108" y="1827"/>
                    </a:lnTo>
                    <a:lnTo>
                      <a:pt x="2922" y="208"/>
                    </a:lnTo>
                    <a:cubicBezTo>
                      <a:pt x="2938" y="195"/>
                      <a:pt x="2951" y="182"/>
                      <a:pt x="2951" y="156"/>
                    </a:cubicBezTo>
                    <a:cubicBezTo>
                      <a:pt x="2951" y="101"/>
                      <a:pt x="2909" y="32"/>
                      <a:pt x="2870" y="19"/>
                    </a:cubicBezTo>
                    <a:cubicBezTo>
                      <a:pt x="2849" y="10"/>
                      <a:pt x="2836" y="0"/>
                      <a:pt x="282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3"/>
              <p:cNvSpPr/>
              <p:nvPr/>
            </p:nvSpPr>
            <p:spPr>
              <a:xfrm>
                <a:off x="5561775" y="2647790"/>
                <a:ext cx="10233" cy="13228"/>
              </a:xfrm>
              <a:custGeom>
                <a:avLst/>
                <a:gdLst/>
                <a:ahLst/>
                <a:cxnLst/>
                <a:rect l="l" t="t" r="r" b="b"/>
                <a:pathLst>
                  <a:path w="164" h="212" extrusionOk="0">
                    <a:moveTo>
                      <a:pt x="50" y="0"/>
                    </a:moveTo>
                    <a:cubicBezTo>
                      <a:pt x="23" y="0"/>
                      <a:pt x="0" y="26"/>
                      <a:pt x="0" y="64"/>
                    </a:cubicBezTo>
                    <a:cubicBezTo>
                      <a:pt x="0" y="107"/>
                      <a:pt x="43" y="175"/>
                      <a:pt x="82" y="201"/>
                    </a:cubicBezTo>
                    <a:cubicBezTo>
                      <a:pt x="97" y="208"/>
                      <a:pt x="110" y="212"/>
                      <a:pt x="121" y="212"/>
                    </a:cubicBezTo>
                    <a:cubicBezTo>
                      <a:pt x="150" y="212"/>
                      <a:pt x="163" y="190"/>
                      <a:pt x="163" y="162"/>
                    </a:cubicBezTo>
                    <a:cubicBezTo>
                      <a:pt x="163" y="107"/>
                      <a:pt x="137" y="38"/>
                      <a:pt x="82" y="12"/>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3"/>
              <p:cNvSpPr/>
              <p:nvPr/>
            </p:nvSpPr>
            <p:spPr>
              <a:xfrm>
                <a:off x="5562586" y="2650660"/>
                <a:ext cx="6988" cy="9172"/>
              </a:xfrm>
              <a:custGeom>
                <a:avLst/>
                <a:gdLst/>
                <a:ahLst/>
                <a:cxnLst/>
                <a:rect l="l" t="t" r="r" b="b"/>
                <a:pathLst>
                  <a:path w="112" h="147" extrusionOk="0">
                    <a:moveTo>
                      <a:pt x="36" y="0"/>
                    </a:moveTo>
                    <a:cubicBezTo>
                      <a:pt x="17" y="0"/>
                      <a:pt x="0" y="16"/>
                      <a:pt x="0" y="47"/>
                    </a:cubicBezTo>
                    <a:cubicBezTo>
                      <a:pt x="0" y="74"/>
                      <a:pt x="30" y="129"/>
                      <a:pt x="56" y="142"/>
                    </a:cubicBezTo>
                    <a:cubicBezTo>
                      <a:pt x="62" y="145"/>
                      <a:pt x="69" y="147"/>
                      <a:pt x="75" y="147"/>
                    </a:cubicBezTo>
                    <a:cubicBezTo>
                      <a:pt x="94" y="147"/>
                      <a:pt x="111" y="132"/>
                      <a:pt x="111" y="100"/>
                    </a:cubicBezTo>
                    <a:cubicBezTo>
                      <a:pt x="111" y="74"/>
                      <a:pt x="82" y="18"/>
                      <a:pt x="56" y="5"/>
                    </a:cubicBezTo>
                    <a:cubicBezTo>
                      <a:pt x="49" y="2"/>
                      <a:pt x="43" y="0"/>
                      <a:pt x="3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53"/>
              <p:cNvSpPr/>
              <p:nvPr/>
            </p:nvSpPr>
            <p:spPr>
              <a:xfrm>
                <a:off x="5505744" y="2654404"/>
                <a:ext cx="75623" cy="51788"/>
              </a:xfrm>
              <a:custGeom>
                <a:avLst/>
                <a:gdLst/>
                <a:ahLst/>
                <a:cxnLst/>
                <a:rect l="l" t="t" r="r" b="b"/>
                <a:pathLst>
                  <a:path w="1212" h="830" extrusionOk="0">
                    <a:moveTo>
                      <a:pt x="1211" y="1"/>
                    </a:moveTo>
                    <a:lnTo>
                      <a:pt x="0" y="709"/>
                    </a:lnTo>
                    <a:lnTo>
                      <a:pt x="0" y="830"/>
                    </a:lnTo>
                    <a:lnTo>
                      <a:pt x="1211" y="138"/>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53"/>
              <p:cNvSpPr/>
              <p:nvPr/>
            </p:nvSpPr>
            <p:spPr>
              <a:xfrm>
                <a:off x="5480287" y="2639928"/>
                <a:ext cx="101080" cy="58714"/>
              </a:xfrm>
              <a:custGeom>
                <a:avLst/>
                <a:gdLst/>
                <a:ahLst/>
                <a:cxnLst/>
                <a:rect l="l" t="t" r="r" b="b"/>
                <a:pathLst>
                  <a:path w="1620" h="941" extrusionOk="0">
                    <a:moveTo>
                      <a:pt x="1211" y="1"/>
                    </a:moveTo>
                    <a:lnTo>
                      <a:pt x="0" y="696"/>
                    </a:lnTo>
                    <a:lnTo>
                      <a:pt x="408" y="941"/>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3"/>
              <p:cNvSpPr/>
              <p:nvPr/>
            </p:nvSpPr>
            <p:spPr>
              <a:xfrm>
                <a:off x="5480287" y="2683355"/>
                <a:ext cx="25520" cy="22837"/>
              </a:xfrm>
              <a:custGeom>
                <a:avLst/>
                <a:gdLst/>
                <a:ahLst/>
                <a:cxnLst/>
                <a:rect l="l" t="t" r="r" b="b"/>
                <a:pathLst>
                  <a:path w="409" h="366" extrusionOk="0">
                    <a:moveTo>
                      <a:pt x="0" y="0"/>
                    </a:moveTo>
                    <a:lnTo>
                      <a:pt x="0" y="134"/>
                    </a:lnTo>
                    <a:lnTo>
                      <a:pt x="408" y="366"/>
                    </a:lnTo>
                    <a:lnTo>
                      <a:pt x="408" y="245"/>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3"/>
              <p:cNvSpPr/>
              <p:nvPr/>
            </p:nvSpPr>
            <p:spPr>
              <a:xfrm>
                <a:off x="4071782" y="1719228"/>
                <a:ext cx="70319" cy="49354"/>
              </a:xfrm>
              <a:custGeom>
                <a:avLst/>
                <a:gdLst/>
                <a:ahLst/>
                <a:cxnLst/>
                <a:rect l="l" t="t" r="r" b="b"/>
                <a:pathLst>
                  <a:path w="1127" h="791" extrusionOk="0">
                    <a:moveTo>
                      <a:pt x="1127" y="0"/>
                    </a:moveTo>
                    <a:lnTo>
                      <a:pt x="0" y="340"/>
                    </a:lnTo>
                    <a:lnTo>
                      <a:pt x="271" y="790"/>
                    </a:lnTo>
                    <a:lnTo>
                      <a:pt x="1127" y="300"/>
                    </a:lnTo>
                    <a:lnTo>
                      <a:pt x="112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3"/>
              <p:cNvSpPr/>
              <p:nvPr/>
            </p:nvSpPr>
            <p:spPr>
              <a:xfrm>
                <a:off x="3960594" y="1645477"/>
                <a:ext cx="181507" cy="104324"/>
              </a:xfrm>
              <a:custGeom>
                <a:avLst/>
                <a:gdLst/>
                <a:ahLst/>
                <a:cxnLst/>
                <a:rect l="l" t="t" r="r" b="b"/>
                <a:pathLst>
                  <a:path w="2909" h="1672" extrusionOk="0">
                    <a:moveTo>
                      <a:pt x="855" y="1"/>
                    </a:moveTo>
                    <a:lnTo>
                      <a:pt x="0" y="490"/>
                    </a:lnTo>
                    <a:lnTo>
                      <a:pt x="0" y="1182"/>
                    </a:lnTo>
                    <a:lnTo>
                      <a:pt x="855" y="1672"/>
                    </a:lnTo>
                    <a:lnTo>
                      <a:pt x="2053" y="1672"/>
                    </a:lnTo>
                    <a:lnTo>
                      <a:pt x="2909" y="1182"/>
                    </a:lnTo>
                    <a:lnTo>
                      <a:pt x="2909"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3"/>
              <p:cNvSpPr/>
              <p:nvPr/>
            </p:nvSpPr>
            <p:spPr>
              <a:xfrm>
                <a:off x="3988485" y="1660764"/>
                <a:ext cx="125726" cy="34879"/>
              </a:xfrm>
              <a:custGeom>
                <a:avLst/>
                <a:gdLst/>
                <a:ahLst/>
                <a:cxnLst/>
                <a:rect l="l" t="t" r="r" b="b"/>
                <a:pathLst>
                  <a:path w="2015" h="559" extrusionOk="0">
                    <a:moveTo>
                      <a:pt x="585" y="0"/>
                    </a:moveTo>
                    <a:lnTo>
                      <a:pt x="0" y="340"/>
                    </a:lnTo>
                    <a:lnTo>
                      <a:pt x="0" y="559"/>
                    </a:lnTo>
                    <a:lnTo>
                      <a:pt x="2014" y="559"/>
                    </a:lnTo>
                    <a:lnTo>
                      <a:pt x="2014" y="340"/>
                    </a:lnTo>
                    <a:lnTo>
                      <a:pt x="1430"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3"/>
              <p:cNvSpPr/>
              <p:nvPr/>
            </p:nvSpPr>
            <p:spPr>
              <a:xfrm>
                <a:off x="3988485" y="1674179"/>
                <a:ext cx="125726" cy="58714"/>
              </a:xfrm>
              <a:custGeom>
                <a:avLst/>
                <a:gdLst/>
                <a:ahLst/>
                <a:cxnLst/>
                <a:rect l="l" t="t" r="r" b="b"/>
                <a:pathLst>
                  <a:path w="2015" h="941" extrusionOk="0">
                    <a:moveTo>
                      <a:pt x="585" y="1"/>
                    </a:moveTo>
                    <a:lnTo>
                      <a:pt x="0" y="344"/>
                    </a:lnTo>
                    <a:lnTo>
                      <a:pt x="0" y="601"/>
                    </a:lnTo>
                    <a:lnTo>
                      <a:pt x="585" y="941"/>
                    </a:lnTo>
                    <a:lnTo>
                      <a:pt x="1430" y="941"/>
                    </a:lnTo>
                    <a:lnTo>
                      <a:pt x="2014" y="601"/>
                    </a:lnTo>
                    <a:lnTo>
                      <a:pt x="2014" y="344"/>
                    </a:lnTo>
                    <a:lnTo>
                      <a:pt x="1430"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3"/>
              <p:cNvSpPr/>
              <p:nvPr/>
            </p:nvSpPr>
            <p:spPr>
              <a:xfrm>
                <a:off x="4007203" y="1749739"/>
                <a:ext cx="81550" cy="18843"/>
              </a:xfrm>
              <a:custGeom>
                <a:avLst/>
                <a:gdLst/>
                <a:ahLst/>
                <a:cxnLst/>
                <a:rect l="l" t="t" r="r" b="b"/>
                <a:pathLst>
                  <a:path w="1307" h="302" extrusionOk="0">
                    <a:moveTo>
                      <a:pt x="108" y="1"/>
                    </a:moveTo>
                    <a:lnTo>
                      <a:pt x="1" y="43"/>
                    </a:lnTo>
                    <a:lnTo>
                      <a:pt x="108" y="301"/>
                    </a:lnTo>
                    <a:lnTo>
                      <a:pt x="1306" y="301"/>
                    </a:lnTo>
                    <a:lnTo>
                      <a:pt x="130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3"/>
              <p:cNvSpPr/>
              <p:nvPr/>
            </p:nvSpPr>
            <p:spPr>
              <a:xfrm>
                <a:off x="3960594" y="1719228"/>
                <a:ext cx="53410" cy="49354"/>
              </a:xfrm>
              <a:custGeom>
                <a:avLst/>
                <a:gdLst/>
                <a:ahLst/>
                <a:cxnLst/>
                <a:rect l="l" t="t" r="r" b="b"/>
                <a:pathLst>
                  <a:path w="856" h="791" extrusionOk="0">
                    <a:moveTo>
                      <a:pt x="0" y="0"/>
                    </a:moveTo>
                    <a:lnTo>
                      <a:pt x="0" y="300"/>
                    </a:lnTo>
                    <a:lnTo>
                      <a:pt x="855" y="790"/>
                    </a:lnTo>
                    <a:lnTo>
                      <a:pt x="855" y="490"/>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3"/>
              <p:cNvSpPr/>
              <p:nvPr/>
            </p:nvSpPr>
            <p:spPr>
              <a:xfrm>
                <a:off x="3975007" y="1653027"/>
                <a:ext cx="152868" cy="87415"/>
              </a:xfrm>
              <a:custGeom>
                <a:avLst/>
                <a:gdLst/>
                <a:ahLst/>
                <a:cxnLst/>
                <a:rect l="l" t="t" r="r" b="b"/>
                <a:pathLst>
                  <a:path w="2450" h="1401" extrusionOk="0">
                    <a:moveTo>
                      <a:pt x="719" y="0"/>
                    </a:moveTo>
                    <a:lnTo>
                      <a:pt x="1" y="408"/>
                    </a:lnTo>
                    <a:lnTo>
                      <a:pt x="1" y="993"/>
                    </a:lnTo>
                    <a:lnTo>
                      <a:pt x="719" y="1401"/>
                    </a:lnTo>
                    <a:lnTo>
                      <a:pt x="1728" y="1401"/>
                    </a:lnTo>
                    <a:lnTo>
                      <a:pt x="2449" y="993"/>
                    </a:lnTo>
                    <a:lnTo>
                      <a:pt x="2449" y="408"/>
                    </a:lnTo>
                    <a:lnTo>
                      <a:pt x="172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3"/>
              <p:cNvSpPr/>
              <p:nvPr/>
            </p:nvSpPr>
            <p:spPr>
              <a:xfrm>
                <a:off x="4043642" y="1527550"/>
                <a:ext cx="16160" cy="201910"/>
              </a:xfrm>
              <a:custGeom>
                <a:avLst/>
                <a:gdLst/>
                <a:ahLst/>
                <a:cxnLst/>
                <a:rect l="l" t="t" r="r" b="b"/>
                <a:pathLst>
                  <a:path w="259" h="3236" extrusionOk="0">
                    <a:moveTo>
                      <a:pt x="1" y="1"/>
                    </a:moveTo>
                    <a:lnTo>
                      <a:pt x="1" y="3235"/>
                    </a:lnTo>
                    <a:lnTo>
                      <a:pt x="259" y="3235"/>
                    </a:lnTo>
                    <a:lnTo>
                      <a:pt x="25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3"/>
              <p:cNvSpPr/>
              <p:nvPr/>
            </p:nvSpPr>
            <p:spPr>
              <a:xfrm>
                <a:off x="4059740" y="1520625"/>
                <a:ext cx="11106" cy="208836"/>
              </a:xfrm>
              <a:custGeom>
                <a:avLst/>
                <a:gdLst/>
                <a:ahLst/>
                <a:cxnLst/>
                <a:rect l="l" t="t" r="r" b="b"/>
                <a:pathLst>
                  <a:path w="178" h="3347" extrusionOk="0">
                    <a:moveTo>
                      <a:pt x="177" y="1"/>
                    </a:moveTo>
                    <a:lnTo>
                      <a:pt x="1" y="112"/>
                    </a:lnTo>
                    <a:lnTo>
                      <a:pt x="1" y="3346"/>
                    </a:lnTo>
                    <a:lnTo>
                      <a:pt x="177" y="3252"/>
                    </a:lnTo>
                    <a:lnTo>
                      <a:pt x="17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3"/>
              <p:cNvSpPr/>
              <p:nvPr/>
            </p:nvSpPr>
            <p:spPr>
              <a:xfrm>
                <a:off x="4031849" y="1520625"/>
                <a:ext cx="11855" cy="208836"/>
              </a:xfrm>
              <a:custGeom>
                <a:avLst/>
                <a:gdLst/>
                <a:ahLst/>
                <a:cxnLst/>
                <a:rect l="l" t="t" r="r" b="b"/>
                <a:pathLst>
                  <a:path w="190" h="3347" extrusionOk="0">
                    <a:moveTo>
                      <a:pt x="1" y="1"/>
                    </a:moveTo>
                    <a:lnTo>
                      <a:pt x="1" y="3252"/>
                    </a:lnTo>
                    <a:lnTo>
                      <a:pt x="190" y="3346"/>
                    </a:lnTo>
                    <a:lnTo>
                      <a:pt x="190" y="112"/>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3"/>
              <p:cNvSpPr/>
              <p:nvPr/>
            </p:nvSpPr>
            <p:spPr>
              <a:xfrm>
                <a:off x="4031849" y="1504527"/>
                <a:ext cx="38997" cy="23086"/>
              </a:xfrm>
              <a:custGeom>
                <a:avLst/>
                <a:gdLst/>
                <a:ahLst/>
                <a:cxnLst/>
                <a:rect l="l" t="t" r="r" b="b"/>
                <a:pathLst>
                  <a:path w="625" h="370" extrusionOk="0">
                    <a:moveTo>
                      <a:pt x="190" y="1"/>
                    </a:moveTo>
                    <a:lnTo>
                      <a:pt x="1" y="109"/>
                    </a:lnTo>
                    <a:lnTo>
                      <a:pt x="1" y="259"/>
                    </a:lnTo>
                    <a:lnTo>
                      <a:pt x="190" y="370"/>
                    </a:lnTo>
                    <a:lnTo>
                      <a:pt x="448" y="370"/>
                    </a:lnTo>
                    <a:lnTo>
                      <a:pt x="624" y="259"/>
                    </a:lnTo>
                    <a:lnTo>
                      <a:pt x="624" y="109"/>
                    </a:lnTo>
                    <a:lnTo>
                      <a:pt x="44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53"/>
              <p:cNvSpPr/>
              <p:nvPr/>
            </p:nvSpPr>
            <p:spPr>
              <a:xfrm>
                <a:off x="3918041" y="762837"/>
                <a:ext cx="267425" cy="789234"/>
              </a:xfrm>
              <a:custGeom>
                <a:avLst/>
                <a:gdLst/>
                <a:ahLst/>
                <a:cxnLst/>
                <a:rect l="l" t="t" r="r" b="b"/>
                <a:pathLst>
                  <a:path w="4286" h="12649" extrusionOk="0">
                    <a:moveTo>
                      <a:pt x="2138" y="0"/>
                    </a:moveTo>
                    <a:lnTo>
                      <a:pt x="0" y="10896"/>
                    </a:lnTo>
                    <a:lnTo>
                      <a:pt x="0" y="11914"/>
                    </a:lnTo>
                    <a:lnTo>
                      <a:pt x="1253" y="12648"/>
                    </a:lnTo>
                    <a:lnTo>
                      <a:pt x="3019" y="12648"/>
                    </a:lnTo>
                    <a:lnTo>
                      <a:pt x="4286" y="11914"/>
                    </a:lnTo>
                    <a:lnTo>
                      <a:pt x="4286" y="10896"/>
                    </a:lnTo>
                    <a:lnTo>
                      <a:pt x="213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53"/>
              <p:cNvSpPr/>
              <p:nvPr/>
            </p:nvSpPr>
            <p:spPr>
              <a:xfrm>
                <a:off x="3996222" y="762837"/>
                <a:ext cx="189244" cy="789234"/>
              </a:xfrm>
              <a:custGeom>
                <a:avLst/>
                <a:gdLst/>
                <a:ahLst/>
                <a:cxnLst/>
                <a:rect l="l" t="t" r="r" b="b"/>
                <a:pathLst>
                  <a:path w="3033" h="12649" extrusionOk="0">
                    <a:moveTo>
                      <a:pt x="885" y="0"/>
                    </a:moveTo>
                    <a:lnTo>
                      <a:pt x="0" y="12648"/>
                    </a:lnTo>
                    <a:lnTo>
                      <a:pt x="1766" y="12648"/>
                    </a:lnTo>
                    <a:lnTo>
                      <a:pt x="3033" y="11914"/>
                    </a:lnTo>
                    <a:lnTo>
                      <a:pt x="3033" y="10896"/>
                    </a:lnTo>
                    <a:lnTo>
                      <a:pt x="885"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53"/>
              <p:cNvSpPr/>
              <p:nvPr/>
            </p:nvSpPr>
            <p:spPr>
              <a:xfrm>
                <a:off x="5250361" y="2408381"/>
                <a:ext cx="70506" cy="49167"/>
              </a:xfrm>
              <a:custGeom>
                <a:avLst/>
                <a:gdLst/>
                <a:ahLst/>
                <a:cxnLst/>
                <a:rect l="l" t="t" r="r" b="b"/>
                <a:pathLst>
                  <a:path w="1130" h="788" extrusionOk="0">
                    <a:moveTo>
                      <a:pt x="1130" y="1"/>
                    </a:moveTo>
                    <a:lnTo>
                      <a:pt x="0" y="353"/>
                    </a:lnTo>
                    <a:lnTo>
                      <a:pt x="271" y="787"/>
                    </a:lnTo>
                    <a:lnTo>
                      <a:pt x="1130" y="298"/>
                    </a:lnTo>
                    <a:lnTo>
                      <a:pt x="113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53"/>
              <p:cNvSpPr/>
              <p:nvPr/>
            </p:nvSpPr>
            <p:spPr>
              <a:xfrm>
                <a:off x="5139173" y="2334442"/>
                <a:ext cx="181694" cy="105385"/>
              </a:xfrm>
              <a:custGeom>
                <a:avLst/>
                <a:gdLst/>
                <a:ahLst/>
                <a:cxnLst/>
                <a:rect l="l" t="t" r="r" b="b"/>
                <a:pathLst>
                  <a:path w="2912" h="1689" extrusionOk="0">
                    <a:moveTo>
                      <a:pt x="859" y="1"/>
                    </a:moveTo>
                    <a:lnTo>
                      <a:pt x="0" y="490"/>
                    </a:lnTo>
                    <a:lnTo>
                      <a:pt x="0" y="1186"/>
                    </a:lnTo>
                    <a:lnTo>
                      <a:pt x="859" y="1688"/>
                    </a:lnTo>
                    <a:lnTo>
                      <a:pt x="2053" y="1688"/>
                    </a:lnTo>
                    <a:lnTo>
                      <a:pt x="2912" y="1186"/>
                    </a:lnTo>
                    <a:lnTo>
                      <a:pt x="2912"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53"/>
              <p:cNvSpPr/>
              <p:nvPr/>
            </p:nvSpPr>
            <p:spPr>
              <a:xfrm>
                <a:off x="5167251" y="2349729"/>
                <a:ext cx="125539" cy="34879"/>
              </a:xfrm>
              <a:custGeom>
                <a:avLst/>
                <a:gdLst/>
                <a:ahLst/>
                <a:cxnLst/>
                <a:rect l="l" t="t" r="r" b="b"/>
                <a:pathLst>
                  <a:path w="2012" h="559" extrusionOk="0">
                    <a:moveTo>
                      <a:pt x="585" y="1"/>
                    </a:moveTo>
                    <a:lnTo>
                      <a:pt x="1" y="340"/>
                    </a:lnTo>
                    <a:lnTo>
                      <a:pt x="1" y="559"/>
                    </a:lnTo>
                    <a:lnTo>
                      <a:pt x="2011" y="559"/>
                    </a:lnTo>
                    <a:lnTo>
                      <a:pt x="2011" y="340"/>
                    </a:lnTo>
                    <a:lnTo>
                      <a:pt x="1427" y="1"/>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53"/>
              <p:cNvSpPr/>
              <p:nvPr/>
            </p:nvSpPr>
            <p:spPr>
              <a:xfrm>
                <a:off x="5167251" y="2364205"/>
                <a:ext cx="125539" cy="57715"/>
              </a:xfrm>
              <a:custGeom>
                <a:avLst/>
                <a:gdLst/>
                <a:ahLst/>
                <a:cxnLst/>
                <a:rect l="l" t="t" r="r" b="b"/>
                <a:pathLst>
                  <a:path w="2012" h="925" extrusionOk="0">
                    <a:moveTo>
                      <a:pt x="585" y="0"/>
                    </a:moveTo>
                    <a:lnTo>
                      <a:pt x="1" y="327"/>
                    </a:lnTo>
                    <a:lnTo>
                      <a:pt x="1" y="585"/>
                    </a:lnTo>
                    <a:lnTo>
                      <a:pt x="585" y="924"/>
                    </a:lnTo>
                    <a:lnTo>
                      <a:pt x="1427" y="924"/>
                    </a:lnTo>
                    <a:lnTo>
                      <a:pt x="2011" y="585"/>
                    </a:lnTo>
                    <a:lnTo>
                      <a:pt x="2011" y="327"/>
                    </a:lnTo>
                    <a:lnTo>
                      <a:pt x="1427"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53"/>
              <p:cNvSpPr/>
              <p:nvPr/>
            </p:nvSpPr>
            <p:spPr>
              <a:xfrm>
                <a:off x="5185782" y="2439765"/>
                <a:ext cx="81550" cy="17783"/>
              </a:xfrm>
              <a:custGeom>
                <a:avLst/>
                <a:gdLst/>
                <a:ahLst/>
                <a:cxnLst/>
                <a:rect l="l" t="t" r="r" b="b"/>
                <a:pathLst>
                  <a:path w="1307" h="285" extrusionOk="0">
                    <a:moveTo>
                      <a:pt x="112" y="0"/>
                    </a:moveTo>
                    <a:lnTo>
                      <a:pt x="1" y="26"/>
                    </a:lnTo>
                    <a:lnTo>
                      <a:pt x="112" y="284"/>
                    </a:lnTo>
                    <a:lnTo>
                      <a:pt x="1306" y="284"/>
                    </a:lnTo>
                    <a:lnTo>
                      <a:pt x="130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53"/>
              <p:cNvSpPr/>
              <p:nvPr/>
            </p:nvSpPr>
            <p:spPr>
              <a:xfrm>
                <a:off x="5139173" y="2408381"/>
                <a:ext cx="53597" cy="49167"/>
              </a:xfrm>
              <a:custGeom>
                <a:avLst/>
                <a:gdLst/>
                <a:ahLst/>
                <a:cxnLst/>
                <a:rect l="l" t="t" r="r" b="b"/>
                <a:pathLst>
                  <a:path w="859" h="788" extrusionOk="0">
                    <a:moveTo>
                      <a:pt x="0" y="1"/>
                    </a:moveTo>
                    <a:lnTo>
                      <a:pt x="0" y="298"/>
                    </a:lnTo>
                    <a:lnTo>
                      <a:pt x="859" y="787"/>
                    </a:lnTo>
                    <a:lnTo>
                      <a:pt x="859" y="50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53"/>
              <p:cNvSpPr/>
              <p:nvPr/>
            </p:nvSpPr>
            <p:spPr>
              <a:xfrm>
                <a:off x="5153586" y="2342179"/>
                <a:ext cx="152805" cy="88289"/>
              </a:xfrm>
              <a:custGeom>
                <a:avLst/>
                <a:gdLst/>
                <a:ahLst/>
                <a:cxnLst/>
                <a:rect l="l" t="t" r="r" b="b"/>
                <a:pathLst>
                  <a:path w="2449" h="1415" extrusionOk="0">
                    <a:moveTo>
                      <a:pt x="722" y="1"/>
                    </a:moveTo>
                    <a:lnTo>
                      <a:pt x="1" y="409"/>
                    </a:lnTo>
                    <a:lnTo>
                      <a:pt x="1" y="993"/>
                    </a:lnTo>
                    <a:lnTo>
                      <a:pt x="722" y="1414"/>
                    </a:lnTo>
                    <a:lnTo>
                      <a:pt x="1728" y="1414"/>
                    </a:lnTo>
                    <a:lnTo>
                      <a:pt x="2449" y="993"/>
                    </a:lnTo>
                    <a:lnTo>
                      <a:pt x="2449" y="409"/>
                    </a:lnTo>
                    <a:lnTo>
                      <a:pt x="172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53"/>
              <p:cNvSpPr/>
              <p:nvPr/>
            </p:nvSpPr>
            <p:spPr>
              <a:xfrm>
                <a:off x="5221410" y="2216516"/>
                <a:ext cx="16410" cy="202909"/>
              </a:xfrm>
              <a:custGeom>
                <a:avLst/>
                <a:gdLst/>
                <a:ahLst/>
                <a:cxnLst/>
                <a:rect l="l" t="t" r="r" b="b"/>
                <a:pathLst>
                  <a:path w="263" h="3252" extrusionOk="0">
                    <a:moveTo>
                      <a:pt x="1" y="1"/>
                    </a:moveTo>
                    <a:lnTo>
                      <a:pt x="1" y="3252"/>
                    </a:lnTo>
                    <a:lnTo>
                      <a:pt x="262" y="3252"/>
                    </a:lnTo>
                    <a:lnTo>
                      <a:pt x="26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53"/>
              <p:cNvSpPr/>
              <p:nvPr/>
            </p:nvSpPr>
            <p:spPr>
              <a:xfrm>
                <a:off x="5237757" y="2209840"/>
                <a:ext cx="11855" cy="209585"/>
              </a:xfrm>
              <a:custGeom>
                <a:avLst/>
                <a:gdLst/>
                <a:ahLst/>
                <a:cxnLst/>
                <a:rect l="l" t="t" r="r" b="b"/>
                <a:pathLst>
                  <a:path w="190" h="3359" extrusionOk="0">
                    <a:moveTo>
                      <a:pt x="189" y="0"/>
                    </a:moveTo>
                    <a:lnTo>
                      <a:pt x="0" y="108"/>
                    </a:lnTo>
                    <a:lnTo>
                      <a:pt x="0" y="3359"/>
                    </a:lnTo>
                    <a:lnTo>
                      <a:pt x="189" y="3248"/>
                    </a:lnTo>
                    <a:lnTo>
                      <a:pt x="18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53"/>
              <p:cNvSpPr/>
              <p:nvPr/>
            </p:nvSpPr>
            <p:spPr>
              <a:xfrm>
                <a:off x="5210428" y="2209840"/>
                <a:ext cx="11044" cy="209585"/>
              </a:xfrm>
              <a:custGeom>
                <a:avLst/>
                <a:gdLst/>
                <a:ahLst/>
                <a:cxnLst/>
                <a:rect l="l" t="t" r="r" b="b"/>
                <a:pathLst>
                  <a:path w="177" h="3359" extrusionOk="0">
                    <a:moveTo>
                      <a:pt x="1" y="0"/>
                    </a:moveTo>
                    <a:lnTo>
                      <a:pt x="1" y="3248"/>
                    </a:lnTo>
                    <a:lnTo>
                      <a:pt x="177" y="3359"/>
                    </a:lnTo>
                    <a:lnTo>
                      <a:pt x="177" y="108"/>
                    </a:lnTo>
                    <a:lnTo>
                      <a:pt x="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53"/>
              <p:cNvSpPr/>
              <p:nvPr/>
            </p:nvSpPr>
            <p:spPr>
              <a:xfrm>
                <a:off x="5210428" y="2194553"/>
                <a:ext cx="39184" cy="22025"/>
              </a:xfrm>
              <a:custGeom>
                <a:avLst/>
                <a:gdLst/>
                <a:ahLst/>
                <a:cxnLst/>
                <a:rect l="l" t="t" r="r" b="b"/>
                <a:pathLst>
                  <a:path w="628" h="353" extrusionOk="0">
                    <a:moveTo>
                      <a:pt x="177" y="0"/>
                    </a:moveTo>
                    <a:lnTo>
                      <a:pt x="1" y="95"/>
                    </a:lnTo>
                    <a:lnTo>
                      <a:pt x="1" y="245"/>
                    </a:lnTo>
                    <a:lnTo>
                      <a:pt x="177" y="353"/>
                    </a:lnTo>
                    <a:lnTo>
                      <a:pt x="438" y="353"/>
                    </a:lnTo>
                    <a:lnTo>
                      <a:pt x="627" y="245"/>
                    </a:lnTo>
                    <a:lnTo>
                      <a:pt x="627" y="95"/>
                    </a:lnTo>
                    <a:lnTo>
                      <a:pt x="43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53"/>
              <p:cNvSpPr/>
              <p:nvPr/>
            </p:nvSpPr>
            <p:spPr>
              <a:xfrm>
                <a:off x="5095996" y="1451990"/>
                <a:ext cx="267238" cy="789234"/>
              </a:xfrm>
              <a:custGeom>
                <a:avLst/>
                <a:gdLst/>
                <a:ahLst/>
                <a:cxnLst/>
                <a:rect l="l" t="t" r="r" b="b"/>
                <a:pathLst>
                  <a:path w="4283" h="12649" extrusionOk="0">
                    <a:moveTo>
                      <a:pt x="2148" y="1"/>
                    </a:moveTo>
                    <a:lnTo>
                      <a:pt x="0" y="10893"/>
                    </a:lnTo>
                    <a:lnTo>
                      <a:pt x="0" y="11914"/>
                    </a:lnTo>
                    <a:lnTo>
                      <a:pt x="1263" y="12649"/>
                    </a:lnTo>
                    <a:lnTo>
                      <a:pt x="3033" y="12649"/>
                    </a:lnTo>
                    <a:lnTo>
                      <a:pt x="4283" y="11914"/>
                    </a:lnTo>
                    <a:lnTo>
                      <a:pt x="4283" y="10893"/>
                    </a:lnTo>
                    <a:lnTo>
                      <a:pt x="2148" y="1"/>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53"/>
              <p:cNvSpPr/>
              <p:nvPr/>
            </p:nvSpPr>
            <p:spPr>
              <a:xfrm>
                <a:off x="5174801" y="1451990"/>
                <a:ext cx="188433" cy="789234"/>
              </a:xfrm>
              <a:custGeom>
                <a:avLst/>
                <a:gdLst/>
                <a:ahLst/>
                <a:cxnLst/>
                <a:rect l="l" t="t" r="r" b="b"/>
                <a:pathLst>
                  <a:path w="3020" h="12649" extrusionOk="0">
                    <a:moveTo>
                      <a:pt x="885" y="1"/>
                    </a:moveTo>
                    <a:lnTo>
                      <a:pt x="0" y="12649"/>
                    </a:lnTo>
                    <a:lnTo>
                      <a:pt x="1770" y="12649"/>
                    </a:lnTo>
                    <a:lnTo>
                      <a:pt x="3020" y="11914"/>
                    </a:lnTo>
                    <a:lnTo>
                      <a:pt x="3020" y="10893"/>
                    </a:lnTo>
                    <a:lnTo>
                      <a:pt x="885" y="1"/>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53"/>
              <p:cNvSpPr/>
              <p:nvPr/>
            </p:nvSpPr>
            <p:spPr>
              <a:xfrm>
                <a:off x="2664712" y="2199607"/>
                <a:ext cx="348913" cy="202721"/>
              </a:xfrm>
              <a:custGeom>
                <a:avLst/>
                <a:gdLst/>
                <a:ahLst/>
                <a:cxnLst/>
                <a:rect l="l" t="t" r="r" b="b"/>
                <a:pathLst>
                  <a:path w="5592" h="3249" extrusionOk="0">
                    <a:moveTo>
                      <a:pt x="395" y="1"/>
                    </a:moveTo>
                    <a:lnTo>
                      <a:pt x="0" y="229"/>
                    </a:lnTo>
                    <a:lnTo>
                      <a:pt x="5197" y="3249"/>
                    </a:lnTo>
                    <a:lnTo>
                      <a:pt x="5591"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53"/>
              <p:cNvSpPr/>
              <p:nvPr/>
            </p:nvSpPr>
            <p:spPr>
              <a:xfrm>
                <a:off x="3374268" y="2612038"/>
                <a:ext cx="348726" cy="202721"/>
              </a:xfrm>
              <a:custGeom>
                <a:avLst/>
                <a:gdLst/>
                <a:ahLst/>
                <a:cxnLst/>
                <a:rect l="l" t="t" r="r" b="b"/>
                <a:pathLst>
                  <a:path w="5589" h="3249" extrusionOk="0">
                    <a:moveTo>
                      <a:pt x="392" y="1"/>
                    </a:moveTo>
                    <a:lnTo>
                      <a:pt x="0" y="229"/>
                    </a:lnTo>
                    <a:lnTo>
                      <a:pt x="5193" y="3248"/>
                    </a:lnTo>
                    <a:lnTo>
                      <a:pt x="5588" y="3020"/>
                    </a:lnTo>
                    <a:lnTo>
                      <a:pt x="39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53"/>
              <p:cNvSpPr/>
              <p:nvPr/>
            </p:nvSpPr>
            <p:spPr>
              <a:xfrm>
                <a:off x="4083575" y="3024469"/>
                <a:ext cx="348726" cy="202659"/>
              </a:xfrm>
              <a:custGeom>
                <a:avLst/>
                <a:gdLst/>
                <a:ahLst/>
                <a:cxnLst/>
                <a:rect l="l" t="t" r="r" b="b"/>
                <a:pathLst>
                  <a:path w="5589" h="3248" extrusionOk="0">
                    <a:moveTo>
                      <a:pt x="396" y="0"/>
                    </a:moveTo>
                    <a:lnTo>
                      <a:pt x="1" y="229"/>
                    </a:lnTo>
                    <a:lnTo>
                      <a:pt x="5197" y="3248"/>
                    </a:lnTo>
                    <a:lnTo>
                      <a:pt x="5589" y="3019"/>
                    </a:lnTo>
                    <a:lnTo>
                      <a:pt x="39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53"/>
              <p:cNvSpPr/>
              <p:nvPr/>
            </p:nvSpPr>
            <p:spPr>
              <a:xfrm>
                <a:off x="4792943" y="3436837"/>
                <a:ext cx="348913" cy="202721"/>
              </a:xfrm>
              <a:custGeom>
                <a:avLst/>
                <a:gdLst/>
                <a:ahLst/>
                <a:cxnLst/>
                <a:rect l="l" t="t" r="r" b="b"/>
                <a:pathLst>
                  <a:path w="5592" h="3249" extrusionOk="0">
                    <a:moveTo>
                      <a:pt x="395" y="1"/>
                    </a:moveTo>
                    <a:lnTo>
                      <a:pt x="0" y="229"/>
                    </a:lnTo>
                    <a:lnTo>
                      <a:pt x="5197" y="3249"/>
                    </a:lnTo>
                    <a:lnTo>
                      <a:pt x="5592"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5" name="Google Shape;5905;p53"/>
            <p:cNvGrpSpPr/>
            <p:nvPr/>
          </p:nvGrpSpPr>
          <p:grpSpPr>
            <a:xfrm>
              <a:off x="1987154" y="405167"/>
              <a:ext cx="1278643" cy="977227"/>
              <a:chOff x="7530779" y="405217"/>
              <a:chExt cx="1278643" cy="977227"/>
            </a:xfrm>
          </p:grpSpPr>
          <p:grpSp>
            <p:nvGrpSpPr>
              <p:cNvPr id="5906" name="Google Shape;5906;p53"/>
              <p:cNvGrpSpPr/>
              <p:nvPr/>
            </p:nvGrpSpPr>
            <p:grpSpPr>
              <a:xfrm>
                <a:off x="7530779" y="943876"/>
                <a:ext cx="469024" cy="438568"/>
                <a:chOff x="5322044" y="3586624"/>
                <a:chExt cx="1349322" cy="1261704"/>
              </a:xfrm>
            </p:grpSpPr>
            <p:sp>
              <p:nvSpPr>
                <p:cNvPr id="5907" name="Google Shape;5907;p5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5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5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5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5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5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5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5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5" name="Google Shape;5915;p53"/>
              <p:cNvGrpSpPr/>
              <p:nvPr/>
            </p:nvGrpSpPr>
            <p:grpSpPr>
              <a:xfrm>
                <a:off x="8142182" y="405217"/>
                <a:ext cx="667240" cy="623912"/>
                <a:chOff x="5322044" y="3586624"/>
                <a:chExt cx="1349322" cy="1261704"/>
              </a:xfrm>
            </p:grpSpPr>
            <p:sp>
              <p:nvSpPr>
                <p:cNvPr id="5916" name="Google Shape;5916;p5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5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5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5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5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5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5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5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4" name="Google Shape;5924;p53"/>
              <p:cNvGrpSpPr/>
              <p:nvPr/>
            </p:nvGrpSpPr>
            <p:grpSpPr>
              <a:xfrm>
                <a:off x="7771127" y="482971"/>
                <a:ext cx="340164" cy="318075"/>
                <a:chOff x="5322044" y="3586624"/>
                <a:chExt cx="1349322" cy="1261704"/>
              </a:xfrm>
            </p:grpSpPr>
            <p:sp>
              <p:nvSpPr>
                <p:cNvPr id="5925" name="Google Shape;5925;p5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5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5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5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5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5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5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5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33" name="Google Shape;5933;p53"/>
            <p:cNvGrpSpPr/>
            <p:nvPr/>
          </p:nvGrpSpPr>
          <p:grpSpPr>
            <a:xfrm flipH="1">
              <a:off x="713223" y="2091176"/>
              <a:ext cx="1519513" cy="1427870"/>
              <a:chOff x="6781525" y="2564150"/>
              <a:chExt cx="603125" cy="566750"/>
            </a:xfrm>
          </p:grpSpPr>
          <p:sp>
            <p:nvSpPr>
              <p:cNvPr id="5934" name="Google Shape;5934;p53"/>
              <p:cNvSpPr/>
              <p:nvPr/>
            </p:nvSpPr>
            <p:spPr>
              <a:xfrm>
                <a:off x="6784875" y="2710050"/>
                <a:ext cx="599775" cy="347400"/>
              </a:xfrm>
              <a:custGeom>
                <a:avLst/>
                <a:gdLst/>
                <a:ahLst/>
                <a:cxnLst/>
                <a:rect l="l" t="t" r="r" b="b"/>
                <a:pathLst>
                  <a:path w="23991" h="13896" extrusionOk="0">
                    <a:moveTo>
                      <a:pt x="16502" y="0"/>
                    </a:moveTo>
                    <a:cubicBezTo>
                      <a:pt x="16222" y="0"/>
                      <a:pt x="15927" y="70"/>
                      <a:pt x="15697" y="203"/>
                    </a:cubicBezTo>
                    <a:lnTo>
                      <a:pt x="356" y="9287"/>
                    </a:lnTo>
                    <a:cubicBezTo>
                      <a:pt x="124" y="9424"/>
                      <a:pt x="0" y="9601"/>
                      <a:pt x="0" y="9764"/>
                    </a:cubicBezTo>
                    <a:cubicBezTo>
                      <a:pt x="0" y="9898"/>
                      <a:pt x="519" y="10580"/>
                      <a:pt x="519" y="10580"/>
                    </a:cubicBezTo>
                    <a:lnTo>
                      <a:pt x="5047" y="13191"/>
                    </a:lnTo>
                    <a:lnTo>
                      <a:pt x="6541" y="13749"/>
                    </a:lnTo>
                    <a:cubicBezTo>
                      <a:pt x="6710" y="13847"/>
                      <a:pt x="6934" y="13895"/>
                      <a:pt x="7168" y="13895"/>
                    </a:cubicBezTo>
                    <a:cubicBezTo>
                      <a:pt x="7448" y="13895"/>
                      <a:pt x="7742" y="13827"/>
                      <a:pt x="7971" y="13694"/>
                    </a:cubicBezTo>
                    <a:lnTo>
                      <a:pt x="23514" y="4718"/>
                    </a:lnTo>
                    <a:cubicBezTo>
                      <a:pt x="23939" y="4473"/>
                      <a:pt x="23991" y="4104"/>
                      <a:pt x="23625" y="3888"/>
                    </a:cubicBezTo>
                    <a:lnTo>
                      <a:pt x="17123" y="148"/>
                    </a:lnTo>
                    <a:cubicBezTo>
                      <a:pt x="16957" y="49"/>
                      <a:pt x="16735" y="0"/>
                      <a:pt x="1650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53"/>
              <p:cNvSpPr/>
              <p:nvPr/>
            </p:nvSpPr>
            <p:spPr>
              <a:xfrm>
                <a:off x="7245925" y="2774275"/>
                <a:ext cx="67650" cy="85725"/>
              </a:xfrm>
              <a:custGeom>
                <a:avLst/>
                <a:gdLst/>
                <a:ahLst/>
                <a:cxnLst/>
                <a:rect l="l" t="t" r="r" b="b"/>
                <a:pathLst>
                  <a:path w="2706" h="3429" extrusionOk="0">
                    <a:moveTo>
                      <a:pt x="1619" y="1"/>
                    </a:moveTo>
                    <a:lnTo>
                      <a:pt x="356" y="869"/>
                    </a:lnTo>
                    <a:lnTo>
                      <a:pt x="0" y="2788"/>
                    </a:lnTo>
                    <a:lnTo>
                      <a:pt x="1090" y="3428"/>
                    </a:lnTo>
                    <a:lnTo>
                      <a:pt x="2706" y="624"/>
                    </a:lnTo>
                    <a:lnTo>
                      <a:pt x="161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53"/>
              <p:cNvSpPr/>
              <p:nvPr/>
            </p:nvSpPr>
            <p:spPr>
              <a:xfrm>
                <a:off x="7265000" y="2788325"/>
                <a:ext cx="57150" cy="73525"/>
              </a:xfrm>
              <a:custGeom>
                <a:avLst/>
                <a:gdLst/>
                <a:ahLst/>
                <a:cxnLst/>
                <a:rect l="l" t="t" r="r" b="b"/>
                <a:pathLst>
                  <a:path w="2286" h="2941" extrusionOk="0">
                    <a:moveTo>
                      <a:pt x="1650" y="1"/>
                    </a:moveTo>
                    <a:cubicBezTo>
                      <a:pt x="1496" y="1"/>
                      <a:pt x="1324" y="51"/>
                      <a:pt x="1143" y="157"/>
                    </a:cubicBezTo>
                    <a:cubicBezTo>
                      <a:pt x="517" y="526"/>
                      <a:pt x="1" y="1410"/>
                      <a:pt x="1" y="2132"/>
                    </a:cubicBezTo>
                    <a:cubicBezTo>
                      <a:pt x="1" y="2641"/>
                      <a:pt x="261" y="2941"/>
                      <a:pt x="636" y="2941"/>
                    </a:cubicBezTo>
                    <a:cubicBezTo>
                      <a:pt x="789" y="2941"/>
                      <a:pt x="961" y="2891"/>
                      <a:pt x="1143" y="2784"/>
                    </a:cubicBezTo>
                    <a:cubicBezTo>
                      <a:pt x="1767" y="2416"/>
                      <a:pt x="2286" y="1531"/>
                      <a:pt x="2286" y="810"/>
                    </a:cubicBezTo>
                    <a:cubicBezTo>
                      <a:pt x="2286" y="300"/>
                      <a:pt x="2024" y="1"/>
                      <a:pt x="16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53"/>
              <p:cNvSpPr/>
              <p:nvPr/>
            </p:nvSpPr>
            <p:spPr>
              <a:xfrm>
                <a:off x="7265000" y="2788325"/>
                <a:ext cx="57150" cy="73525"/>
              </a:xfrm>
              <a:custGeom>
                <a:avLst/>
                <a:gdLst/>
                <a:ahLst/>
                <a:cxnLst/>
                <a:rect l="l" t="t" r="r" b="b"/>
                <a:pathLst>
                  <a:path w="2286" h="2941" extrusionOk="0">
                    <a:moveTo>
                      <a:pt x="1650" y="1"/>
                    </a:moveTo>
                    <a:cubicBezTo>
                      <a:pt x="1496" y="1"/>
                      <a:pt x="1324" y="51"/>
                      <a:pt x="1143" y="157"/>
                    </a:cubicBezTo>
                    <a:cubicBezTo>
                      <a:pt x="517" y="526"/>
                      <a:pt x="1" y="1410"/>
                      <a:pt x="1" y="2132"/>
                    </a:cubicBezTo>
                    <a:cubicBezTo>
                      <a:pt x="1" y="2641"/>
                      <a:pt x="261" y="2941"/>
                      <a:pt x="636" y="2941"/>
                    </a:cubicBezTo>
                    <a:cubicBezTo>
                      <a:pt x="789" y="2941"/>
                      <a:pt x="961" y="2891"/>
                      <a:pt x="1143" y="2784"/>
                    </a:cubicBezTo>
                    <a:cubicBezTo>
                      <a:pt x="1767" y="2416"/>
                      <a:pt x="2286" y="1531"/>
                      <a:pt x="2286" y="810"/>
                    </a:cubicBezTo>
                    <a:cubicBezTo>
                      <a:pt x="2286" y="300"/>
                      <a:pt x="2024" y="1"/>
                      <a:pt x="16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53"/>
              <p:cNvSpPr/>
              <p:nvPr/>
            </p:nvSpPr>
            <p:spPr>
              <a:xfrm>
                <a:off x="7265000" y="2788325"/>
                <a:ext cx="57150" cy="73525"/>
              </a:xfrm>
              <a:custGeom>
                <a:avLst/>
                <a:gdLst/>
                <a:ahLst/>
                <a:cxnLst/>
                <a:rect l="l" t="t" r="r" b="b"/>
                <a:pathLst>
                  <a:path w="2286" h="2941" extrusionOk="0">
                    <a:moveTo>
                      <a:pt x="1650" y="1"/>
                    </a:moveTo>
                    <a:cubicBezTo>
                      <a:pt x="1496" y="1"/>
                      <a:pt x="1324" y="51"/>
                      <a:pt x="1143" y="157"/>
                    </a:cubicBezTo>
                    <a:cubicBezTo>
                      <a:pt x="517" y="526"/>
                      <a:pt x="1" y="1410"/>
                      <a:pt x="1" y="2132"/>
                    </a:cubicBezTo>
                    <a:cubicBezTo>
                      <a:pt x="1" y="2641"/>
                      <a:pt x="261" y="2941"/>
                      <a:pt x="636" y="2941"/>
                    </a:cubicBezTo>
                    <a:cubicBezTo>
                      <a:pt x="789" y="2941"/>
                      <a:pt x="961" y="2891"/>
                      <a:pt x="1143" y="2784"/>
                    </a:cubicBezTo>
                    <a:cubicBezTo>
                      <a:pt x="1767" y="2416"/>
                      <a:pt x="2286" y="1531"/>
                      <a:pt x="2286" y="810"/>
                    </a:cubicBezTo>
                    <a:cubicBezTo>
                      <a:pt x="2286" y="300"/>
                      <a:pt x="2024" y="1"/>
                      <a:pt x="16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53"/>
              <p:cNvSpPr/>
              <p:nvPr/>
            </p:nvSpPr>
            <p:spPr>
              <a:xfrm>
                <a:off x="7267050" y="2790100"/>
                <a:ext cx="54700" cy="70575"/>
              </a:xfrm>
              <a:custGeom>
                <a:avLst/>
                <a:gdLst/>
                <a:ahLst/>
                <a:cxnLst/>
                <a:rect l="l" t="t" r="r" b="b"/>
                <a:pathLst>
                  <a:path w="2188" h="2823" extrusionOk="0">
                    <a:moveTo>
                      <a:pt x="1588" y="0"/>
                    </a:moveTo>
                    <a:cubicBezTo>
                      <a:pt x="1438" y="0"/>
                      <a:pt x="1268" y="50"/>
                      <a:pt x="1087" y="154"/>
                    </a:cubicBezTo>
                    <a:cubicBezTo>
                      <a:pt x="490" y="494"/>
                      <a:pt x="1" y="1352"/>
                      <a:pt x="1" y="2044"/>
                    </a:cubicBezTo>
                    <a:cubicBezTo>
                      <a:pt x="1" y="2537"/>
                      <a:pt x="246" y="2823"/>
                      <a:pt x="601" y="2823"/>
                    </a:cubicBezTo>
                    <a:cubicBezTo>
                      <a:pt x="748" y="2823"/>
                      <a:pt x="913" y="2774"/>
                      <a:pt x="1087" y="2671"/>
                    </a:cubicBezTo>
                    <a:cubicBezTo>
                      <a:pt x="1698" y="2319"/>
                      <a:pt x="2187" y="1473"/>
                      <a:pt x="2187" y="781"/>
                    </a:cubicBezTo>
                    <a:cubicBezTo>
                      <a:pt x="2187" y="282"/>
                      <a:pt x="1945" y="0"/>
                      <a:pt x="158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53"/>
              <p:cNvSpPr/>
              <p:nvPr/>
            </p:nvSpPr>
            <p:spPr>
              <a:xfrm>
                <a:off x="7270725" y="2795550"/>
                <a:ext cx="46625" cy="60150"/>
              </a:xfrm>
              <a:custGeom>
                <a:avLst/>
                <a:gdLst/>
                <a:ahLst/>
                <a:cxnLst/>
                <a:rect l="l" t="t" r="r" b="b"/>
                <a:pathLst>
                  <a:path w="1865" h="2406" extrusionOk="0">
                    <a:moveTo>
                      <a:pt x="1357" y="0"/>
                    </a:moveTo>
                    <a:cubicBezTo>
                      <a:pt x="1232" y="0"/>
                      <a:pt x="1091" y="42"/>
                      <a:pt x="940" y="129"/>
                    </a:cubicBezTo>
                    <a:cubicBezTo>
                      <a:pt x="425" y="426"/>
                      <a:pt x="0" y="1147"/>
                      <a:pt x="0" y="1745"/>
                    </a:cubicBezTo>
                    <a:cubicBezTo>
                      <a:pt x="0" y="2161"/>
                      <a:pt x="214" y="2405"/>
                      <a:pt x="521" y="2405"/>
                    </a:cubicBezTo>
                    <a:cubicBezTo>
                      <a:pt x="648" y="2405"/>
                      <a:pt x="790" y="2364"/>
                      <a:pt x="940" y="2277"/>
                    </a:cubicBezTo>
                    <a:cubicBezTo>
                      <a:pt x="1456" y="1976"/>
                      <a:pt x="1864" y="1255"/>
                      <a:pt x="1864" y="658"/>
                    </a:cubicBezTo>
                    <a:cubicBezTo>
                      <a:pt x="1864" y="244"/>
                      <a:pt x="1659" y="0"/>
                      <a:pt x="1357" y="0"/>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53"/>
              <p:cNvSpPr/>
              <p:nvPr/>
            </p:nvSpPr>
            <p:spPr>
              <a:xfrm>
                <a:off x="7271450" y="2796275"/>
                <a:ext cx="44175" cy="56950"/>
              </a:xfrm>
              <a:custGeom>
                <a:avLst/>
                <a:gdLst/>
                <a:ahLst/>
                <a:cxnLst/>
                <a:rect l="l" t="t" r="r" b="b"/>
                <a:pathLst>
                  <a:path w="1767" h="2278" extrusionOk="0">
                    <a:moveTo>
                      <a:pt x="1288" y="0"/>
                    </a:moveTo>
                    <a:cubicBezTo>
                      <a:pt x="1168" y="0"/>
                      <a:pt x="1031" y="41"/>
                      <a:pt x="885" y="126"/>
                    </a:cubicBezTo>
                    <a:cubicBezTo>
                      <a:pt x="396" y="397"/>
                      <a:pt x="1" y="1092"/>
                      <a:pt x="1" y="1650"/>
                    </a:cubicBezTo>
                    <a:cubicBezTo>
                      <a:pt x="1" y="2052"/>
                      <a:pt x="196" y="2278"/>
                      <a:pt x="482" y="2278"/>
                    </a:cubicBezTo>
                    <a:cubicBezTo>
                      <a:pt x="603" y="2278"/>
                      <a:pt x="740" y="2237"/>
                      <a:pt x="885" y="2153"/>
                    </a:cubicBezTo>
                    <a:cubicBezTo>
                      <a:pt x="1375" y="1879"/>
                      <a:pt x="1767" y="1187"/>
                      <a:pt x="1767" y="629"/>
                    </a:cubicBezTo>
                    <a:cubicBezTo>
                      <a:pt x="1767" y="227"/>
                      <a:pt x="1573" y="0"/>
                      <a:pt x="128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53"/>
              <p:cNvSpPr/>
              <p:nvPr/>
            </p:nvSpPr>
            <p:spPr>
              <a:xfrm>
                <a:off x="7272750" y="2798050"/>
                <a:ext cx="41900" cy="53400"/>
              </a:xfrm>
              <a:custGeom>
                <a:avLst/>
                <a:gdLst/>
                <a:ahLst/>
                <a:cxnLst/>
                <a:rect l="l" t="t" r="r" b="b"/>
                <a:pathLst>
                  <a:path w="1676" h="2136" extrusionOk="0">
                    <a:moveTo>
                      <a:pt x="1210" y="0"/>
                    </a:moveTo>
                    <a:cubicBezTo>
                      <a:pt x="1151" y="0"/>
                      <a:pt x="1088" y="10"/>
                      <a:pt x="1023" y="29"/>
                    </a:cubicBezTo>
                    <a:cubicBezTo>
                      <a:pt x="899" y="68"/>
                      <a:pt x="765" y="150"/>
                      <a:pt x="628" y="258"/>
                    </a:cubicBezTo>
                    <a:cubicBezTo>
                      <a:pt x="628" y="274"/>
                      <a:pt x="615" y="274"/>
                      <a:pt x="602" y="287"/>
                    </a:cubicBezTo>
                    <a:lnTo>
                      <a:pt x="589" y="300"/>
                    </a:lnTo>
                    <a:cubicBezTo>
                      <a:pt x="572" y="313"/>
                      <a:pt x="559" y="326"/>
                      <a:pt x="546" y="339"/>
                    </a:cubicBezTo>
                    <a:cubicBezTo>
                      <a:pt x="520" y="368"/>
                      <a:pt x="491" y="395"/>
                      <a:pt x="464" y="421"/>
                    </a:cubicBezTo>
                    <a:cubicBezTo>
                      <a:pt x="409" y="489"/>
                      <a:pt x="357" y="558"/>
                      <a:pt x="314" y="626"/>
                    </a:cubicBezTo>
                    <a:cubicBezTo>
                      <a:pt x="301" y="639"/>
                      <a:pt x="288" y="652"/>
                      <a:pt x="288" y="682"/>
                    </a:cubicBezTo>
                    <a:cubicBezTo>
                      <a:pt x="275" y="682"/>
                      <a:pt x="275" y="695"/>
                      <a:pt x="262" y="708"/>
                    </a:cubicBezTo>
                    <a:cubicBezTo>
                      <a:pt x="233" y="747"/>
                      <a:pt x="220" y="790"/>
                      <a:pt x="194" y="829"/>
                    </a:cubicBezTo>
                    <a:cubicBezTo>
                      <a:pt x="194" y="845"/>
                      <a:pt x="181" y="858"/>
                      <a:pt x="181" y="871"/>
                    </a:cubicBezTo>
                    <a:cubicBezTo>
                      <a:pt x="151" y="927"/>
                      <a:pt x="125" y="992"/>
                      <a:pt x="99" y="1047"/>
                    </a:cubicBezTo>
                    <a:cubicBezTo>
                      <a:pt x="99" y="1060"/>
                      <a:pt x="83" y="1074"/>
                      <a:pt x="83" y="1090"/>
                    </a:cubicBezTo>
                    <a:cubicBezTo>
                      <a:pt x="83" y="1116"/>
                      <a:pt x="70" y="1129"/>
                      <a:pt x="70" y="1142"/>
                    </a:cubicBezTo>
                    <a:cubicBezTo>
                      <a:pt x="56" y="1155"/>
                      <a:pt x="56" y="1171"/>
                      <a:pt x="56" y="1185"/>
                    </a:cubicBezTo>
                    <a:cubicBezTo>
                      <a:pt x="56" y="1198"/>
                      <a:pt x="43" y="1224"/>
                      <a:pt x="43" y="1237"/>
                    </a:cubicBezTo>
                    <a:cubicBezTo>
                      <a:pt x="30" y="1266"/>
                      <a:pt x="30" y="1305"/>
                      <a:pt x="30" y="1335"/>
                    </a:cubicBezTo>
                    <a:cubicBezTo>
                      <a:pt x="17" y="1348"/>
                      <a:pt x="17" y="1361"/>
                      <a:pt x="17" y="1361"/>
                    </a:cubicBezTo>
                    <a:lnTo>
                      <a:pt x="17" y="1400"/>
                    </a:lnTo>
                    <a:lnTo>
                      <a:pt x="17" y="1455"/>
                    </a:lnTo>
                    <a:cubicBezTo>
                      <a:pt x="1" y="1482"/>
                      <a:pt x="1" y="1511"/>
                      <a:pt x="1" y="1550"/>
                    </a:cubicBezTo>
                    <a:cubicBezTo>
                      <a:pt x="1" y="1619"/>
                      <a:pt x="17" y="1687"/>
                      <a:pt x="30" y="1756"/>
                    </a:cubicBezTo>
                    <a:cubicBezTo>
                      <a:pt x="30" y="1782"/>
                      <a:pt x="43" y="1824"/>
                      <a:pt x="56" y="1850"/>
                    </a:cubicBezTo>
                    <a:cubicBezTo>
                      <a:pt x="70" y="1876"/>
                      <a:pt x="83" y="1906"/>
                      <a:pt x="99" y="1919"/>
                    </a:cubicBezTo>
                    <a:lnTo>
                      <a:pt x="99" y="1945"/>
                    </a:lnTo>
                    <a:cubicBezTo>
                      <a:pt x="125" y="1971"/>
                      <a:pt x="138" y="2001"/>
                      <a:pt x="164" y="2014"/>
                    </a:cubicBezTo>
                    <a:cubicBezTo>
                      <a:pt x="233" y="2095"/>
                      <a:pt x="327" y="2134"/>
                      <a:pt x="425" y="2134"/>
                    </a:cubicBezTo>
                    <a:cubicBezTo>
                      <a:pt x="437" y="2135"/>
                      <a:pt x="448" y="2136"/>
                      <a:pt x="460" y="2136"/>
                    </a:cubicBezTo>
                    <a:cubicBezTo>
                      <a:pt x="683" y="2136"/>
                      <a:pt x="966" y="1986"/>
                      <a:pt x="1199" y="1713"/>
                    </a:cubicBezTo>
                    <a:cubicBezTo>
                      <a:pt x="1457" y="1416"/>
                      <a:pt x="1620" y="1047"/>
                      <a:pt x="1662" y="721"/>
                    </a:cubicBezTo>
                    <a:cubicBezTo>
                      <a:pt x="1675" y="584"/>
                      <a:pt x="1662" y="450"/>
                      <a:pt x="1633" y="339"/>
                    </a:cubicBezTo>
                    <a:cubicBezTo>
                      <a:pt x="1620" y="287"/>
                      <a:pt x="1594" y="244"/>
                      <a:pt x="1581" y="218"/>
                    </a:cubicBezTo>
                    <a:cubicBezTo>
                      <a:pt x="1581" y="205"/>
                      <a:pt x="1568" y="205"/>
                      <a:pt x="1568" y="192"/>
                    </a:cubicBezTo>
                    <a:cubicBezTo>
                      <a:pt x="1488" y="63"/>
                      <a:pt x="1361" y="0"/>
                      <a:pt x="121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53"/>
              <p:cNvSpPr/>
              <p:nvPr/>
            </p:nvSpPr>
            <p:spPr>
              <a:xfrm>
                <a:off x="7279950" y="2798050"/>
                <a:ext cx="32000" cy="17700"/>
              </a:xfrm>
              <a:custGeom>
                <a:avLst/>
                <a:gdLst/>
                <a:ahLst/>
                <a:cxnLst/>
                <a:rect l="l" t="t" r="r" b="b"/>
                <a:pathLst>
                  <a:path w="1280" h="708" extrusionOk="0">
                    <a:moveTo>
                      <a:pt x="922" y="0"/>
                    </a:moveTo>
                    <a:cubicBezTo>
                      <a:pt x="863" y="0"/>
                      <a:pt x="800" y="10"/>
                      <a:pt x="735" y="29"/>
                    </a:cubicBezTo>
                    <a:cubicBezTo>
                      <a:pt x="611" y="68"/>
                      <a:pt x="477" y="150"/>
                      <a:pt x="340" y="258"/>
                    </a:cubicBezTo>
                    <a:cubicBezTo>
                      <a:pt x="340" y="274"/>
                      <a:pt x="327" y="274"/>
                      <a:pt x="314" y="287"/>
                    </a:cubicBezTo>
                    <a:lnTo>
                      <a:pt x="301" y="300"/>
                    </a:lnTo>
                    <a:cubicBezTo>
                      <a:pt x="284" y="313"/>
                      <a:pt x="271" y="326"/>
                      <a:pt x="258" y="339"/>
                    </a:cubicBezTo>
                    <a:cubicBezTo>
                      <a:pt x="232" y="368"/>
                      <a:pt x="203" y="395"/>
                      <a:pt x="176" y="421"/>
                    </a:cubicBezTo>
                    <a:cubicBezTo>
                      <a:pt x="121" y="489"/>
                      <a:pt x="69" y="558"/>
                      <a:pt x="26" y="626"/>
                    </a:cubicBezTo>
                    <a:cubicBezTo>
                      <a:pt x="13" y="639"/>
                      <a:pt x="0" y="652"/>
                      <a:pt x="0" y="682"/>
                    </a:cubicBezTo>
                    <a:cubicBezTo>
                      <a:pt x="82" y="695"/>
                      <a:pt x="176" y="695"/>
                      <a:pt x="271" y="708"/>
                    </a:cubicBezTo>
                    <a:lnTo>
                      <a:pt x="271" y="450"/>
                    </a:lnTo>
                    <a:cubicBezTo>
                      <a:pt x="271" y="450"/>
                      <a:pt x="515" y="135"/>
                      <a:pt x="950" y="135"/>
                    </a:cubicBezTo>
                    <a:cubicBezTo>
                      <a:pt x="1050" y="135"/>
                      <a:pt x="1160" y="151"/>
                      <a:pt x="1280" y="192"/>
                    </a:cubicBezTo>
                    <a:cubicBezTo>
                      <a:pt x="1200" y="63"/>
                      <a:pt x="1073" y="0"/>
                      <a:pt x="92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53"/>
              <p:cNvSpPr/>
              <p:nvPr/>
            </p:nvSpPr>
            <p:spPr>
              <a:xfrm>
                <a:off x="7285725" y="2815725"/>
                <a:ext cx="27200" cy="24200"/>
              </a:xfrm>
              <a:custGeom>
                <a:avLst/>
                <a:gdLst/>
                <a:ahLst/>
                <a:cxnLst/>
                <a:rect l="l" t="t" r="r" b="b"/>
                <a:pathLst>
                  <a:path w="1088" h="968" extrusionOk="0">
                    <a:moveTo>
                      <a:pt x="40" y="1"/>
                    </a:moveTo>
                    <a:lnTo>
                      <a:pt x="1" y="967"/>
                    </a:lnTo>
                    <a:cubicBezTo>
                      <a:pt x="1" y="967"/>
                      <a:pt x="435" y="448"/>
                      <a:pt x="654" y="367"/>
                    </a:cubicBezTo>
                    <a:cubicBezTo>
                      <a:pt x="869" y="301"/>
                      <a:pt x="1088" y="14"/>
                      <a:pt x="1088" y="14"/>
                    </a:cubicBezTo>
                    <a:lnTo>
                      <a:pt x="1088" y="14"/>
                    </a:lnTo>
                    <a:cubicBezTo>
                      <a:pt x="1088" y="14"/>
                      <a:pt x="910" y="23"/>
                      <a:pt x="664" y="23"/>
                    </a:cubicBezTo>
                    <a:cubicBezTo>
                      <a:pt x="479" y="23"/>
                      <a:pt x="256" y="18"/>
                      <a:pt x="4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53"/>
              <p:cNvSpPr/>
              <p:nvPr/>
            </p:nvSpPr>
            <p:spPr>
              <a:xfrm>
                <a:off x="7272750" y="2798775"/>
                <a:ext cx="29325" cy="43500"/>
              </a:xfrm>
              <a:custGeom>
                <a:avLst/>
                <a:gdLst/>
                <a:ahLst/>
                <a:cxnLst/>
                <a:rect l="l" t="t" r="r" b="b"/>
                <a:pathLst>
                  <a:path w="1173" h="1740" extrusionOk="0">
                    <a:moveTo>
                      <a:pt x="1023" y="0"/>
                    </a:moveTo>
                    <a:cubicBezTo>
                      <a:pt x="899" y="39"/>
                      <a:pt x="765" y="121"/>
                      <a:pt x="628" y="229"/>
                    </a:cubicBezTo>
                    <a:cubicBezTo>
                      <a:pt x="628" y="245"/>
                      <a:pt x="615" y="245"/>
                      <a:pt x="602" y="258"/>
                    </a:cubicBezTo>
                    <a:lnTo>
                      <a:pt x="589" y="271"/>
                    </a:lnTo>
                    <a:cubicBezTo>
                      <a:pt x="572" y="284"/>
                      <a:pt x="559" y="297"/>
                      <a:pt x="546" y="310"/>
                    </a:cubicBezTo>
                    <a:cubicBezTo>
                      <a:pt x="520" y="339"/>
                      <a:pt x="491" y="366"/>
                      <a:pt x="464" y="392"/>
                    </a:cubicBezTo>
                    <a:cubicBezTo>
                      <a:pt x="409" y="460"/>
                      <a:pt x="357" y="529"/>
                      <a:pt x="314" y="597"/>
                    </a:cubicBezTo>
                    <a:cubicBezTo>
                      <a:pt x="301" y="623"/>
                      <a:pt x="275" y="653"/>
                      <a:pt x="262" y="679"/>
                    </a:cubicBezTo>
                    <a:cubicBezTo>
                      <a:pt x="233" y="718"/>
                      <a:pt x="220" y="761"/>
                      <a:pt x="194" y="800"/>
                    </a:cubicBezTo>
                    <a:cubicBezTo>
                      <a:pt x="194" y="816"/>
                      <a:pt x="181" y="829"/>
                      <a:pt x="181" y="842"/>
                    </a:cubicBezTo>
                    <a:cubicBezTo>
                      <a:pt x="151" y="898"/>
                      <a:pt x="125" y="963"/>
                      <a:pt x="99" y="1018"/>
                    </a:cubicBezTo>
                    <a:cubicBezTo>
                      <a:pt x="99" y="1031"/>
                      <a:pt x="83" y="1045"/>
                      <a:pt x="83" y="1061"/>
                    </a:cubicBezTo>
                    <a:cubicBezTo>
                      <a:pt x="83" y="1087"/>
                      <a:pt x="70" y="1100"/>
                      <a:pt x="70" y="1113"/>
                    </a:cubicBezTo>
                    <a:cubicBezTo>
                      <a:pt x="56" y="1126"/>
                      <a:pt x="56" y="1142"/>
                      <a:pt x="56" y="1156"/>
                    </a:cubicBezTo>
                    <a:cubicBezTo>
                      <a:pt x="56" y="1169"/>
                      <a:pt x="43" y="1195"/>
                      <a:pt x="43" y="1208"/>
                    </a:cubicBezTo>
                    <a:cubicBezTo>
                      <a:pt x="30" y="1237"/>
                      <a:pt x="30" y="1276"/>
                      <a:pt x="30" y="1306"/>
                    </a:cubicBezTo>
                    <a:cubicBezTo>
                      <a:pt x="17" y="1319"/>
                      <a:pt x="17" y="1332"/>
                      <a:pt x="17" y="1332"/>
                    </a:cubicBezTo>
                    <a:lnTo>
                      <a:pt x="17" y="1371"/>
                    </a:lnTo>
                    <a:lnTo>
                      <a:pt x="17" y="1426"/>
                    </a:lnTo>
                    <a:cubicBezTo>
                      <a:pt x="1" y="1453"/>
                      <a:pt x="1" y="1482"/>
                      <a:pt x="1" y="1521"/>
                    </a:cubicBezTo>
                    <a:cubicBezTo>
                      <a:pt x="1" y="1590"/>
                      <a:pt x="17" y="1658"/>
                      <a:pt x="30" y="1727"/>
                    </a:cubicBezTo>
                    <a:cubicBezTo>
                      <a:pt x="43" y="1727"/>
                      <a:pt x="70" y="1740"/>
                      <a:pt x="83" y="1740"/>
                    </a:cubicBezTo>
                    <a:lnTo>
                      <a:pt x="112" y="1740"/>
                    </a:lnTo>
                    <a:cubicBezTo>
                      <a:pt x="194" y="1740"/>
                      <a:pt x="288" y="1727"/>
                      <a:pt x="396" y="1671"/>
                    </a:cubicBezTo>
                    <a:cubicBezTo>
                      <a:pt x="520" y="1616"/>
                      <a:pt x="654" y="1508"/>
                      <a:pt x="778" y="1371"/>
                    </a:cubicBezTo>
                    <a:cubicBezTo>
                      <a:pt x="997" y="1113"/>
                      <a:pt x="1130" y="800"/>
                      <a:pt x="1160" y="529"/>
                    </a:cubicBezTo>
                    <a:cubicBezTo>
                      <a:pt x="1173" y="473"/>
                      <a:pt x="1173" y="421"/>
                      <a:pt x="1173" y="366"/>
                    </a:cubicBezTo>
                    <a:cubicBezTo>
                      <a:pt x="1160" y="297"/>
                      <a:pt x="1160" y="245"/>
                      <a:pt x="1143" y="189"/>
                    </a:cubicBezTo>
                    <a:cubicBezTo>
                      <a:pt x="1130" y="147"/>
                      <a:pt x="1117" y="121"/>
                      <a:pt x="1091" y="82"/>
                    </a:cubicBezTo>
                    <a:cubicBezTo>
                      <a:pt x="1078" y="52"/>
                      <a:pt x="1049" y="26"/>
                      <a:pt x="102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53"/>
              <p:cNvSpPr/>
              <p:nvPr/>
            </p:nvSpPr>
            <p:spPr>
              <a:xfrm>
                <a:off x="7279300" y="2805200"/>
                <a:ext cx="9800" cy="18400"/>
              </a:xfrm>
              <a:custGeom>
                <a:avLst/>
                <a:gdLst/>
                <a:ahLst/>
                <a:cxnLst/>
                <a:rect l="l" t="t" r="r" b="b"/>
                <a:pathLst>
                  <a:path w="392" h="736" extrusionOk="0">
                    <a:moveTo>
                      <a:pt x="340" y="1"/>
                    </a:moveTo>
                    <a:lnTo>
                      <a:pt x="327" y="14"/>
                    </a:lnTo>
                    <a:cubicBezTo>
                      <a:pt x="310" y="27"/>
                      <a:pt x="297" y="40"/>
                      <a:pt x="284" y="53"/>
                    </a:cubicBezTo>
                    <a:cubicBezTo>
                      <a:pt x="258" y="82"/>
                      <a:pt x="229" y="109"/>
                      <a:pt x="202" y="135"/>
                    </a:cubicBezTo>
                    <a:cubicBezTo>
                      <a:pt x="147" y="203"/>
                      <a:pt x="95" y="272"/>
                      <a:pt x="52" y="340"/>
                    </a:cubicBezTo>
                    <a:cubicBezTo>
                      <a:pt x="39" y="366"/>
                      <a:pt x="13" y="396"/>
                      <a:pt x="0" y="422"/>
                    </a:cubicBezTo>
                    <a:lnTo>
                      <a:pt x="108" y="641"/>
                    </a:lnTo>
                    <a:lnTo>
                      <a:pt x="258" y="735"/>
                    </a:lnTo>
                    <a:lnTo>
                      <a:pt x="202" y="259"/>
                    </a:lnTo>
                    <a:lnTo>
                      <a:pt x="392" y="40"/>
                    </a:lnTo>
                    <a:cubicBezTo>
                      <a:pt x="392" y="27"/>
                      <a:pt x="366" y="14"/>
                      <a:pt x="3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53"/>
              <p:cNvSpPr/>
              <p:nvPr/>
            </p:nvSpPr>
            <p:spPr>
              <a:xfrm>
                <a:off x="7274150" y="2821200"/>
                <a:ext cx="12275" cy="28625"/>
              </a:xfrm>
              <a:custGeom>
                <a:avLst/>
                <a:gdLst/>
                <a:ahLst/>
                <a:cxnLst/>
                <a:rect l="l" t="t" r="r" b="b"/>
                <a:pathLst>
                  <a:path w="491" h="1145" extrusionOk="0">
                    <a:moveTo>
                      <a:pt x="314" y="1"/>
                    </a:moveTo>
                    <a:lnTo>
                      <a:pt x="301" y="27"/>
                    </a:lnTo>
                    <a:lnTo>
                      <a:pt x="27" y="843"/>
                    </a:lnTo>
                    <a:lnTo>
                      <a:pt x="14" y="898"/>
                    </a:lnTo>
                    <a:cubicBezTo>
                      <a:pt x="0" y="911"/>
                      <a:pt x="0" y="911"/>
                      <a:pt x="0" y="924"/>
                    </a:cubicBezTo>
                    <a:cubicBezTo>
                      <a:pt x="14" y="950"/>
                      <a:pt x="27" y="980"/>
                      <a:pt x="43" y="993"/>
                    </a:cubicBezTo>
                    <a:lnTo>
                      <a:pt x="43" y="1019"/>
                    </a:lnTo>
                    <a:cubicBezTo>
                      <a:pt x="108" y="1061"/>
                      <a:pt x="232" y="1127"/>
                      <a:pt x="288" y="1143"/>
                    </a:cubicBezTo>
                    <a:cubicBezTo>
                      <a:pt x="289" y="1144"/>
                      <a:pt x="290" y="1144"/>
                      <a:pt x="291" y="1144"/>
                    </a:cubicBezTo>
                    <a:cubicBezTo>
                      <a:pt x="307" y="1144"/>
                      <a:pt x="247" y="1042"/>
                      <a:pt x="271" y="993"/>
                    </a:cubicBezTo>
                    <a:lnTo>
                      <a:pt x="340" y="774"/>
                    </a:lnTo>
                    <a:lnTo>
                      <a:pt x="490" y="285"/>
                    </a:lnTo>
                    <a:lnTo>
                      <a:pt x="464" y="95"/>
                    </a:lnTo>
                    <a:lnTo>
                      <a:pt x="31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53"/>
              <p:cNvSpPr/>
              <p:nvPr/>
            </p:nvSpPr>
            <p:spPr>
              <a:xfrm>
                <a:off x="7288750" y="2805300"/>
                <a:ext cx="24175" cy="17975"/>
              </a:xfrm>
              <a:custGeom>
                <a:avLst/>
                <a:gdLst/>
                <a:ahLst/>
                <a:cxnLst/>
                <a:rect l="l" t="t" r="r" b="b"/>
                <a:pathLst>
                  <a:path w="967" h="719" extrusionOk="0">
                    <a:moveTo>
                      <a:pt x="776" y="0"/>
                    </a:moveTo>
                    <a:cubicBezTo>
                      <a:pt x="767" y="0"/>
                      <a:pt x="756" y="3"/>
                      <a:pt x="748" y="10"/>
                    </a:cubicBezTo>
                    <a:lnTo>
                      <a:pt x="30" y="323"/>
                    </a:lnTo>
                    <a:lnTo>
                      <a:pt x="1" y="336"/>
                    </a:lnTo>
                    <a:lnTo>
                      <a:pt x="1" y="718"/>
                    </a:lnTo>
                    <a:lnTo>
                      <a:pt x="164" y="620"/>
                    </a:lnTo>
                    <a:lnTo>
                      <a:pt x="765" y="392"/>
                    </a:lnTo>
                    <a:cubicBezTo>
                      <a:pt x="804" y="376"/>
                      <a:pt x="830" y="323"/>
                      <a:pt x="830" y="268"/>
                    </a:cubicBezTo>
                    <a:cubicBezTo>
                      <a:pt x="846" y="186"/>
                      <a:pt x="967" y="173"/>
                      <a:pt x="954" y="92"/>
                    </a:cubicBezTo>
                    <a:cubicBezTo>
                      <a:pt x="954" y="78"/>
                      <a:pt x="804" y="10"/>
                      <a:pt x="791" y="10"/>
                    </a:cubicBezTo>
                    <a:cubicBezTo>
                      <a:pt x="791" y="3"/>
                      <a:pt x="784" y="0"/>
                      <a:pt x="77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53"/>
              <p:cNvSpPr/>
              <p:nvPr/>
            </p:nvSpPr>
            <p:spPr>
              <a:xfrm>
                <a:off x="7281325" y="2805825"/>
                <a:ext cx="15950" cy="25600"/>
              </a:xfrm>
              <a:custGeom>
                <a:avLst/>
                <a:gdLst/>
                <a:ahLst/>
                <a:cxnLst/>
                <a:rect l="l" t="t" r="r" b="b"/>
                <a:pathLst>
                  <a:path w="638" h="1024" extrusionOk="0">
                    <a:moveTo>
                      <a:pt x="294" y="1"/>
                    </a:moveTo>
                    <a:cubicBezTo>
                      <a:pt x="275" y="1"/>
                      <a:pt x="255" y="12"/>
                      <a:pt x="229" y="28"/>
                    </a:cubicBezTo>
                    <a:cubicBezTo>
                      <a:pt x="203" y="57"/>
                      <a:pt x="164" y="97"/>
                      <a:pt x="135" y="139"/>
                    </a:cubicBezTo>
                    <a:cubicBezTo>
                      <a:pt x="95" y="178"/>
                      <a:pt x="66" y="208"/>
                      <a:pt x="40" y="247"/>
                    </a:cubicBezTo>
                    <a:cubicBezTo>
                      <a:pt x="14" y="289"/>
                      <a:pt x="1" y="341"/>
                      <a:pt x="14" y="371"/>
                    </a:cubicBezTo>
                    <a:lnTo>
                      <a:pt x="327" y="1024"/>
                    </a:lnTo>
                    <a:lnTo>
                      <a:pt x="637" y="668"/>
                    </a:lnTo>
                    <a:lnTo>
                      <a:pt x="327" y="15"/>
                    </a:lnTo>
                    <a:cubicBezTo>
                      <a:pt x="316" y="5"/>
                      <a:pt x="305" y="1"/>
                      <a:pt x="29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53"/>
              <p:cNvSpPr/>
              <p:nvPr/>
            </p:nvSpPr>
            <p:spPr>
              <a:xfrm>
                <a:off x="7292500" y="2807550"/>
                <a:ext cx="21075" cy="18075"/>
              </a:xfrm>
              <a:custGeom>
                <a:avLst/>
                <a:gdLst/>
                <a:ahLst/>
                <a:cxnLst/>
                <a:rect l="l" t="t" r="r" b="b"/>
                <a:pathLst>
                  <a:path w="843" h="723" extrusionOk="0">
                    <a:moveTo>
                      <a:pt x="784" y="0"/>
                    </a:moveTo>
                    <a:cubicBezTo>
                      <a:pt x="772" y="0"/>
                      <a:pt x="760" y="5"/>
                      <a:pt x="748" y="15"/>
                    </a:cubicBezTo>
                    <a:lnTo>
                      <a:pt x="27" y="315"/>
                    </a:lnTo>
                    <a:lnTo>
                      <a:pt x="1" y="328"/>
                    </a:lnTo>
                    <a:lnTo>
                      <a:pt x="1" y="723"/>
                    </a:lnTo>
                    <a:lnTo>
                      <a:pt x="164" y="628"/>
                    </a:lnTo>
                    <a:lnTo>
                      <a:pt x="761" y="397"/>
                    </a:lnTo>
                    <a:cubicBezTo>
                      <a:pt x="804" y="367"/>
                      <a:pt x="830" y="315"/>
                      <a:pt x="830" y="272"/>
                    </a:cubicBezTo>
                    <a:cubicBezTo>
                      <a:pt x="843" y="191"/>
                      <a:pt x="830" y="109"/>
                      <a:pt x="817" y="28"/>
                    </a:cubicBezTo>
                    <a:cubicBezTo>
                      <a:pt x="817" y="12"/>
                      <a:pt x="802" y="0"/>
                      <a:pt x="78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53"/>
              <p:cNvSpPr/>
              <p:nvPr/>
            </p:nvSpPr>
            <p:spPr>
              <a:xfrm>
                <a:off x="7277900" y="2823575"/>
                <a:ext cx="14625" cy="26550"/>
              </a:xfrm>
              <a:custGeom>
                <a:avLst/>
                <a:gdLst/>
                <a:ahLst/>
                <a:cxnLst/>
                <a:rect l="l" t="t" r="r" b="b"/>
                <a:pathLst>
                  <a:path w="585" h="1062" extrusionOk="0">
                    <a:moveTo>
                      <a:pt x="314" y="0"/>
                    </a:moveTo>
                    <a:lnTo>
                      <a:pt x="301" y="26"/>
                    </a:lnTo>
                    <a:lnTo>
                      <a:pt x="14" y="885"/>
                    </a:lnTo>
                    <a:cubicBezTo>
                      <a:pt x="1" y="924"/>
                      <a:pt x="1" y="966"/>
                      <a:pt x="14" y="980"/>
                    </a:cubicBezTo>
                    <a:cubicBezTo>
                      <a:pt x="69" y="1019"/>
                      <a:pt x="121" y="1048"/>
                      <a:pt x="177" y="1061"/>
                    </a:cubicBezTo>
                    <a:cubicBezTo>
                      <a:pt x="203" y="1061"/>
                      <a:pt x="258" y="1032"/>
                      <a:pt x="272" y="980"/>
                    </a:cubicBezTo>
                    <a:lnTo>
                      <a:pt x="490" y="284"/>
                    </a:lnTo>
                    <a:lnTo>
                      <a:pt x="585" y="82"/>
                    </a:lnTo>
                    <a:lnTo>
                      <a:pt x="31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53"/>
              <p:cNvSpPr/>
              <p:nvPr/>
            </p:nvSpPr>
            <p:spPr>
              <a:xfrm>
                <a:off x="7280275" y="2808975"/>
                <a:ext cx="30950" cy="38775"/>
              </a:xfrm>
              <a:custGeom>
                <a:avLst/>
                <a:gdLst/>
                <a:ahLst/>
                <a:cxnLst/>
                <a:rect l="l" t="t" r="r" b="b"/>
                <a:pathLst>
                  <a:path w="1238" h="1551" extrusionOk="0">
                    <a:moveTo>
                      <a:pt x="314" y="0"/>
                    </a:moveTo>
                    <a:lnTo>
                      <a:pt x="245" y="65"/>
                    </a:lnTo>
                    <a:cubicBezTo>
                      <a:pt x="219" y="108"/>
                      <a:pt x="190" y="147"/>
                      <a:pt x="163" y="189"/>
                    </a:cubicBezTo>
                    <a:cubicBezTo>
                      <a:pt x="150" y="189"/>
                      <a:pt x="150" y="202"/>
                      <a:pt x="150" y="202"/>
                    </a:cubicBezTo>
                    <a:lnTo>
                      <a:pt x="314" y="610"/>
                    </a:lnTo>
                    <a:lnTo>
                      <a:pt x="0" y="1508"/>
                    </a:lnTo>
                    <a:cubicBezTo>
                      <a:pt x="26" y="1521"/>
                      <a:pt x="56" y="1534"/>
                      <a:pt x="82" y="1550"/>
                    </a:cubicBezTo>
                    <a:cubicBezTo>
                      <a:pt x="82" y="1534"/>
                      <a:pt x="95" y="1534"/>
                      <a:pt x="95" y="1521"/>
                    </a:cubicBezTo>
                    <a:lnTo>
                      <a:pt x="314" y="816"/>
                    </a:lnTo>
                    <a:lnTo>
                      <a:pt x="598" y="503"/>
                    </a:lnTo>
                    <a:lnTo>
                      <a:pt x="1211" y="258"/>
                    </a:lnTo>
                    <a:cubicBezTo>
                      <a:pt x="1211" y="245"/>
                      <a:pt x="1224" y="229"/>
                      <a:pt x="1237" y="215"/>
                    </a:cubicBezTo>
                    <a:cubicBezTo>
                      <a:pt x="1237" y="163"/>
                      <a:pt x="1237" y="108"/>
                      <a:pt x="1224" y="65"/>
                    </a:cubicBezTo>
                    <a:lnTo>
                      <a:pt x="477" y="392"/>
                    </a:lnTo>
                    <a:lnTo>
                      <a:pt x="31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53"/>
              <p:cNvSpPr/>
              <p:nvPr/>
            </p:nvSpPr>
            <p:spPr>
              <a:xfrm>
                <a:off x="7263950" y="2779775"/>
                <a:ext cx="1725" cy="2450"/>
              </a:xfrm>
              <a:custGeom>
                <a:avLst/>
                <a:gdLst/>
                <a:ahLst/>
                <a:cxnLst/>
                <a:rect l="l" t="t" r="r" b="b"/>
                <a:pathLst>
                  <a:path w="69" h="98" extrusionOk="0">
                    <a:moveTo>
                      <a:pt x="54" y="1"/>
                    </a:moveTo>
                    <a:cubicBezTo>
                      <a:pt x="47" y="1"/>
                      <a:pt x="38" y="4"/>
                      <a:pt x="27" y="9"/>
                    </a:cubicBezTo>
                    <a:cubicBezTo>
                      <a:pt x="14" y="26"/>
                      <a:pt x="0" y="52"/>
                      <a:pt x="0" y="78"/>
                    </a:cubicBezTo>
                    <a:cubicBezTo>
                      <a:pt x="0" y="87"/>
                      <a:pt x="7" y="98"/>
                      <a:pt x="21" y="98"/>
                    </a:cubicBezTo>
                    <a:cubicBezTo>
                      <a:pt x="27" y="98"/>
                      <a:pt x="34" y="96"/>
                      <a:pt x="43" y="91"/>
                    </a:cubicBezTo>
                    <a:cubicBezTo>
                      <a:pt x="56" y="78"/>
                      <a:pt x="69" y="52"/>
                      <a:pt x="69" y="26"/>
                    </a:cubicBezTo>
                    <a:cubicBezTo>
                      <a:pt x="69" y="8"/>
                      <a:pt x="64" y="1"/>
                      <a:pt x="5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53"/>
              <p:cNvSpPr/>
              <p:nvPr/>
            </p:nvSpPr>
            <p:spPr>
              <a:xfrm>
                <a:off x="6974925" y="2937800"/>
                <a:ext cx="67350" cy="85400"/>
              </a:xfrm>
              <a:custGeom>
                <a:avLst/>
                <a:gdLst/>
                <a:ahLst/>
                <a:cxnLst/>
                <a:rect l="l" t="t" r="r" b="b"/>
                <a:pathLst>
                  <a:path w="2694" h="3416" extrusionOk="0">
                    <a:moveTo>
                      <a:pt x="1619" y="1"/>
                    </a:moveTo>
                    <a:lnTo>
                      <a:pt x="356" y="856"/>
                    </a:lnTo>
                    <a:lnTo>
                      <a:pt x="0" y="2788"/>
                    </a:lnTo>
                    <a:lnTo>
                      <a:pt x="1090" y="3415"/>
                    </a:lnTo>
                    <a:lnTo>
                      <a:pt x="2693" y="611"/>
                    </a:lnTo>
                    <a:lnTo>
                      <a:pt x="161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53"/>
              <p:cNvSpPr/>
              <p:nvPr/>
            </p:nvSpPr>
            <p:spPr>
              <a:xfrm>
                <a:off x="6994025" y="2951525"/>
                <a:ext cx="57125" cy="73525"/>
              </a:xfrm>
              <a:custGeom>
                <a:avLst/>
                <a:gdLst/>
                <a:ahLst/>
                <a:cxnLst/>
                <a:rect l="l" t="t" r="r" b="b"/>
                <a:pathLst>
                  <a:path w="2285" h="2941" extrusionOk="0">
                    <a:moveTo>
                      <a:pt x="1649" y="1"/>
                    </a:moveTo>
                    <a:cubicBezTo>
                      <a:pt x="1496" y="1"/>
                      <a:pt x="1323" y="51"/>
                      <a:pt x="1142" y="157"/>
                    </a:cubicBezTo>
                    <a:cubicBezTo>
                      <a:pt x="503" y="526"/>
                      <a:pt x="0" y="1410"/>
                      <a:pt x="0" y="2132"/>
                    </a:cubicBezTo>
                    <a:cubicBezTo>
                      <a:pt x="0" y="2641"/>
                      <a:pt x="253" y="2941"/>
                      <a:pt x="629" y="2941"/>
                    </a:cubicBezTo>
                    <a:cubicBezTo>
                      <a:pt x="783" y="2941"/>
                      <a:pt x="957" y="2891"/>
                      <a:pt x="1142" y="2784"/>
                    </a:cubicBezTo>
                    <a:cubicBezTo>
                      <a:pt x="1766" y="2416"/>
                      <a:pt x="2285" y="1531"/>
                      <a:pt x="2285" y="810"/>
                    </a:cubicBezTo>
                    <a:cubicBezTo>
                      <a:pt x="2285" y="300"/>
                      <a:pt x="2023" y="1"/>
                      <a:pt x="164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53"/>
              <p:cNvSpPr/>
              <p:nvPr/>
            </p:nvSpPr>
            <p:spPr>
              <a:xfrm>
                <a:off x="6994025" y="2951525"/>
                <a:ext cx="57125" cy="73525"/>
              </a:xfrm>
              <a:custGeom>
                <a:avLst/>
                <a:gdLst/>
                <a:ahLst/>
                <a:cxnLst/>
                <a:rect l="l" t="t" r="r" b="b"/>
                <a:pathLst>
                  <a:path w="2285" h="2941" extrusionOk="0">
                    <a:moveTo>
                      <a:pt x="1649" y="1"/>
                    </a:moveTo>
                    <a:cubicBezTo>
                      <a:pt x="1496" y="1"/>
                      <a:pt x="1323" y="51"/>
                      <a:pt x="1142" y="157"/>
                    </a:cubicBezTo>
                    <a:cubicBezTo>
                      <a:pt x="503" y="526"/>
                      <a:pt x="0" y="1410"/>
                      <a:pt x="0" y="2132"/>
                    </a:cubicBezTo>
                    <a:cubicBezTo>
                      <a:pt x="0" y="2641"/>
                      <a:pt x="253" y="2941"/>
                      <a:pt x="629" y="2941"/>
                    </a:cubicBezTo>
                    <a:cubicBezTo>
                      <a:pt x="783" y="2941"/>
                      <a:pt x="957" y="2891"/>
                      <a:pt x="1142" y="2784"/>
                    </a:cubicBezTo>
                    <a:cubicBezTo>
                      <a:pt x="1766" y="2416"/>
                      <a:pt x="2285" y="1531"/>
                      <a:pt x="2285" y="810"/>
                    </a:cubicBezTo>
                    <a:cubicBezTo>
                      <a:pt x="2285" y="300"/>
                      <a:pt x="2023" y="1"/>
                      <a:pt x="164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53"/>
              <p:cNvSpPr/>
              <p:nvPr/>
            </p:nvSpPr>
            <p:spPr>
              <a:xfrm>
                <a:off x="6994025" y="2951525"/>
                <a:ext cx="57125" cy="73525"/>
              </a:xfrm>
              <a:custGeom>
                <a:avLst/>
                <a:gdLst/>
                <a:ahLst/>
                <a:cxnLst/>
                <a:rect l="l" t="t" r="r" b="b"/>
                <a:pathLst>
                  <a:path w="2285" h="2941" extrusionOk="0">
                    <a:moveTo>
                      <a:pt x="1649" y="1"/>
                    </a:moveTo>
                    <a:cubicBezTo>
                      <a:pt x="1496" y="1"/>
                      <a:pt x="1323" y="51"/>
                      <a:pt x="1142" y="157"/>
                    </a:cubicBezTo>
                    <a:cubicBezTo>
                      <a:pt x="503" y="526"/>
                      <a:pt x="0" y="1410"/>
                      <a:pt x="0" y="2132"/>
                    </a:cubicBezTo>
                    <a:cubicBezTo>
                      <a:pt x="0" y="2641"/>
                      <a:pt x="253" y="2941"/>
                      <a:pt x="629" y="2941"/>
                    </a:cubicBezTo>
                    <a:cubicBezTo>
                      <a:pt x="783" y="2941"/>
                      <a:pt x="957" y="2891"/>
                      <a:pt x="1142" y="2784"/>
                    </a:cubicBezTo>
                    <a:cubicBezTo>
                      <a:pt x="1766" y="2416"/>
                      <a:pt x="2285" y="1531"/>
                      <a:pt x="2285" y="810"/>
                    </a:cubicBezTo>
                    <a:cubicBezTo>
                      <a:pt x="2285" y="300"/>
                      <a:pt x="2023" y="1"/>
                      <a:pt x="164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53"/>
              <p:cNvSpPr/>
              <p:nvPr/>
            </p:nvSpPr>
            <p:spPr>
              <a:xfrm>
                <a:off x="6995725" y="2953300"/>
                <a:ext cx="54700" cy="70575"/>
              </a:xfrm>
              <a:custGeom>
                <a:avLst/>
                <a:gdLst/>
                <a:ahLst/>
                <a:cxnLst/>
                <a:rect l="l" t="t" r="r" b="b"/>
                <a:pathLst>
                  <a:path w="2188" h="2823" extrusionOk="0">
                    <a:moveTo>
                      <a:pt x="1592" y="1"/>
                    </a:moveTo>
                    <a:cubicBezTo>
                      <a:pt x="1445" y="1"/>
                      <a:pt x="1277" y="50"/>
                      <a:pt x="1101" y="155"/>
                    </a:cubicBezTo>
                    <a:cubicBezTo>
                      <a:pt x="490" y="494"/>
                      <a:pt x="1" y="1352"/>
                      <a:pt x="1" y="2044"/>
                    </a:cubicBezTo>
                    <a:cubicBezTo>
                      <a:pt x="1" y="2537"/>
                      <a:pt x="246" y="2823"/>
                      <a:pt x="606" y="2823"/>
                    </a:cubicBezTo>
                    <a:cubicBezTo>
                      <a:pt x="754" y="2823"/>
                      <a:pt x="922" y="2774"/>
                      <a:pt x="1101" y="2671"/>
                    </a:cubicBezTo>
                    <a:cubicBezTo>
                      <a:pt x="1698" y="2319"/>
                      <a:pt x="2188" y="1473"/>
                      <a:pt x="2188" y="781"/>
                    </a:cubicBezTo>
                    <a:cubicBezTo>
                      <a:pt x="2188" y="282"/>
                      <a:pt x="1945" y="1"/>
                      <a:pt x="159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53"/>
              <p:cNvSpPr/>
              <p:nvPr/>
            </p:nvSpPr>
            <p:spPr>
              <a:xfrm>
                <a:off x="6999800" y="2958750"/>
                <a:ext cx="46550" cy="60150"/>
              </a:xfrm>
              <a:custGeom>
                <a:avLst/>
                <a:gdLst/>
                <a:ahLst/>
                <a:cxnLst/>
                <a:rect l="l" t="t" r="r" b="b"/>
                <a:pathLst>
                  <a:path w="1862" h="2406" extrusionOk="0">
                    <a:moveTo>
                      <a:pt x="1343" y="0"/>
                    </a:moveTo>
                    <a:cubicBezTo>
                      <a:pt x="1217" y="0"/>
                      <a:pt x="1075" y="42"/>
                      <a:pt x="925" y="129"/>
                    </a:cubicBezTo>
                    <a:cubicBezTo>
                      <a:pt x="409" y="426"/>
                      <a:pt x="1" y="1147"/>
                      <a:pt x="1" y="1745"/>
                    </a:cubicBezTo>
                    <a:cubicBezTo>
                      <a:pt x="1" y="2161"/>
                      <a:pt x="206" y="2405"/>
                      <a:pt x="509" y="2405"/>
                    </a:cubicBezTo>
                    <a:cubicBezTo>
                      <a:pt x="633" y="2405"/>
                      <a:pt x="774" y="2364"/>
                      <a:pt x="925" y="2277"/>
                    </a:cubicBezTo>
                    <a:cubicBezTo>
                      <a:pt x="1440" y="1977"/>
                      <a:pt x="1861" y="1255"/>
                      <a:pt x="1861" y="658"/>
                    </a:cubicBezTo>
                    <a:cubicBezTo>
                      <a:pt x="1861" y="244"/>
                      <a:pt x="1650" y="0"/>
                      <a:pt x="1343" y="0"/>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53"/>
              <p:cNvSpPr/>
              <p:nvPr/>
            </p:nvSpPr>
            <p:spPr>
              <a:xfrm>
                <a:off x="7000450" y="2959475"/>
                <a:ext cx="44250" cy="56950"/>
              </a:xfrm>
              <a:custGeom>
                <a:avLst/>
                <a:gdLst/>
                <a:ahLst/>
                <a:cxnLst/>
                <a:rect l="l" t="t" r="r" b="b"/>
                <a:pathLst>
                  <a:path w="1770" h="2278" extrusionOk="0">
                    <a:moveTo>
                      <a:pt x="1289" y="0"/>
                    </a:moveTo>
                    <a:cubicBezTo>
                      <a:pt x="1168" y="0"/>
                      <a:pt x="1031" y="41"/>
                      <a:pt x="885" y="126"/>
                    </a:cubicBezTo>
                    <a:cubicBezTo>
                      <a:pt x="396" y="397"/>
                      <a:pt x="1" y="1092"/>
                      <a:pt x="1" y="1650"/>
                    </a:cubicBezTo>
                    <a:cubicBezTo>
                      <a:pt x="1" y="2052"/>
                      <a:pt x="196" y="2278"/>
                      <a:pt x="482" y="2278"/>
                    </a:cubicBezTo>
                    <a:cubicBezTo>
                      <a:pt x="603" y="2278"/>
                      <a:pt x="740" y="2237"/>
                      <a:pt x="885" y="2153"/>
                    </a:cubicBezTo>
                    <a:cubicBezTo>
                      <a:pt x="1375" y="1879"/>
                      <a:pt x="1770" y="1187"/>
                      <a:pt x="1770" y="629"/>
                    </a:cubicBezTo>
                    <a:cubicBezTo>
                      <a:pt x="1770" y="227"/>
                      <a:pt x="1575" y="0"/>
                      <a:pt x="128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53"/>
              <p:cNvSpPr/>
              <p:nvPr/>
            </p:nvSpPr>
            <p:spPr>
              <a:xfrm>
                <a:off x="7001850" y="2961250"/>
                <a:ext cx="41475" cy="53400"/>
              </a:xfrm>
              <a:custGeom>
                <a:avLst/>
                <a:gdLst/>
                <a:ahLst/>
                <a:cxnLst/>
                <a:rect l="l" t="t" r="r" b="b"/>
                <a:pathLst>
                  <a:path w="1659" h="2136" extrusionOk="0">
                    <a:moveTo>
                      <a:pt x="1198" y="0"/>
                    </a:moveTo>
                    <a:cubicBezTo>
                      <a:pt x="1141" y="0"/>
                      <a:pt x="1080" y="10"/>
                      <a:pt x="1019" y="29"/>
                    </a:cubicBezTo>
                    <a:cubicBezTo>
                      <a:pt x="898" y="68"/>
                      <a:pt x="761" y="150"/>
                      <a:pt x="624" y="258"/>
                    </a:cubicBezTo>
                    <a:cubicBezTo>
                      <a:pt x="611" y="274"/>
                      <a:pt x="598" y="274"/>
                      <a:pt x="598" y="287"/>
                    </a:cubicBezTo>
                    <a:lnTo>
                      <a:pt x="585" y="300"/>
                    </a:lnTo>
                    <a:lnTo>
                      <a:pt x="542" y="339"/>
                    </a:lnTo>
                    <a:lnTo>
                      <a:pt x="461" y="421"/>
                    </a:lnTo>
                    <a:cubicBezTo>
                      <a:pt x="408" y="489"/>
                      <a:pt x="353" y="558"/>
                      <a:pt x="310" y="626"/>
                    </a:cubicBezTo>
                    <a:cubicBezTo>
                      <a:pt x="297" y="639"/>
                      <a:pt x="284" y="653"/>
                      <a:pt x="271" y="682"/>
                    </a:cubicBezTo>
                    <a:cubicBezTo>
                      <a:pt x="271" y="682"/>
                      <a:pt x="258" y="695"/>
                      <a:pt x="258" y="708"/>
                    </a:cubicBezTo>
                    <a:cubicBezTo>
                      <a:pt x="229" y="747"/>
                      <a:pt x="203" y="790"/>
                      <a:pt x="190" y="829"/>
                    </a:cubicBezTo>
                    <a:cubicBezTo>
                      <a:pt x="177" y="845"/>
                      <a:pt x="177" y="858"/>
                      <a:pt x="164" y="871"/>
                    </a:cubicBezTo>
                    <a:cubicBezTo>
                      <a:pt x="134" y="927"/>
                      <a:pt x="108" y="992"/>
                      <a:pt x="95" y="1047"/>
                    </a:cubicBezTo>
                    <a:cubicBezTo>
                      <a:pt x="82" y="1061"/>
                      <a:pt x="82" y="1074"/>
                      <a:pt x="82" y="1090"/>
                    </a:cubicBezTo>
                    <a:cubicBezTo>
                      <a:pt x="66" y="1116"/>
                      <a:pt x="66" y="1129"/>
                      <a:pt x="53" y="1142"/>
                    </a:cubicBezTo>
                    <a:lnTo>
                      <a:pt x="53" y="1185"/>
                    </a:lnTo>
                    <a:cubicBezTo>
                      <a:pt x="40" y="1211"/>
                      <a:pt x="40" y="1224"/>
                      <a:pt x="40" y="1237"/>
                    </a:cubicBezTo>
                    <a:cubicBezTo>
                      <a:pt x="27" y="1266"/>
                      <a:pt x="27" y="1305"/>
                      <a:pt x="13" y="1335"/>
                    </a:cubicBezTo>
                    <a:lnTo>
                      <a:pt x="13" y="1361"/>
                    </a:lnTo>
                    <a:cubicBezTo>
                      <a:pt x="13" y="1374"/>
                      <a:pt x="13" y="1387"/>
                      <a:pt x="0" y="1400"/>
                    </a:cubicBezTo>
                    <a:lnTo>
                      <a:pt x="0" y="1455"/>
                    </a:lnTo>
                    <a:lnTo>
                      <a:pt x="0" y="1550"/>
                    </a:lnTo>
                    <a:cubicBezTo>
                      <a:pt x="0" y="1619"/>
                      <a:pt x="0" y="1687"/>
                      <a:pt x="13" y="1756"/>
                    </a:cubicBezTo>
                    <a:cubicBezTo>
                      <a:pt x="27" y="1782"/>
                      <a:pt x="40" y="1824"/>
                      <a:pt x="53" y="1850"/>
                    </a:cubicBezTo>
                    <a:cubicBezTo>
                      <a:pt x="53" y="1877"/>
                      <a:pt x="66" y="1906"/>
                      <a:pt x="82" y="1919"/>
                    </a:cubicBezTo>
                    <a:cubicBezTo>
                      <a:pt x="82" y="1932"/>
                      <a:pt x="95" y="1932"/>
                      <a:pt x="95" y="1945"/>
                    </a:cubicBezTo>
                    <a:cubicBezTo>
                      <a:pt x="108" y="1971"/>
                      <a:pt x="134" y="2001"/>
                      <a:pt x="164" y="2014"/>
                    </a:cubicBezTo>
                    <a:cubicBezTo>
                      <a:pt x="229" y="2095"/>
                      <a:pt x="310" y="2134"/>
                      <a:pt x="421" y="2134"/>
                    </a:cubicBezTo>
                    <a:cubicBezTo>
                      <a:pt x="433" y="2135"/>
                      <a:pt x="444" y="2136"/>
                      <a:pt x="456" y="2136"/>
                    </a:cubicBezTo>
                    <a:cubicBezTo>
                      <a:pt x="681" y="2136"/>
                      <a:pt x="950" y="1986"/>
                      <a:pt x="1195" y="1713"/>
                    </a:cubicBezTo>
                    <a:cubicBezTo>
                      <a:pt x="1453" y="1416"/>
                      <a:pt x="1603" y="1047"/>
                      <a:pt x="1645" y="721"/>
                    </a:cubicBezTo>
                    <a:cubicBezTo>
                      <a:pt x="1659" y="584"/>
                      <a:pt x="1659" y="450"/>
                      <a:pt x="1616" y="339"/>
                    </a:cubicBezTo>
                    <a:cubicBezTo>
                      <a:pt x="1603" y="287"/>
                      <a:pt x="1590" y="245"/>
                      <a:pt x="1564" y="218"/>
                    </a:cubicBezTo>
                    <a:lnTo>
                      <a:pt x="1564" y="192"/>
                    </a:lnTo>
                    <a:cubicBezTo>
                      <a:pt x="1475" y="63"/>
                      <a:pt x="1345" y="0"/>
                      <a:pt x="119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53"/>
              <p:cNvSpPr/>
              <p:nvPr/>
            </p:nvSpPr>
            <p:spPr>
              <a:xfrm>
                <a:off x="7008625" y="2961250"/>
                <a:ext cx="32325" cy="17700"/>
              </a:xfrm>
              <a:custGeom>
                <a:avLst/>
                <a:gdLst/>
                <a:ahLst/>
                <a:cxnLst/>
                <a:rect l="l" t="t" r="r" b="b"/>
                <a:pathLst>
                  <a:path w="1293" h="708" extrusionOk="0">
                    <a:moveTo>
                      <a:pt x="927" y="0"/>
                    </a:moveTo>
                    <a:cubicBezTo>
                      <a:pt x="870" y="0"/>
                      <a:pt x="809" y="10"/>
                      <a:pt x="748" y="29"/>
                    </a:cubicBezTo>
                    <a:cubicBezTo>
                      <a:pt x="627" y="68"/>
                      <a:pt x="490" y="150"/>
                      <a:pt x="353" y="258"/>
                    </a:cubicBezTo>
                    <a:cubicBezTo>
                      <a:pt x="340" y="274"/>
                      <a:pt x="327" y="274"/>
                      <a:pt x="327" y="287"/>
                    </a:cubicBezTo>
                    <a:lnTo>
                      <a:pt x="314" y="300"/>
                    </a:lnTo>
                    <a:lnTo>
                      <a:pt x="271" y="339"/>
                    </a:lnTo>
                    <a:lnTo>
                      <a:pt x="190" y="421"/>
                    </a:lnTo>
                    <a:cubicBezTo>
                      <a:pt x="137" y="489"/>
                      <a:pt x="82" y="558"/>
                      <a:pt x="39" y="626"/>
                    </a:cubicBezTo>
                    <a:cubicBezTo>
                      <a:pt x="26" y="639"/>
                      <a:pt x="13" y="653"/>
                      <a:pt x="0" y="682"/>
                    </a:cubicBezTo>
                    <a:cubicBezTo>
                      <a:pt x="82" y="695"/>
                      <a:pt x="177" y="695"/>
                      <a:pt x="271" y="708"/>
                    </a:cubicBezTo>
                    <a:lnTo>
                      <a:pt x="284" y="450"/>
                    </a:lnTo>
                    <a:cubicBezTo>
                      <a:pt x="284" y="450"/>
                      <a:pt x="520" y="135"/>
                      <a:pt x="959" y="135"/>
                    </a:cubicBezTo>
                    <a:cubicBezTo>
                      <a:pt x="1060" y="135"/>
                      <a:pt x="1171" y="151"/>
                      <a:pt x="1293" y="192"/>
                    </a:cubicBezTo>
                    <a:cubicBezTo>
                      <a:pt x="1204" y="63"/>
                      <a:pt x="1074" y="0"/>
                      <a:pt x="9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53"/>
              <p:cNvSpPr/>
              <p:nvPr/>
            </p:nvSpPr>
            <p:spPr>
              <a:xfrm>
                <a:off x="7014750" y="2978925"/>
                <a:ext cx="26850" cy="24200"/>
              </a:xfrm>
              <a:custGeom>
                <a:avLst/>
                <a:gdLst/>
                <a:ahLst/>
                <a:cxnLst/>
                <a:rect l="l" t="t" r="r" b="b"/>
                <a:pathLst>
                  <a:path w="1074" h="968" extrusionOk="0">
                    <a:moveTo>
                      <a:pt x="26" y="1"/>
                    </a:moveTo>
                    <a:lnTo>
                      <a:pt x="0" y="967"/>
                    </a:lnTo>
                    <a:cubicBezTo>
                      <a:pt x="0" y="967"/>
                      <a:pt x="421" y="448"/>
                      <a:pt x="640" y="383"/>
                    </a:cubicBezTo>
                    <a:cubicBezTo>
                      <a:pt x="872" y="301"/>
                      <a:pt x="1074" y="14"/>
                      <a:pt x="1074" y="14"/>
                    </a:cubicBezTo>
                    <a:lnTo>
                      <a:pt x="1074" y="14"/>
                    </a:lnTo>
                    <a:cubicBezTo>
                      <a:pt x="1074" y="14"/>
                      <a:pt x="896" y="23"/>
                      <a:pt x="650" y="23"/>
                    </a:cubicBezTo>
                    <a:cubicBezTo>
                      <a:pt x="465" y="23"/>
                      <a:pt x="242" y="18"/>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53"/>
              <p:cNvSpPr/>
              <p:nvPr/>
            </p:nvSpPr>
            <p:spPr>
              <a:xfrm>
                <a:off x="7001850" y="2961975"/>
                <a:ext cx="28900" cy="43500"/>
              </a:xfrm>
              <a:custGeom>
                <a:avLst/>
                <a:gdLst/>
                <a:ahLst/>
                <a:cxnLst/>
                <a:rect l="l" t="t" r="r" b="b"/>
                <a:pathLst>
                  <a:path w="1156" h="1740" extrusionOk="0">
                    <a:moveTo>
                      <a:pt x="1019" y="0"/>
                    </a:moveTo>
                    <a:cubicBezTo>
                      <a:pt x="898" y="39"/>
                      <a:pt x="761" y="121"/>
                      <a:pt x="624" y="229"/>
                    </a:cubicBezTo>
                    <a:cubicBezTo>
                      <a:pt x="611" y="245"/>
                      <a:pt x="598" y="245"/>
                      <a:pt x="598" y="258"/>
                    </a:cubicBezTo>
                    <a:lnTo>
                      <a:pt x="585" y="271"/>
                    </a:lnTo>
                    <a:lnTo>
                      <a:pt x="542" y="310"/>
                    </a:lnTo>
                    <a:lnTo>
                      <a:pt x="461" y="392"/>
                    </a:lnTo>
                    <a:cubicBezTo>
                      <a:pt x="408" y="460"/>
                      <a:pt x="353" y="529"/>
                      <a:pt x="310" y="597"/>
                    </a:cubicBezTo>
                    <a:cubicBezTo>
                      <a:pt x="284" y="624"/>
                      <a:pt x="271" y="653"/>
                      <a:pt x="258" y="679"/>
                    </a:cubicBezTo>
                    <a:cubicBezTo>
                      <a:pt x="229" y="718"/>
                      <a:pt x="203" y="761"/>
                      <a:pt x="190" y="800"/>
                    </a:cubicBezTo>
                    <a:cubicBezTo>
                      <a:pt x="177" y="816"/>
                      <a:pt x="177" y="829"/>
                      <a:pt x="164" y="842"/>
                    </a:cubicBezTo>
                    <a:cubicBezTo>
                      <a:pt x="134" y="898"/>
                      <a:pt x="108" y="963"/>
                      <a:pt x="95" y="1018"/>
                    </a:cubicBezTo>
                    <a:cubicBezTo>
                      <a:pt x="82" y="1032"/>
                      <a:pt x="82" y="1045"/>
                      <a:pt x="82" y="1061"/>
                    </a:cubicBezTo>
                    <a:cubicBezTo>
                      <a:pt x="66" y="1087"/>
                      <a:pt x="66" y="1100"/>
                      <a:pt x="53" y="1113"/>
                    </a:cubicBezTo>
                    <a:lnTo>
                      <a:pt x="53" y="1156"/>
                    </a:lnTo>
                    <a:cubicBezTo>
                      <a:pt x="40" y="1182"/>
                      <a:pt x="40" y="1195"/>
                      <a:pt x="40" y="1208"/>
                    </a:cubicBezTo>
                    <a:cubicBezTo>
                      <a:pt x="27" y="1237"/>
                      <a:pt x="27" y="1276"/>
                      <a:pt x="13" y="1306"/>
                    </a:cubicBezTo>
                    <a:lnTo>
                      <a:pt x="13" y="1332"/>
                    </a:lnTo>
                    <a:cubicBezTo>
                      <a:pt x="13" y="1345"/>
                      <a:pt x="13" y="1358"/>
                      <a:pt x="0" y="1371"/>
                    </a:cubicBezTo>
                    <a:lnTo>
                      <a:pt x="0" y="1426"/>
                    </a:lnTo>
                    <a:lnTo>
                      <a:pt x="0" y="1521"/>
                    </a:lnTo>
                    <a:cubicBezTo>
                      <a:pt x="0" y="1590"/>
                      <a:pt x="0" y="1658"/>
                      <a:pt x="13" y="1727"/>
                    </a:cubicBezTo>
                    <a:cubicBezTo>
                      <a:pt x="40" y="1727"/>
                      <a:pt x="53" y="1740"/>
                      <a:pt x="82" y="1740"/>
                    </a:cubicBezTo>
                    <a:lnTo>
                      <a:pt x="95" y="1740"/>
                    </a:lnTo>
                    <a:cubicBezTo>
                      <a:pt x="190" y="1740"/>
                      <a:pt x="284" y="1727"/>
                      <a:pt x="392" y="1671"/>
                    </a:cubicBezTo>
                    <a:cubicBezTo>
                      <a:pt x="516" y="1616"/>
                      <a:pt x="637" y="1508"/>
                      <a:pt x="761" y="1371"/>
                    </a:cubicBezTo>
                    <a:cubicBezTo>
                      <a:pt x="980" y="1113"/>
                      <a:pt x="1113" y="800"/>
                      <a:pt x="1156" y="529"/>
                    </a:cubicBezTo>
                    <a:lnTo>
                      <a:pt x="1156" y="366"/>
                    </a:lnTo>
                    <a:cubicBezTo>
                      <a:pt x="1156" y="297"/>
                      <a:pt x="1143" y="245"/>
                      <a:pt x="1126" y="189"/>
                    </a:cubicBezTo>
                    <a:cubicBezTo>
                      <a:pt x="1113" y="147"/>
                      <a:pt x="1100" y="121"/>
                      <a:pt x="1087" y="82"/>
                    </a:cubicBezTo>
                    <a:cubicBezTo>
                      <a:pt x="1061" y="52"/>
                      <a:pt x="1045" y="26"/>
                      <a:pt x="101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53"/>
              <p:cNvSpPr/>
              <p:nvPr/>
            </p:nvSpPr>
            <p:spPr>
              <a:xfrm>
                <a:off x="7008300" y="2968400"/>
                <a:ext cx="9900" cy="18400"/>
              </a:xfrm>
              <a:custGeom>
                <a:avLst/>
                <a:gdLst/>
                <a:ahLst/>
                <a:cxnLst/>
                <a:rect l="l" t="t" r="r" b="b"/>
                <a:pathLst>
                  <a:path w="396" h="736" extrusionOk="0">
                    <a:moveTo>
                      <a:pt x="340" y="1"/>
                    </a:moveTo>
                    <a:lnTo>
                      <a:pt x="327" y="14"/>
                    </a:lnTo>
                    <a:lnTo>
                      <a:pt x="284" y="53"/>
                    </a:lnTo>
                    <a:lnTo>
                      <a:pt x="203" y="135"/>
                    </a:lnTo>
                    <a:cubicBezTo>
                      <a:pt x="150" y="203"/>
                      <a:pt x="95" y="272"/>
                      <a:pt x="52" y="340"/>
                    </a:cubicBezTo>
                    <a:cubicBezTo>
                      <a:pt x="26" y="367"/>
                      <a:pt x="13" y="396"/>
                      <a:pt x="0" y="422"/>
                    </a:cubicBezTo>
                    <a:lnTo>
                      <a:pt x="108" y="654"/>
                    </a:lnTo>
                    <a:lnTo>
                      <a:pt x="258" y="735"/>
                    </a:lnTo>
                    <a:lnTo>
                      <a:pt x="203" y="259"/>
                    </a:lnTo>
                    <a:lnTo>
                      <a:pt x="395" y="40"/>
                    </a:lnTo>
                    <a:cubicBezTo>
                      <a:pt x="379" y="40"/>
                      <a:pt x="366" y="14"/>
                      <a:pt x="3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53"/>
              <p:cNvSpPr/>
              <p:nvPr/>
            </p:nvSpPr>
            <p:spPr>
              <a:xfrm>
                <a:off x="7003150" y="2984725"/>
                <a:ext cx="11950" cy="28300"/>
              </a:xfrm>
              <a:custGeom>
                <a:avLst/>
                <a:gdLst/>
                <a:ahLst/>
                <a:cxnLst/>
                <a:rect l="l" t="t" r="r" b="b"/>
                <a:pathLst>
                  <a:path w="478" h="1132" extrusionOk="0">
                    <a:moveTo>
                      <a:pt x="314" y="1"/>
                    </a:moveTo>
                    <a:lnTo>
                      <a:pt x="301" y="14"/>
                    </a:lnTo>
                    <a:lnTo>
                      <a:pt x="30" y="830"/>
                    </a:lnTo>
                    <a:lnTo>
                      <a:pt x="1" y="885"/>
                    </a:lnTo>
                    <a:lnTo>
                      <a:pt x="1" y="911"/>
                    </a:lnTo>
                    <a:cubicBezTo>
                      <a:pt x="1" y="938"/>
                      <a:pt x="14" y="967"/>
                      <a:pt x="30" y="980"/>
                    </a:cubicBezTo>
                    <a:cubicBezTo>
                      <a:pt x="30" y="993"/>
                      <a:pt x="43" y="993"/>
                      <a:pt x="43" y="1006"/>
                    </a:cubicBezTo>
                    <a:cubicBezTo>
                      <a:pt x="112" y="1048"/>
                      <a:pt x="232" y="1114"/>
                      <a:pt x="288" y="1130"/>
                    </a:cubicBezTo>
                    <a:cubicBezTo>
                      <a:pt x="289" y="1131"/>
                      <a:pt x="290" y="1131"/>
                      <a:pt x="291" y="1131"/>
                    </a:cubicBezTo>
                    <a:cubicBezTo>
                      <a:pt x="307" y="1131"/>
                      <a:pt x="247" y="1029"/>
                      <a:pt x="275" y="980"/>
                    </a:cubicBezTo>
                    <a:lnTo>
                      <a:pt x="340" y="761"/>
                    </a:lnTo>
                    <a:lnTo>
                      <a:pt x="477" y="272"/>
                    </a:lnTo>
                    <a:lnTo>
                      <a:pt x="464" y="82"/>
                    </a:lnTo>
                    <a:lnTo>
                      <a:pt x="31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53"/>
              <p:cNvSpPr/>
              <p:nvPr/>
            </p:nvSpPr>
            <p:spPr>
              <a:xfrm>
                <a:off x="7017750" y="2968500"/>
                <a:ext cx="24200" cy="17975"/>
              </a:xfrm>
              <a:custGeom>
                <a:avLst/>
                <a:gdLst/>
                <a:ahLst/>
                <a:cxnLst/>
                <a:rect l="l" t="t" r="r" b="b"/>
                <a:pathLst>
                  <a:path w="968" h="719" extrusionOk="0">
                    <a:moveTo>
                      <a:pt x="769" y="0"/>
                    </a:moveTo>
                    <a:cubicBezTo>
                      <a:pt x="761" y="0"/>
                      <a:pt x="750" y="3"/>
                      <a:pt x="735" y="10"/>
                    </a:cubicBezTo>
                    <a:lnTo>
                      <a:pt x="17" y="323"/>
                    </a:lnTo>
                    <a:lnTo>
                      <a:pt x="1" y="336"/>
                    </a:lnTo>
                    <a:lnTo>
                      <a:pt x="1" y="718"/>
                    </a:lnTo>
                    <a:lnTo>
                      <a:pt x="151" y="637"/>
                    </a:lnTo>
                    <a:lnTo>
                      <a:pt x="765" y="392"/>
                    </a:lnTo>
                    <a:cubicBezTo>
                      <a:pt x="791" y="376"/>
                      <a:pt x="833" y="323"/>
                      <a:pt x="833" y="281"/>
                    </a:cubicBezTo>
                    <a:cubicBezTo>
                      <a:pt x="833" y="186"/>
                      <a:pt x="967" y="173"/>
                      <a:pt x="954" y="92"/>
                    </a:cubicBezTo>
                    <a:cubicBezTo>
                      <a:pt x="941" y="79"/>
                      <a:pt x="804" y="10"/>
                      <a:pt x="791" y="10"/>
                    </a:cubicBezTo>
                    <a:cubicBezTo>
                      <a:pt x="784" y="3"/>
                      <a:pt x="778" y="0"/>
                      <a:pt x="7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53"/>
              <p:cNvSpPr/>
              <p:nvPr/>
            </p:nvSpPr>
            <p:spPr>
              <a:xfrm>
                <a:off x="7010325" y="2969025"/>
                <a:ext cx="15625" cy="25600"/>
              </a:xfrm>
              <a:custGeom>
                <a:avLst/>
                <a:gdLst/>
                <a:ahLst/>
                <a:cxnLst/>
                <a:rect l="l" t="t" r="r" b="b"/>
                <a:pathLst>
                  <a:path w="625" h="1024" extrusionOk="0">
                    <a:moveTo>
                      <a:pt x="288" y="1"/>
                    </a:moveTo>
                    <a:cubicBezTo>
                      <a:pt x="270" y="1"/>
                      <a:pt x="249" y="12"/>
                      <a:pt x="233" y="28"/>
                    </a:cubicBezTo>
                    <a:cubicBezTo>
                      <a:pt x="190" y="58"/>
                      <a:pt x="164" y="97"/>
                      <a:pt x="122" y="139"/>
                    </a:cubicBezTo>
                    <a:cubicBezTo>
                      <a:pt x="96" y="178"/>
                      <a:pt x="69" y="221"/>
                      <a:pt x="40" y="260"/>
                    </a:cubicBezTo>
                    <a:cubicBezTo>
                      <a:pt x="1" y="289"/>
                      <a:pt x="1" y="342"/>
                      <a:pt x="14" y="371"/>
                    </a:cubicBezTo>
                    <a:lnTo>
                      <a:pt x="327" y="1024"/>
                    </a:lnTo>
                    <a:lnTo>
                      <a:pt x="624" y="668"/>
                    </a:lnTo>
                    <a:lnTo>
                      <a:pt x="314" y="15"/>
                    </a:lnTo>
                    <a:cubicBezTo>
                      <a:pt x="308" y="5"/>
                      <a:pt x="298" y="1"/>
                      <a:pt x="28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53"/>
              <p:cNvSpPr/>
              <p:nvPr/>
            </p:nvSpPr>
            <p:spPr>
              <a:xfrm>
                <a:off x="7021525" y="2970750"/>
                <a:ext cx="20750" cy="18075"/>
              </a:xfrm>
              <a:custGeom>
                <a:avLst/>
                <a:gdLst/>
                <a:ahLst/>
                <a:cxnLst/>
                <a:rect l="l" t="t" r="r" b="b"/>
                <a:pathLst>
                  <a:path w="830" h="723" extrusionOk="0">
                    <a:moveTo>
                      <a:pt x="779" y="0"/>
                    </a:moveTo>
                    <a:cubicBezTo>
                      <a:pt x="769" y="0"/>
                      <a:pt x="759" y="5"/>
                      <a:pt x="747" y="15"/>
                    </a:cubicBezTo>
                    <a:lnTo>
                      <a:pt x="13" y="315"/>
                    </a:lnTo>
                    <a:lnTo>
                      <a:pt x="0" y="328"/>
                    </a:lnTo>
                    <a:lnTo>
                      <a:pt x="0" y="723"/>
                    </a:lnTo>
                    <a:lnTo>
                      <a:pt x="163" y="628"/>
                    </a:lnTo>
                    <a:lnTo>
                      <a:pt x="764" y="397"/>
                    </a:lnTo>
                    <a:cubicBezTo>
                      <a:pt x="803" y="367"/>
                      <a:pt x="829" y="315"/>
                      <a:pt x="829" y="273"/>
                    </a:cubicBezTo>
                    <a:cubicBezTo>
                      <a:pt x="829" y="191"/>
                      <a:pt x="829" y="109"/>
                      <a:pt x="816" y="28"/>
                    </a:cubicBezTo>
                    <a:cubicBezTo>
                      <a:pt x="808" y="12"/>
                      <a:pt x="795" y="0"/>
                      <a:pt x="77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53"/>
              <p:cNvSpPr/>
              <p:nvPr/>
            </p:nvSpPr>
            <p:spPr>
              <a:xfrm>
                <a:off x="7006575" y="2986775"/>
                <a:ext cx="14975" cy="26550"/>
              </a:xfrm>
              <a:custGeom>
                <a:avLst/>
                <a:gdLst/>
                <a:ahLst/>
                <a:cxnLst/>
                <a:rect l="l" t="t" r="r" b="b"/>
                <a:pathLst>
                  <a:path w="599" h="1062" extrusionOk="0">
                    <a:moveTo>
                      <a:pt x="327" y="0"/>
                    </a:moveTo>
                    <a:lnTo>
                      <a:pt x="314" y="26"/>
                    </a:lnTo>
                    <a:lnTo>
                      <a:pt x="27" y="885"/>
                    </a:lnTo>
                    <a:cubicBezTo>
                      <a:pt x="1" y="924"/>
                      <a:pt x="1" y="966"/>
                      <a:pt x="27" y="980"/>
                    </a:cubicBezTo>
                    <a:cubicBezTo>
                      <a:pt x="69" y="1019"/>
                      <a:pt x="121" y="1048"/>
                      <a:pt x="190" y="1061"/>
                    </a:cubicBezTo>
                    <a:cubicBezTo>
                      <a:pt x="219" y="1061"/>
                      <a:pt x="259" y="1032"/>
                      <a:pt x="285" y="993"/>
                    </a:cubicBezTo>
                    <a:lnTo>
                      <a:pt x="503" y="284"/>
                    </a:lnTo>
                    <a:lnTo>
                      <a:pt x="598" y="82"/>
                    </a:lnTo>
                    <a:lnTo>
                      <a:pt x="32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53"/>
              <p:cNvSpPr/>
              <p:nvPr/>
            </p:nvSpPr>
            <p:spPr>
              <a:xfrm>
                <a:off x="7009275" y="2972175"/>
                <a:ext cx="30625" cy="38775"/>
              </a:xfrm>
              <a:custGeom>
                <a:avLst/>
                <a:gdLst/>
                <a:ahLst/>
                <a:cxnLst/>
                <a:rect l="l" t="t" r="r" b="b"/>
                <a:pathLst>
                  <a:path w="1225" h="1551" extrusionOk="0">
                    <a:moveTo>
                      <a:pt x="314" y="0"/>
                    </a:moveTo>
                    <a:lnTo>
                      <a:pt x="245" y="65"/>
                    </a:lnTo>
                    <a:cubicBezTo>
                      <a:pt x="206" y="108"/>
                      <a:pt x="177" y="147"/>
                      <a:pt x="151" y="189"/>
                    </a:cubicBezTo>
                    <a:lnTo>
                      <a:pt x="138" y="202"/>
                    </a:lnTo>
                    <a:lnTo>
                      <a:pt x="314" y="610"/>
                    </a:lnTo>
                    <a:lnTo>
                      <a:pt x="0" y="1508"/>
                    </a:lnTo>
                    <a:cubicBezTo>
                      <a:pt x="30" y="1521"/>
                      <a:pt x="56" y="1534"/>
                      <a:pt x="82" y="1550"/>
                    </a:cubicBezTo>
                    <a:cubicBezTo>
                      <a:pt x="82" y="1550"/>
                      <a:pt x="82" y="1534"/>
                      <a:pt x="95" y="1534"/>
                    </a:cubicBezTo>
                    <a:lnTo>
                      <a:pt x="314" y="816"/>
                    </a:lnTo>
                    <a:lnTo>
                      <a:pt x="585" y="503"/>
                    </a:lnTo>
                    <a:lnTo>
                      <a:pt x="1198" y="258"/>
                    </a:lnTo>
                    <a:cubicBezTo>
                      <a:pt x="1211" y="245"/>
                      <a:pt x="1224" y="229"/>
                      <a:pt x="1224" y="216"/>
                    </a:cubicBezTo>
                    <a:lnTo>
                      <a:pt x="1224" y="65"/>
                    </a:lnTo>
                    <a:lnTo>
                      <a:pt x="477" y="392"/>
                    </a:lnTo>
                    <a:lnTo>
                      <a:pt x="314"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53"/>
              <p:cNvSpPr/>
              <p:nvPr/>
            </p:nvSpPr>
            <p:spPr>
              <a:xfrm>
                <a:off x="6992625" y="2943000"/>
                <a:ext cx="2075" cy="2425"/>
              </a:xfrm>
              <a:custGeom>
                <a:avLst/>
                <a:gdLst/>
                <a:ahLst/>
                <a:cxnLst/>
                <a:rect l="l" t="t" r="r" b="b"/>
                <a:pathLst>
                  <a:path w="83" h="97" extrusionOk="0">
                    <a:moveTo>
                      <a:pt x="62" y="0"/>
                    </a:moveTo>
                    <a:cubicBezTo>
                      <a:pt x="56" y="0"/>
                      <a:pt x="48" y="3"/>
                      <a:pt x="43" y="8"/>
                    </a:cubicBezTo>
                    <a:cubicBezTo>
                      <a:pt x="14" y="25"/>
                      <a:pt x="1" y="51"/>
                      <a:pt x="1" y="77"/>
                    </a:cubicBezTo>
                    <a:cubicBezTo>
                      <a:pt x="1" y="86"/>
                      <a:pt x="13" y="97"/>
                      <a:pt x="27" y="97"/>
                    </a:cubicBezTo>
                    <a:cubicBezTo>
                      <a:pt x="32" y="97"/>
                      <a:pt x="38" y="95"/>
                      <a:pt x="43" y="90"/>
                    </a:cubicBezTo>
                    <a:cubicBezTo>
                      <a:pt x="69" y="77"/>
                      <a:pt x="82" y="51"/>
                      <a:pt x="82" y="25"/>
                    </a:cubicBezTo>
                    <a:cubicBezTo>
                      <a:pt x="82" y="7"/>
                      <a:pt x="73" y="0"/>
                      <a:pt x="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53"/>
              <p:cNvSpPr/>
              <p:nvPr/>
            </p:nvSpPr>
            <p:spPr>
              <a:xfrm>
                <a:off x="6878050" y="2730900"/>
                <a:ext cx="26225" cy="30100"/>
              </a:xfrm>
              <a:custGeom>
                <a:avLst/>
                <a:gdLst/>
                <a:ahLst/>
                <a:cxnLst/>
                <a:rect l="l" t="t" r="r" b="b"/>
                <a:pathLst>
                  <a:path w="1049" h="1204" extrusionOk="0">
                    <a:moveTo>
                      <a:pt x="205" y="1"/>
                    </a:moveTo>
                    <a:cubicBezTo>
                      <a:pt x="170" y="1"/>
                      <a:pt x="143" y="14"/>
                      <a:pt x="122" y="35"/>
                    </a:cubicBezTo>
                    <a:cubicBezTo>
                      <a:pt x="82" y="74"/>
                      <a:pt x="40" y="130"/>
                      <a:pt x="27" y="198"/>
                    </a:cubicBezTo>
                    <a:lnTo>
                      <a:pt x="27" y="212"/>
                    </a:lnTo>
                    <a:cubicBezTo>
                      <a:pt x="14" y="238"/>
                      <a:pt x="14" y="280"/>
                      <a:pt x="1" y="306"/>
                    </a:cubicBezTo>
                    <a:lnTo>
                      <a:pt x="1" y="349"/>
                    </a:lnTo>
                    <a:lnTo>
                      <a:pt x="1" y="401"/>
                    </a:lnTo>
                    <a:lnTo>
                      <a:pt x="1" y="482"/>
                    </a:lnTo>
                    <a:cubicBezTo>
                      <a:pt x="1" y="482"/>
                      <a:pt x="1" y="496"/>
                      <a:pt x="14" y="496"/>
                    </a:cubicBezTo>
                    <a:cubicBezTo>
                      <a:pt x="14" y="538"/>
                      <a:pt x="14" y="564"/>
                      <a:pt x="27" y="593"/>
                    </a:cubicBezTo>
                    <a:cubicBezTo>
                      <a:pt x="27" y="620"/>
                      <a:pt x="40" y="646"/>
                      <a:pt x="56" y="675"/>
                    </a:cubicBezTo>
                    <a:cubicBezTo>
                      <a:pt x="138" y="838"/>
                      <a:pt x="327" y="1028"/>
                      <a:pt x="490" y="1135"/>
                    </a:cubicBezTo>
                    <a:cubicBezTo>
                      <a:pt x="504" y="1135"/>
                      <a:pt x="517" y="1148"/>
                      <a:pt x="517" y="1148"/>
                    </a:cubicBezTo>
                    <a:cubicBezTo>
                      <a:pt x="530" y="1148"/>
                      <a:pt x="546" y="1165"/>
                      <a:pt x="546" y="1165"/>
                    </a:cubicBezTo>
                    <a:cubicBezTo>
                      <a:pt x="585" y="1178"/>
                      <a:pt x="628" y="1191"/>
                      <a:pt x="654" y="1191"/>
                    </a:cubicBezTo>
                    <a:cubicBezTo>
                      <a:pt x="667" y="1204"/>
                      <a:pt x="667" y="1204"/>
                      <a:pt x="680" y="1204"/>
                    </a:cubicBezTo>
                    <a:cubicBezTo>
                      <a:pt x="709" y="1204"/>
                      <a:pt x="748" y="1204"/>
                      <a:pt x="774" y="1191"/>
                    </a:cubicBezTo>
                    <a:cubicBezTo>
                      <a:pt x="856" y="1178"/>
                      <a:pt x="938" y="1135"/>
                      <a:pt x="980" y="1109"/>
                    </a:cubicBezTo>
                    <a:cubicBezTo>
                      <a:pt x="993" y="1096"/>
                      <a:pt x="993" y="1083"/>
                      <a:pt x="1006" y="1083"/>
                    </a:cubicBezTo>
                    <a:cubicBezTo>
                      <a:pt x="1006" y="1067"/>
                      <a:pt x="1019" y="1054"/>
                      <a:pt x="1019" y="1041"/>
                    </a:cubicBezTo>
                    <a:cubicBezTo>
                      <a:pt x="1036" y="1001"/>
                      <a:pt x="1049" y="946"/>
                      <a:pt x="1049" y="890"/>
                    </a:cubicBezTo>
                    <a:lnTo>
                      <a:pt x="1049" y="770"/>
                    </a:lnTo>
                    <a:cubicBezTo>
                      <a:pt x="1036" y="740"/>
                      <a:pt x="1036" y="701"/>
                      <a:pt x="1036" y="675"/>
                    </a:cubicBezTo>
                    <a:lnTo>
                      <a:pt x="1036" y="620"/>
                    </a:lnTo>
                    <a:lnTo>
                      <a:pt x="1019" y="620"/>
                    </a:lnTo>
                    <a:cubicBezTo>
                      <a:pt x="993" y="496"/>
                      <a:pt x="885" y="362"/>
                      <a:pt x="774" y="293"/>
                    </a:cubicBezTo>
                    <a:cubicBezTo>
                      <a:pt x="517" y="117"/>
                      <a:pt x="353" y="22"/>
                      <a:pt x="246" y="6"/>
                    </a:cubicBezTo>
                    <a:cubicBezTo>
                      <a:pt x="231" y="2"/>
                      <a:pt x="218" y="1"/>
                      <a:pt x="20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53"/>
              <p:cNvSpPr/>
              <p:nvPr/>
            </p:nvSpPr>
            <p:spPr>
              <a:xfrm>
                <a:off x="6878050" y="2734125"/>
                <a:ext cx="20750" cy="26050"/>
              </a:xfrm>
              <a:custGeom>
                <a:avLst/>
                <a:gdLst/>
                <a:ahLst/>
                <a:cxnLst/>
                <a:rect l="l" t="t" r="r" b="b"/>
                <a:pathLst>
                  <a:path w="830" h="1042" extrusionOk="0">
                    <a:moveTo>
                      <a:pt x="96" y="1"/>
                    </a:moveTo>
                    <a:cubicBezTo>
                      <a:pt x="69" y="1"/>
                      <a:pt x="40" y="27"/>
                      <a:pt x="27" y="69"/>
                    </a:cubicBezTo>
                    <a:lnTo>
                      <a:pt x="27" y="83"/>
                    </a:lnTo>
                    <a:cubicBezTo>
                      <a:pt x="14" y="109"/>
                      <a:pt x="14" y="138"/>
                      <a:pt x="1" y="190"/>
                    </a:cubicBezTo>
                    <a:lnTo>
                      <a:pt x="1" y="220"/>
                    </a:lnTo>
                    <a:lnTo>
                      <a:pt x="1" y="272"/>
                    </a:lnTo>
                    <a:lnTo>
                      <a:pt x="1" y="353"/>
                    </a:lnTo>
                    <a:cubicBezTo>
                      <a:pt x="1" y="353"/>
                      <a:pt x="1" y="367"/>
                      <a:pt x="14" y="367"/>
                    </a:cubicBezTo>
                    <a:lnTo>
                      <a:pt x="14" y="383"/>
                    </a:lnTo>
                    <a:cubicBezTo>
                      <a:pt x="14" y="409"/>
                      <a:pt x="14" y="435"/>
                      <a:pt x="27" y="464"/>
                    </a:cubicBezTo>
                    <a:cubicBezTo>
                      <a:pt x="27" y="491"/>
                      <a:pt x="40" y="517"/>
                      <a:pt x="56" y="546"/>
                    </a:cubicBezTo>
                    <a:cubicBezTo>
                      <a:pt x="138" y="722"/>
                      <a:pt x="301" y="899"/>
                      <a:pt x="490" y="1006"/>
                    </a:cubicBezTo>
                    <a:cubicBezTo>
                      <a:pt x="504" y="1006"/>
                      <a:pt x="517" y="1006"/>
                      <a:pt x="517" y="1019"/>
                    </a:cubicBezTo>
                    <a:cubicBezTo>
                      <a:pt x="551" y="1034"/>
                      <a:pt x="585" y="1041"/>
                      <a:pt x="616" y="1041"/>
                    </a:cubicBezTo>
                    <a:cubicBezTo>
                      <a:pt x="646" y="1041"/>
                      <a:pt x="673" y="1034"/>
                      <a:pt x="693" y="1019"/>
                    </a:cubicBezTo>
                    <a:cubicBezTo>
                      <a:pt x="735" y="1006"/>
                      <a:pt x="761" y="967"/>
                      <a:pt x="791" y="925"/>
                    </a:cubicBezTo>
                    <a:cubicBezTo>
                      <a:pt x="817" y="856"/>
                      <a:pt x="817" y="791"/>
                      <a:pt x="830" y="709"/>
                    </a:cubicBezTo>
                    <a:lnTo>
                      <a:pt x="830" y="693"/>
                    </a:lnTo>
                    <a:lnTo>
                      <a:pt x="830" y="667"/>
                    </a:lnTo>
                    <a:cubicBezTo>
                      <a:pt x="817" y="409"/>
                      <a:pt x="628" y="285"/>
                      <a:pt x="504" y="177"/>
                    </a:cubicBezTo>
                    <a:cubicBezTo>
                      <a:pt x="396" y="83"/>
                      <a:pt x="233" y="14"/>
                      <a:pt x="151"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53"/>
              <p:cNvSpPr/>
              <p:nvPr/>
            </p:nvSpPr>
            <p:spPr>
              <a:xfrm>
                <a:off x="6964400" y="2651875"/>
                <a:ext cx="330825" cy="323000"/>
              </a:xfrm>
              <a:custGeom>
                <a:avLst/>
                <a:gdLst/>
                <a:ahLst/>
                <a:cxnLst/>
                <a:rect l="l" t="t" r="r" b="b"/>
                <a:pathLst>
                  <a:path w="13233" h="12920" extrusionOk="0">
                    <a:moveTo>
                      <a:pt x="12988" y="1"/>
                    </a:moveTo>
                    <a:lnTo>
                      <a:pt x="0" y="4283"/>
                    </a:lnTo>
                    <a:lnTo>
                      <a:pt x="0" y="12920"/>
                    </a:lnTo>
                    <a:lnTo>
                      <a:pt x="13233" y="5507"/>
                    </a:lnTo>
                    <a:lnTo>
                      <a:pt x="1298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53"/>
              <p:cNvSpPr/>
              <p:nvPr/>
            </p:nvSpPr>
            <p:spPr>
              <a:xfrm>
                <a:off x="6874625" y="2839150"/>
                <a:ext cx="180625" cy="134675"/>
              </a:xfrm>
              <a:custGeom>
                <a:avLst/>
                <a:gdLst/>
                <a:ahLst/>
                <a:cxnLst/>
                <a:rect l="l" t="t" r="r" b="b"/>
                <a:pathLst>
                  <a:path w="7225" h="5387" extrusionOk="0">
                    <a:moveTo>
                      <a:pt x="1" y="1"/>
                    </a:moveTo>
                    <a:cubicBezTo>
                      <a:pt x="259" y="164"/>
                      <a:pt x="422" y="490"/>
                      <a:pt x="422" y="954"/>
                    </a:cubicBezTo>
                    <a:lnTo>
                      <a:pt x="438" y="1443"/>
                    </a:lnTo>
                    <a:lnTo>
                      <a:pt x="7224" y="5386"/>
                    </a:lnTo>
                    <a:lnTo>
                      <a:pt x="7224" y="4897"/>
                    </a:lnTo>
                    <a:cubicBezTo>
                      <a:pt x="7224" y="4437"/>
                      <a:pt x="7061" y="4110"/>
                      <a:pt x="6787" y="3960"/>
                    </a:cubicBez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53"/>
              <p:cNvSpPr/>
              <p:nvPr/>
            </p:nvSpPr>
            <p:spPr>
              <a:xfrm>
                <a:off x="7252025" y="2727375"/>
                <a:ext cx="70775" cy="44475"/>
              </a:xfrm>
              <a:custGeom>
                <a:avLst/>
                <a:gdLst/>
                <a:ahLst/>
                <a:cxnLst/>
                <a:rect l="l" t="t" r="r" b="b"/>
                <a:pathLst>
                  <a:path w="2831" h="1779" extrusionOk="0">
                    <a:moveTo>
                      <a:pt x="2831" y="0"/>
                    </a:moveTo>
                    <a:lnTo>
                      <a:pt x="1" y="1632"/>
                    </a:lnTo>
                    <a:lnTo>
                      <a:pt x="14" y="1779"/>
                    </a:lnTo>
                    <a:lnTo>
                      <a:pt x="2831" y="147"/>
                    </a:lnTo>
                    <a:lnTo>
                      <a:pt x="2831" y="0"/>
                    </a:ln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53"/>
              <p:cNvSpPr/>
              <p:nvPr/>
            </p:nvSpPr>
            <p:spPr>
              <a:xfrm>
                <a:off x="7157875" y="2817775"/>
                <a:ext cx="21475" cy="14625"/>
              </a:xfrm>
              <a:custGeom>
                <a:avLst/>
                <a:gdLst/>
                <a:ahLst/>
                <a:cxnLst/>
                <a:rect l="l" t="t" r="r" b="b"/>
                <a:pathLst>
                  <a:path w="859" h="585" extrusionOk="0">
                    <a:moveTo>
                      <a:pt x="859" y="1"/>
                    </a:moveTo>
                    <a:lnTo>
                      <a:pt x="0" y="490"/>
                    </a:lnTo>
                    <a:lnTo>
                      <a:pt x="0" y="585"/>
                    </a:lnTo>
                    <a:lnTo>
                      <a:pt x="859" y="82"/>
                    </a:lnTo>
                    <a:lnTo>
                      <a:pt x="859" y="1"/>
                    </a:ln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53"/>
              <p:cNvSpPr/>
              <p:nvPr/>
            </p:nvSpPr>
            <p:spPr>
              <a:xfrm>
                <a:off x="6947750" y="2689900"/>
                <a:ext cx="424350" cy="295825"/>
              </a:xfrm>
              <a:custGeom>
                <a:avLst/>
                <a:gdLst/>
                <a:ahLst/>
                <a:cxnLst/>
                <a:rect l="l" t="t" r="r" b="b"/>
                <a:pathLst>
                  <a:path w="16974" h="11833" extrusionOk="0">
                    <a:moveTo>
                      <a:pt x="15002" y="1499"/>
                    </a:moveTo>
                    <a:lnTo>
                      <a:pt x="15002" y="1646"/>
                    </a:lnTo>
                    <a:lnTo>
                      <a:pt x="12185" y="3278"/>
                    </a:lnTo>
                    <a:lnTo>
                      <a:pt x="12172" y="3131"/>
                    </a:lnTo>
                    <a:lnTo>
                      <a:pt x="15002" y="1499"/>
                    </a:lnTo>
                    <a:close/>
                    <a:moveTo>
                      <a:pt x="11532" y="5579"/>
                    </a:moveTo>
                    <a:lnTo>
                      <a:pt x="11343" y="6108"/>
                    </a:lnTo>
                    <a:lnTo>
                      <a:pt x="4952" y="9917"/>
                    </a:lnTo>
                    <a:lnTo>
                      <a:pt x="4841" y="9672"/>
                    </a:lnTo>
                    <a:lnTo>
                      <a:pt x="11532" y="5579"/>
                    </a:lnTo>
                    <a:close/>
                    <a:moveTo>
                      <a:pt x="16428" y="1"/>
                    </a:moveTo>
                    <a:cubicBezTo>
                      <a:pt x="16415" y="1"/>
                      <a:pt x="16226" y="138"/>
                      <a:pt x="16170" y="177"/>
                    </a:cubicBezTo>
                    <a:cubicBezTo>
                      <a:pt x="16144" y="193"/>
                      <a:pt x="16102" y="220"/>
                      <a:pt x="16063" y="246"/>
                    </a:cubicBezTo>
                    <a:cubicBezTo>
                      <a:pt x="16007" y="275"/>
                      <a:pt x="15955" y="314"/>
                      <a:pt x="15899" y="357"/>
                    </a:cubicBezTo>
                    <a:cubicBezTo>
                      <a:pt x="15857" y="383"/>
                      <a:pt x="15818" y="396"/>
                      <a:pt x="15775" y="422"/>
                    </a:cubicBezTo>
                    <a:cubicBezTo>
                      <a:pt x="15710" y="464"/>
                      <a:pt x="15642" y="503"/>
                      <a:pt x="15573" y="559"/>
                    </a:cubicBezTo>
                    <a:cubicBezTo>
                      <a:pt x="15560" y="559"/>
                      <a:pt x="15547" y="572"/>
                      <a:pt x="15547" y="572"/>
                    </a:cubicBezTo>
                    <a:cubicBezTo>
                      <a:pt x="14499" y="1225"/>
                      <a:pt x="12773" y="2436"/>
                      <a:pt x="12240" y="2749"/>
                    </a:cubicBezTo>
                    <a:cubicBezTo>
                      <a:pt x="11506" y="3196"/>
                      <a:pt x="5983" y="6653"/>
                      <a:pt x="4407" y="7684"/>
                    </a:cubicBezTo>
                    <a:cubicBezTo>
                      <a:pt x="2843" y="8719"/>
                      <a:pt x="967" y="9956"/>
                      <a:pt x="885" y="10025"/>
                    </a:cubicBezTo>
                    <a:lnTo>
                      <a:pt x="503" y="10296"/>
                    </a:lnTo>
                    <a:lnTo>
                      <a:pt x="464" y="10351"/>
                    </a:lnTo>
                    <a:cubicBezTo>
                      <a:pt x="219" y="10691"/>
                      <a:pt x="43" y="11781"/>
                      <a:pt x="0" y="11833"/>
                    </a:cubicBezTo>
                    <a:lnTo>
                      <a:pt x="503" y="11657"/>
                    </a:lnTo>
                    <a:lnTo>
                      <a:pt x="1456" y="11112"/>
                    </a:lnTo>
                    <a:cubicBezTo>
                      <a:pt x="1796" y="10475"/>
                      <a:pt x="2285" y="9917"/>
                      <a:pt x="2817" y="9604"/>
                    </a:cubicBezTo>
                    <a:cubicBezTo>
                      <a:pt x="3101" y="9442"/>
                      <a:pt x="3370" y="9366"/>
                      <a:pt x="3610" y="9366"/>
                    </a:cubicBezTo>
                    <a:cubicBezTo>
                      <a:pt x="4218" y="9366"/>
                      <a:pt x="4639" y="9860"/>
                      <a:pt x="4639" y="10720"/>
                    </a:cubicBezTo>
                    <a:lnTo>
                      <a:pt x="4639" y="11141"/>
                    </a:lnTo>
                    <a:lnTo>
                      <a:pt x="11957" y="6761"/>
                    </a:lnTo>
                    <a:lnTo>
                      <a:pt x="11957" y="6503"/>
                    </a:lnTo>
                    <a:cubicBezTo>
                      <a:pt x="11957" y="5305"/>
                      <a:pt x="12773" y="3865"/>
                      <a:pt x="13765" y="3278"/>
                    </a:cubicBezTo>
                    <a:cubicBezTo>
                      <a:pt x="14049" y="3117"/>
                      <a:pt x="14318" y="3040"/>
                      <a:pt x="14557" y="3040"/>
                    </a:cubicBezTo>
                    <a:cubicBezTo>
                      <a:pt x="15166" y="3040"/>
                      <a:pt x="15586" y="3535"/>
                      <a:pt x="15586" y="4394"/>
                    </a:cubicBezTo>
                    <a:lnTo>
                      <a:pt x="15586" y="4531"/>
                    </a:lnTo>
                    <a:lnTo>
                      <a:pt x="16552" y="3715"/>
                    </a:lnTo>
                    <a:lnTo>
                      <a:pt x="16866" y="3278"/>
                    </a:lnTo>
                    <a:lnTo>
                      <a:pt x="16973" y="2886"/>
                    </a:lnTo>
                    <a:lnTo>
                      <a:pt x="16973" y="1852"/>
                    </a:lnTo>
                    <a:lnTo>
                      <a:pt x="16689" y="1796"/>
                    </a:lnTo>
                    <a:lnTo>
                      <a:pt x="16689" y="1701"/>
                    </a:lnTo>
                    <a:lnTo>
                      <a:pt x="1660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53"/>
              <p:cNvSpPr/>
              <p:nvPr/>
            </p:nvSpPr>
            <p:spPr>
              <a:xfrm>
                <a:off x="6960325" y="2647800"/>
                <a:ext cx="402625" cy="299500"/>
              </a:xfrm>
              <a:custGeom>
                <a:avLst/>
                <a:gdLst/>
                <a:ahLst/>
                <a:cxnLst/>
                <a:rect l="l" t="t" r="r" b="b"/>
                <a:pathLst>
                  <a:path w="16105" h="11980" extrusionOk="0">
                    <a:moveTo>
                      <a:pt x="14267" y="1"/>
                    </a:moveTo>
                    <a:lnTo>
                      <a:pt x="13915" y="121"/>
                    </a:lnTo>
                    <a:lnTo>
                      <a:pt x="10908" y="1877"/>
                    </a:lnTo>
                    <a:lnTo>
                      <a:pt x="7468" y="3917"/>
                    </a:lnTo>
                    <a:cubicBezTo>
                      <a:pt x="7387" y="3970"/>
                      <a:pt x="5849" y="4897"/>
                      <a:pt x="5441" y="5344"/>
                    </a:cubicBezTo>
                    <a:cubicBezTo>
                      <a:pt x="5033" y="5794"/>
                      <a:pt x="3346" y="9153"/>
                      <a:pt x="3238" y="9316"/>
                    </a:cubicBezTo>
                    <a:cubicBezTo>
                      <a:pt x="3156" y="9385"/>
                      <a:pt x="1430" y="10661"/>
                      <a:pt x="545" y="11464"/>
                    </a:cubicBezTo>
                    <a:cubicBezTo>
                      <a:pt x="519" y="11490"/>
                      <a:pt x="0" y="11980"/>
                      <a:pt x="0" y="11980"/>
                    </a:cubicBezTo>
                    <a:cubicBezTo>
                      <a:pt x="0" y="11980"/>
                      <a:pt x="109" y="11897"/>
                      <a:pt x="112" y="11897"/>
                    </a:cubicBezTo>
                    <a:lnTo>
                      <a:pt x="112" y="11897"/>
                    </a:lnTo>
                    <a:cubicBezTo>
                      <a:pt x="112" y="11897"/>
                      <a:pt x="112" y="11897"/>
                      <a:pt x="111" y="11898"/>
                    </a:cubicBezTo>
                    <a:lnTo>
                      <a:pt x="382" y="11709"/>
                    </a:lnTo>
                    <a:cubicBezTo>
                      <a:pt x="464" y="11640"/>
                      <a:pt x="2340" y="10403"/>
                      <a:pt x="3904" y="9368"/>
                    </a:cubicBezTo>
                    <a:cubicBezTo>
                      <a:pt x="5480" y="8337"/>
                      <a:pt x="11003" y="4880"/>
                      <a:pt x="11737" y="4433"/>
                    </a:cubicBezTo>
                    <a:cubicBezTo>
                      <a:pt x="12364" y="4064"/>
                      <a:pt x="14731" y="2501"/>
                      <a:pt x="15586" y="1930"/>
                    </a:cubicBezTo>
                    <a:cubicBezTo>
                      <a:pt x="15749" y="1822"/>
                      <a:pt x="15899" y="1698"/>
                      <a:pt x="15925" y="1685"/>
                    </a:cubicBezTo>
                    <a:lnTo>
                      <a:pt x="16105" y="1685"/>
                    </a:lnTo>
                    <a:lnTo>
                      <a:pt x="15981" y="1414"/>
                    </a:lnTo>
                    <a:lnTo>
                      <a:pt x="14636" y="53"/>
                    </a:lnTo>
                    <a:lnTo>
                      <a:pt x="14267"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53"/>
              <p:cNvSpPr/>
              <p:nvPr/>
            </p:nvSpPr>
            <p:spPr>
              <a:xfrm>
                <a:off x="7325150" y="2736175"/>
                <a:ext cx="47275" cy="67025"/>
              </a:xfrm>
              <a:custGeom>
                <a:avLst/>
                <a:gdLst/>
                <a:ahLst/>
                <a:cxnLst/>
                <a:rect l="l" t="t" r="r" b="b"/>
                <a:pathLst>
                  <a:path w="1891" h="2681" extrusionOk="0">
                    <a:moveTo>
                      <a:pt x="1877" y="1"/>
                    </a:moveTo>
                    <a:lnTo>
                      <a:pt x="1" y="1345"/>
                    </a:lnTo>
                    <a:cubicBezTo>
                      <a:pt x="301" y="1564"/>
                      <a:pt x="409" y="1985"/>
                      <a:pt x="409" y="2556"/>
                    </a:cubicBezTo>
                    <a:lnTo>
                      <a:pt x="490" y="2680"/>
                    </a:lnTo>
                    <a:lnTo>
                      <a:pt x="1456" y="1864"/>
                    </a:lnTo>
                    <a:lnTo>
                      <a:pt x="1770" y="1427"/>
                    </a:lnTo>
                    <a:lnTo>
                      <a:pt x="1877" y="1035"/>
                    </a:lnTo>
                    <a:lnTo>
                      <a:pt x="1890" y="69"/>
                    </a:lnTo>
                    <a:lnTo>
                      <a:pt x="187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53"/>
              <p:cNvSpPr/>
              <p:nvPr/>
            </p:nvSpPr>
            <p:spPr>
              <a:xfrm>
                <a:off x="7246650" y="2763275"/>
                <a:ext cx="90775" cy="95650"/>
              </a:xfrm>
              <a:custGeom>
                <a:avLst/>
                <a:gdLst/>
                <a:ahLst/>
                <a:cxnLst/>
                <a:rect l="l" t="t" r="r" b="b"/>
                <a:pathLst>
                  <a:path w="3631" h="3826" extrusionOk="0">
                    <a:moveTo>
                      <a:pt x="2440" y="0"/>
                    </a:moveTo>
                    <a:cubicBezTo>
                      <a:pt x="2203" y="0"/>
                      <a:pt x="1947" y="70"/>
                      <a:pt x="1685" y="222"/>
                    </a:cubicBezTo>
                    <a:cubicBezTo>
                      <a:pt x="679" y="793"/>
                      <a:pt x="1" y="2370"/>
                      <a:pt x="1" y="3568"/>
                    </a:cubicBezTo>
                    <a:lnTo>
                      <a:pt x="1" y="3826"/>
                    </a:lnTo>
                    <a:lnTo>
                      <a:pt x="203" y="3718"/>
                    </a:lnTo>
                    <a:lnTo>
                      <a:pt x="203" y="3444"/>
                    </a:lnTo>
                    <a:cubicBezTo>
                      <a:pt x="190" y="2425"/>
                      <a:pt x="924" y="1159"/>
                      <a:pt x="1809" y="643"/>
                    </a:cubicBezTo>
                    <a:cubicBezTo>
                      <a:pt x="2069" y="494"/>
                      <a:pt x="2315" y="423"/>
                      <a:pt x="2534" y="423"/>
                    </a:cubicBezTo>
                    <a:cubicBezTo>
                      <a:pt x="3070" y="423"/>
                      <a:pt x="3441" y="848"/>
                      <a:pt x="3441" y="1583"/>
                    </a:cubicBezTo>
                    <a:lnTo>
                      <a:pt x="3441" y="1746"/>
                    </a:lnTo>
                    <a:lnTo>
                      <a:pt x="3630" y="1596"/>
                    </a:lnTo>
                    <a:lnTo>
                      <a:pt x="3630" y="1459"/>
                    </a:lnTo>
                    <a:cubicBezTo>
                      <a:pt x="3630" y="572"/>
                      <a:pt x="3117" y="0"/>
                      <a:pt x="2440" y="0"/>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53"/>
              <p:cNvSpPr/>
              <p:nvPr/>
            </p:nvSpPr>
            <p:spPr>
              <a:xfrm>
                <a:off x="7251375" y="2773825"/>
                <a:ext cx="81300" cy="82400"/>
              </a:xfrm>
              <a:custGeom>
                <a:avLst/>
                <a:gdLst/>
                <a:ahLst/>
                <a:cxnLst/>
                <a:rect l="l" t="t" r="r" b="b"/>
                <a:pathLst>
                  <a:path w="3252" h="3296" extrusionOk="0">
                    <a:moveTo>
                      <a:pt x="2345" y="1"/>
                    </a:moveTo>
                    <a:cubicBezTo>
                      <a:pt x="2126" y="1"/>
                      <a:pt x="1880" y="72"/>
                      <a:pt x="1620" y="221"/>
                    </a:cubicBezTo>
                    <a:cubicBezTo>
                      <a:pt x="735" y="737"/>
                      <a:pt x="1" y="2003"/>
                      <a:pt x="14" y="3022"/>
                    </a:cubicBezTo>
                    <a:lnTo>
                      <a:pt x="14" y="3296"/>
                    </a:lnTo>
                    <a:lnTo>
                      <a:pt x="164" y="3201"/>
                    </a:lnTo>
                    <a:lnTo>
                      <a:pt x="164" y="2940"/>
                    </a:lnTo>
                    <a:cubicBezTo>
                      <a:pt x="164" y="2003"/>
                      <a:pt x="817" y="874"/>
                      <a:pt x="1620" y="397"/>
                    </a:cubicBezTo>
                    <a:cubicBezTo>
                      <a:pt x="1855" y="265"/>
                      <a:pt x="2079" y="202"/>
                      <a:pt x="2277" y="202"/>
                    </a:cubicBezTo>
                    <a:cubicBezTo>
                      <a:pt x="2765" y="202"/>
                      <a:pt x="3102" y="584"/>
                      <a:pt x="3102" y="1243"/>
                    </a:cubicBezTo>
                    <a:lnTo>
                      <a:pt x="3102" y="1432"/>
                    </a:lnTo>
                    <a:lnTo>
                      <a:pt x="3252" y="1324"/>
                    </a:lnTo>
                    <a:lnTo>
                      <a:pt x="3252" y="1161"/>
                    </a:lnTo>
                    <a:cubicBezTo>
                      <a:pt x="3252" y="426"/>
                      <a:pt x="2881" y="1"/>
                      <a:pt x="234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53"/>
              <p:cNvSpPr/>
              <p:nvPr/>
            </p:nvSpPr>
            <p:spPr>
              <a:xfrm>
                <a:off x="7355100" y="2689900"/>
                <a:ext cx="9900" cy="50050"/>
              </a:xfrm>
              <a:custGeom>
                <a:avLst/>
                <a:gdLst/>
                <a:ahLst/>
                <a:cxnLst/>
                <a:rect l="l" t="t" r="r" b="b"/>
                <a:pathLst>
                  <a:path w="396" h="2002" extrusionOk="0">
                    <a:moveTo>
                      <a:pt x="314" y="1"/>
                    </a:moveTo>
                    <a:lnTo>
                      <a:pt x="271" y="125"/>
                    </a:lnTo>
                    <a:lnTo>
                      <a:pt x="40" y="370"/>
                    </a:lnTo>
                    <a:lnTo>
                      <a:pt x="0" y="1022"/>
                    </a:lnTo>
                    <a:lnTo>
                      <a:pt x="53" y="2002"/>
                    </a:lnTo>
                    <a:lnTo>
                      <a:pt x="353" y="1796"/>
                    </a:lnTo>
                    <a:lnTo>
                      <a:pt x="395" y="1701"/>
                    </a:lnTo>
                    <a:lnTo>
                      <a:pt x="366" y="95"/>
                    </a:lnTo>
                    <a:lnTo>
                      <a:pt x="31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53"/>
              <p:cNvSpPr/>
              <p:nvPr/>
            </p:nvSpPr>
            <p:spPr>
              <a:xfrm>
                <a:off x="7172800" y="2564150"/>
                <a:ext cx="153425" cy="84975"/>
              </a:xfrm>
              <a:custGeom>
                <a:avLst/>
                <a:gdLst/>
                <a:ahLst/>
                <a:cxnLst/>
                <a:rect l="l" t="t" r="r" b="b"/>
                <a:pathLst>
                  <a:path w="6137" h="3399" extrusionOk="0">
                    <a:moveTo>
                      <a:pt x="1" y="1"/>
                    </a:moveTo>
                    <a:lnTo>
                      <a:pt x="5768" y="3347"/>
                    </a:lnTo>
                    <a:lnTo>
                      <a:pt x="6137" y="3399"/>
                    </a:lnTo>
                    <a:lnTo>
                      <a:pt x="5700" y="2991"/>
                    </a:lnTo>
                    <a:lnTo>
                      <a:pt x="5223" y="2638"/>
                    </a:lnTo>
                    <a:lnTo>
                      <a:pt x="4355" y="1972"/>
                    </a:lnTo>
                    <a:lnTo>
                      <a:pt x="2886" y="1114"/>
                    </a:lnTo>
                    <a:lnTo>
                      <a:pt x="1580" y="530"/>
                    </a:lnTo>
                    <a:lnTo>
                      <a:pt x="1009" y="259"/>
                    </a:lnTo>
                    <a:lnTo>
                      <a:pt x="369" y="40"/>
                    </a:lnTo>
                    <a:lnTo>
                      <a:pt x="1"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53"/>
              <p:cNvSpPr/>
              <p:nvPr/>
            </p:nvSpPr>
            <p:spPr>
              <a:xfrm>
                <a:off x="7164000" y="2564150"/>
                <a:ext cx="153025" cy="86700"/>
              </a:xfrm>
              <a:custGeom>
                <a:avLst/>
                <a:gdLst/>
                <a:ahLst/>
                <a:cxnLst/>
                <a:rect l="l" t="t" r="r" b="b"/>
                <a:pathLst>
                  <a:path w="6121" h="3468" extrusionOk="0">
                    <a:moveTo>
                      <a:pt x="353" y="1"/>
                    </a:moveTo>
                    <a:lnTo>
                      <a:pt x="0" y="122"/>
                    </a:lnTo>
                    <a:lnTo>
                      <a:pt x="5768" y="3467"/>
                    </a:lnTo>
                    <a:lnTo>
                      <a:pt x="6120" y="3347"/>
                    </a:lnTo>
                    <a:lnTo>
                      <a:pt x="5849" y="3033"/>
                    </a:lnTo>
                    <a:lnTo>
                      <a:pt x="5412" y="2625"/>
                    </a:lnTo>
                    <a:lnTo>
                      <a:pt x="4677" y="2025"/>
                    </a:lnTo>
                    <a:lnTo>
                      <a:pt x="3225" y="1156"/>
                    </a:lnTo>
                    <a:lnTo>
                      <a:pt x="1332" y="285"/>
                    </a:lnTo>
                    <a:lnTo>
                      <a:pt x="748" y="83"/>
                    </a:lnTo>
                    <a:lnTo>
                      <a:pt x="353"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53"/>
              <p:cNvSpPr/>
              <p:nvPr/>
            </p:nvSpPr>
            <p:spPr>
              <a:xfrm>
                <a:off x="7083775" y="2567175"/>
                <a:ext cx="224425" cy="127575"/>
              </a:xfrm>
              <a:custGeom>
                <a:avLst/>
                <a:gdLst/>
                <a:ahLst/>
                <a:cxnLst/>
                <a:rect l="l" t="t" r="r" b="b"/>
                <a:pathLst>
                  <a:path w="8977" h="5103" extrusionOk="0">
                    <a:moveTo>
                      <a:pt x="3209" y="1"/>
                    </a:moveTo>
                    <a:lnTo>
                      <a:pt x="0" y="1620"/>
                    </a:lnTo>
                    <a:lnTo>
                      <a:pt x="5970" y="5102"/>
                    </a:lnTo>
                    <a:lnTo>
                      <a:pt x="8977" y="3346"/>
                    </a:lnTo>
                    <a:lnTo>
                      <a:pt x="320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53"/>
              <p:cNvSpPr/>
              <p:nvPr/>
            </p:nvSpPr>
            <p:spPr>
              <a:xfrm>
                <a:off x="7068750" y="2829375"/>
                <a:ext cx="167325" cy="108450"/>
              </a:xfrm>
              <a:custGeom>
                <a:avLst/>
                <a:gdLst/>
                <a:ahLst/>
                <a:cxnLst/>
                <a:rect l="l" t="t" r="r" b="b"/>
                <a:pathLst>
                  <a:path w="6693" h="4338" extrusionOk="0">
                    <a:moveTo>
                      <a:pt x="6692" y="0"/>
                    </a:moveTo>
                    <a:lnTo>
                      <a:pt x="1" y="4093"/>
                    </a:lnTo>
                    <a:lnTo>
                      <a:pt x="112" y="4338"/>
                    </a:lnTo>
                    <a:lnTo>
                      <a:pt x="6503" y="529"/>
                    </a:lnTo>
                    <a:lnTo>
                      <a:pt x="6692" y="0"/>
                    </a:ln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53"/>
              <p:cNvSpPr/>
              <p:nvPr/>
            </p:nvSpPr>
            <p:spPr>
              <a:xfrm>
                <a:off x="6997350" y="2607650"/>
                <a:ext cx="235700" cy="138100"/>
              </a:xfrm>
              <a:custGeom>
                <a:avLst/>
                <a:gdLst/>
                <a:ahLst/>
                <a:cxnLst/>
                <a:rect l="l" t="t" r="r" b="b"/>
                <a:pathLst>
                  <a:path w="9428" h="5524" extrusionOk="0">
                    <a:moveTo>
                      <a:pt x="3457" y="1"/>
                    </a:moveTo>
                    <a:lnTo>
                      <a:pt x="1" y="2054"/>
                    </a:lnTo>
                    <a:lnTo>
                      <a:pt x="5987" y="5523"/>
                    </a:lnTo>
                    <a:lnTo>
                      <a:pt x="9427" y="3483"/>
                    </a:lnTo>
                    <a:lnTo>
                      <a:pt x="3457"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53"/>
              <p:cNvSpPr/>
              <p:nvPr/>
            </p:nvSpPr>
            <p:spPr>
              <a:xfrm>
                <a:off x="7056925" y="2662375"/>
                <a:ext cx="274375" cy="215975"/>
              </a:xfrm>
              <a:custGeom>
                <a:avLst/>
                <a:gdLst/>
                <a:ahLst/>
                <a:cxnLst/>
                <a:rect l="l" t="t" r="r" b="b"/>
                <a:pathLst>
                  <a:path w="10975" h="8639" extrusionOk="0">
                    <a:moveTo>
                      <a:pt x="9921" y="1"/>
                    </a:moveTo>
                    <a:cubicBezTo>
                      <a:pt x="9918" y="1"/>
                      <a:pt x="9916" y="1"/>
                      <a:pt x="9914" y="2"/>
                    </a:cubicBezTo>
                    <a:cubicBezTo>
                      <a:pt x="9793" y="41"/>
                      <a:pt x="7834" y="1089"/>
                      <a:pt x="7697" y="1157"/>
                    </a:cubicBezTo>
                    <a:cubicBezTo>
                      <a:pt x="7573" y="1239"/>
                      <a:pt x="4623" y="2926"/>
                      <a:pt x="3673" y="3537"/>
                    </a:cubicBezTo>
                    <a:cubicBezTo>
                      <a:pt x="2707" y="4150"/>
                      <a:pt x="1877" y="4722"/>
                      <a:pt x="1551" y="5048"/>
                    </a:cubicBezTo>
                    <a:cubicBezTo>
                      <a:pt x="1225" y="5358"/>
                      <a:pt x="190" y="7849"/>
                      <a:pt x="134" y="7956"/>
                    </a:cubicBezTo>
                    <a:cubicBezTo>
                      <a:pt x="82" y="8067"/>
                      <a:pt x="1" y="8609"/>
                      <a:pt x="1" y="8638"/>
                    </a:cubicBezTo>
                    <a:lnTo>
                      <a:pt x="7818" y="3782"/>
                    </a:lnTo>
                    <a:lnTo>
                      <a:pt x="10579" y="1918"/>
                    </a:lnTo>
                    <a:cubicBezTo>
                      <a:pt x="10609" y="1892"/>
                      <a:pt x="10974" y="1347"/>
                      <a:pt x="10974" y="1321"/>
                    </a:cubicBezTo>
                    <a:cubicBezTo>
                      <a:pt x="10974" y="1279"/>
                      <a:pt x="10080" y="1"/>
                      <a:pt x="992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53"/>
              <p:cNvSpPr/>
              <p:nvPr/>
            </p:nvSpPr>
            <p:spPr>
              <a:xfrm>
                <a:off x="6871275" y="2694325"/>
                <a:ext cx="225100" cy="186400"/>
              </a:xfrm>
              <a:custGeom>
                <a:avLst/>
                <a:gdLst/>
                <a:ahLst/>
                <a:cxnLst/>
                <a:rect l="l" t="t" r="r" b="b"/>
                <a:pathLst>
                  <a:path w="9004" h="7456" extrusionOk="0">
                    <a:moveTo>
                      <a:pt x="3033" y="0"/>
                    </a:moveTo>
                    <a:cubicBezTo>
                      <a:pt x="2625" y="451"/>
                      <a:pt x="109" y="3346"/>
                      <a:pt x="1" y="3509"/>
                    </a:cubicBezTo>
                    <a:lnTo>
                      <a:pt x="6800" y="7455"/>
                    </a:lnTo>
                    <a:cubicBezTo>
                      <a:pt x="6908" y="7292"/>
                      <a:pt x="8595" y="3933"/>
                      <a:pt x="9003" y="3483"/>
                    </a:cubicBezTo>
                    <a:lnTo>
                      <a:pt x="303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53"/>
              <p:cNvSpPr/>
              <p:nvPr/>
            </p:nvSpPr>
            <p:spPr>
              <a:xfrm>
                <a:off x="7035800" y="2777625"/>
                <a:ext cx="64650" cy="103100"/>
              </a:xfrm>
              <a:custGeom>
                <a:avLst/>
                <a:gdLst/>
                <a:ahLst/>
                <a:cxnLst/>
                <a:rect l="l" t="t" r="r" b="b"/>
                <a:pathLst>
                  <a:path w="2586" h="4124" extrusionOk="0">
                    <a:moveTo>
                      <a:pt x="2585" y="1"/>
                    </a:moveTo>
                    <a:cubicBezTo>
                      <a:pt x="2585" y="1"/>
                      <a:pt x="2435" y="69"/>
                      <a:pt x="2272" y="82"/>
                    </a:cubicBezTo>
                    <a:cubicBezTo>
                      <a:pt x="2218" y="87"/>
                      <a:pt x="2171" y="88"/>
                      <a:pt x="2133" y="88"/>
                    </a:cubicBezTo>
                    <a:cubicBezTo>
                      <a:pt x="2056" y="88"/>
                      <a:pt x="2014" y="82"/>
                      <a:pt x="2014" y="82"/>
                    </a:cubicBezTo>
                    <a:lnTo>
                      <a:pt x="0" y="3767"/>
                    </a:lnTo>
                    <a:lnTo>
                      <a:pt x="219" y="4123"/>
                    </a:lnTo>
                    <a:cubicBezTo>
                      <a:pt x="219" y="4123"/>
                      <a:pt x="1688" y="1499"/>
                      <a:pt x="1933" y="1035"/>
                    </a:cubicBezTo>
                    <a:cubicBezTo>
                      <a:pt x="2177" y="559"/>
                      <a:pt x="2585" y="1"/>
                      <a:pt x="2585"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53"/>
              <p:cNvSpPr/>
              <p:nvPr/>
            </p:nvSpPr>
            <p:spPr>
              <a:xfrm>
                <a:off x="6977700" y="2931925"/>
                <a:ext cx="81300" cy="87500"/>
              </a:xfrm>
              <a:custGeom>
                <a:avLst/>
                <a:gdLst/>
                <a:ahLst/>
                <a:cxnLst/>
                <a:rect l="l" t="t" r="r" b="b"/>
                <a:pathLst>
                  <a:path w="3252" h="3500" extrusionOk="0">
                    <a:moveTo>
                      <a:pt x="2348" y="0"/>
                    </a:moveTo>
                    <a:cubicBezTo>
                      <a:pt x="2128" y="0"/>
                      <a:pt x="1881" y="72"/>
                      <a:pt x="1619" y="223"/>
                    </a:cubicBezTo>
                    <a:cubicBezTo>
                      <a:pt x="722" y="739"/>
                      <a:pt x="0" y="1989"/>
                      <a:pt x="0" y="3023"/>
                    </a:cubicBezTo>
                    <a:lnTo>
                      <a:pt x="13" y="3500"/>
                    </a:lnTo>
                    <a:cubicBezTo>
                      <a:pt x="69" y="3471"/>
                      <a:pt x="121" y="3444"/>
                      <a:pt x="163" y="3431"/>
                    </a:cubicBezTo>
                    <a:lnTo>
                      <a:pt x="163" y="2942"/>
                    </a:lnTo>
                    <a:cubicBezTo>
                      <a:pt x="163" y="2002"/>
                      <a:pt x="816" y="876"/>
                      <a:pt x="1619" y="399"/>
                    </a:cubicBezTo>
                    <a:cubicBezTo>
                      <a:pt x="1857" y="264"/>
                      <a:pt x="2082" y="199"/>
                      <a:pt x="2280" y="199"/>
                    </a:cubicBezTo>
                    <a:cubicBezTo>
                      <a:pt x="2762" y="199"/>
                      <a:pt x="3092" y="578"/>
                      <a:pt x="3101" y="1241"/>
                    </a:cubicBezTo>
                    <a:lnTo>
                      <a:pt x="3101" y="1675"/>
                    </a:lnTo>
                    <a:lnTo>
                      <a:pt x="3251" y="1581"/>
                    </a:lnTo>
                    <a:lnTo>
                      <a:pt x="3251" y="1147"/>
                    </a:lnTo>
                    <a:cubicBezTo>
                      <a:pt x="3251" y="423"/>
                      <a:pt x="2882" y="0"/>
                      <a:pt x="23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53"/>
              <p:cNvSpPr/>
              <p:nvPr/>
            </p:nvSpPr>
            <p:spPr>
              <a:xfrm>
                <a:off x="6972875" y="2921350"/>
                <a:ext cx="90850" cy="100450"/>
              </a:xfrm>
              <a:custGeom>
                <a:avLst/>
                <a:gdLst/>
                <a:ahLst/>
                <a:cxnLst/>
                <a:rect l="l" t="t" r="r" b="b"/>
                <a:pathLst>
                  <a:path w="3634" h="4018" extrusionOk="0">
                    <a:moveTo>
                      <a:pt x="2441" y="0"/>
                    </a:moveTo>
                    <a:cubicBezTo>
                      <a:pt x="2204" y="0"/>
                      <a:pt x="1949" y="70"/>
                      <a:pt x="1688" y="222"/>
                    </a:cubicBezTo>
                    <a:cubicBezTo>
                      <a:pt x="1143" y="535"/>
                      <a:pt x="791" y="1217"/>
                      <a:pt x="451" y="1854"/>
                    </a:cubicBezTo>
                    <a:lnTo>
                      <a:pt x="507" y="1827"/>
                    </a:lnTo>
                    <a:lnTo>
                      <a:pt x="370" y="2262"/>
                    </a:lnTo>
                    <a:lnTo>
                      <a:pt x="245" y="2343"/>
                    </a:lnTo>
                    <a:cubicBezTo>
                      <a:pt x="82" y="2751"/>
                      <a:pt x="1" y="3159"/>
                      <a:pt x="1" y="3554"/>
                    </a:cubicBezTo>
                    <a:lnTo>
                      <a:pt x="1" y="4018"/>
                    </a:lnTo>
                    <a:cubicBezTo>
                      <a:pt x="69" y="3975"/>
                      <a:pt x="138" y="3949"/>
                      <a:pt x="206" y="3923"/>
                    </a:cubicBezTo>
                    <a:lnTo>
                      <a:pt x="193" y="3446"/>
                    </a:lnTo>
                    <a:cubicBezTo>
                      <a:pt x="193" y="2412"/>
                      <a:pt x="915" y="1162"/>
                      <a:pt x="1812" y="646"/>
                    </a:cubicBezTo>
                    <a:cubicBezTo>
                      <a:pt x="2074" y="495"/>
                      <a:pt x="2321" y="423"/>
                      <a:pt x="2541" y="423"/>
                    </a:cubicBezTo>
                    <a:cubicBezTo>
                      <a:pt x="3075" y="423"/>
                      <a:pt x="3444" y="846"/>
                      <a:pt x="3444" y="1570"/>
                    </a:cubicBezTo>
                    <a:lnTo>
                      <a:pt x="3444" y="2004"/>
                    </a:lnTo>
                    <a:lnTo>
                      <a:pt x="3634" y="1883"/>
                    </a:lnTo>
                    <a:lnTo>
                      <a:pt x="3634" y="1462"/>
                    </a:lnTo>
                    <a:cubicBezTo>
                      <a:pt x="3634" y="574"/>
                      <a:pt x="3117" y="0"/>
                      <a:pt x="2441" y="0"/>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53"/>
              <p:cNvSpPr/>
              <p:nvPr/>
            </p:nvSpPr>
            <p:spPr>
              <a:xfrm>
                <a:off x="6939900" y="2979925"/>
                <a:ext cx="39125" cy="46925"/>
              </a:xfrm>
              <a:custGeom>
                <a:avLst/>
                <a:gdLst/>
                <a:ahLst/>
                <a:cxnLst/>
                <a:rect l="l" t="t" r="r" b="b"/>
                <a:pathLst>
                  <a:path w="1565" h="1877" extrusionOk="0">
                    <a:moveTo>
                      <a:pt x="1564" y="0"/>
                    </a:moveTo>
                    <a:lnTo>
                      <a:pt x="357" y="506"/>
                    </a:lnTo>
                    <a:lnTo>
                      <a:pt x="14" y="532"/>
                    </a:lnTo>
                    <a:cubicBezTo>
                      <a:pt x="1" y="571"/>
                      <a:pt x="96" y="1606"/>
                      <a:pt x="138" y="1648"/>
                    </a:cubicBezTo>
                    <a:cubicBezTo>
                      <a:pt x="194" y="1688"/>
                      <a:pt x="357" y="1877"/>
                      <a:pt x="409" y="1877"/>
                    </a:cubicBezTo>
                    <a:cubicBezTo>
                      <a:pt x="438" y="1877"/>
                      <a:pt x="1010" y="1825"/>
                      <a:pt x="1320" y="1675"/>
                    </a:cubicBezTo>
                    <a:lnTo>
                      <a:pt x="1320" y="1211"/>
                    </a:lnTo>
                    <a:cubicBezTo>
                      <a:pt x="1320" y="816"/>
                      <a:pt x="1401" y="408"/>
                      <a:pt x="15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53"/>
              <p:cNvSpPr/>
              <p:nvPr/>
            </p:nvSpPr>
            <p:spPr>
              <a:xfrm>
                <a:off x="6781525" y="2903450"/>
                <a:ext cx="167950" cy="123075"/>
              </a:xfrm>
              <a:custGeom>
                <a:avLst/>
                <a:gdLst/>
                <a:ahLst/>
                <a:cxnLst/>
                <a:rect l="l" t="t" r="r" b="b"/>
                <a:pathLst>
                  <a:path w="6718" h="4923" extrusionOk="0">
                    <a:moveTo>
                      <a:pt x="14" y="1"/>
                    </a:moveTo>
                    <a:lnTo>
                      <a:pt x="14" y="1"/>
                    </a:lnTo>
                    <a:cubicBezTo>
                      <a:pt x="1" y="40"/>
                      <a:pt x="40" y="954"/>
                      <a:pt x="82" y="993"/>
                    </a:cubicBezTo>
                    <a:cubicBezTo>
                      <a:pt x="121" y="1101"/>
                      <a:pt x="216" y="1280"/>
                      <a:pt x="258" y="1346"/>
                    </a:cubicBezTo>
                    <a:lnTo>
                      <a:pt x="572" y="1754"/>
                    </a:lnTo>
                    <a:lnTo>
                      <a:pt x="1045" y="2204"/>
                    </a:lnTo>
                    <a:lnTo>
                      <a:pt x="1633" y="2651"/>
                    </a:lnTo>
                    <a:lnTo>
                      <a:pt x="3183" y="3565"/>
                    </a:lnTo>
                    <a:lnTo>
                      <a:pt x="3888" y="3931"/>
                    </a:lnTo>
                    <a:lnTo>
                      <a:pt x="4910" y="4381"/>
                    </a:lnTo>
                    <a:lnTo>
                      <a:pt x="5983" y="4828"/>
                    </a:lnTo>
                    <a:lnTo>
                      <a:pt x="6718" y="4923"/>
                    </a:lnTo>
                    <a:cubicBezTo>
                      <a:pt x="6649" y="4884"/>
                      <a:pt x="6512" y="4747"/>
                      <a:pt x="6473" y="4707"/>
                    </a:cubicBezTo>
                    <a:cubicBezTo>
                      <a:pt x="6431" y="4665"/>
                      <a:pt x="6336" y="3630"/>
                      <a:pt x="6349" y="3591"/>
                    </a:cubicBez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53"/>
              <p:cNvSpPr/>
              <p:nvPr/>
            </p:nvSpPr>
            <p:spPr>
              <a:xfrm>
                <a:off x="6937550" y="2967025"/>
                <a:ext cx="48000" cy="27925"/>
              </a:xfrm>
              <a:custGeom>
                <a:avLst/>
                <a:gdLst/>
                <a:ahLst/>
                <a:cxnLst/>
                <a:rect l="l" t="t" r="r" b="b"/>
                <a:pathLst>
                  <a:path w="1920" h="1117" extrusionOk="0">
                    <a:moveTo>
                      <a:pt x="1920" y="0"/>
                    </a:moveTo>
                    <a:lnTo>
                      <a:pt x="1864" y="27"/>
                    </a:lnTo>
                    <a:lnTo>
                      <a:pt x="911" y="572"/>
                    </a:lnTo>
                    <a:lnTo>
                      <a:pt x="408" y="748"/>
                    </a:lnTo>
                    <a:lnTo>
                      <a:pt x="0" y="1117"/>
                    </a:lnTo>
                    <a:lnTo>
                      <a:pt x="872" y="940"/>
                    </a:lnTo>
                    <a:lnTo>
                      <a:pt x="1658" y="516"/>
                    </a:lnTo>
                    <a:lnTo>
                      <a:pt x="1783" y="435"/>
                    </a:lnTo>
                    <a:lnTo>
                      <a:pt x="1920"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53"/>
              <p:cNvSpPr/>
              <p:nvPr/>
            </p:nvSpPr>
            <p:spPr>
              <a:xfrm>
                <a:off x="6781850" y="2892925"/>
                <a:ext cx="165925" cy="102025"/>
              </a:xfrm>
              <a:custGeom>
                <a:avLst/>
                <a:gdLst/>
                <a:ahLst/>
                <a:cxnLst/>
                <a:rect l="l" t="t" r="r" b="b"/>
                <a:pathLst>
                  <a:path w="6637" h="4081" extrusionOk="0">
                    <a:moveTo>
                      <a:pt x="245" y="1"/>
                    </a:moveTo>
                    <a:cubicBezTo>
                      <a:pt x="190" y="53"/>
                      <a:pt x="27" y="379"/>
                      <a:pt x="1" y="422"/>
                    </a:cubicBezTo>
                    <a:lnTo>
                      <a:pt x="95" y="804"/>
                    </a:lnTo>
                    <a:lnTo>
                      <a:pt x="245" y="1062"/>
                    </a:lnTo>
                    <a:lnTo>
                      <a:pt x="830" y="1590"/>
                    </a:lnTo>
                    <a:lnTo>
                      <a:pt x="1509" y="2067"/>
                    </a:lnTo>
                    <a:lnTo>
                      <a:pt x="2217" y="2556"/>
                    </a:lnTo>
                    <a:lnTo>
                      <a:pt x="3604" y="3291"/>
                    </a:lnTo>
                    <a:lnTo>
                      <a:pt x="4815" y="3712"/>
                    </a:lnTo>
                    <a:lnTo>
                      <a:pt x="5399" y="3904"/>
                    </a:lnTo>
                    <a:lnTo>
                      <a:pt x="6228" y="4081"/>
                    </a:lnTo>
                    <a:cubicBezTo>
                      <a:pt x="6241" y="4051"/>
                      <a:pt x="6378" y="3999"/>
                      <a:pt x="6460" y="3931"/>
                    </a:cubicBezTo>
                    <a:cubicBezTo>
                      <a:pt x="6555" y="3849"/>
                      <a:pt x="6610" y="3741"/>
                      <a:pt x="6636" y="3712"/>
                    </a:cubicBezTo>
                    <a:lnTo>
                      <a:pt x="5141" y="3128"/>
                    </a:lnTo>
                    <a:lnTo>
                      <a:pt x="706" y="559"/>
                    </a:lnTo>
                    <a:lnTo>
                      <a:pt x="245"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53"/>
              <p:cNvSpPr/>
              <p:nvPr/>
            </p:nvSpPr>
            <p:spPr>
              <a:xfrm>
                <a:off x="6798500" y="2932675"/>
                <a:ext cx="150325" cy="87750"/>
              </a:xfrm>
              <a:custGeom>
                <a:avLst/>
                <a:gdLst/>
                <a:ahLst/>
                <a:cxnLst/>
                <a:rect l="l" t="t" r="r" b="b"/>
                <a:pathLst>
                  <a:path w="6013" h="3510" extrusionOk="0">
                    <a:moveTo>
                      <a:pt x="164" y="0"/>
                    </a:moveTo>
                    <a:lnTo>
                      <a:pt x="0" y="327"/>
                    </a:lnTo>
                    <a:lnTo>
                      <a:pt x="327" y="859"/>
                    </a:lnTo>
                    <a:lnTo>
                      <a:pt x="1019" y="1443"/>
                    </a:lnTo>
                    <a:lnTo>
                      <a:pt x="4570" y="3294"/>
                    </a:lnTo>
                    <a:lnTo>
                      <a:pt x="5197" y="3414"/>
                    </a:lnTo>
                    <a:lnTo>
                      <a:pt x="5850" y="3509"/>
                    </a:lnTo>
                    <a:lnTo>
                      <a:pt x="5562" y="3251"/>
                    </a:lnTo>
                    <a:lnTo>
                      <a:pt x="5562" y="3006"/>
                    </a:lnTo>
                    <a:lnTo>
                      <a:pt x="6013" y="2396"/>
                    </a:lnTo>
                    <a:lnTo>
                      <a:pt x="5588" y="2367"/>
                    </a:lnTo>
                    <a:lnTo>
                      <a:pt x="4910" y="1988"/>
                    </a:lnTo>
                    <a:lnTo>
                      <a:pt x="4038" y="1809"/>
                    </a:lnTo>
                    <a:lnTo>
                      <a:pt x="3183" y="1430"/>
                    </a:lnTo>
                    <a:lnTo>
                      <a:pt x="2259" y="846"/>
                    </a:lnTo>
                    <a:lnTo>
                      <a:pt x="1074" y="327"/>
                    </a:lnTo>
                    <a:lnTo>
                      <a:pt x="1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53"/>
              <p:cNvSpPr/>
              <p:nvPr/>
            </p:nvSpPr>
            <p:spPr>
              <a:xfrm>
                <a:off x="6787975" y="2851800"/>
                <a:ext cx="180200" cy="133925"/>
              </a:xfrm>
              <a:custGeom>
                <a:avLst/>
                <a:gdLst/>
                <a:ahLst/>
                <a:cxnLst/>
                <a:rect l="l" t="t" r="r" b="b"/>
                <a:pathLst>
                  <a:path w="7208" h="5357" extrusionOk="0">
                    <a:moveTo>
                      <a:pt x="598" y="1"/>
                    </a:moveTo>
                    <a:cubicBezTo>
                      <a:pt x="366" y="82"/>
                      <a:pt x="40" y="1590"/>
                      <a:pt x="0" y="1646"/>
                    </a:cubicBezTo>
                    <a:lnTo>
                      <a:pt x="151" y="1985"/>
                    </a:lnTo>
                    <a:lnTo>
                      <a:pt x="327" y="2367"/>
                    </a:lnTo>
                    <a:lnTo>
                      <a:pt x="856" y="2883"/>
                    </a:lnTo>
                    <a:lnTo>
                      <a:pt x="1388" y="3265"/>
                    </a:lnTo>
                    <a:lnTo>
                      <a:pt x="2161" y="3820"/>
                    </a:lnTo>
                    <a:lnTo>
                      <a:pt x="3522" y="4502"/>
                    </a:lnTo>
                    <a:lnTo>
                      <a:pt x="4746" y="4936"/>
                    </a:lnTo>
                    <a:lnTo>
                      <a:pt x="5683" y="5207"/>
                    </a:lnTo>
                    <a:lnTo>
                      <a:pt x="6391" y="5357"/>
                    </a:lnTo>
                    <a:cubicBezTo>
                      <a:pt x="6434" y="5305"/>
                      <a:pt x="6949" y="3836"/>
                      <a:pt x="7207" y="3549"/>
                    </a:cubicBezTo>
                    <a:lnTo>
                      <a:pt x="59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53"/>
              <p:cNvSpPr/>
              <p:nvPr/>
            </p:nvSpPr>
            <p:spPr>
              <a:xfrm>
                <a:off x="6787975" y="2853425"/>
                <a:ext cx="180200" cy="132300"/>
              </a:xfrm>
              <a:custGeom>
                <a:avLst/>
                <a:gdLst/>
                <a:ahLst/>
                <a:cxnLst/>
                <a:rect l="l" t="t" r="r" b="b"/>
                <a:pathLst>
                  <a:path w="7208" h="5292" extrusionOk="0">
                    <a:moveTo>
                      <a:pt x="490" y="1"/>
                    </a:moveTo>
                    <a:lnTo>
                      <a:pt x="490" y="1"/>
                    </a:lnTo>
                    <a:cubicBezTo>
                      <a:pt x="353" y="220"/>
                      <a:pt x="40" y="1525"/>
                      <a:pt x="0" y="1581"/>
                    </a:cubicBezTo>
                    <a:lnTo>
                      <a:pt x="151" y="1920"/>
                    </a:lnTo>
                    <a:lnTo>
                      <a:pt x="327" y="2302"/>
                    </a:lnTo>
                    <a:lnTo>
                      <a:pt x="856" y="2818"/>
                    </a:lnTo>
                    <a:lnTo>
                      <a:pt x="1388" y="3200"/>
                    </a:lnTo>
                    <a:lnTo>
                      <a:pt x="2161" y="3755"/>
                    </a:lnTo>
                    <a:lnTo>
                      <a:pt x="3522" y="4437"/>
                    </a:lnTo>
                    <a:lnTo>
                      <a:pt x="4746" y="4871"/>
                    </a:lnTo>
                    <a:lnTo>
                      <a:pt x="5683" y="5142"/>
                    </a:lnTo>
                    <a:lnTo>
                      <a:pt x="6391" y="5292"/>
                    </a:lnTo>
                    <a:cubicBezTo>
                      <a:pt x="6434" y="5240"/>
                      <a:pt x="6949" y="3771"/>
                      <a:pt x="7207" y="3484"/>
                    </a:cubicBezTo>
                    <a:lnTo>
                      <a:pt x="7207" y="3484"/>
                    </a:lnTo>
                    <a:lnTo>
                      <a:pt x="6528" y="3621"/>
                    </a:lnTo>
                    <a:lnTo>
                      <a:pt x="5112" y="3402"/>
                    </a:lnTo>
                    <a:lnTo>
                      <a:pt x="3823" y="2899"/>
                    </a:lnTo>
                    <a:lnTo>
                      <a:pt x="2775" y="2397"/>
                    </a:lnTo>
                    <a:lnTo>
                      <a:pt x="1946" y="1796"/>
                    </a:lnTo>
                    <a:lnTo>
                      <a:pt x="1182" y="1160"/>
                    </a:lnTo>
                    <a:lnTo>
                      <a:pt x="572" y="491"/>
                    </a:lnTo>
                    <a:lnTo>
                      <a:pt x="477" y="194"/>
                    </a:lnTo>
                    <a:lnTo>
                      <a:pt x="4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53"/>
              <p:cNvSpPr/>
              <p:nvPr/>
            </p:nvSpPr>
            <p:spPr>
              <a:xfrm>
                <a:off x="6802900" y="2782025"/>
                <a:ext cx="238375" cy="159825"/>
              </a:xfrm>
              <a:custGeom>
                <a:avLst/>
                <a:gdLst/>
                <a:ahLst/>
                <a:cxnLst/>
                <a:rect l="l" t="t" r="r" b="b"/>
                <a:pathLst>
                  <a:path w="9535" h="6393" extrusionOk="0">
                    <a:moveTo>
                      <a:pt x="2736" y="1"/>
                    </a:moveTo>
                    <a:cubicBezTo>
                      <a:pt x="2654" y="69"/>
                      <a:pt x="56" y="2736"/>
                      <a:pt x="1" y="2792"/>
                    </a:cubicBezTo>
                    <a:lnTo>
                      <a:pt x="1" y="3170"/>
                    </a:lnTo>
                    <a:lnTo>
                      <a:pt x="409" y="3741"/>
                    </a:lnTo>
                    <a:lnTo>
                      <a:pt x="1633" y="4668"/>
                    </a:lnTo>
                    <a:lnTo>
                      <a:pt x="2694" y="5292"/>
                    </a:lnTo>
                    <a:lnTo>
                      <a:pt x="4286" y="5945"/>
                    </a:lnTo>
                    <a:cubicBezTo>
                      <a:pt x="4286" y="5945"/>
                      <a:pt x="5347" y="6340"/>
                      <a:pt x="5687" y="6382"/>
                    </a:cubicBezTo>
                    <a:cubicBezTo>
                      <a:pt x="5737" y="6390"/>
                      <a:pt x="5802" y="6393"/>
                      <a:pt x="5874" y="6393"/>
                    </a:cubicBezTo>
                    <a:cubicBezTo>
                      <a:pt x="6177" y="6393"/>
                      <a:pt x="6610" y="6340"/>
                      <a:pt x="6610" y="6340"/>
                    </a:cubicBezTo>
                    <a:cubicBezTo>
                      <a:pt x="6666" y="6284"/>
                      <a:pt x="9453" y="4016"/>
                      <a:pt x="9535" y="3947"/>
                    </a:cubicBezTo>
                    <a:lnTo>
                      <a:pt x="273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53"/>
              <p:cNvSpPr/>
              <p:nvPr/>
            </p:nvSpPr>
            <p:spPr>
              <a:xfrm>
                <a:off x="6877400" y="2700425"/>
                <a:ext cx="205675" cy="175150"/>
              </a:xfrm>
              <a:custGeom>
                <a:avLst/>
                <a:gdLst/>
                <a:ahLst/>
                <a:cxnLst/>
                <a:rect l="l" t="t" r="r" b="b"/>
                <a:pathLst>
                  <a:path w="8227" h="7006" extrusionOk="0">
                    <a:moveTo>
                      <a:pt x="2840" y="1"/>
                    </a:moveTo>
                    <a:cubicBezTo>
                      <a:pt x="2449" y="425"/>
                      <a:pt x="108" y="3118"/>
                      <a:pt x="1" y="3265"/>
                    </a:cubicBezTo>
                    <a:lnTo>
                      <a:pt x="409" y="3918"/>
                    </a:lnTo>
                    <a:lnTo>
                      <a:pt x="830" y="4518"/>
                    </a:lnTo>
                    <a:lnTo>
                      <a:pt x="1714" y="5116"/>
                    </a:lnTo>
                    <a:lnTo>
                      <a:pt x="2720" y="5700"/>
                    </a:lnTo>
                    <a:lnTo>
                      <a:pt x="3536" y="6082"/>
                    </a:lnTo>
                    <a:lnTo>
                      <a:pt x="5060" y="6640"/>
                    </a:lnTo>
                    <a:lnTo>
                      <a:pt x="6431" y="7005"/>
                    </a:lnTo>
                    <a:cubicBezTo>
                      <a:pt x="6542" y="6855"/>
                      <a:pt x="7847" y="3565"/>
                      <a:pt x="8226" y="3144"/>
                    </a:cubicBezTo>
                    <a:lnTo>
                      <a:pt x="7508" y="2831"/>
                    </a:lnTo>
                    <a:lnTo>
                      <a:pt x="6486" y="2341"/>
                    </a:lnTo>
                    <a:lnTo>
                      <a:pt x="5696" y="2028"/>
                    </a:lnTo>
                    <a:lnTo>
                      <a:pt x="4025" y="1049"/>
                    </a:lnTo>
                    <a:lnTo>
                      <a:pt x="3536" y="670"/>
                    </a:lnTo>
                    <a:lnTo>
                      <a:pt x="3167" y="344"/>
                    </a:lnTo>
                    <a:lnTo>
                      <a:pt x="284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53"/>
              <p:cNvSpPr/>
              <p:nvPr/>
            </p:nvSpPr>
            <p:spPr>
              <a:xfrm>
                <a:off x="6882475" y="2699775"/>
                <a:ext cx="200600" cy="168700"/>
              </a:xfrm>
              <a:custGeom>
                <a:avLst/>
                <a:gdLst/>
                <a:ahLst/>
                <a:cxnLst/>
                <a:rect l="l" t="t" r="r" b="b"/>
                <a:pathLst>
                  <a:path w="8024" h="6748" extrusionOk="0">
                    <a:moveTo>
                      <a:pt x="2624" y="1"/>
                    </a:moveTo>
                    <a:cubicBezTo>
                      <a:pt x="2298" y="353"/>
                      <a:pt x="761" y="2178"/>
                      <a:pt x="163" y="2870"/>
                    </a:cubicBezTo>
                    <a:cubicBezTo>
                      <a:pt x="26" y="3033"/>
                      <a:pt x="0" y="3265"/>
                      <a:pt x="82" y="3470"/>
                    </a:cubicBezTo>
                    <a:lnTo>
                      <a:pt x="258" y="3849"/>
                    </a:lnTo>
                    <a:lnTo>
                      <a:pt x="679" y="4433"/>
                    </a:lnTo>
                    <a:lnTo>
                      <a:pt x="1564" y="5034"/>
                    </a:lnTo>
                    <a:lnTo>
                      <a:pt x="2572" y="5618"/>
                    </a:lnTo>
                    <a:lnTo>
                      <a:pt x="3388" y="6000"/>
                    </a:lnTo>
                    <a:lnTo>
                      <a:pt x="4922" y="6555"/>
                    </a:lnTo>
                    <a:lnTo>
                      <a:pt x="5618" y="6734"/>
                    </a:lnTo>
                    <a:cubicBezTo>
                      <a:pt x="5657" y="6743"/>
                      <a:pt x="5696" y="6748"/>
                      <a:pt x="5734" y="6748"/>
                    </a:cubicBezTo>
                    <a:cubicBezTo>
                      <a:pt x="5924" y="6748"/>
                      <a:pt x="6099" y="6644"/>
                      <a:pt x="6189" y="6473"/>
                    </a:cubicBezTo>
                    <a:cubicBezTo>
                      <a:pt x="6636" y="5618"/>
                      <a:pt x="7713" y="3510"/>
                      <a:pt x="8023" y="3170"/>
                    </a:cubicBezTo>
                    <a:lnTo>
                      <a:pt x="7305" y="2857"/>
                    </a:lnTo>
                    <a:lnTo>
                      <a:pt x="6283" y="2367"/>
                    </a:lnTo>
                    <a:lnTo>
                      <a:pt x="5493" y="2054"/>
                    </a:lnTo>
                    <a:lnTo>
                      <a:pt x="3822" y="1075"/>
                    </a:lnTo>
                    <a:lnTo>
                      <a:pt x="3333" y="696"/>
                    </a:lnTo>
                    <a:lnTo>
                      <a:pt x="2964" y="370"/>
                    </a:lnTo>
                    <a:lnTo>
                      <a:pt x="2624"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53"/>
              <p:cNvSpPr/>
              <p:nvPr/>
            </p:nvSpPr>
            <p:spPr>
              <a:xfrm>
                <a:off x="6978025" y="2742375"/>
                <a:ext cx="39100" cy="30150"/>
              </a:xfrm>
              <a:custGeom>
                <a:avLst/>
                <a:gdLst/>
                <a:ahLst/>
                <a:cxnLst/>
                <a:rect l="l" t="t" r="r" b="b"/>
                <a:pathLst>
                  <a:path w="1564" h="1206" extrusionOk="0">
                    <a:moveTo>
                      <a:pt x="130" y="0"/>
                    </a:moveTo>
                    <a:cubicBezTo>
                      <a:pt x="90" y="0"/>
                      <a:pt x="66" y="28"/>
                      <a:pt x="56" y="79"/>
                    </a:cubicBezTo>
                    <a:lnTo>
                      <a:pt x="13" y="255"/>
                    </a:lnTo>
                    <a:cubicBezTo>
                      <a:pt x="0" y="324"/>
                      <a:pt x="26" y="405"/>
                      <a:pt x="82" y="445"/>
                    </a:cubicBezTo>
                    <a:cubicBezTo>
                      <a:pt x="245" y="555"/>
                      <a:pt x="408" y="663"/>
                      <a:pt x="572" y="771"/>
                    </a:cubicBezTo>
                    <a:lnTo>
                      <a:pt x="885" y="934"/>
                    </a:lnTo>
                    <a:cubicBezTo>
                      <a:pt x="1048" y="1045"/>
                      <a:pt x="1224" y="1127"/>
                      <a:pt x="1388" y="1195"/>
                    </a:cubicBezTo>
                    <a:cubicBezTo>
                      <a:pt x="1402" y="1202"/>
                      <a:pt x="1416" y="1205"/>
                      <a:pt x="1429" y="1205"/>
                    </a:cubicBezTo>
                    <a:cubicBezTo>
                      <a:pt x="1467" y="1205"/>
                      <a:pt x="1499" y="1178"/>
                      <a:pt x="1508" y="1127"/>
                    </a:cubicBezTo>
                    <a:lnTo>
                      <a:pt x="1551" y="950"/>
                    </a:lnTo>
                    <a:cubicBezTo>
                      <a:pt x="1564" y="882"/>
                      <a:pt x="1538" y="800"/>
                      <a:pt x="1482" y="758"/>
                    </a:cubicBezTo>
                    <a:cubicBezTo>
                      <a:pt x="1319" y="650"/>
                      <a:pt x="1156" y="542"/>
                      <a:pt x="980" y="431"/>
                    </a:cubicBezTo>
                    <a:lnTo>
                      <a:pt x="679" y="268"/>
                    </a:lnTo>
                    <a:cubicBezTo>
                      <a:pt x="516" y="161"/>
                      <a:pt x="340" y="79"/>
                      <a:pt x="177" y="10"/>
                    </a:cubicBezTo>
                    <a:cubicBezTo>
                      <a:pt x="159" y="4"/>
                      <a:pt x="143" y="0"/>
                      <a:pt x="13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53"/>
              <p:cNvSpPr/>
              <p:nvPr/>
            </p:nvSpPr>
            <p:spPr>
              <a:xfrm>
                <a:off x="6993275" y="2746375"/>
                <a:ext cx="8200" cy="11950"/>
              </a:xfrm>
              <a:custGeom>
                <a:avLst/>
                <a:gdLst/>
                <a:ahLst/>
                <a:cxnLst/>
                <a:rect l="l" t="t" r="r" b="b"/>
                <a:pathLst>
                  <a:path w="328" h="478" extrusionOk="0">
                    <a:moveTo>
                      <a:pt x="30" y="1"/>
                    </a:moveTo>
                    <a:cubicBezTo>
                      <a:pt x="30" y="1"/>
                      <a:pt x="17" y="245"/>
                      <a:pt x="1" y="327"/>
                    </a:cubicBezTo>
                    <a:cubicBezTo>
                      <a:pt x="1" y="422"/>
                      <a:pt x="99" y="464"/>
                      <a:pt x="164" y="477"/>
                    </a:cubicBezTo>
                    <a:cubicBezTo>
                      <a:pt x="206" y="477"/>
                      <a:pt x="275" y="409"/>
                      <a:pt x="288" y="353"/>
                    </a:cubicBezTo>
                    <a:cubicBezTo>
                      <a:pt x="301" y="340"/>
                      <a:pt x="327" y="14"/>
                      <a:pt x="327" y="14"/>
                    </a:cubicBez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53"/>
              <p:cNvSpPr/>
              <p:nvPr/>
            </p:nvSpPr>
            <p:spPr>
              <a:xfrm>
                <a:off x="6993675" y="2743075"/>
                <a:ext cx="8525" cy="6875"/>
              </a:xfrm>
              <a:custGeom>
                <a:avLst/>
                <a:gdLst/>
                <a:ahLst/>
                <a:cxnLst/>
                <a:rect l="l" t="t" r="r" b="b"/>
                <a:pathLst>
                  <a:path w="341" h="275" extrusionOk="0">
                    <a:moveTo>
                      <a:pt x="160" y="0"/>
                    </a:moveTo>
                    <a:cubicBezTo>
                      <a:pt x="113" y="0"/>
                      <a:pt x="66" y="22"/>
                      <a:pt x="40" y="64"/>
                    </a:cubicBezTo>
                    <a:cubicBezTo>
                      <a:pt x="1" y="119"/>
                      <a:pt x="14" y="214"/>
                      <a:pt x="83" y="253"/>
                    </a:cubicBezTo>
                    <a:cubicBezTo>
                      <a:pt x="105" y="268"/>
                      <a:pt x="131" y="274"/>
                      <a:pt x="158" y="274"/>
                    </a:cubicBezTo>
                    <a:cubicBezTo>
                      <a:pt x="208" y="274"/>
                      <a:pt x="259" y="251"/>
                      <a:pt x="285" y="214"/>
                    </a:cubicBezTo>
                    <a:cubicBezTo>
                      <a:pt x="340" y="146"/>
                      <a:pt x="311" y="64"/>
                      <a:pt x="246" y="25"/>
                    </a:cubicBezTo>
                    <a:cubicBezTo>
                      <a:pt x="220" y="9"/>
                      <a:pt x="190" y="0"/>
                      <a:pt x="16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53"/>
              <p:cNvSpPr/>
              <p:nvPr/>
            </p:nvSpPr>
            <p:spPr>
              <a:xfrm>
                <a:off x="7068100" y="2666500"/>
                <a:ext cx="254375" cy="199200"/>
              </a:xfrm>
              <a:custGeom>
                <a:avLst/>
                <a:gdLst/>
                <a:ahLst/>
                <a:cxnLst/>
                <a:rect l="l" t="t" r="r" b="b"/>
                <a:pathLst>
                  <a:path w="10175" h="7968" extrusionOk="0">
                    <a:moveTo>
                      <a:pt x="9385" y="0"/>
                    </a:moveTo>
                    <a:cubicBezTo>
                      <a:pt x="9385" y="0"/>
                      <a:pt x="8105" y="705"/>
                      <a:pt x="6842" y="1413"/>
                    </a:cubicBezTo>
                    <a:cubicBezTo>
                      <a:pt x="5592" y="2122"/>
                      <a:pt x="1457" y="4720"/>
                      <a:pt x="1212" y="5004"/>
                    </a:cubicBezTo>
                    <a:cubicBezTo>
                      <a:pt x="925" y="5330"/>
                      <a:pt x="1" y="7615"/>
                      <a:pt x="1" y="7615"/>
                    </a:cubicBezTo>
                    <a:lnTo>
                      <a:pt x="1" y="7968"/>
                    </a:lnTo>
                    <a:lnTo>
                      <a:pt x="9917" y="1658"/>
                    </a:lnTo>
                    <a:lnTo>
                      <a:pt x="10175" y="1100"/>
                    </a:lnTo>
                    <a:lnTo>
                      <a:pt x="938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53"/>
              <p:cNvSpPr/>
              <p:nvPr/>
            </p:nvSpPr>
            <p:spPr>
              <a:xfrm>
                <a:off x="7002175" y="2779675"/>
                <a:ext cx="90100" cy="101050"/>
              </a:xfrm>
              <a:custGeom>
                <a:avLst/>
                <a:gdLst/>
                <a:ahLst/>
                <a:cxnLst/>
                <a:rect l="l" t="t" r="r" b="b"/>
                <a:pathLst>
                  <a:path w="3604" h="4042" extrusionOk="0">
                    <a:moveTo>
                      <a:pt x="3359" y="0"/>
                    </a:moveTo>
                    <a:cubicBezTo>
                      <a:pt x="3359" y="0"/>
                      <a:pt x="2938" y="545"/>
                      <a:pt x="2256" y="1920"/>
                    </a:cubicBezTo>
                    <a:cubicBezTo>
                      <a:pt x="1577" y="3294"/>
                      <a:pt x="1388" y="3646"/>
                      <a:pt x="1345" y="3685"/>
                    </a:cubicBezTo>
                    <a:cubicBezTo>
                      <a:pt x="1334" y="3695"/>
                      <a:pt x="1297" y="3700"/>
                      <a:pt x="1240" y="3700"/>
                    </a:cubicBezTo>
                    <a:cubicBezTo>
                      <a:pt x="1032" y="3700"/>
                      <a:pt x="552" y="3632"/>
                      <a:pt x="0" y="3441"/>
                    </a:cubicBezTo>
                    <a:lnTo>
                      <a:pt x="0" y="3441"/>
                    </a:lnTo>
                    <a:cubicBezTo>
                      <a:pt x="1156" y="3904"/>
                      <a:pt x="1564" y="4041"/>
                      <a:pt x="1564" y="4041"/>
                    </a:cubicBezTo>
                    <a:lnTo>
                      <a:pt x="3604" y="43"/>
                    </a:lnTo>
                    <a:lnTo>
                      <a:pt x="3359"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53"/>
              <p:cNvSpPr/>
              <p:nvPr/>
            </p:nvSpPr>
            <p:spPr>
              <a:xfrm>
                <a:off x="6871275" y="2694325"/>
                <a:ext cx="81225" cy="93200"/>
              </a:xfrm>
              <a:custGeom>
                <a:avLst/>
                <a:gdLst/>
                <a:ahLst/>
                <a:cxnLst/>
                <a:rect l="l" t="t" r="r" b="b"/>
                <a:pathLst>
                  <a:path w="3249" h="3728" extrusionOk="0">
                    <a:moveTo>
                      <a:pt x="3033" y="0"/>
                    </a:moveTo>
                    <a:cubicBezTo>
                      <a:pt x="3033" y="0"/>
                      <a:pt x="1290" y="1838"/>
                      <a:pt x="1" y="3509"/>
                    </a:cubicBezTo>
                    <a:lnTo>
                      <a:pt x="393" y="3728"/>
                    </a:lnTo>
                    <a:cubicBezTo>
                      <a:pt x="393" y="3728"/>
                      <a:pt x="246" y="3483"/>
                      <a:pt x="298" y="3401"/>
                    </a:cubicBezTo>
                    <a:cubicBezTo>
                      <a:pt x="1238" y="2109"/>
                      <a:pt x="3004" y="111"/>
                      <a:pt x="3085" y="69"/>
                    </a:cubicBezTo>
                    <a:cubicBezTo>
                      <a:pt x="3097" y="61"/>
                      <a:pt x="3109" y="57"/>
                      <a:pt x="3121" y="56"/>
                    </a:cubicBezTo>
                    <a:lnTo>
                      <a:pt x="3121" y="56"/>
                    </a:lnTo>
                    <a:lnTo>
                      <a:pt x="3249" y="137"/>
                    </a:lnTo>
                    <a:cubicBezTo>
                      <a:pt x="3249" y="137"/>
                      <a:pt x="3193" y="56"/>
                      <a:pt x="3129" y="56"/>
                    </a:cubicBezTo>
                    <a:cubicBezTo>
                      <a:pt x="3126" y="56"/>
                      <a:pt x="3123" y="56"/>
                      <a:pt x="3121" y="56"/>
                    </a:cubicBezTo>
                    <a:lnTo>
                      <a:pt x="3121" y="56"/>
                    </a:lnTo>
                    <a:lnTo>
                      <a:pt x="3033" y="0"/>
                    </a:lnTo>
                    <a:close/>
                  </a:path>
                </a:pathLst>
              </a:custGeom>
              <a:solidFill>
                <a:srgbClr val="44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53"/>
              <p:cNvSpPr/>
              <p:nvPr/>
            </p:nvSpPr>
            <p:spPr>
              <a:xfrm>
                <a:off x="6947100" y="2658975"/>
                <a:ext cx="199950" cy="122425"/>
              </a:xfrm>
              <a:custGeom>
                <a:avLst/>
                <a:gdLst/>
                <a:ahLst/>
                <a:cxnLst/>
                <a:rect l="l" t="t" r="r" b="b"/>
                <a:pathLst>
                  <a:path w="7998" h="4897" extrusionOk="0">
                    <a:moveTo>
                      <a:pt x="2011" y="1"/>
                    </a:moveTo>
                    <a:cubicBezTo>
                      <a:pt x="1946" y="43"/>
                      <a:pt x="408" y="980"/>
                      <a:pt x="0" y="1414"/>
                    </a:cubicBezTo>
                    <a:lnTo>
                      <a:pt x="327" y="1727"/>
                    </a:lnTo>
                    <a:lnTo>
                      <a:pt x="1032" y="2299"/>
                    </a:lnTo>
                    <a:lnTo>
                      <a:pt x="1521" y="2638"/>
                    </a:lnTo>
                    <a:lnTo>
                      <a:pt x="3196" y="3617"/>
                    </a:lnTo>
                    <a:lnTo>
                      <a:pt x="3930" y="3999"/>
                    </a:lnTo>
                    <a:lnTo>
                      <a:pt x="4949" y="4476"/>
                    </a:lnTo>
                    <a:lnTo>
                      <a:pt x="5970" y="4897"/>
                    </a:lnTo>
                    <a:cubicBezTo>
                      <a:pt x="6378" y="4450"/>
                      <a:pt x="7916" y="3523"/>
                      <a:pt x="7997" y="3470"/>
                    </a:cubicBezTo>
                    <a:lnTo>
                      <a:pt x="2011"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53"/>
              <p:cNvSpPr/>
              <p:nvPr/>
            </p:nvSpPr>
            <p:spPr>
              <a:xfrm>
                <a:off x="7073575" y="2771825"/>
                <a:ext cx="21075" cy="8925"/>
              </a:xfrm>
              <a:custGeom>
                <a:avLst/>
                <a:gdLst/>
                <a:ahLst/>
                <a:cxnLst/>
                <a:rect l="l" t="t" r="r" b="b"/>
                <a:pathLst>
                  <a:path w="843" h="357" extrusionOk="0">
                    <a:moveTo>
                      <a:pt x="0" y="1"/>
                    </a:moveTo>
                    <a:cubicBezTo>
                      <a:pt x="1" y="1"/>
                      <a:pt x="422" y="180"/>
                      <a:pt x="461" y="220"/>
                    </a:cubicBezTo>
                    <a:cubicBezTo>
                      <a:pt x="503" y="262"/>
                      <a:pt x="503" y="314"/>
                      <a:pt x="503" y="314"/>
                    </a:cubicBezTo>
                    <a:lnTo>
                      <a:pt x="748" y="357"/>
                    </a:lnTo>
                    <a:lnTo>
                      <a:pt x="843" y="125"/>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53"/>
              <p:cNvSpPr/>
              <p:nvPr/>
            </p:nvSpPr>
            <p:spPr>
              <a:xfrm>
                <a:off x="6882800" y="2767100"/>
                <a:ext cx="156775" cy="101375"/>
              </a:xfrm>
              <a:custGeom>
                <a:avLst/>
                <a:gdLst/>
                <a:ahLst/>
                <a:cxnLst/>
                <a:rect l="l" t="t" r="r" b="b"/>
                <a:pathLst>
                  <a:path w="6271" h="4055" extrusionOk="0">
                    <a:moveTo>
                      <a:pt x="777" y="1"/>
                    </a:moveTo>
                    <a:lnTo>
                      <a:pt x="150" y="258"/>
                    </a:lnTo>
                    <a:cubicBezTo>
                      <a:pt x="124" y="288"/>
                      <a:pt x="95" y="327"/>
                      <a:pt x="56" y="340"/>
                    </a:cubicBezTo>
                    <a:cubicBezTo>
                      <a:pt x="0" y="477"/>
                      <a:pt x="13" y="640"/>
                      <a:pt x="69" y="777"/>
                    </a:cubicBezTo>
                    <a:lnTo>
                      <a:pt x="245" y="1156"/>
                    </a:lnTo>
                    <a:lnTo>
                      <a:pt x="666" y="1740"/>
                    </a:lnTo>
                    <a:lnTo>
                      <a:pt x="1551" y="2341"/>
                    </a:lnTo>
                    <a:lnTo>
                      <a:pt x="2559" y="2925"/>
                    </a:lnTo>
                    <a:lnTo>
                      <a:pt x="3375" y="3307"/>
                    </a:lnTo>
                    <a:lnTo>
                      <a:pt x="4909" y="3862"/>
                    </a:lnTo>
                    <a:lnTo>
                      <a:pt x="5605" y="4041"/>
                    </a:lnTo>
                    <a:cubicBezTo>
                      <a:pt x="5644" y="4050"/>
                      <a:pt x="5683" y="4055"/>
                      <a:pt x="5721" y="4055"/>
                    </a:cubicBezTo>
                    <a:cubicBezTo>
                      <a:pt x="5911" y="4055"/>
                      <a:pt x="6086" y="3951"/>
                      <a:pt x="6176" y="3780"/>
                    </a:cubicBezTo>
                    <a:cubicBezTo>
                      <a:pt x="6202" y="3728"/>
                      <a:pt x="6244" y="3660"/>
                      <a:pt x="6270" y="3591"/>
                    </a:cubicBezTo>
                    <a:lnTo>
                      <a:pt x="3440" y="2096"/>
                    </a:lnTo>
                    <a:lnTo>
                      <a:pt x="3264" y="1238"/>
                    </a:lnTo>
                    <a:lnTo>
                      <a:pt x="1306" y="95"/>
                    </a:lnTo>
                    <a:lnTo>
                      <a:pt x="777" y="1"/>
                    </a:ln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53"/>
              <p:cNvSpPr/>
              <p:nvPr/>
            </p:nvSpPr>
            <p:spPr>
              <a:xfrm>
                <a:off x="6961700" y="2749800"/>
                <a:ext cx="123400" cy="121050"/>
              </a:xfrm>
              <a:custGeom>
                <a:avLst/>
                <a:gdLst/>
                <a:ahLst/>
                <a:cxnLst/>
                <a:rect l="l" t="t" r="r" b="b"/>
                <a:pathLst>
                  <a:path w="4936" h="4842" extrusionOk="0">
                    <a:moveTo>
                      <a:pt x="2530" y="1"/>
                    </a:moveTo>
                    <a:cubicBezTo>
                      <a:pt x="2530" y="1"/>
                      <a:pt x="1074" y="1861"/>
                      <a:pt x="0" y="4038"/>
                    </a:cubicBezTo>
                    <a:cubicBezTo>
                      <a:pt x="2425" y="4809"/>
                      <a:pt x="2919" y="4841"/>
                      <a:pt x="2985" y="4841"/>
                    </a:cubicBezTo>
                    <a:cubicBezTo>
                      <a:pt x="2991" y="4841"/>
                      <a:pt x="2994" y="4841"/>
                      <a:pt x="2994" y="4841"/>
                    </a:cubicBezTo>
                    <a:lnTo>
                      <a:pt x="4936" y="1101"/>
                    </a:lnTo>
                    <a:cubicBezTo>
                      <a:pt x="4936" y="1101"/>
                      <a:pt x="3265" y="572"/>
                      <a:pt x="253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53"/>
              <p:cNvSpPr/>
              <p:nvPr/>
            </p:nvSpPr>
            <p:spPr>
              <a:xfrm>
                <a:off x="7147675" y="2751100"/>
                <a:ext cx="17400" cy="62625"/>
              </a:xfrm>
              <a:custGeom>
                <a:avLst/>
                <a:gdLst/>
                <a:ahLst/>
                <a:cxnLst/>
                <a:rect l="l" t="t" r="r" b="b"/>
                <a:pathLst>
                  <a:path w="696" h="2505" extrusionOk="0">
                    <a:moveTo>
                      <a:pt x="258" y="1"/>
                    </a:moveTo>
                    <a:lnTo>
                      <a:pt x="0" y="151"/>
                    </a:lnTo>
                    <a:lnTo>
                      <a:pt x="206" y="2504"/>
                    </a:lnTo>
                    <a:lnTo>
                      <a:pt x="695" y="2204"/>
                    </a:lnTo>
                    <a:lnTo>
                      <a:pt x="25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53"/>
              <p:cNvSpPr/>
              <p:nvPr/>
            </p:nvSpPr>
            <p:spPr>
              <a:xfrm>
                <a:off x="7058975" y="2847000"/>
                <a:ext cx="192750" cy="124450"/>
              </a:xfrm>
              <a:custGeom>
                <a:avLst/>
                <a:gdLst/>
                <a:ahLst/>
                <a:cxnLst/>
                <a:rect l="l" t="t" r="r" b="b"/>
                <a:pathLst>
                  <a:path w="7710" h="4978" extrusionOk="0">
                    <a:moveTo>
                      <a:pt x="7710" y="0"/>
                    </a:moveTo>
                    <a:lnTo>
                      <a:pt x="0" y="4638"/>
                    </a:lnTo>
                    <a:lnTo>
                      <a:pt x="0" y="4978"/>
                    </a:lnTo>
                    <a:lnTo>
                      <a:pt x="7710" y="369"/>
                    </a:lnTo>
                    <a:lnTo>
                      <a:pt x="771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53"/>
              <p:cNvSpPr/>
              <p:nvPr/>
            </p:nvSpPr>
            <p:spPr>
              <a:xfrm>
                <a:off x="6905975" y="2941900"/>
                <a:ext cx="66600" cy="42600"/>
              </a:xfrm>
              <a:custGeom>
                <a:avLst/>
                <a:gdLst/>
                <a:ahLst/>
                <a:cxnLst/>
                <a:rect l="l" t="t" r="r" b="b"/>
                <a:pathLst>
                  <a:path w="2664" h="1704" extrusionOk="0">
                    <a:moveTo>
                      <a:pt x="2419" y="0"/>
                    </a:moveTo>
                    <a:cubicBezTo>
                      <a:pt x="2337" y="0"/>
                      <a:pt x="2216" y="82"/>
                      <a:pt x="1808" y="82"/>
                    </a:cubicBezTo>
                    <a:cubicBezTo>
                      <a:pt x="1482" y="82"/>
                      <a:pt x="1268" y="11"/>
                      <a:pt x="1084" y="11"/>
                    </a:cubicBezTo>
                    <a:cubicBezTo>
                      <a:pt x="1038" y="11"/>
                      <a:pt x="994" y="15"/>
                      <a:pt x="950" y="26"/>
                    </a:cubicBezTo>
                    <a:cubicBezTo>
                      <a:pt x="735" y="82"/>
                      <a:pt x="0" y="966"/>
                      <a:pt x="0" y="1074"/>
                    </a:cubicBezTo>
                    <a:lnTo>
                      <a:pt x="0" y="1113"/>
                    </a:lnTo>
                    <a:cubicBezTo>
                      <a:pt x="13" y="1129"/>
                      <a:pt x="13" y="1129"/>
                      <a:pt x="13" y="1143"/>
                    </a:cubicBezTo>
                    <a:cubicBezTo>
                      <a:pt x="13" y="1169"/>
                      <a:pt x="26" y="1195"/>
                      <a:pt x="26" y="1211"/>
                    </a:cubicBezTo>
                    <a:cubicBezTo>
                      <a:pt x="52" y="1263"/>
                      <a:pt x="65" y="1306"/>
                      <a:pt x="65" y="1306"/>
                    </a:cubicBezTo>
                    <a:lnTo>
                      <a:pt x="868" y="1551"/>
                    </a:lnTo>
                    <a:cubicBezTo>
                      <a:pt x="868" y="1551"/>
                      <a:pt x="1494" y="1703"/>
                      <a:pt x="1667" y="1703"/>
                    </a:cubicBezTo>
                    <a:cubicBezTo>
                      <a:pt x="1680" y="1703"/>
                      <a:pt x="1690" y="1702"/>
                      <a:pt x="1697" y="1701"/>
                    </a:cubicBezTo>
                    <a:cubicBezTo>
                      <a:pt x="1795" y="1671"/>
                      <a:pt x="2337" y="1400"/>
                      <a:pt x="2380" y="1319"/>
                    </a:cubicBezTo>
                    <a:cubicBezTo>
                      <a:pt x="2393" y="1319"/>
                      <a:pt x="2393" y="1306"/>
                      <a:pt x="2406" y="1293"/>
                    </a:cubicBezTo>
                    <a:cubicBezTo>
                      <a:pt x="2406" y="1293"/>
                      <a:pt x="2406" y="1276"/>
                      <a:pt x="2419" y="1263"/>
                    </a:cubicBezTo>
                    <a:cubicBezTo>
                      <a:pt x="2419" y="1263"/>
                      <a:pt x="2432" y="1250"/>
                      <a:pt x="2432" y="1237"/>
                    </a:cubicBezTo>
                    <a:lnTo>
                      <a:pt x="2448" y="1224"/>
                    </a:lnTo>
                    <a:cubicBezTo>
                      <a:pt x="2448" y="1211"/>
                      <a:pt x="2461" y="1211"/>
                      <a:pt x="2461" y="1195"/>
                    </a:cubicBezTo>
                    <a:cubicBezTo>
                      <a:pt x="2474" y="1182"/>
                      <a:pt x="2474" y="1169"/>
                      <a:pt x="2474" y="1156"/>
                    </a:cubicBezTo>
                    <a:cubicBezTo>
                      <a:pt x="2513" y="1100"/>
                      <a:pt x="2556" y="1019"/>
                      <a:pt x="2595" y="966"/>
                    </a:cubicBezTo>
                    <a:cubicBezTo>
                      <a:pt x="2595" y="950"/>
                      <a:pt x="2611" y="937"/>
                      <a:pt x="2624" y="924"/>
                    </a:cubicBezTo>
                    <a:cubicBezTo>
                      <a:pt x="2624" y="911"/>
                      <a:pt x="2624" y="911"/>
                      <a:pt x="2638" y="898"/>
                    </a:cubicBezTo>
                    <a:cubicBezTo>
                      <a:pt x="2651" y="868"/>
                      <a:pt x="2651" y="855"/>
                      <a:pt x="2664" y="842"/>
                    </a:cubicBezTo>
                    <a:lnTo>
                      <a:pt x="2664" y="271"/>
                    </a:lnTo>
                    <a:lnTo>
                      <a:pt x="2569" y="26"/>
                    </a:lnTo>
                    <a:cubicBezTo>
                      <a:pt x="2569" y="26"/>
                      <a:pt x="2500" y="0"/>
                      <a:pt x="241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53"/>
              <p:cNvSpPr/>
              <p:nvPr/>
            </p:nvSpPr>
            <p:spPr>
              <a:xfrm>
                <a:off x="6905975" y="2941900"/>
                <a:ext cx="66600" cy="33625"/>
              </a:xfrm>
              <a:custGeom>
                <a:avLst/>
                <a:gdLst/>
                <a:ahLst/>
                <a:cxnLst/>
                <a:rect l="l" t="t" r="r" b="b"/>
                <a:pathLst>
                  <a:path w="2664" h="1345" extrusionOk="0">
                    <a:moveTo>
                      <a:pt x="2419" y="0"/>
                    </a:moveTo>
                    <a:cubicBezTo>
                      <a:pt x="2337" y="0"/>
                      <a:pt x="2216" y="82"/>
                      <a:pt x="1808" y="82"/>
                    </a:cubicBezTo>
                    <a:cubicBezTo>
                      <a:pt x="1482" y="82"/>
                      <a:pt x="1268" y="11"/>
                      <a:pt x="1084" y="11"/>
                    </a:cubicBezTo>
                    <a:cubicBezTo>
                      <a:pt x="1038" y="11"/>
                      <a:pt x="994" y="15"/>
                      <a:pt x="950" y="26"/>
                    </a:cubicBezTo>
                    <a:cubicBezTo>
                      <a:pt x="735" y="82"/>
                      <a:pt x="0" y="966"/>
                      <a:pt x="0" y="1074"/>
                    </a:cubicBezTo>
                    <a:lnTo>
                      <a:pt x="0" y="1113"/>
                    </a:lnTo>
                    <a:cubicBezTo>
                      <a:pt x="13" y="1129"/>
                      <a:pt x="13" y="1129"/>
                      <a:pt x="13" y="1143"/>
                    </a:cubicBezTo>
                    <a:cubicBezTo>
                      <a:pt x="13" y="1169"/>
                      <a:pt x="26" y="1195"/>
                      <a:pt x="26" y="1211"/>
                    </a:cubicBezTo>
                    <a:cubicBezTo>
                      <a:pt x="52" y="1263"/>
                      <a:pt x="65" y="1306"/>
                      <a:pt x="65" y="1306"/>
                    </a:cubicBezTo>
                    <a:cubicBezTo>
                      <a:pt x="176" y="1250"/>
                      <a:pt x="284" y="1211"/>
                      <a:pt x="392" y="1182"/>
                    </a:cubicBezTo>
                    <a:cubicBezTo>
                      <a:pt x="546" y="1147"/>
                      <a:pt x="676" y="1141"/>
                      <a:pt x="746" y="1141"/>
                    </a:cubicBezTo>
                    <a:cubicBezTo>
                      <a:pt x="780" y="1141"/>
                      <a:pt x="800" y="1143"/>
                      <a:pt x="800" y="1143"/>
                    </a:cubicBezTo>
                    <a:lnTo>
                      <a:pt x="1766" y="1345"/>
                    </a:lnTo>
                    <a:lnTo>
                      <a:pt x="1808" y="1345"/>
                    </a:lnTo>
                    <a:lnTo>
                      <a:pt x="2337" y="1319"/>
                    </a:lnTo>
                    <a:cubicBezTo>
                      <a:pt x="2337" y="1319"/>
                      <a:pt x="2367" y="1319"/>
                      <a:pt x="2406" y="1293"/>
                    </a:cubicBezTo>
                    <a:cubicBezTo>
                      <a:pt x="2406" y="1293"/>
                      <a:pt x="2406" y="1276"/>
                      <a:pt x="2419" y="1263"/>
                    </a:cubicBezTo>
                    <a:cubicBezTo>
                      <a:pt x="2419" y="1263"/>
                      <a:pt x="2432" y="1250"/>
                      <a:pt x="2432" y="1237"/>
                    </a:cubicBezTo>
                    <a:lnTo>
                      <a:pt x="2448" y="1224"/>
                    </a:lnTo>
                    <a:cubicBezTo>
                      <a:pt x="2448" y="1211"/>
                      <a:pt x="2461" y="1211"/>
                      <a:pt x="2461" y="1195"/>
                    </a:cubicBezTo>
                    <a:cubicBezTo>
                      <a:pt x="2474" y="1182"/>
                      <a:pt x="2474" y="1169"/>
                      <a:pt x="2474" y="1156"/>
                    </a:cubicBezTo>
                    <a:cubicBezTo>
                      <a:pt x="2513" y="1100"/>
                      <a:pt x="2556" y="1019"/>
                      <a:pt x="2595" y="966"/>
                    </a:cubicBezTo>
                    <a:cubicBezTo>
                      <a:pt x="2595" y="950"/>
                      <a:pt x="2611" y="937"/>
                      <a:pt x="2624" y="924"/>
                    </a:cubicBezTo>
                    <a:cubicBezTo>
                      <a:pt x="2624" y="911"/>
                      <a:pt x="2624" y="911"/>
                      <a:pt x="2638" y="898"/>
                    </a:cubicBezTo>
                    <a:cubicBezTo>
                      <a:pt x="2651" y="868"/>
                      <a:pt x="2651" y="855"/>
                      <a:pt x="2664" y="842"/>
                    </a:cubicBezTo>
                    <a:lnTo>
                      <a:pt x="2664" y="271"/>
                    </a:lnTo>
                    <a:lnTo>
                      <a:pt x="2569" y="26"/>
                    </a:lnTo>
                    <a:cubicBezTo>
                      <a:pt x="2569" y="26"/>
                      <a:pt x="2500" y="0"/>
                      <a:pt x="241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53"/>
              <p:cNvSpPr/>
              <p:nvPr/>
            </p:nvSpPr>
            <p:spPr>
              <a:xfrm>
                <a:off x="6925950" y="2947275"/>
                <a:ext cx="28600" cy="27725"/>
              </a:xfrm>
              <a:custGeom>
                <a:avLst/>
                <a:gdLst/>
                <a:ahLst/>
                <a:cxnLst/>
                <a:rect l="l" t="t" r="r" b="b"/>
                <a:pathLst>
                  <a:path w="1144" h="1109" extrusionOk="0">
                    <a:moveTo>
                      <a:pt x="314" y="1"/>
                    </a:moveTo>
                    <a:cubicBezTo>
                      <a:pt x="151" y="301"/>
                      <a:pt x="1" y="928"/>
                      <a:pt x="1" y="928"/>
                    </a:cubicBezTo>
                    <a:cubicBezTo>
                      <a:pt x="1" y="928"/>
                      <a:pt x="733" y="1109"/>
                      <a:pt x="908" y="1109"/>
                    </a:cubicBezTo>
                    <a:cubicBezTo>
                      <a:pt x="924" y="1109"/>
                      <a:pt x="935" y="1107"/>
                      <a:pt x="941" y="1104"/>
                    </a:cubicBezTo>
                    <a:cubicBezTo>
                      <a:pt x="1009" y="1078"/>
                      <a:pt x="1143" y="125"/>
                      <a:pt x="1143" y="125"/>
                    </a:cubicBezTo>
                    <a:cubicBezTo>
                      <a:pt x="1143" y="125"/>
                      <a:pt x="546" y="56"/>
                      <a:pt x="31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53"/>
              <p:cNvSpPr/>
              <p:nvPr/>
            </p:nvSpPr>
            <p:spPr>
              <a:xfrm>
                <a:off x="6798500" y="2782025"/>
                <a:ext cx="242775" cy="162400"/>
              </a:xfrm>
              <a:custGeom>
                <a:avLst/>
                <a:gdLst/>
                <a:ahLst/>
                <a:cxnLst/>
                <a:rect l="l" t="t" r="r" b="b"/>
                <a:pathLst>
                  <a:path w="9711" h="6496" extrusionOk="0">
                    <a:moveTo>
                      <a:pt x="2912" y="1"/>
                    </a:moveTo>
                    <a:lnTo>
                      <a:pt x="2912" y="1"/>
                    </a:lnTo>
                    <a:cubicBezTo>
                      <a:pt x="245" y="2436"/>
                      <a:pt x="56" y="2805"/>
                      <a:pt x="27" y="2968"/>
                    </a:cubicBezTo>
                    <a:cubicBezTo>
                      <a:pt x="0" y="3131"/>
                      <a:pt x="40" y="3170"/>
                      <a:pt x="82" y="3294"/>
                    </a:cubicBezTo>
                    <a:cubicBezTo>
                      <a:pt x="138" y="3402"/>
                      <a:pt x="284" y="3539"/>
                      <a:pt x="529" y="3852"/>
                    </a:cubicBezTo>
                    <a:cubicBezTo>
                      <a:pt x="790" y="4163"/>
                      <a:pt x="1822" y="5334"/>
                      <a:pt x="2612" y="5781"/>
                    </a:cubicBezTo>
                    <a:cubicBezTo>
                      <a:pt x="3385" y="6232"/>
                      <a:pt x="4107" y="6176"/>
                      <a:pt x="4936" y="6353"/>
                    </a:cubicBezTo>
                    <a:cubicBezTo>
                      <a:pt x="5351" y="6447"/>
                      <a:pt x="5721" y="6496"/>
                      <a:pt x="6030" y="6496"/>
                    </a:cubicBezTo>
                    <a:cubicBezTo>
                      <a:pt x="6351" y="6496"/>
                      <a:pt x="6607" y="6444"/>
                      <a:pt x="6786" y="6340"/>
                    </a:cubicBezTo>
                    <a:cubicBezTo>
                      <a:pt x="7155" y="6150"/>
                      <a:pt x="9710" y="3948"/>
                      <a:pt x="9711" y="3947"/>
                    </a:cubicBezTo>
                    <a:lnTo>
                      <a:pt x="9711" y="3947"/>
                    </a:lnTo>
                    <a:cubicBezTo>
                      <a:pt x="9710" y="3948"/>
                      <a:pt x="6829" y="6271"/>
                      <a:pt x="6473" y="6382"/>
                    </a:cubicBezTo>
                    <a:cubicBezTo>
                      <a:pt x="6401" y="6391"/>
                      <a:pt x="6306" y="6394"/>
                      <a:pt x="6211" y="6394"/>
                    </a:cubicBezTo>
                    <a:cubicBezTo>
                      <a:pt x="6022" y="6394"/>
                      <a:pt x="5833" y="6382"/>
                      <a:pt x="5833" y="6382"/>
                    </a:cubicBezTo>
                    <a:cubicBezTo>
                      <a:pt x="5618" y="6366"/>
                      <a:pt x="5086" y="6284"/>
                      <a:pt x="4420" y="6056"/>
                    </a:cubicBezTo>
                    <a:cubicBezTo>
                      <a:pt x="3604" y="5768"/>
                      <a:pt x="3170" y="5592"/>
                      <a:pt x="2788" y="5416"/>
                    </a:cubicBezTo>
                    <a:cubicBezTo>
                      <a:pt x="2517" y="5279"/>
                      <a:pt x="1753" y="4789"/>
                      <a:pt x="1753" y="4789"/>
                    </a:cubicBezTo>
                    <a:lnTo>
                      <a:pt x="516" y="3741"/>
                    </a:lnTo>
                    <a:cubicBezTo>
                      <a:pt x="516" y="3741"/>
                      <a:pt x="190" y="3333"/>
                      <a:pt x="138" y="3226"/>
                    </a:cubicBezTo>
                    <a:cubicBezTo>
                      <a:pt x="82" y="3118"/>
                      <a:pt x="95" y="2899"/>
                      <a:pt x="95" y="2899"/>
                    </a:cubicBezTo>
                    <a:lnTo>
                      <a:pt x="291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53"/>
              <p:cNvSpPr/>
              <p:nvPr/>
            </p:nvSpPr>
            <p:spPr>
              <a:xfrm>
                <a:off x="6811725" y="2879100"/>
                <a:ext cx="110175" cy="88275"/>
              </a:xfrm>
              <a:custGeom>
                <a:avLst/>
                <a:gdLst/>
                <a:ahLst/>
                <a:cxnLst/>
                <a:rect l="l" t="t" r="r" b="b"/>
                <a:pathLst>
                  <a:path w="4407" h="3531" extrusionOk="0">
                    <a:moveTo>
                      <a:pt x="21" y="0"/>
                    </a:moveTo>
                    <a:cubicBezTo>
                      <a:pt x="10" y="0"/>
                      <a:pt x="0" y="6"/>
                      <a:pt x="0" y="22"/>
                    </a:cubicBezTo>
                    <a:cubicBezTo>
                      <a:pt x="17" y="214"/>
                      <a:pt x="17" y="867"/>
                      <a:pt x="56" y="1220"/>
                    </a:cubicBezTo>
                    <a:cubicBezTo>
                      <a:pt x="69" y="1422"/>
                      <a:pt x="111" y="1601"/>
                      <a:pt x="137" y="1709"/>
                    </a:cubicBezTo>
                    <a:cubicBezTo>
                      <a:pt x="150" y="1791"/>
                      <a:pt x="193" y="1859"/>
                      <a:pt x="245" y="1898"/>
                    </a:cubicBezTo>
                    <a:cubicBezTo>
                      <a:pt x="438" y="2049"/>
                      <a:pt x="859" y="2375"/>
                      <a:pt x="1172" y="2564"/>
                    </a:cubicBezTo>
                    <a:cubicBezTo>
                      <a:pt x="1580" y="2809"/>
                      <a:pt x="1864" y="2933"/>
                      <a:pt x="2301" y="3152"/>
                    </a:cubicBezTo>
                    <a:cubicBezTo>
                      <a:pt x="2735" y="3354"/>
                      <a:pt x="3362" y="3531"/>
                      <a:pt x="3362" y="3531"/>
                    </a:cubicBezTo>
                    <a:lnTo>
                      <a:pt x="3538" y="3397"/>
                    </a:lnTo>
                    <a:cubicBezTo>
                      <a:pt x="3754" y="3123"/>
                      <a:pt x="4407" y="2470"/>
                      <a:pt x="4407" y="2470"/>
                    </a:cubicBezTo>
                    <a:cubicBezTo>
                      <a:pt x="4407" y="2470"/>
                      <a:pt x="4325" y="2388"/>
                      <a:pt x="4299" y="2375"/>
                    </a:cubicBezTo>
                    <a:cubicBezTo>
                      <a:pt x="4286" y="2362"/>
                      <a:pt x="2762" y="1477"/>
                      <a:pt x="1988" y="1001"/>
                    </a:cubicBezTo>
                    <a:cubicBezTo>
                      <a:pt x="1241" y="554"/>
                      <a:pt x="314" y="296"/>
                      <a:pt x="43" y="9"/>
                    </a:cubicBezTo>
                    <a:cubicBezTo>
                      <a:pt x="37" y="3"/>
                      <a:pt x="29" y="0"/>
                      <a:pt x="21" y="0"/>
                    </a:cubicBez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53"/>
              <p:cNvSpPr/>
              <p:nvPr/>
            </p:nvSpPr>
            <p:spPr>
              <a:xfrm>
                <a:off x="6811725" y="2879100"/>
                <a:ext cx="88800" cy="88275"/>
              </a:xfrm>
              <a:custGeom>
                <a:avLst/>
                <a:gdLst/>
                <a:ahLst/>
                <a:cxnLst/>
                <a:rect l="l" t="t" r="r" b="b"/>
                <a:pathLst>
                  <a:path w="3552" h="3531" extrusionOk="0">
                    <a:moveTo>
                      <a:pt x="21" y="0"/>
                    </a:moveTo>
                    <a:cubicBezTo>
                      <a:pt x="10" y="0"/>
                      <a:pt x="0" y="6"/>
                      <a:pt x="0" y="22"/>
                    </a:cubicBezTo>
                    <a:cubicBezTo>
                      <a:pt x="17" y="214"/>
                      <a:pt x="17" y="867"/>
                      <a:pt x="56" y="1220"/>
                    </a:cubicBezTo>
                    <a:cubicBezTo>
                      <a:pt x="69" y="1422"/>
                      <a:pt x="111" y="1601"/>
                      <a:pt x="137" y="1709"/>
                    </a:cubicBezTo>
                    <a:cubicBezTo>
                      <a:pt x="150" y="1791"/>
                      <a:pt x="193" y="1859"/>
                      <a:pt x="245" y="1898"/>
                    </a:cubicBezTo>
                    <a:cubicBezTo>
                      <a:pt x="438" y="2049"/>
                      <a:pt x="859" y="2375"/>
                      <a:pt x="1172" y="2564"/>
                    </a:cubicBezTo>
                    <a:cubicBezTo>
                      <a:pt x="1580" y="2809"/>
                      <a:pt x="1864" y="2933"/>
                      <a:pt x="2301" y="3152"/>
                    </a:cubicBezTo>
                    <a:cubicBezTo>
                      <a:pt x="2735" y="3354"/>
                      <a:pt x="3362" y="3531"/>
                      <a:pt x="3362" y="3531"/>
                    </a:cubicBezTo>
                    <a:lnTo>
                      <a:pt x="3538" y="3397"/>
                    </a:lnTo>
                    <a:lnTo>
                      <a:pt x="3551" y="3380"/>
                    </a:lnTo>
                    <a:cubicBezTo>
                      <a:pt x="3457" y="3354"/>
                      <a:pt x="3307" y="3341"/>
                      <a:pt x="3238" y="3273"/>
                    </a:cubicBezTo>
                    <a:cubicBezTo>
                      <a:pt x="3143" y="3191"/>
                      <a:pt x="3088" y="3028"/>
                      <a:pt x="3036" y="2920"/>
                    </a:cubicBezTo>
                    <a:cubicBezTo>
                      <a:pt x="3019" y="2891"/>
                      <a:pt x="2993" y="2852"/>
                      <a:pt x="2967" y="2825"/>
                    </a:cubicBezTo>
                    <a:cubicBezTo>
                      <a:pt x="2938" y="2796"/>
                      <a:pt x="2912" y="2783"/>
                      <a:pt x="2873" y="2770"/>
                    </a:cubicBezTo>
                    <a:cubicBezTo>
                      <a:pt x="2709" y="2688"/>
                      <a:pt x="2530" y="2607"/>
                      <a:pt x="2367" y="2512"/>
                    </a:cubicBezTo>
                    <a:cubicBezTo>
                      <a:pt x="2233" y="2457"/>
                      <a:pt x="2109" y="2388"/>
                      <a:pt x="2027" y="2267"/>
                    </a:cubicBezTo>
                    <a:cubicBezTo>
                      <a:pt x="2001" y="2225"/>
                      <a:pt x="1975" y="2173"/>
                      <a:pt x="1919" y="2143"/>
                    </a:cubicBezTo>
                    <a:cubicBezTo>
                      <a:pt x="1893" y="2130"/>
                      <a:pt x="1864" y="2130"/>
                      <a:pt x="1838" y="2130"/>
                    </a:cubicBezTo>
                    <a:cubicBezTo>
                      <a:pt x="1701" y="2117"/>
                      <a:pt x="1567" y="2104"/>
                      <a:pt x="1430" y="2104"/>
                    </a:cubicBezTo>
                    <a:cubicBezTo>
                      <a:pt x="1368" y="2112"/>
                      <a:pt x="1309" y="2119"/>
                      <a:pt x="1249" y="2119"/>
                    </a:cubicBezTo>
                    <a:cubicBezTo>
                      <a:pt x="1206" y="2119"/>
                      <a:pt x="1162" y="2115"/>
                      <a:pt x="1116" y="2104"/>
                    </a:cubicBezTo>
                    <a:cubicBezTo>
                      <a:pt x="1022" y="2075"/>
                      <a:pt x="927" y="2036"/>
                      <a:pt x="846" y="1993"/>
                    </a:cubicBezTo>
                    <a:cubicBezTo>
                      <a:pt x="764" y="1967"/>
                      <a:pt x="669" y="1928"/>
                      <a:pt x="601" y="1885"/>
                    </a:cubicBezTo>
                    <a:cubicBezTo>
                      <a:pt x="545" y="1846"/>
                      <a:pt x="506" y="1791"/>
                      <a:pt x="451" y="1748"/>
                    </a:cubicBezTo>
                    <a:cubicBezTo>
                      <a:pt x="395" y="1709"/>
                      <a:pt x="356" y="1641"/>
                      <a:pt x="343" y="1572"/>
                    </a:cubicBezTo>
                    <a:cubicBezTo>
                      <a:pt x="314" y="1464"/>
                      <a:pt x="274" y="1275"/>
                      <a:pt x="261" y="1069"/>
                    </a:cubicBezTo>
                    <a:cubicBezTo>
                      <a:pt x="232" y="838"/>
                      <a:pt x="219" y="459"/>
                      <a:pt x="219" y="172"/>
                    </a:cubicBezTo>
                    <a:cubicBezTo>
                      <a:pt x="150" y="103"/>
                      <a:pt x="82" y="51"/>
                      <a:pt x="43" y="9"/>
                    </a:cubicBezTo>
                    <a:cubicBezTo>
                      <a:pt x="37" y="3"/>
                      <a:pt x="29" y="0"/>
                      <a:pt x="2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53"/>
              <p:cNvSpPr/>
              <p:nvPr/>
            </p:nvSpPr>
            <p:spPr>
              <a:xfrm>
                <a:off x="6788625" y="2853425"/>
                <a:ext cx="21475" cy="64325"/>
              </a:xfrm>
              <a:custGeom>
                <a:avLst/>
                <a:gdLst/>
                <a:ahLst/>
                <a:cxnLst/>
                <a:rect l="l" t="t" r="r" b="b"/>
                <a:pathLst>
                  <a:path w="859" h="2573" extrusionOk="0">
                    <a:moveTo>
                      <a:pt x="464" y="1"/>
                    </a:moveTo>
                    <a:lnTo>
                      <a:pt x="464" y="1"/>
                    </a:lnTo>
                    <a:cubicBezTo>
                      <a:pt x="464" y="1"/>
                      <a:pt x="451" y="44"/>
                      <a:pt x="382" y="180"/>
                    </a:cubicBezTo>
                    <a:cubicBezTo>
                      <a:pt x="353" y="233"/>
                      <a:pt x="271" y="477"/>
                      <a:pt x="190" y="735"/>
                    </a:cubicBezTo>
                    <a:cubicBezTo>
                      <a:pt x="95" y="1036"/>
                      <a:pt x="0" y="1362"/>
                      <a:pt x="14" y="1470"/>
                    </a:cubicBezTo>
                    <a:cubicBezTo>
                      <a:pt x="14" y="1675"/>
                      <a:pt x="219" y="1989"/>
                      <a:pt x="301" y="2123"/>
                    </a:cubicBezTo>
                    <a:cubicBezTo>
                      <a:pt x="395" y="2260"/>
                      <a:pt x="503" y="2423"/>
                      <a:pt x="572" y="2491"/>
                    </a:cubicBezTo>
                    <a:cubicBezTo>
                      <a:pt x="614" y="2531"/>
                      <a:pt x="666" y="2573"/>
                      <a:pt x="735" y="2573"/>
                    </a:cubicBezTo>
                    <a:cubicBezTo>
                      <a:pt x="777" y="2573"/>
                      <a:pt x="816" y="2531"/>
                      <a:pt x="859" y="2410"/>
                    </a:cubicBezTo>
                    <a:cubicBezTo>
                      <a:pt x="748" y="1920"/>
                      <a:pt x="843" y="967"/>
                      <a:pt x="816" y="846"/>
                    </a:cubicBezTo>
                    <a:cubicBezTo>
                      <a:pt x="777" y="722"/>
                      <a:pt x="614" y="654"/>
                      <a:pt x="516" y="396"/>
                    </a:cubicBezTo>
                    <a:cubicBezTo>
                      <a:pt x="422" y="151"/>
                      <a:pt x="451" y="112"/>
                      <a:pt x="4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53"/>
              <p:cNvSpPr/>
              <p:nvPr/>
            </p:nvSpPr>
            <p:spPr>
              <a:xfrm>
                <a:off x="6797850" y="2865025"/>
                <a:ext cx="12250" cy="48650"/>
              </a:xfrm>
              <a:custGeom>
                <a:avLst/>
                <a:gdLst/>
                <a:ahLst/>
                <a:cxnLst/>
                <a:rect l="l" t="t" r="r" b="b"/>
                <a:pathLst>
                  <a:path w="490" h="1946" extrusionOk="0">
                    <a:moveTo>
                      <a:pt x="177" y="0"/>
                    </a:moveTo>
                    <a:cubicBezTo>
                      <a:pt x="164" y="301"/>
                      <a:pt x="0" y="1022"/>
                      <a:pt x="39" y="1280"/>
                    </a:cubicBezTo>
                    <a:cubicBezTo>
                      <a:pt x="95" y="1538"/>
                      <a:pt x="490" y="1946"/>
                      <a:pt x="490" y="1946"/>
                    </a:cubicBezTo>
                    <a:cubicBezTo>
                      <a:pt x="379" y="1456"/>
                      <a:pt x="474" y="503"/>
                      <a:pt x="447" y="382"/>
                    </a:cubicBezTo>
                    <a:cubicBezTo>
                      <a:pt x="421" y="271"/>
                      <a:pt x="271" y="206"/>
                      <a:pt x="17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53"/>
              <p:cNvSpPr/>
              <p:nvPr/>
            </p:nvSpPr>
            <p:spPr>
              <a:xfrm>
                <a:off x="6951175" y="2944250"/>
                <a:ext cx="20100" cy="35375"/>
              </a:xfrm>
              <a:custGeom>
                <a:avLst/>
                <a:gdLst/>
                <a:ahLst/>
                <a:cxnLst/>
                <a:rect l="l" t="t" r="r" b="b"/>
                <a:pathLst>
                  <a:path w="804" h="1415" extrusionOk="0">
                    <a:moveTo>
                      <a:pt x="611" y="1"/>
                    </a:moveTo>
                    <a:cubicBezTo>
                      <a:pt x="598" y="1"/>
                      <a:pt x="516" y="56"/>
                      <a:pt x="516" y="56"/>
                    </a:cubicBezTo>
                    <a:cubicBezTo>
                      <a:pt x="516" y="56"/>
                      <a:pt x="435" y="69"/>
                      <a:pt x="353" y="82"/>
                    </a:cubicBezTo>
                    <a:cubicBezTo>
                      <a:pt x="314" y="95"/>
                      <a:pt x="216" y="164"/>
                      <a:pt x="216" y="190"/>
                    </a:cubicBezTo>
                    <a:cubicBezTo>
                      <a:pt x="203" y="233"/>
                      <a:pt x="53" y="1035"/>
                      <a:pt x="13" y="1346"/>
                    </a:cubicBezTo>
                    <a:cubicBezTo>
                      <a:pt x="0" y="1414"/>
                      <a:pt x="134" y="1414"/>
                      <a:pt x="134" y="1414"/>
                    </a:cubicBezTo>
                    <a:cubicBezTo>
                      <a:pt x="134" y="1414"/>
                      <a:pt x="271" y="1362"/>
                      <a:pt x="366" y="1306"/>
                    </a:cubicBezTo>
                    <a:cubicBezTo>
                      <a:pt x="448" y="1264"/>
                      <a:pt x="503" y="1225"/>
                      <a:pt x="529" y="1199"/>
                    </a:cubicBezTo>
                    <a:cubicBezTo>
                      <a:pt x="542" y="1169"/>
                      <a:pt x="774" y="761"/>
                      <a:pt x="774" y="693"/>
                    </a:cubicBezTo>
                    <a:cubicBezTo>
                      <a:pt x="787" y="627"/>
                      <a:pt x="803" y="259"/>
                      <a:pt x="774" y="177"/>
                    </a:cubicBezTo>
                    <a:cubicBezTo>
                      <a:pt x="761" y="109"/>
                      <a:pt x="624" y="14"/>
                      <a:pt x="61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53"/>
              <p:cNvSpPr/>
              <p:nvPr/>
            </p:nvSpPr>
            <p:spPr>
              <a:xfrm>
                <a:off x="7137800" y="2833725"/>
                <a:ext cx="17725" cy="13000"/>
              </a:xfrm>
              <a:custGeom>
                <a:avLst/>
                <a:gdLst/>
                <a:ahLst/>
                <a:cxnLst/>
                <a:rect l="l" t="t" r="r" b="b"/>
                <a:pathLst>
                  <a:path w="709" h="520" extrusionOk="0">
                    <a:moveTo>
                      <a:pt x="660" y="0"/>
                    </a:moveTo>
                    <a:cubicBezTo>
                      <a:pt x="596" y="0"/>
                      <a:pt x="56" y="260"/>
                      <a:pt x="56" y="260"/>
                    </a:cubicBezTo>
                    <a:cubicBezTo>
                      <a:pt x="0" y="397"/>
                      <a:pt x="56" y="479"/>
                      <a:pt x="82" y="518"/>
                    </a:cubicBezTo>
                    <a:cubicBezTo>
                      <a:pt x="83" y="519"/>
                      <a:pt x="85" y="520"/>
                      <a:pt x="88" y="520"/>
                    </a:cubicBezTo>
                    <a:cubicBezTo>
                      <a:pt x="153" y="520"/>
                      <a:pt x="616" y="245"/>
                      <a:pt x="653" y="205"/>
                    </a:cubicBezTo>
                    <a:cubicBezTo>
                      <a:pt x="709" y="166"/>
                      <a:pt x="666" y="28"/>
                      <a:pt x="666" y="2"/>
                    </a:cubicBezTo>
                    <a:cubicBezTo>
                      <a:pt x="666" y="1"/>
                      <a:pt x="663" y="0"/>
                      <a:pt x="66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53"/>
              <p:cNvSpPr/>
              <p:nvPr/>
            </p:nvSpPr>
            <p:spPr>
              <a:xfrm>
                <a:off x="7139175" y="2832925"/>
                <a:ext cx="15300" cy="10725"/>
              </a:xfrm>
              <a:custGeom>
                <a:avLst/>
                <a:gdLst/>
                <a:ahLst/>
                <a:cxnLst/>
                <a:rect l="l" t="t" r="r" b="b"/>
                <a:pathLst>
                  <a:path w="612" h="429" extrusionOk="0">
                    <a:moveTo>
                      <a:pt x="516" y="1"/>
                    </a:moveTo>
                    <a:cubicBezTo>
                      <a:pt x="484" y="1"/>
                      <a:pt x="446" y="11"/>
                      <a:pt x="409" y="34"/>
                    </a:cubicBezTo>
                    <a:lnTo>
                      <a:pt x="82" y="224"/>
                    </a:lnTo>
                    <a:cubicBezTo>
                      <a:pt x="40" y="250"/>
                      <a:pt x="1" y="305"/>
                      <a:pt x="1" y="361"/>
                    </a:cubicBezTo>
                    <a:lnTo>
                      <a:pt x="1" y="374"/>
                    </a:lnTo>
                    <a:cubicBezTo>
                      <a:pt x="1" y="410"/>
                      <a:pt x="18" y="428"/>
                      <a:pt x="41" y="428"/>
                    </a:cubicBezTo>
                    <a:cubicBezTo>
                      <a:pt x="53" y="428"/>
                      <a:pt x="68" y="423"/>
                      <a:pt x="82" y="413"/>
                    </a:cubicBezTo>
                    <a:lnTo>
                      <a:pt x="546" y="155"/>
                    </a:lnTo>
                    <a:cubicBezTo>
                      <a:pt x="598" y="129"/>
                      <a:pt x="611" y="34"/>
                      <a:pt x="585" y="21"/>
                    </a:cubicBezTo>
                    <a:cubicBezTo>
                      <a:pt x="567" y="8"/>
                      <a:pt x="543" y="1"/>
                      <a:pt x="51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53"/>
              <p:cNvSpPr/>
              <p:nvPr/>
            </p:nvSpPr>
            <p:spPr>
              <a:xfrm>
                <a:off x="7138850" y="2832600"/>
                <a:ext cx="15625" cy="11400"/>
              </a:xfrm>
              <a:custGeom>
                <a:avLst/>
                <a:gdLst/>
                <a:ahLst/>
                <a:cxnLst/>
                <a:rect l="l" t="t" r="r" b="b"/>
                <a:pathLst>
                  <a:path w="625" h="456" extrusionOk="0">
                    <a:moveTo>
                      <a:pt x="529" y="18"/>
                    </a:moveTo>
                    <a:cubicBezTo>
                      <a:pt x="559" y="18"/>
                      <a:pt x="572" y="34"/>
                      <a:pt x="585" y="34"/>
                    </a:cubicBezTo>
                    <a:cubicBezTo>
                      <a:pt x="598" y="47"/>
                      <a:pt x="598" y="60"/>
                      <a:pt x="598" y="60"/>
                    </a:cubicBezTo>
                    <a:cubicBezTo>
                      <a:pt x="598" y="100"/>
                      <a:pt x="585" y="142"/>
                      <a:pt x="543" y="155"/>
                    </a:cubicBezTo>
                    <a:lnTo>
                      <a:pt x="82" y="426"/>
                    </a:lnTo>
                    <a:lnTo>
                      <a:pt x="40" y="426"/>
                    </a:lnTo>
                    <a:cubicBezTo>
                      <a:pt x="27" y="426"/>
                      <a:pt x="27" y="413"/>
                      <a:pt x="27" y="387"/>
                    </a:cubicBezTo>
                    <a:lnTo>
                      <a:pt x="27" y="374"/>
                    </a:lnTo>
                    <a:cubicBezTo>
                      <a:pt x="27" y="318"/>
                      <a:pt x="53" y="263"/>
                      <a:pt x="95" y="250"/>
                    </a:cubicBezTo>
                    <a:lnTo>
                      <a:pt x="435" y="47"/>
                    </a:lnTo>
                    <a:cubicBezTo>
                      <a:pt x="461" y="34"/>
                      <a:pt x="503" y="18"/>
                      <a:pt x="529" y="18"/>
                    </a:cubicBezTo>
                    <a:close/>
                    <a:moveTo>
                      <a:pt x="532" y="0"/>
                    </a:moveTo>
                    <a:cubicBezTo>
                      <a:pt x="499" y="0"/>
                      <a:pt x="460" y="10"/>
                      <a:pt x="422" y="34"/>
                    </a:cubicBezTo>
                    <a:lnTo>
                      <a:pt x="82" y="224"/>
                    </a:lnTo>
                    <a:cubicBezTo>
                      <a:pt x="40" y="250"/>
                      <a:pt x="1" y="318"/>
                      <a:pt x="1" y="374"/>
                    </a:cubicBezTo>
                    <a:lnTo>
                      <a:pt x="1" y="387"/>
                    </a:lnTo>
                    <a:cubicBezTo>
                      <a:pt x="1" y="413"/>
                      <a:pt x="14" y="442"/>
                      <a:pt x="27" y="455"/>
                    </a:cubicBezTo>
                    <a:lnTo>
                      <a:pt x="53" y="455"/>
                    </a:lnTo>
                    <a:cubicBezTo>
                      <a:pt x="69" y="455"/>
                      <a:pt x="82" y="455"/>
                      <a:pt x="95" y="442"/>
                    </a:cubicBezTo>
                    <a:lnTo>
                      <a:pt x="559" y="181"/>
                    </a:lnTo>
                    <a:cubicBezTo>
                      <a:pt x="598" y="155"/>
                      <a:pt x="624" y="100"/>
                      <a:pt x="624" y="60"/>
                    </a:cubicBezTo>
                    <a:cubicBezTo>
                      <a:pt x="624" y="47"/>
                      <a:pt x="611" y="18"/>
                      <a:pt x="598" y="18"/>
                    </a:cubicBezTo>
                    <a:cubicBezTo>
                      <a:pt x="581" y="6"/>
                      <a:pt x="558" y="0"/>
                      <a:pt x="53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53"/>
              <p:cNvSpPr/>
              <p:nvPr/>
            </p:nvSpPr>
            <p:spPr>
              <a:xfrm>
                <a:off x="7168400" y="2814625"/>
                <a:ext cx="17400" cy="13150"/>
              </a:xfrm>
              <a:custGeom>
                <a:avLst/>
                <a:gdLst/>
                <a:ahLst/>
                <a:cxnLst/>
                <a:rect l="l" t="t" r="r" b="b"/>
                <a:pathLst>
                  <a:path w="696" h="526" extrusionOk="0">
                    <a:moveTo>
                      <a:pt x="650" y="1"/>
                    </a:moveTo>
                    <a:cubicBezTo>
                      <a:pt x="604" y="1"/>
                      <a:pt x="56" y="277"/>
                      <a:pt x="56" y="277"/>
                    </a:cubicBezTo>
                    <a:cubicBezTo>
                      <a:pt x="0" y="397"/>
                      <a:pt x="56" y="492"/>
                      <a:pt x="82" y="522"/>
                    </a:cubicBezTo>
                    <a:cubicBezTo>
                      <a:pt x="84" y="524"/>
                      <a:pt x="87" y="525"/>
                      <a:pt x="92" y="525"/>
                    </a:cubicBezTo>
                    <a:cubicBezTo>
                      <a:pt x="170" y="525"/>
                      <a:pt x="604" y="261"/>
                      <a:pt x="653" y="221"/>
                    </a:cubicBezTo>
                    <a:cubicBezTo>
                      <a:pt x="696" y="166"/>
                      <a:pt x="666" y="45"/>
                      <a:pt x="653" y="3"/>
                    </a:cubicBezTo>
                    <a:cubicBezTo>
                      <a:pt x="653" y="1"/>
                      <a:pt x="652" y="1"/>
                      <a:pt x="6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53"/>
              <p:cNvSpPr/>
              <p:nvPr/>
            </p:nvSpPr>
            <p:spPr>
              <a:xfrm>
                <a:off x="7169775" y="2813900"/>
                <a:ext cx="15300" cy="10975"/>
              </a:xfrm>
              <a:custGeom>
                <a:avLst/>
                <a:gdLst/>
                <a:ahLst/>
                <a:cxnLst/>
                <a:rect l="l" t="t" r="r" b="b"/>
                <a:pathLst>
                  <a:path w="612" h="439" extrusionOk="0">
                    <a:moveTo>
                      <a:pt x="508" y="0"/>
                    </a:moveTo>
                    <a:cubicBezTo>
                      <a:pt x="479" y="0"/>
                      <a:pt x="447" y="10"/>
                      <a:pt x="409" y="32"/>
                    </a:cubicBezTo>
                    <a:lnTo>
                      <a:pt x="69" y="224"/>
                    </a:lnTo>
                    <a:cubicBezTo>
                      <a:pt x="27" y="250"/>
                      <a:pt x="1" y="319"/>
                      <a:pt x="1" y="358"/>
                    </a:cubicBezTo>
                    <a:lnTo>
                      <a:pt x="1" y="387"/>
                    </a:lnTo>
                    <a:cubicBezTo>
                      <a:pt x="1" y="415"/>
                      <a:pt x="14" y="438"/>
                      <a:pt x="37" y="438"/>
                    </a:cubicBezTo>
                    <a:cubicBezTo>
                      <a:pt x="47" y="438"/>
                      <a:pt x="57" y="435"/>
                      <a:pt x="69" y="426"/>
                    </a:cubicBezTo>
                    <a:lnTo>
                      <a:pt x="530" y="156"/>
                    </a:lnTo>
                    <a:cubicBezTo>
                      <a:pt x="585" y="129"/>
                      <a:pt x="611" y="48"/>
                      <a:pt x="572" y="18"/>
                    </a:cubicBezTo>
                    <a:cubicBezTo>
                      <a:pt x="553" y="7"/>
                      <a:pt x="532" y="0"/>
                      <a:pt x="50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53"/>
              <p:cNvSpPr/>
              <p:nvPr/>
            </p:nvSpPr>
            <p:spPr>
              <a:xfrm>
                <a:off x="7169450" y="2813675"/>
                <a:ext cx="15625" cy="11625"/>
              </a:xfrm>
              <a:custGeom>
                <a:avLst/>
                <a:gdLst/>
                <a:ahLst/>
                <a:cxnLst/>
                <a:rect l="l" t="t" r="r" b="b"/>
                <a:pathLst>
                  <a:path w="625" h="465" extrusionOk="0">
                    <a:moveTo>
                      <a:pt x="530" y="27"/>
                    </a:moveTo>
                    <a:cubicBezTo>
                      <a:pt x="543" y="27"/>
                      <a:pt x="572" y="27"/>
                      <a:pt x="585" y="41"/>
                    </a:cubicBezTo>
                    <a:cubicBezTo>
                      <a:pt x="598" y="41"/>
                      <a:pt x="598" y="57"/>
                      <a:pt x="598" y="70"/>
                    </a:cubicBezTo>
                    <a:cubicBezTo>
                      <a:pt x="598" y="96"/>
                      <a:pt x="572" y="138"/>
                      <a:pt x="543" y="165"/>
                    </a:cubicBezTo>
                    <a:lnTo>
                      <a:pt x="82" y="422"/>
                    </a:lnTo>
                    <a:cubicBezTo>
                      <a:pt x="69" y="435"/>
                      <a:pt x="40" y="435"/>
                      <a:pt x="40" y="435"/>
                    </a:cubicBezTo>
                    <a:cubicBezTo>
                      <a:pt x="27" y="422"/>
                      <a:pt x="14" y="409"/>
                      <a:pt x="14" y="396"/>
                    </a:cubicBezTo>
                    <a:lnTo>
                      <a:pt x="14" y="367"/>
                    </a:lnTo>
                    <a:cubicBezTo>
                      <a:pt x="14" y="328"/>
                      <a:pt x="53" y="272"/>
                      <a:pt x="95" y="246"/>
                    </a:cubicBezTo>
                    <a:lnTo>
                      <a:pt x="422" y="57"/>
                    </a:lnTo>
                    <a:cubicBezTo>
                      <a:pt x="461" y="27"/>
                      <a:pt x="490" y="27"/>
                      <a:pt x="530" y="27"/>
                    </a:cubicBezTo>
                    <a:close/>
                    <a:moveTo>
                      <a:pt x="535" y="0"/>
                    </a:moveTo>
                    <a:cubicBezTo>
                      <a:pt x="500" y="0"/>
                      <a:pt x="464" y="11"/>
                      <a:pt x="422" y="27"/>
                    </a:cubicBezTo>
                    <a:lnTo>
                      <a:pt x="82" y="233"/>
                    </a:lnTo>
                    <a:cubicBezTo>
                      <a:pt x="27" y="259"/>
                      <a:pt x="1" y="315"/>
                      <a:pt x="1" y="367"/>
                    </a:cubicBezTo>
                    <a:lnTo>
                      <a:pt x="1" y="396"/>
                    </a:lnTo>
                    <a:cubicBezTo>
                      <a:pt x="1" y="422"/>
                      <a:pt x="1" y="435"/>
                      <a:pt x="27" y="449"/>
                    </a:cubicBezTo>
                    <a:cubicBezTo>
                      <a:pt x="27" y="449"/>
                      <a:pt x="40" y="465"/>
                      <a:pt x="53" y="465"/>
                    </a:cubicBezTo>
                    <a:cubicBezTo>
                      <a:pt x="69" y="465"/>
                      <a:pt x="82" y="449"/>
                      <a:pt x="95" y="449"/>
                    </a:cubicBezTo>
                    <a:lnTo>
                      <a:pt x="559" y="178"/>
                    </a:lnTo>
                    <a:cubicBezTo>
                      <a:pt x="598" y="152"/>
                      <a:pt x="611" y="109"/>
                      <a:pt x="611" y="70"/>
                    </a:cubicBezTo>
                    <a:cubicBezTo>
                      <a:pt x="624" y="41"/>
                      <a:pt x="611" y="27"/>
                      <a:pt x="598" y="14"/>
                    </a:cubicBezTo>
                    <a:cubicBezTo>
                      <a:pt x="577" y="4"/>
                      <a:pt x="556" y="0"/>
                      <a:pt x="53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53"/>
              <p:cNvSpPr/>
              <p:nvPr/>
            </p:nvSpPr>
            <p:spPr>
              <a:xfrm>
                <a:off x="7067450" y="2857150"/>
                <a:ext cx="18725" cy="7900"/>
              </a:xfrm>
              <a:custGeom>
                <a:avLst/>
                <a:gdLst/>
                <a:ahLst/>
                <a:cxnLst/>
                <a:rect l="l" t="t" r="r" b="b"/>
                <a:pathLst>
                  <a:path w="749" h="316" extrusionOk="0">
                    <a:moveTo>
                      <a:pt x="185" y="1"/>
                    </a:moveTo>
                    <a:cubicBezTo>
                      <a:pt x="160" y="1"/>
                      <a:pt x="138" y="5"/>
                      <a:pt x="121" y="15"/>
                    </a:cubicBezTo>
                    <a:cubicBezTo>
                      <a:pt x="40" y="71"/>
                      <a:pt x="1" y="208"/>
                      <a:pt x="53" y="247"/>
                    </a:cubicBezTo>
                    <a:cubicBezTo>
                      <a:pt x="95" y="289"/>
                      <a:pt x="216" y="315"/>
                      <a:pt x="216" y="315"/>
                    </a:cubicBezTo>
                    <a:lnTo>
                      <a:pt x="680" y="302"/>
                    </a:lnTo>
                    <a:lnTo>
                      <a:pt x="748" y="139"/>
                    </a:lnTo>
                    <a:cubicBezTo>
                      <a:pt x="748" y="139"/>
                      <a:pt x="564" y="53"/>
                      <a:pt x="496" y="53"/>
                    </a:cubicBezTo>
                    <a:cubicBezTo>
                      <a:pt x="488" y="53"/>
                      <a:pt x="481" y="55"/>
                      <a:pt x="477" y="58"/>
                    </a:cubicBezTo>
                    <a:cubicBezTo>
                      <a:pt x="475" y="58"/>
                      <a:pt x="472" y="59"/>
                      <a:pt x="468" y="59"/>
                    </a:cubicBezTo>
                    <a:cubicBezTo>
                      <a:pt x="421" y="59"/>
                      <a:pt x="280" y="1"/>
                      <a:pt x="185"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53"/>
              <p:cNvSpPr/>
              <p:nvPr/>
            </p:nvSpPr>
            <p:spPr>
              <a:xfrm>
                <a:off x="7071850" y="2848975"/>
                <a:ext cx="35050" cy="21225"/>
              </a:xfrm>
              <a:custGeom>
                <a:avLst/>
                <a:gdLst/>
                <a:ahLst/>
                <a:cxnLst/>
                <a:rect l="l" t="t" r="r" b="b"/>
                <a:pathLst>
                  <a:path w="1402" h="849" extrusionOk="0">
                    <a:moveTo>
                      <a:pt x="380" y="1"/>
                    </a:moveTo>
                    <a:cubicBezTo>
                      <a:pt x="209" y="1"/>
                      <a:pt x="64" y="92"/>
                      <a:pt x="40" y="290"/>
                    </a:cubicBezTo>
                    <a:cubicBezTo>
                      <a:pt x="1" y="587"/>
                      <a:pt x="138" y="642"/>
                      <a:pt x="220" y="685"/>
                    </a:cubicBezTo>
                    <a:cubicBezTo>
                      <a:pt x="301" y="711"/>
                      <a:pt x="598" y="848"/>
                      <a:pt x="980" y="848"/>
                    </a:cubicBezTo>
                    <a:cubicBezTo>
                      <a:pt x="992" y="848"/>
                      <a:pt x="1003" y="849"/>
                      <a:pt x="1014" y="849"/>
                    </a:cubicBezTo>
                    <a:cubicBezTo>
                      <a:pt x="1364" y="849"/>
                      <a:pt x="1401" y="651"/>
                      <a:pt x="1401" y="522"/>
                    </a:cubicBezTo>
                    <a:lnTo>
                      <a:pt x="1401" y="479"/>
                    </a:lnTo>
                    <a:cubicBezTo>
                      <a:pt x="1388" y="290"/>
                      <a:pt x="1320" y="234"/>
                      <a:pt x="1199" y="195"/>
                    </a:cubicBezTo>
                    <a:cubicBezTo>
                      <a:pt x="912" y="114"/>
                      <a:pt x="504" y="16"/>
                      <a:pt x="504" y="16"/>
                    </a:cubicBezTo>
                    <a:cubicBezTo>
                      <a:pt x="462" y="6"/>
                      <a:pt x="420" y="1"/>
                      <a:pt x="380"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53"/>
              <p:cNvSpPr/>
              <p:nvPr/>
            </p:nvSpPr>
            <p:spPr>
              <a:xfrm>
                <a:off x="7071850" y="2852400"/>
                <a:ext cx="31300" cy="17950"/>
              </a:xfrm>
              <a:custGeom>
                <a:avLst/>
                <a:gdLst/>
                <a:ahLst/>
                <a:cxnLst/>
                <a:rect l="l" t="t" r="r" b="b"/>
                <a:pathLst>
                  <a:path w="1252" h="718" extrusionOk="0">
                    <a:moveTo>
                      <a:pt x="253" y="0"/>
                    </a:moveTo>
                    <a:cubicBezTo>
                      <a:pt x="200" y="0"/>
                      <a:pt x="156" y="5"/>
                      <a:pt x="122" y="16"/>
                    </a:cubicBezTo>
                    <a:cubicBezTo>
                      <a:pt x="1" y="42"/>
                      <a:pt x="14" y="329"/>
                      <a:pt x="56" y="411"/>
                    </a:cubicBezTo>
                    <a:cubicBezTo>
                      <a:pt x="109" y="492"/>
                      <a:pt x="151" y="548"/>
                      <a:pt x="464" y="629"/>
                    </a:cubicBezTo>
                    <a:cubicBezTo>
                      <a:pt x="681" y="698"/>
                      <a:pt x="849" y="717"/>
                      <a:pt x="966" y="717"/>
                    </a:cubicBezTo>
                    <a:cubicBezTo>
                      <a:pt x="1009" y="717"/>
                      <a:pt x="1046" y="715"/>
                      <a:pt x="1075" y="711"/>
                    </a:cubicBezTo>
                    <a:cubicBezTo>
                      <a:pt x="1183" y="695"/>
                      <a:pt x="1251" y="629"/>
                      <a:pt x="1238" y="385"/>
                    </a:cubicBezTo>
                    <a:cubicBezTo>
                      <a:pt x="1212" y="124"/>
                      <a:pt x="1019" y="140"/>
                      <a:pt x="761" y="84"/>
                    </a:cubicBezTo>
                    <a:cubicBezTo>
                      <a:pt x="584" y="35"/>
                      <a:pt x="392" y="0"/>
                      <a:pt x="25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53"/>
              <p:cNvSpPr/>
              <p:nvPr/>
            </p:nvSpPr>
            <p:spPr>
              <a:xfrm>
                <a:off x="6809675" y="2947275"/>
                <a:ext cx="103100" cy="66200"/>
              </a:xfrm>
              <a:custGeom>
                <a:avLst/>
                <a:gdLst/>
                <a:ahLst/>
                <a:cxnLst/>
                <a:rect l="l" t="t" r="r" b="b"/>
                <a:pathLst>
                  <a:path w="4124" h="2648" extrusionOk="0">
                    <a:moveTo>
                      <a:pt x="82" y="1"/>
                    </a:moveTo>
                    <a:cubicBezTo>
                      <a:pt x="1" y="1"/>
                      <a:pt x="17" y="425"/>
                      <a:pt x="17" y="425"/>
                    </a:cubicBezTo>
                    <a:cubicBezTo>
                      <a:pt x="17" y="425"/>
                      <a:pt x="559" y="833"/>
                      <a:pt x="572" y="859"/>
                    </a:cubicBezTo>
                    <a:cubicBezTo>
                      <a:pt x="601" y="885"/>
                      <a:pt x="1796" y="1538"/>
                      <a:pt x="2015" y="1675"/>
                    </a:cubicBezTo>
                    <a:cubicBezTo>
                      <a:pt x="2210" y="1790"/>
                      <a:pt x="3957" y="2648"/>
                      <a:pt x="4112" y="2648"/>
                    </a:cubicBezTo>
                    <a:cubicBezTo>
                      <a:pt x="4120" y="2648"/>
                      <a:pt x="4124" y="2646"/>
                      <a:pt x="4123" y="2641"/>
                    </a:cubicBezTo>
                    <a:cubicBezTo>
                      <a:pt x="4097" y="2560"/>
                      <a:pt x="3960" y="2409"/>
                      <a:pt x="3852" y="2165"/>
                    </a:cubicBezTo>
                    <a:cubicBezTo>
                      <a:pt x="3741" y="1907"/>
                      <a:pt x="3320" y="1730"/>
                      <a:pt x="3049" y="1620"/>
                    </a:cubicBezTo>
                    <a:cubicBezTo>
                      <a:pt x="2259" y="1336"/>
                      <a:pt x="735" y="464"/>
                      <a:pt x="735" y="464"/>
                    </a:cubicBezTo>
                    <a:cubicBezTo>
                      <a:pt x="735" y="464"/>
                      <a:pt x="180" y="1"/>
                      <a:pt x="82" y="1"/>
                    </a:cubicBez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53"/>
              <p:cNvSpPr/>
              <p:nvPr/>
            </p:nvSpPr>
            <p:spPr>
              <a:xfrm>
                <a:off x="6809675" y="2947275"/>
                <a:ext cx="103100" cy="66200"/>
              </a:xfrm>
              <a:custGeom>
                <a:avLst/>
                <a:gdLst/>
                <a:ahLst/>
                <a:cxnLst/>
                <a:rect l="l" t="t" r="r" b="b"/>
                <a:pathLst>
                  <a:path w="4124" h="2648" extrusionOk="0">
                    <a:moveTo>
                      <a:pt x="82" y="1"/>
                    </a:moveTo>
                    <a:cubicBezTo>
                      <a:pt x="1" y="1"/>
                      <a:pt x="17" y="425"/>
                      <a:pt x="17" y="425"/>
                    </a:cubicBezTo>
                    <a:cubicBezTo>
                      <a:pt x="17" y="425"/>
                      <a:pt x="559" y="833"/>
                      <a:pt x="572" y="859"/>
                    </a:cubicBezTo>
                    <a:cubicBezTo>
                      <a:pt x="601" y="885"/>
                      <a:pt x="1796" y="1538"/>
                      <a:pt x="2015" y="1675"/>
                    </a:cubicBezTo>
                    <a:cubicBezTo>
                      <a:pt x="2210" y="1790"/>
                      <a:pt x="3957" y="2648"/>
                      <a:pt x="4112" y="2648"/>
                    </a:cubicBezTo>
                    <a:cubicBezTo>
                      <a:pt x="4120" y="2648"/>
                      <a:pt x="4124" y="2646"/>
                      <a:pt x="4123" y="2641"/>
                    </a:cubicBezTo>
                    <a:cubicBezTo>
                      <a:pt x="4097" y="2560"/>
                      <a:pt x="3960" y="2409"/>
                      <a:pt x="3852" y="2165"/>
                    </a:cubicBezTo>
                    <a:lnTo>
                      <a:pt x="3852" y="2152"/>
                    </a:lnTo>
                    <a:cubicBezTo>
                      <a:pt x="3428" y="1988"/>
                      <a:pt x="2968" y="1796"/>
                      <a:pt x="2736" y="1688"/>
                    </a:cubicBezTo>
                    <a:cubicBezTo>
                      <a:pt x="2259" y="1443"/>
                      <a:pt x="872" y="696"/>
                      <a:pt x="764" y="640"/>
                    </a:cubicBezTo>
                    <a:cubicBezTo>
                      <a:pt x="670" y="572"/>
                      <a:pt x="425" y="314"/>
                      <a:pt x="425" y="314"/>
                    </a:cubicBezTo>
                    <a:lnTo>
                      <a:pt x="425" y="219"/>
                    </a:lnTo>
                    <a:cubicBezTo>
                      <a:pt x="288" y="112"/>
                      <a:pt x="138" y="1"/>
                      <a:pt x="82" y="1"/>
                    </a:cubicBezTo>
                    <a:close/>
                  </a:path>
                </a:pathLst>
              </a:custGeom>
              <a:solidFill>
                <a:srgbClr val="27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53"/>
              <p:cNvSpPr/>
              <p:nvPr/>
            </p:nvSpPr>
            <p:spPr>
              <a:xfrm>
                <a:off x="7321725" y="2648450"/>
                <a:ext cx="41225" cy="41475"/>
              </a:xfrm>
              <a:custGeom>
                <a:avLst/>
                <a:gdLst/>
                <a:ahLst/>
                <a:cxnLst/>
                <a:rect l="l" t="t" r="r" b="b"/>
                <a:pathLst>
                  <a:path w="1649" h="1659" extrusionOk="0">
                    <a:moveTo>
                      <a:pt x="0" y="1"/>
                    </a:moveTo>
                    <a:lnTo>
                      <a:pt x="0" y="1"/>
                    </a:lnTo>
                    <a:cubicBezTo>
                      <a:pt x="193" y="108"/>
                      <a:pt x="1117" y="1143"/>
                      <a:pt x="1293" y="1306"/>
                    </a:cubicBezTo>
                    <a:cubicBezTo>
                      <a:pt x="1469" y="1470"/>
                      <a:pt x="1469" y="1659"/>
                      <a:pt x="1469" y="1659"/>
                    </a:cubicBezTo>
                    <a:lnTo>
                      <a:pt x="1649" y="1659"/>
                    </a:lnTo>
                    <a:cubicBezTo>
                      <a:pt x="1649" y="1659"/>
                      <a:pt x="1606" y="1525"/>
                      <a:pt x="1525" y="1388"/>
                    </a:cubicBezTo>
                    <a:cubicBezTo>
                      <a:pt x="1443" y="1238"/>
                      <a:pt x="180" y="27"/>
                      <a:pt x="180" y="27"/>
                    </a:cubicBez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53"/>
              <p:cNvSpPr/>
              <p:nvPr/>
            </p:nvSpPr>
            <p:spPr>
              <a:xfrm>
                <a:off x="6995325" y="2829700"/>
                <a:ext cx="48000" cy="34375"/>
              </a:xfrm>
              <a:custGeom>
                <a:avLst/>
                <a:gdLst/>
                <a:ahLst/>
                <a:cxnLst/>
                <a:rect l="l" t="t" r="r" b="b"/>
                <a:pathLst>
                  <a:path w="1920" h="1375" extrusionOk="0">
                    <a:moveTo>
                      <a:pt x="1920" y="0"/>
                    </a:moveTo>
                    <a:lnTo>
                      <a:pt x="1077" y="529"/>
                    </a:lnTo>
                    <a:lnTo>
                      <a:pt x="653" y="597"/>
                    </a:lnTo>
                    <a:lnTo>
                      <a:pt x="261" y="597"/>
                    </a:lnTo>
                    <a:lnTo>
                      <a:pt x="150" y="842"/>
                    </a:lnTo>
                    <a:lnTo>
                      <a:pt x="0" y="1332"/>
                    </a:lnTo>
                    <a:lnTo>
                      <a:pt x="98" y="1374"/>
                    </a:lnTo>
                    <a:lnTo>
                      <a:pt x="464" y="803"/>
                    </a:lnTo>
                    <a:lnTo>
                      <a:pt x="966" y="761"/>
                    </a:lnTo>
                    <a:lnTo>
                      <a:pt x="192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53"/>
              <p:cNvSpPr/>
              <p:nvPr/>
            </p:nvSpPr>
            <p:spPr>
              <a:xfrm>
                <a:off x="6931750" y="2761625"/>
                <a:ext cx="24500" cy="76575"/>
              </a:xfrm>
              <a:custGeom>
                <a:avLst/>
                <a:gdLst/>
                <a:ahLst/>
                <a:cxnLst/>
                <a:rect l="l" t="t" r="r" b="b"/>
                <a:pathLst>
                  <a:path w="980" h="3063" extrusionOk="0">
                    <a:moveTo>
                      <a:pt x="980" y="1"/>
                    </a:moveTo>
                    <a:lnTo>
                      <a:pt x="138" y="520"/>
                    </a:lnTo>
                    <a:lnTo>
                      <a:pt x="1" y="1254"/>
                    </a:lnTo>
                    <a:lnTo>
                      <a:pt x="177" y="1457"/>
                    </a:lnTo>
                    <a:lnTo>
                      <a:pt x="301" y="1675"/>
                    </a:lnTo>
                    <a:lnTo>
                      <a:pt x="125" y="2178"/>
                    </a:lnTo>
                    <a:lnTo>
                      <a:pt x="206" y="2367"/>
                    </a:lnTo>
                    <a:lnTo>
                      <a:pt x="258" y="2560"/>
                    </a:lnTo>
                    <a:lnTo>
                      <a:pt x="219" y="2968"/>
                    </a:lnTo>
                    <a:lnTo>
                      <a:pt x="369" y="3063"/>
                    </a:lnTo>
                    <a:lnTo>
                      <a:pt x="396" y="2423"/>
                    </a:lnTo>
                    <a:lnTo>
                      <a:pt x="232" y="2165"/>
                    </a:lnTo>
                    <a:lnTo>
                      <a:pt x="422" y="1594"/>
                    </a:lnTo>
                    <a:lnTo>
                      <a:pt x="56" y="1212"/>
                    </a:lnTo>
                    <a:lnTo>
                      <a:pt x="245" y="628"/>
                    </a:lnTo>
                    <a:lnTo>
                      <a:pt x="98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53"/>
              <p:cNvSpPr/>
              <p:nvPr/>
            </p:nvSpPr>
            <p:spPr>
              <a:xfrm>
                <a:off x="6966425" y="2788575"/>
                <a:ext cx="26225" cy="63900"/>
              </a:xfrm>
              <a:custGeom>
                <a:avLst/>
                <a:gdLst/>
                <a:ahLst/>
                <a:cxnLst/>
                <a:rect l="l" t="t" r="r" b="b"/>
                <a:pathLst>
                  <a:path w="1049" h="2556" extrusionOk="0">
                    <a:moveTo>
                      <a:pt x="1036" y="0"/>
                    </a:moveTo>
                    <a:lnTo>
                      <a:pt x="872" y="666"/>
                    </a:lnTo>
                    <a:lnTo>
                      <a:pt x="490" y="1074"/>
                    </a:lnTo>
                    <a:lnTo>
                      <a:pt x="383" y="1345"/>
                    </a:lnTo>
                    <a:lnTo>
                      <a:pt x="327" y="1958"/>
                    </a:lnTo>
                    <a:lnTo>
                      <a:pt x="1" y="2474"/>
                    </a:lnTo>
                    <a:lnTo>
                      <a:pt x="164" y="2556"/>
                    </a:lnTo>
                    <a:lnTo>
                      <a:pt x="383" y="1998"/>
                    </a:lnTo>
                    <a:lnTo>
                      <a:pt x="490" y="1263"/>
                    </a:lnTo>
                    <a:lnTo>
                      <a:pt x="1049" y="637"/>
                    </a:lnTo>
                    <a:lnTo>
                      <a:pt x="103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53"/>
              <p:cNvSpPr/>
              <p:nvPr/>
            </p:nvSpPr>
            <p:spPr>
              <a:xfrm>
                <a:off x="6949450" y="2829375"/>
                <a:ext cx="63925" cy="40400"/>
              </a:xfrm>
              <a:custGeom>
                <a:avLst/>
                <a:gdLst/>
                <a:ahLst/>
                <a:cxnLst/>
                <a:rect l="l" t="t" r="r" b="b"/>
                <a:pathLst>
                  <a:path w="2557" h="1616" extrusionOk="0">
                    <a:moveTo>
                      <a:pt x="1088" y="0"/>
                    </a:moveTo>
                    <a:lnTo>
                      <a:pt x="885" y="95"/>
                    </a:lnTo>
                    <a:lnTo>
                      <a:pt x="641" y="147"/>
                    </a:lnTo>
                    <a:lnTo>
                      <a:pt x="327" y="163"/>
                    </a:lnTo>
                    <a:lnTo>
                      <a:pt x="1" y="503"/>
                    </a:lnTo>
                    <a:lnTo>
                      <a:pt x="56" y="529"/>
                    </a:lnTo>
                    <a:lnTo>
                      <a:pt x="138" y="421"/>
                    </a:lnTo>
                    <a:lnTo>
                      <a:pt x="327" y="215"/>
                    </a:lnTo>
                    <a:lnTo>
                      <a:pt x="872" y="202"/>
                    </a:lnTo>
                    <a:lnTo>
                      <a:pt x="1320" y="163"/>
                    </a:lnTo>
                    <a:lnTo>
                      <a:pt x="1564" y="516"/>
                    </a:lnTo>
                    <a:lnTo>
                      <a:pt x="1659" y="868"/>
                    </a:lnTo>
                    <a:lnTo>
                      <a:pt x="2162" y="1156"/>
                    </a:lnTo>
                    <a:lnTo>
                      <a:pt x="2406" y="1564"/>
                    </a:lnTo>
                    <a:lnTo>
                      <a:pt x="2557" y="1616"/>
                    </a:lnTo>
                    <a:lnTo>
                      <a:pt x="2367" y="1087"/>
                    </a:lnTo>
                    <a:lnTo>
                      <a:pt x="1985" y="992"/>
                    </a:lnTo>
                    <a:lnTo>
                      <a:pt x="1972" y="924"/>
                    </a:lnTo>
                    <a:lnTo>
                      <a:pt x="1715" y="787"/>
                    </a:lnTo>
                    <a:lnTo>
                      <a:pt x="1672" y="392"/>
                    </a:lnTo>
                    <a:lnTo>
                      <a:pt x="1483" y="271"/>
                    </a:lnTo>
                    <a:lnTo>
                      <a:pt x="1362" y="65"/>
                    </a:lnTo>
                    <a:lnTo>
                      <a:pt x="1088"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53"/>
              <p:cNvSpPr/>
              <p:nvPr/>
            </p:nvSpPr>
            <p:spPr>
              <a:xfrm>
                <a:off x="6906300" y="2802425"/>
                <a:ext cx="126500" cy="71425"/>
              </a:xfrm>
              <a:custGeom>
                <a:avLst/>
                <a:gdLst/>
                <a:ahLst/>
                <a:cxnLst/>
                <a:rect l="l" t="t" r="r" b="b"/>
                <a:pathLst>
                  <a:path w="5060" h="2857" extrusionOk="0">
                    <a:moveTo>
                      <a:pt x="1130" y="1"/>
                    </a:moveTo>
                    <a:lnTo>
                      <a:pt x="842" y="220"/>
                    </a:lnTo>
                    <a:lnTo>
                      <a:pt x="640" y="275"/>
                    </a:lnTo>
                    <a:lnTo>
                      <a:pt x="314" y="151"/>
                    </a:lnTo>
                    <a:lnTo>
                      <a:pt x="0" y="425"/>
                    </a:lnTo>
                    <a:lnTo>
                      <a:pt x="26" y="464"/>
                    </a:lnTo>
                    <a:lnTo>
                      <a:pt x="353" y="246"/>
                    </a:lnTo>
                    <a:lnTo>
                      <a:pt x="666" y="344"/>
                    </a:lnTo>
                    <a:lnTo>
                      <a:pt x="1130" y="99"/>
                    </a:lnTo>
                    <a:lnTo>
                      <a:pt x="1619" y="262"/>
                    </a:lnTo>
                    <a:lnTo>
                      <a:pt x="2040" y="670"/>
                    </a:lnTo>
                    <a:lnTo>
                      <a:pt x="2337" y="559"/>
                    </a:lnTo>
                    <a:lnTo>
                      <a:pt x="2680" y="301"/>
                    </a:lnTo>
                    <a:lnTo>
                      <a:pt x="3359" y="438"/>
                    </a:lnTo>
                    <a:lnTo>
                      <a:pt x="3822" y="872"/>
                    </a:lnTo>
                    <a:lnTo>
                      <a:pt x="4051" y="1336"/>
                    </a:lnTo>
                    <a:lnTo>
                      <a:pt x="4377" y="1404"/>
                    </a:lnTo>
                    <a:lnTo>
                      <a:pt x="4475" y="1701"/>
                    </a:lnTo>
                    <a:lnTo>
                      <a:pt x="4665" y="1688"/>
                    </a:lnTo>
                    <a:lnTo>
                      <a:pt x="4815" y="1989"/>
                    </a:lnTo>
                    <a:lnTo>
                      <a:pt x="4720" y="2410"/>
                    </a:lnTo>
                    <a:lnTo>
                      <a:pt x="4815" y="2749"/>
                    </a:lnTo>
                    <a:lnTo>
                      <a:pt x="4854" y="2857"/>
                    </a:lnTo>
                    <a:lnTo>
                      <a:pt x="5059" y="2844"/>
                    </a:lnTo>
                    <a:lnTo>
                      <a:pt x="4922" y="2655"/>
                    </a:lnTo>
                    <a:lnTo>
                      <a:pt x="4828" y="2423"/>
                    </a:lnTo>
                    <a:lnTo>
                      <a:pt x="4978" y="1933"/>
                    </a:lnTo>
                    <a:lnTo>
                      <a:pt x="4720" y="1620"/>
                    </a:lnTo>
                    <a:lnTo>
                      <a:pt x="4540" y="1594"/>
                    </a:lnTo>
                    <a:lnTo>
                      <a:pt x="4459" y="1212"/>
                    </a:lnTo>
                    <a:lnTo>
                      <a:pt x="4119" y="1225"/>
                    </a:lnTo>
                    <a:lnTo>
                      <a:pt x="3875" y="752"/>
                    </a:lnTo>
                    <a:lnTo>
                      <a:pt x="3398" y="357"/>
                    </a:lnTo>
                    <a:lnTo>
                      <a:pt x="2625" y="220"/>
                    </a:lnTo>
                    <a:lnTo>
                      <a:pt x="2311" y="491"/>
                    </a:lnTo>
                    <a:lnTo>
                      <a:pt x="2053" y="546"/>
                    </a:lnTo>
                    <a:lnTo>
                      <a:pt x="1835" y="409"/>
                    </a:lnTo>
                    <a:lnTo>
                      <a:pt x="1632" y="112"/>
                    </a:lnTo>
                    <a:lnTo>
                      <a:pt x="1427" y="125"/>
                    </a:lnTo>
                    <a:lnTo>
                      <a:pt x="113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53"/>
              <p:cNvSpPr/>
              <p:nvPr/>
            </p:nvSpPr>
            <p:spPr>
              <a:xfrm>
                <a:off x="6937550" y="2746050"/>
                <a:ext cx="5500" cy="28250"/>
              </a:xfrm>
              <a:custGeom>
                <a:avLst/>
                <a:gdLst/>
                <a:ahLst/>
                <a:cxnLst/>
                <a:rect l="l" t="t" r="r" b="b"/>
                <a:pathLst>
                  <a:path w="220" h="1130" extrusionOk="0">
                    <a:moveTo>
                      <a:pt x="190" y="0"/>
                    </a:moveTo>
                    <a:lnTo>
                      <a:pt x="150" y="314"/>
                    </a:lnTo>
                    <a:lnTo>
                      <a:pt x="0" y="572"/>
                    </a:lnTo>
                    <a:lnTo>
                      <a:pt x="26" y="1130"/>
                    </a:lnTo>
                    <a:lnTo>
                      <a:pt x="177" y="1032"/>
                    </a:lnTo>
                    <a:lnTo>
                      <a:pt x="69" y="572"/>
                    </a:lnTo>
                    <a:lnTo>
                      <a:pt x="219" y="353"/>
                    </a:lnTo>
                    <a:lnTo>
                      <a:pt x="19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53"/>
              <p:cNvSpPr/>
              <p:nvPr/>
            </p:nvSpPr>
            <p:spPr>
              <a:xfrm>
                <a:off x="6890300" y="2781700"/>
                <a:ext cx="30300" cy="42550"/>
              </a:xfrm>
              <a:custGeom>
                <a:avLst/>
                <a:gdLst/>
                <a:ahLst/>
                <a:cxnLst/>
                <a:rect l="l" t="t" r="r" b="b"/>
                <a:pathLst>
                  <a:path w="1212" h="1702" extrusionOk="0">
                    <a:moveTo>
                      <a:pt x="408" y="1"/>
                    </a:moveTo>
                    <a:lnTo>
                      <a:pt x="0" y="193"/>
                    </a:lnTo>
                    <a:lnTo>
                      <a:pt x="382" y="193"/>
                    </a:lnTo>
                    <a:lnTo>
                      <a:pt x="598" y="585"/>
                    </a:lnTo>
                    <a:lnTo>
                      <a:pt x="937" y="804"/>
                    </a:lnTo>
                    <a:lnTo>
                      <a:pt x="1087" y="1607"/>
                    </a:lnTo>
                    <a:lnTo>
                      <a:pt x="1211" y="1701"/>
                    </a:lnTo>
                    <a:lnTo>
                      <a:pt x="1035" y="709"/>
                    </a:lnTo>
                    <a:lnTo>
                      <a:pt x="640" y="533"/>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53"/>
              <p:cNvSpPr/>
              <p:nvPr/>
            </p:nvSpPr>
            <p:spPr>
              <a:xfrm>
                <a:off x="6928400" y="2823250"/>
                <a:ext cx="65650" cy="39425"/>
              </a:xfrm>
              <a:custGeom>
                <a:avLst/>
                <a:gdLst/>
                <a:ahLst/>
                <a:cxnLst/>
                <a:rect l="l" t="t" r="r" b="b"/>
                <a:pathLst>
                  <a:path w="2626" h="1577" extrusionOk="0">
                    <a:moveTo>
                      <a:pt x="122" y="0"/>
                    </a:moveTo>
                    <a:lnTo>
                      <a:pt x="1" y="271"/>
                    </a:lnTo>
                    <a:lnTo>
                      <a:pt x="122" y="366"/>
                    </a:lnTo>
                    <a:lnTo>
                      <a:pt x="229" y="82"/>
                    </a:lnTo>
                    <a:lnTo>
                      <a:pt x="843" y="134"/>
                    </a:lnTo>
                    <a:lnTo>
                      <a:pt x="938" y="392"/>
                    </a:lnTo>
                    <a:lnTo>
                      <a:pt x="1388" y="245"/>
                    </a:lnTo>
                    <a:lnTo>
                      <a:pt x="1470" y="692"/>
                    </a:lnTo>
                    <a:lnTo>
                      <a:pt x="2106" y="993"/>
                    </a:lnTo>
                    <a:lnTo>
                      <a:pt x="2462" y="1508"/>
                    </a:lnTo>
                    <a:lnTo>
                      <a:pt x="2625" y="1577"/>
                    </a:lnTo>
                    <a:lnTo>
                      <a:pt x="2175" y="842"/>
                    </a:lnTo>
                    <a:lnTo>
                      <a:pt x="1551" y="624"/>
                    </a:lnTo>
                    <a:lnTo>
                      <a:pt x="1470" y="108"/>
                    </a:lnTo>
                    <a:lnTo>
                      <a:pt x="1032" y="271"/>
                    </a:lnTo>
                    <a:lnTo>
                      <a:pt x="83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53"/>
              <p:cNvSpPr/>
              <p:nvPr/>
            </p:nvSpPr>
            <p:spPr>
              <a:xfrm>
                <a:off x="6973275" y="2800075"/>
                <a:ext cx="48600" cy="43925"/>
              </a:xfrm>
              <a:custGeom>
                <a:avLst/>
                <a:gdLst/>
                <a:ahLst/>
                <a:cxnLst/>
                <a:rect l="l" t="t" r="r" b="b"/>
                <a:pathLst>
                  <a:path w="1944" h="1757" extrusionOk="0">
                    <a:moveTo>
                      <a:pt x="1943" y="0"/>
                    </a:moveTo>
                    <a:lnTo>
                      <a:pt x="1741" y="382"/>
                    </a:lnTo>
                    <a:lnTo>
                      <a:pt x="1453" y="503"/>
                    </a:lnTo>
                    <a:lnTo>
                      <a:pt x="1143" y="966"/>
                    </a:lnTo>
                    <a:lnTo>
                      <a:pt x="830" y="966"/>
                    </a:lnTo>
                    <a:lnTo>
                      <a:pt x="530" y="1417"/>
                    </a:lnTo>
                    <a:lnTo>
                      <a:pt x="216" y="1606"/>
                    </a:lnTo>
                    <a:lnTo>
                      <a:pt x="1" y="1756"/>
                    </a:lnTo>
                    <a:lnTo>
                      <a:pt x="530" y="1538"/>
                    </a:lnTo>
                    <a:lnTo>
                      <a:pt x="817" y="1090"/>
                    </a:lnTo>
                    <a:lnTo>
                      <a:pt x="1183" y="1009"/>
                    </a:lnTo>
                    <a:lnTo>
                      <a:pt x="1453" y="627"/>
                    </a:lnTo>
                    <a:lnTo>
                      <a:pt x="1780" y="421"/>
                    </a:lnTo>
                    <a:lnTo>
                      <a:pt x="19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53"/>
              <p:cNvSpPr/>
              <p:nvPr/>
            </p:nvSpPr>
            <p:spPr>
              <a:xfrm>
                <a:off x="6910375" y="2774275"/>
                <a:ext cx="8500" cy="26150"/>
              </a:xfrm>
              <a:custGeom>
                <a:avLst/>
                <a:gdLst/>
                <a:ahLst/>
                <a:cxnLst/>
                <a:rect l="l" t="t" r="r" b="b"/>
                <a:pathLst>
                  <a:path w="340" h="1046" extrusionOk="0">
                    <a:moveTo>
                      <a:pt x="340" y="1"/>
                    </a:moveTo>
                    <a:lnTo>
                      <a:pt x="216" y="379"/>
                    </a:lnTo>
                    <a:lnTo>
                      <a:pt x="0" y="530"/>
                    </a:lnTo>
                    <a:lnTo>
                      <a:pt x="27" y="951"/>
                    </a:lnTo>
                    <a:lnTo>
                      <a:pt x="108" y="1045"/>
                    </a:lnTo>
                    <a:lnTo>
                      <a:pt x="53" y="585"/>
                    </a:lnTo>
                    <a:lnTo>
                      <a:pt x="271" y="422"/>
                    </a:lnTo>
                    <a:lnTo>
                      <a:pt x="34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53"/>
              <p:cNvSpPr/>
              <p:nvPr/>
            </p:nvSpPr>
            <p:spPr>
              <a:xfrm>
                <a:off x="6949775" y="2780000"/>
                <a:ext cx="22475" cy="67025"/>
              </a:xfrm>
              <a:custGeom>
                <a:avLst/>
                <a:gdLst/>
                <a:ahLst/>
                <a:cxnLst/>
                <a:rect l="l" t="t" r="r" b="b"/>
                <a:pathLst>
                  <a:path w="899" h="2681" extrusionOk="0">
                    <a:moveTo>
                      <a:pt x="899" y="0"/>
                    </a:moveTo>
                    <a:lnTo>
                      <a:pt x="353" y="506"/>
                    </a:lnTo>
                    <a:lnTo>
                      <a:pt x="396" y="1159"/>
                    </a:lnTo>
                    <a:lnTo>
                      <a:pt x="125" y="1335"/>
                    </a:lnTo>
                    <a:lnTo>
                      <a:pt x="138" y="1512"/>
                    </a:lnTo>
                    <a:lnTo>
                      <a:pt x="353" y="1512"/>
                    </a:lnTo>
                    <a:lnTo>
                      <a:pt x="435" y="1743"/>
                    </a:lnTo>
                    <a:lnTo>
                      <a:pt x="272" y="1975"/>
                    </a:lnTo>
                    <a:lnTo>
                      <a:pt x="1" y="2301"/>
                    </a:lnTo>
                    <a:lnTo>
                      <a:pt x="246" y="2491"/>
                    </a:lnTo>
                    <a:lnTo>
                      <a:pt x="259" y="2612"/>
                    </a:lnTo>
                    <a:lnTo>
                      <a:pt x="396" y="2680"/>
                    </a:lnTo>
                    <a:lnTo>
                      <a:pt x="396" y="2680"/>
                    </a:lnTo>
                    <a:lnTo>
                      <a:pt x="340" y="2491"/>
                    </a:lnTo>
                    <a:lnTo>
                      <a:pt x="125" y="2341"/>
                    </a:lnTo>
                    <a:lnTo>
                      <a:pt x="288" y="2027"/>
                    </a:lnTo>
                    <a:lnTo>
                      <a:pt x="491" y="1756"/>
                    </a:lnTo>
                    <a:lnTo>
                      <a:pt x="477" y="1469"/>
                    </a:lnTo>
                    <a:lnTo>
                      <a:pt x="233" y="1499"/>
                    </a:lnTo>
                    <a:lnTo>
                      <a:pt x="177" y="1361"/>
                    </a:lnTo>
                    <a:lnTo>
                      <a:pt x="435" y="1198"/>
                    </a:lnTo>
                    <a:lnTo>
                      <a:pt x="422" y="588"/>
                    </a:lnTo>
                    <a:lnTo>
                      <a:pt x="89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53"/>
              <p:cNvSpPr/>
              <p:nvPr/>
            </p:nvSpPr>
            <p:spPr>
              <a:xfrm>
                <a:off x="6964075" y="2762700"/>
                <a:ext cx="28250" cy="65950"/>
              </a:xfrm>
              <a:custGeom>
                <a:avLst/>
                <a:gdLst/>
                <a:ahLst/>
                <a:cxnLst/>
                <a:rect l="l" t="t" r="r" b="b"/>
                <a:pathLst>
                  <a:path w="1130" h="2638" extrusionOk="0">
                    <a:moveTo>
                      <a:pt x="1130" y="0"/>
                    </a:moveTo>
                    <a:lnTo>
                      <a:pt x="885" y="245"/>
                    </a:lnTo>
                    <a:lnTo>
                      <a:pt x="859" y="545"/>
                    </a:lnTo>
                    <a:lnTo>
                      <a:pt x="666" y="748"/>
                    </a:lnTo>
                    <a:lnTo>
                      <a:pt x="627" y="1061"/>
                    </a:lnTo>
                    <a:lnTo>
                      <a:pt x="434" y="1443"/>
                    </a:lnTo>
                    <a:lnTo>
                      <a:pt x="434" y="1590"/>
                    </a:lnTo>
                    <a:lnTo>
                      <a:pt x="327" y="2161"/>
                    </a:lnTo>
                    <a:lnTo>
                      <a:pt x="137" y="2324"/>
                    </a:lnTo>
                    <a:lnTo>
                      <a:pt x="0" y="2599"/>
                    </a:lnTo>
                    <a:lnTo>
                      <a:pt x="0" y="2638"/>
                    </a:lnTo>
                    <a:lnTo>
                      <a:pt x="163" y="2380"/>
                    </a:lnTo>
                    <a:lnTo>
                      <a:pt x="369" y="2191"/>
                    </a:lnTo>
                    <a:lnTo>
                      <a:pt x="503" y="1619"/>
                    </a:lnTo>
                    <a:lnTo>
                      <a:pt x="490" y="1469"/>
                    </a:lnTo>
                    <a:lnTo>
                      <a:pt x="708" y="898"/>
                    </a:lnTo>
                    <a:lnTo>
                      <a:pt x="898" y="558"/>
                    </a:lnTo>
                    <a:lnTo>
                      <a:pt x="940" y="301"/>
                    </a:lnTo>
                    <a:lnTo>
                      <a:pt x="113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53"/>
              <p:cNvSpPr/>
              <p:nvPr/>
            </p:nvSpPr>
            <p:spPr>
              <a:xfrm>
                <a:off x="6894700" y="2750450"/>
                <a:ext cx="53400" cy="69075"/>
              </a:xfrm>
              <a:custGeom>
                <a:avLst/>
                <a:gdLst/>
                <a:ahLst/>
                <a:cxnLst/>
                <a:rect l="l" t="t" r="r" b="b"/>
                <a:pathLst>
                  <a:path w="2136" h="2763" extrusionOk="0">
                    <a:moveTo>
                      <a:pt x="206" y="1"/>
                    </a:moveTo>
                    <a:lnTo>
                      <a:pt x="177" y="353"/>
                    </a:lnTo>
                    <a:lnTo>
                      <a:pt x="1" y="856"/>
                    </a:lnTo>
                    <a:lnTo>
                      <a:pt x="82" y="1117"/>
                    </a:lnTo>
                    <a:lnTo>
                      <a:pt x="1" y="1456"/>
                    </a:lnTo>
                    <a:lnTo>
                      <a:pt x="82" y="1783"/>
                    </a:lnTo>
                    <a:lnTo>
                      <a:pt x="259" y="1959"/>
                    </a:lnTo>
                    <a:lnTo>
                      <a:pt x="314" y="2191"/>
                    </a:lnTo>
                    <a:lnTo>
                      <a:pt x="598" y="2436"/>
                    </a:lnTo>
                    <a:lnTo>
                      <a:pt x="709" y="2612"/>
                    </a:lnTo>
                    <a:lnTo>
                      <a:pt x="1388" y="2762"/>
                    </a:lnTo>
                    <a:lnTo>
                      <a:pt x="1512" y="2570"/>
                    </a:lnTo>
                    <a:lnTo>
                      <a:pt x="1878" y="2449"/>
                    </a:lnTo>
                    <a:lnTo>
                      <a:pt x="2135" y="2638"/>
                    </a:lnTo>
                    <a:lnTo>
                      <a:pt x="1891" y="2380"/>
                    </a:lnTo>
                    <a:lnTo>
                      <a:pt x="1456" y="2530"/>
                    </a:lnTo>
                    <a:lnTo>
                      <a:pt x="1375" y="2707"/>
                    </a:lnTo>
                    <a:lnTo>
                      <a:pt x="722" y="2570"/>
                    </a:lnTo>
                    <a:lnTo>
                      <a:pt x="598" y="2423"/>
                    </a:lnTo>
                    <a:lnTo>
                      <a:pt x="370" y="2162"/>
                    </a:lnTo>
                    <a:lnTo>
                      <a:pt x="288" y="1933"/>
                    </a:lnTo>
                    <a:lnTo>
                      <a:pt x="125" y="1740"/>
                    </a:lnTo>
                    <a:lnTo>
                      <a:pt x="56" y="1443"/>
                    </a:lnTo>
                    <a:lnTo>
                      <a:pt x="125" y="1101"/>
                    </a:lnTo>
                    <a:lnTo>
                      <a:pt x="56" y="843"/>
                    </a:lnTo>
                    <a:lnTo>
                      <a:pt x="232" y="366"/>
                    </a:lnTo>
                    <a:lnTo>
                      <a:pt x="20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53"/>
              <p:cNvSpPr/>
              <p:nvPr/>
            </p:nvSpPr>
            <p:spPr>
              <a:xfrm>
                <a:off x="7023550" y="2795000"/>
                <a:ext cx="16025" cy="47925"/>
              </a:xfrm>
              <a:custGeom>
                <a:avLst/>
                <a:gdLst/>
                <a:ahLst/>
                <a:cxnLst/>
                <a:rect l="l" t="t" r="r" b="b"/>
                <a:pathLst>
                  <a:path w="641" h="1917" extrusionOk="0">
                    <a:moveTo>
                      <a:pt x="533" y="1"/>
                    </a:moveTo>
                    <a:lnTo>
                      <a:pt x="533" y="366"/>
                    </a:lnTo>
                    <a:lnTo>
                      <a:pt x="193" y="543"/>
                    </a:lnTo>
                    <a:lnTo>
                      <a:pt x="232" y="1277"/>
                    </a:lnTo>
                    <a:lnTo>
                      <a:pt x="1" y="1333"/>
                    </a:lnTo>
                    <a:lnTo>
                      <a:pt x="69" y="1917"/>
                    </a:lnTo>
                    <a:lnTo>
                      <a:pt x="112" y="1917"/>
                    </a:lnTo>
                    <a:lnTo>
                      <a:pt x="95" y="1440"/>
                    </a:lnTo>
                    <a:lnTo>
                      <a:pt x="275" y="1307"/>
                    </a:lnTo>
                    <a:lnTo>
                      <a:pt x="232" y="624"/>
                    </a:lnTo>
                    <a:lnTo>
                      <a:pt x="640" y="409"/>
                    </a:lnTo>
                    <a:lnTo>
                      <a:pt x="53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53"/>
              <p:cNvSpPr/>
              <p:nvPr/>
            </p:nvSpPr>
            <p:spPr>
              <a:xfrm>
                <a:off x="6990575" y="2802425"/>
                <a:ext cx="64675" cy="29325"/>
              </a:xfrm>
              <a:custGeom>
                <a:avLst/>
                <a:gdLst/>
                <a:ahLst/>
                <a:cxnLst/>
                <a:rect l="l" t="t" r="r" b="b"/>
                <a:pathLst>
                  <a:path w="2587" h="1173" extrusionOk="0">
                    <a:moveTo>
                      <a:pt x="83" y="1"/>
                    </a:moveTo>
                    <a:lnTo>
                      <a:pt x="1" y="30"/>
                    </a:lnTo>
                    <a:lnTo>
                      <a:pt x="301" y="56"/>
                    </a:lnTo>
                    <a:lnTo>
                      <a:pt x="422" y="314"/>
                    </a:lnTo>
                    <a:lnTo>
                      <a:pt x="654" y="262"/>
                    </a:lnTo>
                    <a:lnTo>
                      <a:pt x="843" y="314"/>
                    </a:lnTo>
                    <a:lnTo>
                      <a:pt x="872" y="654"/>
                    </a:lnTo>
                    <a:lnTo>
                      <a:pt x="1156" y="696"/>
                    </a:lnTo>
                    <a:lnTo>
                      <a:pt x="1307" y="941"/>
                    </a:lnTo>
                    <a:lnTo>
                      <a:pt x="1659" y="722"/>
                    </a:lnTo>
                    <a:lnTo>
                      <a:pt x="1796" y="928"/>
                    </a:lnTo>
                    <a:lnTo>
                      <a:pt x="2299" y="859"/>
                    </a:lnTo>
                    <a:lnTo>
                      <a:pt x="2544" y="1173"/>
                    </a:lnTo>
                    <a:lnTo>
                      <a:pt x="2586" y="1078"/>
                    </a:lnTo>
                    <a:lnTo>
                      <a:pt x="2341" y="791"/>
                    </a:lnTo>
                    <a:lnTo>
                      <a:pt x="1865" y="872"/>
                    </a:lnTo>
                    <a:lnTo>
                      <a:pt x="1688" y="641"/>
                    </a:lnTo>
                    <a:lnTo>
                      <a:pt x="1362" y="872"/>
                    </a:lnTo>
                    <a:lnTo>
                      <a:pt x="1199" y="654"/>
                    </a:lnTo>
                    <a:lnTo>
                      <a:pt x="967" y="602"/>
                    </a:lnTo>
                    <a:lnTo>
                      <a:pt x="886" y="275"/>
                    </a:lnTo>
                    <a:lnTo>
                      <a:pt x="680" y="207"/>
                    </a:lnTo>
                    <a:lnTo>
                      <a:pt x="504" y="233"/>
                    </a:lnTo>
                    <a:lnTo>
                      <a:pt x="31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53"/>
              <p:cNvSpPr/>
              <p:nvPr/>
            </p:nvSpPr>
            <p:spPr>
              <a:xfrm>
                <a:off x="6889250" y="2734125"/>
                <a:ext cx="119075" cy="60175"/>
              </a:xfrm>
              <a:custGeom>
                <a:avLst/>
                <a:gdLst/>
                <a:ahLst/>
                <a:cxnLst/>
                <a:rect l="l" t="t" r="r" b="b"/>
                <a:pathLst>
                  <a:path w="4763" h="2407" extrusionOk="0">
                    <a:moveTo>
                      <a:pt x="1469" y="1"/>
                    </a:moveTo>
                    <a:lnTo>
                      <a:pt x="1322" y="367"/>
                    </a:lnTo>
                    <a:lnTo>
                      <a:pt x="1116" y="628"/>
                    </a:lnTo>
                    <a:lnTo>
                      <a:pt x="1090" y="1019"/>
                    </a:lnTo>
                    <a:lnTo>
                      <a:pt x="1142" y="1225"/>
                    </a:lnTo>
                    <a:lnTo>
                      <a:pt x="1009" y="1646"/>
                    </a:lnTo>
                    <a:lnTo>
                      <a:pt x="1035" y="1728"/>
                    </a:lnTo>
                    <a:lnTo>
                      <a:pt x="1035" y="1728"/>
                    </a:lnTo>
                    <a:lnTo>
                      <a:pt x="898" y="1688"/>
                    </a:lnTo>
                    <a:lnTo>
                      <a:pt x="751" y="1457"/>
                    </a:lnTo>
                    <a:lnTo>
                      <a:pt x="588" y="1414"/>
                    </a:lnTo>
                    <a:lnTo>
                      <a:pt x="450" y="1238"/>
                    </a:lnTo>
                    <a:lnTo>
                      <a:pt x="98" y="1212"/>
                    </a:lnTo>
                    <a:lnTo>
                      <a:pt x="29" y="1251"/>
                    </a:lnTo>
                    <a:lnTo>
                      <a:pt x="111" y="1251"/>
                    </a:lnTo>
                    <a:lnTo>
                      <a:pt x="424" y="1280"/>
                    </a:lnTo>
                    <a:lnTo>
                      <a:pt x="588" y="1525"/>
                    </a:lnTo>
                    <a:lnTo>
                      <a:pt x="721" y="1496"/>
                    </a:lnTo>
                    <a:lnTo>
                      <a:pt x="885" y="1741"/>
                    </a:lnTo>
                    <a:lnTo>
                      <a:pt x="816" y="1946"/>
                    </a:lnTo>
                    <a:lnTo>
                      <a:pt x="614" y="1959"/>
                    </a:lnTo>
                    <a:lnTo>
                      <a:pt x="424" y="2230"/>
                    </a:lnTo>
                    <a:lnTo>
                      <a:pt x="111" y="2260"/>
                    </a:lnTo>
                    <a:lnTo>
                      <a:pt x="0" y="2367"/>
                    </a:lnTo>
                    <a:lnTo>
                      <a:pt x="29" y="2407"/>
                    </a:lnTo>
                    <a:lnTo>
                      <a:pt x="124" y="2299"/>
                    </a:lnTo>
                    <a:lnTo>
                      <a:pt x="424" y="2273"/>
                    </a:lnTo>
                    <a:lnTo>
                      <a:pt x="532" y="2162"/>
                    </a:lnTo>
                    <a:lnTo>
                      <a:pt x="653" y="2015"/>
                    </a:lnTo>
                    <a:lnTo>
                      <a:pt x="845" y="1985"/>
                    </a:lnTo>
                    <a:lnTo>
                      <a:pt x="940" y="1754"/>
                    </a:lnTo>
                    <a:lnTo>
                      <a:pt x="1240" y="1891"/>
                    </a:lnTo>
                    <a:lnTo>
                      <a:pt x="1580" y="1865"/>
                    </a:lnTo>
                    <a:lnTo>
                      <a:pt x="1688" y="2080"/>
                    </a:lnTo>
                    <a:lnTo>
                      <a:pt x="2203" y="2080"/>
                    </a:lnTo>
                    <a:lnTo>
                      <a:pt x="2448" y="2191"/>
                    </a:lnTo>
                    <a:lnTo>
                      <a:pt x="2872" y="1946"/>
                    </a:lnTo>
                    <a:lnTo>
                      <a:pt x="3130" y="2015"/>
                    </a:lnTo>
                    <a:lnTo>
                      <a:pt x="3169" y="2312"/>
                    </a:lnTo>
                    <a:lnTo>
                      <a:pt x="3741" y="2325"/>
                    </a:lnTo>
                    <a:lnTo>
                      <a:pt x="3933" y="2067"/>
                    </a:lnTo>
                    <a:lnTo>
                      <a:pt x="4273" y="2015"/>
                    </a:lnTo>
                    <a:lnTo>
                      <a:pt x="4762" y="1715"/>
                    </a:lnTo>
                    <a:lnTo>
                      <a:pt x="4762" y="1715"/>
                    </a:lnTo>
                    <a:lnTo>
                      <a:pt x="4243" y="1972"/>
                    </a:lnTo>
                    <a:lnTo>
                      <a:pt x="3878" y="2041"/>
                    </a:lnTo>
                    <a:lnTo>
                      <a:pt x="3701" y="2273"/>
                    </a:lnTo>
                    <a:lnTo>
                      <a:pt x="3199" y="2273"/>
                    </a:lnTo>
                    <a:lnTo>
                      <a:pt x="3143" y="1904"/>
                    </a:lnTo>
                    <a:lnTo>
                      <a:pt x="2856" y="1904"/>
                    </a:lnTo>
                    <a:lnTo>
                      <a:pt x="2680" y="1985"/>
                    </a:lnTo>
                    <a:lnTo>
                      <a:pt x="2680" y="1985"/>
                    </a:lnTo>
                    <a:lnTo>
                      <a:pt x="2804" y="1659"/>
                    </a:lnTo>
                    <a:lnTo>
                      <a:pt x="2680" y="1427"/>
                    </a:lnTo>
                    <a:lnTo>
                      <a:pt x="2748" y="1672"/>
                    </a:lnTo>
                    <a:lnTo>
                      <a:pt x="2611" y="2054"/>
                    </a:lnTo>
                    <a:lnTo>
                      <a:pt x="2448" y="2123"/>
                    </a:lnTo>
                    <a:lnTo>
                      <a:pt x="2203" y="1985"/>
                    </a:lnTo>
                    <a:lnTo>
                      <a:pt x="1688" y="2041"/>
                    </a:lnTo>
                    <a:lnTo>
                      <a:pt x="1593" y="1796"/>
                    </a:lnTo>
                    <a:lnTo>
                      <a:pt x="1240" y="1852"/>
                    </a:lnTo>
                    <a:lnTo>
                      <a:pt x="1129" y="1796"/>
                    </a:lnTo>
                    <a:lnTo>
                      <a:pt x="1048" y="1633"/>
                    </a:lnTo>
                    <a:lnTo>
                      <a:pt x="1185" y="1212"/>
                    </a:lnTo>
                    <a:lnTo>
                      <a:pt x="1116" y="1006"/>
                    </a:lnTo>
                    <a:lnTo>
                      <a:pt x="1172" y="628"/>
                    </a:lnTo>
                    <a:lnTo>
                      <a:pt x="1361" y="396"/>
                    </a:lnTo>
                    <a:lnTo>
                      <a:pt x="146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53"/>
              <p:cNvSpPr/>
              <p:nvPr/>
            </p:nvSpPr>
            <p:spPr>
              <a:xfrm>
                <a:off x="6949450" y="2880700"/>
                <a:ext cx="91825" cy="61225"/>
              </a:xfrm>
              <a:custGeom>
                <a:avLst/>
                <a:gdLst/>
                <a:ahLst/>
                <a:cxnLst/>
                <a:rect l="l" t="t" r="r" b="b"/>
                <a:pathLst>
                  <a:path w="3673" h="2449" extrusionOk="0">
                    <a:moveTo>
                      <a:pt x="3673" y="0"/>
                    </a:moveTo>
                    <a:lnTo>
                      <a:pt x="2230" y="774"/>
                    </a:lnTo>
                    <a:lnTo>
                      <a:pt x="1783" y="1319"/>
                    </a:lnTo>
                    <a:lnTo>
                      <a:pt x="885" y="1440"/>
                    </a:lnTo>
                    <a:lnTo>
                      <a:pt x="585" y="2148"/>
                    </a:lnTo>
                    <a:lnTo>
                      <a:pt x="1" y="2448"/>
                    </a:lnTo>
                    <a:lnTo>
                      <a:pt x="572" y="2435"/>
                    </a:lnTo>
                    <a:lnTo>
                      <a:pt x="925" y="2053"/>
                    </a:lnTo>
                    <a:lnTo>
                      <a:pt x="1444" y="1727"/>
                    </a:lnTo>
                    <a:lnTo>
                      <a:pt x="3523" y="271"/>
                    </a:lnTo>
                    <a:lnTo>
                      <a:pt x="367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53"/>
              <p:cNvSpPr/>
              <p:nvPr/>
            </p:nvSpPr>
            <p:spPr>
              <a:xfrm>
                <a:off x="6816200" y="2961975"/>
                <a:ext cx="96575" cy="53050"/>
              </a:xfrm>
              <a:custGeom>
                <a:avLst/>
                <a:gdLst/>
                <a:ahLst/>
                <a:cxnLst/>
                <a:rect l="l" t="t" r="r" b="b"/>
                <a:pathLst>
                  <a:path w="3863" h="2122" extrusionOk="0">
                    <a:moveTo>
                      <a:pt x="1" y="0"/>
                    </a:moveTo>
                    <a:lnTo>
                      <a:pt x="66" y="147"/>
                    </a:lnTo>
                    <a:lnTo>
                      <a:pt x="654" y="529"/>
                    </a:lnTo>
                    <a:lnTo>
                      <a:pt x="1156" y="610"/>
                    </a:lnTo>
                    <a:lnTo>
                      <a:pt x="2269" y="1400"/>
                    </a:lnTo>
                    <a:lnTo>
                      <a:pt x="3862" y="2122"/>
                    </a:lnTo>
                    <a:cubicBezTo>
                      <a:pt x="3862" y="2122"/>
                      <a:pt x="3630" y="1877"/>
                      <a:pt x="3617" y="1848"/>
                    </a:cubicBezTo>
                    <a:cubicBezTo>
                      <a:pt x="3617" y="1821"/>
                      <a:pt x="3020" y="1550"/>
                      <a:pt x="3020" y="1550"/>
                    </a:cubicBezTo>
                    <a:lnTo>
                      <a:pt x="2299" y="1263"/>
                    </a:lnTo>
                    <a:lnTo>
                      <a:pt x="1238" y="542"/>
                    </a:lnTo>
                    <a:lnTo>
                      <a:pt x="735" y="434"/>
                    </a:lnTo>
                    <a:lnTo>
                      <a:pt x="366" y="163"/>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53"/>
              <p:cNvSpPr/>
              <p:nvPr/>
            </p:nvSpPr>
            <p:spPr>
              <a:xfrm>
                <a:off x="6818575" y="2847000"/>
                <a:ext cx="153025" cy="87400"/>
              </a:xfrm>
              <a:custGeom>
                <a:avLst/>
                <a:gdLst/>
                <a:ahLst/>
                <a:cxnLst/>
                <a:rect l="l" t="t" r="r" b="b"/>
                <a:pathLst>
                  <a:path w="6121" h="3496" extrusionOk="0">
                    <a:moveTo>
                      <a:pt x="0" y="0"/>
                    </a:moveTo>
                    <a:lnTo>
                      <a:pt x="1113" y="1129"/>
                    </a:lnTo>
                    <a:lnTo>
                      <a:pt x="2869" y="2585"/>
                    </a:lnTo>
                    <a:lnTo>
                      <a:pt x="5820" y="3496"/>
                    </a:lnTo>
                    <a:lnTo>
                      <a:pt x="6120" y="2788"/>
                    </a:lnTo>
                    <a:lnTo>
                      <a:pt x="3415" y="2216"/>
                    </a:lnTo>
                    <a:lnTo>
                      <a:pt x="1358" y="721"/>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53"/>
              <p:cNvSpPr/>
              <p:nvPr/>
            </p:nvSpPr>
            <p:spPr>
              <a:xfrm>
                <a:off x="6831150" y="2805525"/>
                <a:ext cx="100625" cy="70050"/>
              </a:xfrm>
              <a:custGeom>
                <a:avLst/>
                <a:gdLst/>
                <a:ahLst/>
                <a:cxnLst/>
                <a:rect l="l" t="t" r="r" b="b"/>
                <a:pathLst>
                  <a:path w="4025" h="2802" extrusionOk="0">
                    <a:moveTo>
                      <a:pt x="408" y="1"/>
                    </a:moveTo>
                    <a:lnTo>
                      <a:pt x="0" y="559"/>
                    </a:lnTo>
                    <a:lnTo>
                      <a:pt x="679" y="1307"/>
                    </a:lnTo>
                    <a:lnTo>
                      <a:pt x="3114" y="2260"/>
                    </a:lnTo>
                    <a:lnTo>
                      <a:pt x="4025" y="2801"/>
                    </a:lnTo>
                    <a:lnTo>
                      <a:pt x="3346" y="2028"/>
                    </a:lnTo>
                    <a:lnTo>
                      <a:pt x="1061" y="954"/>
                    </a:lnTo>
                    <a:lnTo>
                      <a:pt x="1005" y="367"/>
                    </a:lnTo>
                    <a:lnTo>
                      <a:pt x="40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53"/>
              <p:cNvSpPr/>
              <p:nvPr/>
            </p:nvSpPr>
            <p:spPr>
              <a:xfrm>
                <a:off x="6841350" y="2805525"/>
                <a:ext cx="15675" cy="9175"/>
              </a:xfrm>
              <a:custGeom>
                <a:avLst/>
                <a:gdLst/>
                <a:ahLst/>
                <a:cxnLst/>
                <a:rect l="l" t="t" r="r" b="b"/>
                <a:pathLst>
                  <a:path w="627" h="367" extrusionOk="0">
                    <a:moveTo>
                      <a:pt x="0" y="1"/>
                    </a:moveTo>
                    <a:lnTo>
                      <a:pt x="597" y="367"/>
                    </a:lnTo>
                    <a:lnTo>
                      <a:pt x="627" y="109"/>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53"/>
              <p:cNvSpPr/>
              <p:nvPr/>
            </p:nvSpPr>
            <p:spPr>
              <a:xfrm>
                <a:off x="6799150" y="2856875"/>
                <a:ext cx="116625" cy="75825"/>
              </a:xfrm>
              <a:custGeom>
                <a:avLst/>
                <a:gdLst/>
                <a:ahLst/>
                <a:cxnLst/>
                <a:rect l="l" t="t" r="r" b="b"/>
                <a:pathLst>
                  <a:path w="4665" h="3033" extrusionOk="0">
                    <a:moveTo>
                      <a:pt x="1" y="0"/>
                    </a:moveTo>
                    <a:lnTo>
                      <a:pt x="928" y="1005"/>
                    </a:lnTo>
                    <a:lnTo>
                      <a:pt x="2817" y="1808"/>
                    </a:lnTo>
                    <a:lnTo>
                      <a:pt x="4665" y="3032"/>
                    </a:lnTo>
                    <a:lnTo>
                      <a:pt x="2912" y="1714"/>
                    </a:lnTo>
                    <a:lnTo>
                      <a:pt x="1267" y="653"/>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53"/>
              <p:cNvSpPr/>
              <p:nvPr/>
            </p:nvSpPr>
            <p:spPr>
              <a:xfrm>
                <a:off x="6811725" y="2878975"/>
                <a:ext cx="110175" cy="61875"/>
              </a:xfrm>
              <a:custGeom>
                <a:avLst/>
                <a:gdLst/>
                <a:ahLst/>
                <a:cxnLst/>
                <a:rect l="l" t="t" r="r" b="b"/>
                <a:pathLst>
                  <a:path w="4407" h="2475" extrusionOk="0">
                    <a:moveTo>
                      <a:pt x="30" y="1"/>
                    </a:moveTo>
                    <a:lnTo>
                      <a:pt x="0" y="27"/>
                    </a:lnTo>
                    <a:cubicBezTo>
                      <a:pt x="0" y="27"/>
                      <a:pt x="43" y="203"/>
                      <a:pt x="150" y="396"/>
                    </a:cubicBezTo>
                    <a:cubicBezTo>
                      <a:pt x="274" y="572"/>
                      <a:pt x="1619" y="843"/>
                      <a:pt x="1988" y="1074"/>
                    </a:cubicBezTo>
                    <a:cubicBezTo>
                      <a:pt x="2354" y="1306"/>
                      <a:pt x="3620" y="2393"/>
                      <a:pt x="3741" y="2406"/>
                    </a:cubicBezTo>
                    <a:cubicBezTo>
                      <a:pt x="3865" y="2436"/>
                      <a:pt x="4407" y="2475"/>
                      <a:pt x="4407" y="2475"/>
                    </a:cubicBezTo>
                    <a:lnTo>
                      <a:pt x="4299" y="2380"/>
                    </a:lnTo>
                    <a:cubicBezTo>
                      <a:pt x="4286" y="2367"/>
                      <a:pt x="2804" y="1443"/>
                      <a:pt x="2014" y="980"/>
                    </a:cubicBezTo>
                    <a:cubicBezTo>
                      <a:pt x="1267" y="529"/>
                      <a:pt x="314" y="301"/>
                      <a:pt x="43" y="14"/>
                    </a:cubicBezTo>
                    <a:cubicBezTo>
                      <a:pt x="43" y="1"/>
                      <a:pt x="30" y="1"/>
                      <a:pt x="3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53"/>
              <p:cNvSpPr/>
              <p:nvPr/>
            </p:nvSpPr>
            <p:spPr>
              <a:xfrm>
                <a:off x="6819050" y="2932050"/>
                <a:ext cx="78050" cy="40475"/>
              </a:xfrm>
              <a:custGeom>
                <a:avLst/>
                <a:gdLst/>
                <a:ahLst/>
                <a:cxnLst/>
                <a:rect l="l" t="t" r="r" b="b"/>
                <a:pathLst>
                  <a:path w="3122" h="1619" extrusionOk="0">
                    <a:moveTo>
                      <a:pt x="32" y="0"/>
                    </a:moveTo>
                    <a:cubicBezTo>
                      <a:pt x="0" y="0"/>
                      <a:pt x="2" y="24"/>
                      <a:pt x="50" y="81"/>
                    </a:cubicBezTo>
                    <a:cubicBezTo>
                      <a:pt x="89" y="136"/>
                      <a:pt x="158" y="175"/>
                      <a:pt x="226" y="202"/>
                    </a:cubicBezTo>
                    <a:cubicBezTo>
                      <a:pt x="334" y="270"/>
                      <a:pt x="442" y="352"/>
                      <a:pt x="540" y="433"/>
                    </a:cubicBezTo>
                    <a:cubicBezTo>
                      <a:pt x="621" y="502"/>
                      <a:pt x="673" y="570"/>
                      <a:pt x="768" y="597"/>
                    </a:cubicBezTo>
                    <a:cubicBezTo>
                      <a:pt x="1013" y="678"/>
                      <a:pt x="1258" y="760"/>
                      <a:pt x="1502" y="828"/>
                    </a:cubicBezTo>
                    <a:cubicBezTo>
                      <a:pt x="1584" y="854"/>
                      <a:pt x="1653" y="884"/>
                      <a:pt x="1708" y="936"/>
                    </a:cubicBezTo>
                    <a:cubicBezTo>
                      <a:pt x="1777" y="1005"/>
                      <a:pt x="1790" y="1129"/>
                      <a:pt x="1858" y="1181"/>
                    </a:cubicBezTo>
                    <a:cubicBezTo>
                      <a:pt x="1940" y="1249"/>
                      <a:pt x="2074" y="1279"/>
                      <a:pt x="2172" y="1318"/>
                    </a:cubicBezTo>
                    <a:cubicBezTo>
                      <a:pt x="2318" y="1373"/>
                      <a:pt x="2469" y="1426"/>
                      <a:pt x="2619" y="1468"/>
                    </a:cubicBezTo>
                    <a:cubicBezTo>
                      <a:pt x="2795" y="1523"/>
                      <a:pt x="2958" y="1576"/>
                      <a:pt x="3121" y="1618"/>
                    </a:cubicBezTo>
                    <a:cubicBezTo>
                      <a:pt x="2837" y="1507"/>
                      <a:pt x="2713" y="1236"/>
                      <a:pt x="2537" y="991"/>
                    </a:cubicBezTo>
                    <a:cubicBezTo>
                      <a:pt x="2498" y="936"/>
                      <a:pt x="2442" y="871"/>
                      <a:pt x="2387" y="815"/>
                    </a:cubicBezTo>
                    <a:cubicBezTo>
                      <a:pt x="2335" y="773"/>
                      <a:pt x="2266" y="747"/>
                      <a:pt x="2211" y="721"/>
                    </a:cubicBezTo>
                    <a:cubicBezTo>
                      <a:pt x="1897" y="570"/>
                      <a:pt x="1584" y="433"/>
                      <a:pt x="1326" y="202"/>
                    </a:cubicBezTo>
                    <a:cubicBezTo>
                      <a:pt x="1300" y="175"/>
                      <a:pt x="1274" y="149"/>
                      <a:pt x="1245" y="136"/>
                    </a:cubicBezTo>
                    <a:cubicBezTo>
                      <a:pt x="1205" y="120"/>
                      <a:pt x="1163" y="120"/>
                      <a:pt x="1124" y="120"/>
                    </a:cubicBezTo>
                    <a:lnTo>
                      <a:pt x="605" y="120"/>
                    </a:lnTo>
                    <a:cubicBezTo>
                      <a:pt x="429" y="107"/>
                      <a:pt x="265" y="81"/>
                      <a:pt x="89" y="12"/>
                    </a:cubicBezTo>
                    <a:cubicBezTo>
                      <a:pt x="65" y="4"/>
                      <a:pt x="45" y="0"/>
                      <a:pt x="32" y="0"/>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53"/>
              <p:cNvSpPr/>
              <p:nvPr/>
            </p:nvSpPr>
            <p:spPr>
              <a:xfrm>
                <a:off x="6802575" y="2932675"/>
                <a:ext cx="146250" cy="81300"/>
              </a:xfrm>
              <a:custGeom>
                <a:avLst/>
                <a:gdLst/>
                <a:ahLst/>
                <a:cxnLst/>
                <a:rect l="l" t="t" r="r" b="b"/>
                <a:pathLst>
                  <a:path w="5850" h="3252" extrusionOk="0">
                    <a:moveTo>
                      <a:pt x="1" y="0"/>
                    </a:moveTo>
                    <a:lnTo>
                      <a:pt x="190" y="340"/>
                    </a:lnTo>
                    <a:cubicBezTo>
                      <a:pt x="190" y="340"/>
                      <a:pt x="843" y="545"/>
                      <a:pt x="856" y="545"/>
                    </a:cubicBezTo>
                    <a:cubicBezTo>
                      <a:pt x="1048" y="601"/>
                      <a:pt x="1238" y="696"/>
                      <a:pt x="1414" y="790"/>
                    </a:cubicBezTo>
                    <a:cubicBezTo>
                      <a:pt x="1487" y="825"/>
                      <a:pt x="1539" y="874"/>
                      <a:pt x="1618" y="874"/>
                    </a:cubicBezTo>
                    <a:cubicBezTo>
                      <a:pt x="1627" y="874"/>
                      <a:pt x="1636" y="873"/>
                      <a:pt x="1646" y="872"/>
                    </a:cubicBezTo>
                    <a:cubicBezTo>
                      <a:pt x="1684" y="872"/>
                      <a:pt x="1721" y="870"/>
                      <a:pt x="1759" y="870"/>
                    </a:cubicBezTo>
                    <a:cubicBezTo>
                      <a:pt x="1817" y="870"/>
                      <a:pt x="1874" y="874"/>
                      <a:pt x="1933" y="898"/>
                    </a:cubicBezTo>
                    <a:cubicBezTo>
                      <a:pt x="1972" y="911"/>
                      <a:pt x="2015" y="953"/>
                      <a:pt x="2054" y="980"/>
                    </a:cubicBezTo>
                    <a:cubicBezTo>
                      <a:pt x="2217" y="1104"/>
                      <a:pt x="2380" y="1224"/>
                      <a:pt x="2530" y="1361"/>
                    </a:cubicBezTo>
                    <a:cubicBezTo>
                      <a:pt x="2693" y="1482"/>
                      <a:pt x="2844" y="1645"/>
                      <a:pt x="3007" y="1756"/>
                    </a:cubicBezTo>
                    <a:cubicBezTo>
                      <a:pt x="3222" y="1890"/>
                      <a:pt x="3454" y="2001"/>
                      <a:pt x="3686" y="2122"/>
                    </a:cubicBezTo>
                    <a:lnTo>
                      <a:pt x="4407" y="2246"/>
                    </a:lnTo>
                    <a:lnTo>
                      <a:pt x="5331" y="2625"/>
                    </a:lnTo>
                    <a:lnTo>
                      <a:pt x="5181" y="2830"/>
                    </a:lnTo>
                    <a:lnTo>
                      <a:pt x="5399" y="3251"/>
                    </a:lnTo>
                    <a:lnTo>
                      <a:pt x="5399" y="3006"/>
                    </a:lnTo>
                    <a:lnTo>
                      <a:pt x="5850" y="2396"/>
                    </a:lnTo>
                    <a:lnTo>
                      <a:pt x="5425" y="2367"/>
                    </a:lnTo>
                    <a:lnTo>
                      <a:pt x="4747" y="1988"/>
                    </a:lnTo>
                    <a:lnTo>
                      <a:pt x="3875" y="1809"/>
                    </a:lnTo>
                    <a:cubicBezTo>
                      <a:pt x="3673" y="1714"/>
                      <a:pt x="3496" y="1662"/>
                      <a:pt x="3359" y="1469"/>
                    </a:cubicBezTo>
                    <a:cubicBezTo>
                      <a:pt x="3239" y="1293"/>
                      <a:pt x="3141" y="1061"/>
                      <a:pt x="2938" y="953"/>
                    </a:cubicBezTo>
                    <a:cubicBezTo>
                      <a:pt x="2870" y="927"/>
                      <a:pt x="2801" y="898"/>
                      <a:pt x="2749" y="885"/>
                    </a:cubicBezTo>
                    <a:cubicBezTo>
                      <a:pt x="2475" y="790"/>
                      <a:pt x="2259" y="614"/>
                      <a:pt x="2041" y="438"/>
                    </a:cubicBezTo>
                    <a:cubicBezTo>
                      <a:pt x="1998" y="408"/>
                      <a:pt x="1959" y="369"/>
                      <a:pt x="1917" y="356"/>
                    </a:cubicBezTo>
                    <a:cubicBezTo>
                      <a:pt x="1864" y="340"/>
                      <a:pt x="1822" y="340"/>
                      <a:pt x="1770" y="340"/>
                    </a:cubicBezTo>
                    <a:lnTo>
                      <a:pt x="1035" y="340"/>
                    </a:lnTo>
                    <a:cubicBezTo>
                      <a:pt x="885" y="340"/>
                      <a:pt x="761" y="274"/>
                      <a:pt x="627" y="232"/>
                    </a:cubicBezTo>
                    <a:cubicBezTo>
                      <a:pt x="422" y="150"/>
                      <a:pt x="203" y="82"/>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53"/>
              <p:cNvSpPr/>
              <p:nvPr/>
            </p:nvSpPr>
            <p:spPr>
              <a:xfrm>
                <a:off x="6959650" y="3109175"/>
                <a:ext cx="13650" cy="21725"/>
              </a:xfrm>
              <a:custGeom>
                <a:avLst/>
                <a:gdLst/>
                <a:ahLst/>
                <a:cxnLst/>
                <a:rect l="l" t="t" r="r" b="b"/>
                <a:pathLst>
                  <a:path w="546" h="869" extrusionOk="0">
                    <a:moveTo>
                      <a:pt x="546" y="0"/>
                    </a:moveTo>
                    <a:lnTo>
                      <a:pt x="1" y="366"/>
                    </a:lnTo>
                    <a:lnTo>
                      <a:pt x="203" y="869"/>
                    </a:lnTo>
                    <a:lnTo>
                      <a:pt x="546" y="542"/>
                    </a:lnTo>
                    <a:lnTo>
                      <a:pt x="5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53"/>
              <p:cNvSpPr/>
              <p:nvPr/>
            </p:nvSpPr>
            <p:spPr>
              <a:xfrm>
                <a:off x="7025925" y="3023500"/>
                <a:ext cx="20100" cy="12575"/>
              </a:xfrm>
              <a:custGeom>
                <a:avLst/>
                <a:gdLst/>
                <a:ahLst/>
                <a:cxnLst/>
                <a:rect l="l" t="t" r="r" b="b"/>
                <a:pathLst>
                  <a:path w="804" h="503" extrusionOk="0">
                    <a:moveTo>
                      <a:pt x="803" y="0"/>
                    </a:moveTo>
                    <a:lnTo>
                      <a:pt x="0" y="327"/>
                    </a:lnTo>
                    <a:lnTo>
                      <a:pt x="408" y="503"/>
                    </a:lnTo>
                    <a:lnTo>
                      <a:pt x="80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53"/>
              <p:cNvSpPr/>
              <p:nvPr/>
            </p:nvSpPr>
            <p:spPr>
              <a:xfrm>
                <a:off x="6982750" y="3062900"/>
                <a:ext cx="14300" cy="24175"/>
              </a:xfrm>
              <a:custGeom>
                <a:avLst/>
                <a:gdLst/>
                <a:ahLst/>
                <a:cxnLst/>
                <a:rect l="l" t="t" r="r" b="b"/>
                <a:pathLst>
                  <a:path w="572" h="967" extrusionOk="0">
                    <a:moveTo>
                      <a:pt x="383" y="1"/>
                    </a:moveTo>
                    <a:lnTo>
                      <a:pt x="1" y="451"/>
                    </a:lnTo>
                    <a:lnTo>
                      <a:pt x="572" y="967"/>
                    </a:lnTo>
                    <a:lnTo>
                      <a:pt x="572" y="585"/>
                    </a:lnTo>
                    <a:lnTo>
                      <a:pt x="383"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53"/>
              <p:cNvSpPr/>
              <p:nvPr/>
            </p:nvSpPr>
            <p:spPr>
              <a:xfrm>
                <a:off x="7010975" y="3048950"/>
                <a:ext cx="14975" cy="9575"/>
              </a:xfrm>
              <a:custGeom>
                <a:avLst/>
                <a:gdLst/>
                <a:ahLst/>
                <a:cxnLst/>
                <a:rect l="l" t="t" r="r" b="b"/>
                <a:pathLst>
                  <a:path w="599" h="383" extrusionOk="0">
                    <a:moveTo>
                      <a:pt x="435" y="1"/>
                    </a:moveTo>
                    <a:lnTo>
                      <a:pt x="1" y="164"/>
                    </a:lnTo>
                    <a:lnTo>
                      <a:pt x="598" y="382"/>
                    </a:lnTo>
                    <a:lnTo>
                      <a:pt x="435"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53"/>
              <p:cNvSpPr/>
              <p:nvPr/>
            </p:nvSpPr>
            <p:spPr>
              <a:xfrm>
                <a:off x="7049750" y="3071400"/>
                <a:ext cx="21475" cy="9900"/>
              </a:xfrm>
              <a:custGeom>
                <a:avLst/>
                <a:gdLst/>
                <a:ahLst/>
                <a:cxnLst/>
                <a:rect l="l" t="t" r="r" b="b"/>
                <a:pathLst>
                  <a:path w="859" h="396" extrusionOk="0">
                    <a:moveTo>
                      <a:pt x="859" y="0"/>
                    </a:moveTo>
                    <a:lnTo>
                      <a:pt x="0" y="193"/>
                    </a:lnTo>
                    <a:lnTo>
                      <a:pt x="408" y="395"/>
                    </a:lnTo>
                    <a:lnTo>
                      <a:pt x="859"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53"/>
              <p:cNvSpPr/>
              <p:nvPr/>
            </p:nvSpPr>
            <p:spPr>
              <a:xfrm>
                <a:off x="7017100" y="3085025"/>
                <a:ext cx="13975" cy="8175"/>
              </a:xfrm>
              <a:custGeom>
                <a:avLst/>
                <a:gdLst/>
                <a:ahLst/>
                <a:cxnLst/>
                <a:rect l="l" t="t" r="r" b="b"/>
                <a:pathLst>
                  <a:path w="559" h="327" extrusionOk="0">
                    <a:moveTo>
                      <a:pt x="1" y="0"/>
                    </a:moveTo>
                    <a:lnTo>
                      <a:pt x="301" y="327"/>
                    </a:lnTo>
                    <a:lnTo>
                      <a:pt x="559" y="176"/>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53"/>
              <p:cNvSpPr/>
              <p:nvPr/>
            </p:nvSpPr>
            <p:spPr>
              <a:xfrm>
                <a:off x="6996375" y="3104025"/>
                <a:ext cx="17725" cy="10975"/>
              </a:xfrm>
              <a:custGeom>
                <a:avLst/>
                <a:gdLst/>
                <a:ahLst/>
                <a:cxnLst/>
                <a:rect l="l" t="t" r="r" b="b"/>
                <a:pathLst>
                  <a:path w="709" h="439" extrusionOk="0">
                    <a:moveTo>
                      <a:pt x="529" y="1"/>
                    </a:moveTo>
                    <a:lnTo>
                      <a:pt x="1" y="164"/>
                    </a:lnTo>
                    <a:lnTo>
                      <a:pt x="464" y="438"/>
                    </a:lnTo>
                    <a:lnTo>
                      <a:pt x="709" y="357"/>
                    </a:lnTo>
                    <a:lnTo>
                      <a:pt x="52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53"/>
              <p:cNvSpPr/>
              <p:nvPr/>
            </p:nvSpPr>
            <p:spPr>
              <a:xfrm>
                <a:off x="7016450" y="3069350"/>
                <a:ext cx="9500" cy="6475"/>
              </a:xfrm>
              <a:custGeom>
                <a:avLst/>
                <a:gdLst/>
                <a:ahLst/>
                <a:cxnLst/>
                <a:rect l="l" t="t" r="r" b="b"/>
                <a:pathLst>
                  <a:path w="380" h="259" extrusionOk="0">
                    <a:moveTo>
                      <a:pt x="314" y="1"/>
                    </a:moveTo>
                    <a:lnTo>
                      <a:pt x="1" y="82"/>
                    </a:lnTo>
                    <a:lnTo>
                      <a:pt x="379" y="258"/>
                    </a:lnTo>
                    <a:lnTo>
                      <a:pt x="3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53"/>
              <p:cNvSpPr/>
              <p:nvPr/>
            </p:nvSpPr>
            <p:spPr>
              <a:xfrm>
                <a:off x="6972550" y="3083950"/>
                <a:ext cx="11300" cy="8200"/>
              </a:xfrm>
              <a:custGeom>
                <a:avLst/>
                <a:gdLst/>
                <a:ahLst/>
                <a:cxnLst/>
                <a:rect l="l" t="t" r="r" b="b"/>
                <a:pathLst>
                  <a:path w="452" h="328" extrusionOk="0">
                    <a:moveTo>
                      <a:pt x="383" y="1"/>
                    </a:moveTo>
                    <a:lnTo>
                      <a:pt x="1" y="151"/>
                    </a:lnTo>
                    <a:lnTo>
                      <a:pt x="451" y="327"/>
                    </a:lnTo>
                    <a:lnTo>
                      <a:pt x="38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53"/>
              <p:cNvSpPr/>
              <p:nvPr/>
            </p:nvSpPr>
            <p:spPr>
              <a:xfrm>
                <a:off x="6948800" y="2851800"/>
                <a:ext cx="20750" cy="12275"/>
              </a:xfrm>
              <a:custGeom>
                <a:avLst/>
                <a:gdLst/>
                <a:ahLst/>
                <a:cxnLst/>
                <a:rect l="l" t="t" r="r" b="b"/>
                <a:pathLst>
                  <a:path w="830" h="491" extrusionOk="0">
                    <a:moveTo>
                      <a:pt x="1" y="1"/>
                    </a:moveTo>
                    <a:lnTo>
                      <a:pt x="108" y="490"/>
                    </a:lnTo>
                    <a:lnTo>
                      <a:pt x="830" y="490"/>
                    </a:ln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53"/>
              <p:cNvSpPr/>
              <p:nvPr/>
            </p:nvSpPr>
            <p:spPr>
              <a:xfrm>
                <a:off x="6888575" y="2824225"/>
                <a:ext cx="23850" cy="5825"/>
              </a:xfrm>
              <a:custGeom>
                <a:avLst/>
                <a:gdLst/>
                <a:ahLst/>
                <a:cxnLst/>
                <a:rect l="l" t="t" r="r" b="b"/>
                <a:pathLst>
                  <a:path w="954" h="233" extrusionOk="0">
                    <a:moveTo>
                      <a:pt x="1" y="0"/>
                    </a:moveTo>
                    <a:lnTo>
                      <a:pt x="628" y="232"/>
                    </a:lnTo>
                    <a:lnTo>
                      <a:pt x="954" y="124"/>
                    </a:lnTo>
                    <a:lnTo>
                      <a:pt x="680" y="27"/>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53"/>
              <p:cNvSpPr/>
              <p:nvPr/>
            </p:nvSpPr>
            <p:spPr>
              <a:xfrm>
                <a:off x="6924650" y="2846325"/>
                <a:ext cx="4750" cy="9575"/>
              </a:xfrm>
              <a:custGeom>
                <a:avLst/>
                <a:gdLst/>
                <a:ahLst/>
                <a:cxnLst/>
                <a:rect l="l" t="t" r="r" b="b"/>
                <a:pathLst>
                  <a:path w="190" h="383" extrusionOk="0">
                    <a:moveTo>
                      <a:pt x="190" y="1"/>
                    </a:moveTo>
                    <a:lnTo>
                      <a:pt x="1" y="203"/>
                    </a:lnTo>
                    <a:lnTo>
                      <a:pt x="190" y="383"/>
                    </a:lnTo>
                    <a:lnTo>
                      <a:pt x="19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53"/>
              <p:cNvSpPr/>
              <p:nvPr/>
            </p:nvSpPr>
            <p:spPr>
              <a:xfrm>
                <a:off x="6975975" y="2880700"/>
                <a:ext cx="23850" cy="6450"/>
              </a:xfrm>
              <a:custGeom>
                <a:avLst/>
                <a:gdLst/>
                <a:ahLst/>
                <a:cxnLst/>
                <a:rect l="l" t="t" r="r" b="b"/>
                <a:pathLst>
                  <a:path w="954" h="258" extrusionOk="0">
                    <a:moveTo>
                      <a:pt x="177" y="0"/>
                    </a:moveTo>
                    <a:lnTo>
                      <a:pt x="1" y="258"/>
                    </a:lnTo>
                    <a:lnTo>
                      <a:pt x="954" y="39"/>
                    </a:lnTo>
                    <a:lnTo>
                      <a:pt x="17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53"/>
              <p:cNvSpPr/>
              <p:nvPr/>
            </p:nvSpPr>
            <p:spPr>
              <a:xfrm>
                <a:off x="7013350" y="2876275"/>
                <a:ext cx="9900" cy="8200"/>
              </a:xfrm>
              <a:custGeom>
                <a:avLst/>
                <a:gdLst/>
                <a:ahLst/>
                <a:cxnLst/>
                <a:rect l="l" t="t" r="r" b="b"/>
                <a:pathLst>
                  <a:path w="396" h="328" extrusionOk="0">
                    <a:moveTo>
                      <a:pt x="95" y="1"/>
                    </a:moveTo>
                    <a:lnTo>
                      <a:pt x="1" y="327"/>
                    </a:lnTo>
                    <a:lnTo>
                      <a:pt x="396" y="177"/>
                    </a:lnTo>
                    <a:lnTo>
                      <a:pt x="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53"/>
              <p:cNvSpPr/>
              <p:nvPr/>
            </p:nvSpPr>
            <p:spPr>
              <a:xfrm>
                <a:off x="6920575" y="2884025"/>
                <a:ext cx="24175" cy="7550"/>
              </a:xfrm>
              <a:custGeom>
                <a:avLst/>
                <a:gdLst/>
                <a:ahLst/>
                <a:cxnLst/>
                <a:rect l="l" t="t" r="r" b="b"/>
                <a:pathLst>
                  <a:path w="967" h="302" extrusionOk="0">
                    <a:moveTo>
                      <a:pt x="967" y="1"/>
                    </a:moveTo>
                    <a:lnTo>
                      <a:pt x="0" y="151"/>
                    </a:lnTo>
                    <a:lnTo>
                      <a:pt x="748" y="301"/>
                    </a:lnTo>
                    <a:lnTo>
                      <a:pt x="96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53"/>
              <p:cNvSpPr/>
              <p:nvPr/>
            </p:nvSpPr>
            <p:spPr>
              <a:xfrm>
                <a:off x="6870550" y="2803175"/>
                <a:ext cx="8175" cy="8500"/>
              </a:xfrm>
              <a:custGeom>
                <a:avLst/>
                <a:gdLst/>
                <a:ahLst/>
                <a:cxnLst/>
                <a:rect l="l" t="t" r="r" b="b"/>
                <a:pathLst>
                  <a:path w="327" h="340" extrusionOk="0">
                    <a:moveTo>
                      <a:pt x="82" y="0"/>
                    </a:moveTo>
                    <a:lnTo>
                      <a:pt x="1" y="340"/>
                    </a:lnTo>
                    <a:lnTo>
                      <a:pt x="327" y="340"/>
                    </a:lnTo>
                    <a:lnTo>
                      <a:pt x="8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53"/>
              <p:cNvSpPr/>
              <p:nvPr/>
            </p:nvSpPr>
            <p:spPr>
              <a:xfrm>
                <a:off x="6870550" y="2824875"/>
                <a:ext cx="8175" cy="5175"/>
              </a:xfrm>
              <a:custGeom>
                <a:avLst/>
                <a:gdLst/>
                <a:ahLst/>
                <a:cxnLst/>
                <a:rect l="l" t="t" r="r" b="b"/>
                <a:pathLst>
                  <a:path w="327" h="207" extrusionOk="0">
                    <a:moveTo>
                      <a:pt x="1" y="1"/>
                    </a:moveTo>
                    <a:lnTo>
                      <a:pt x="219" y="206"/>
                    </a:lnTo>
                    <a:lnTo>
                      <a:pt x="32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53"/>
              <p:cNvSpPr/>
              <p:nvPr/>
            </p:nvSpPr>
            <p:spPr>
              <a:xfrm>
                <a:off x="6906300" y="2964650"/>
                <a:ext cx="64575" cy="19850"/>
              </a:xfrm>
              <a:custGeom>
                <a:avLst/>
                <a:gdLst/>
                <a:ahLst/>
                <a:cxnLst/>
                <a:rect l="l" t="t" r="r" b="b"/>
                <a:pathLst>
                  <a:path w="2583" h="794" extrusionOk="0">
                    <a:moveTo>
                      <a:pt x="2556" y="1"/>
                    </a:moveTo>
                    <a:lnTo>
                      <a:pt x="2406" y="69"/>
                    </a:lnTo>
                    <a:lnTo>
                      <a:pt x="2448" y="219"/>
                    </a:lnTo>
                    <a:lnTo>
                      <a:pt x="2298" y="383"/>
                    </a:lnTo>
                    <a:lnTo>
                      <a:pt x="2230" y="246"/>
                    </a:lnTo>
                    <a:lnTo>
                      <a:pt x="2109" y="366"/>
                    </a:lnTo>
                    <a:lnTo>
                      <a:pt x="1808" y="219"/>
                    </a:lnTo>
                    <a:lnTo>
                      <a:pt x="1753" y="435"/>
                    </a:lnTo>
                    <a:lnTo>
                      <a:pt x="1521" y="572"/>
                    </a:lnTo>
                    <a:lnTo>
                      <a:pt x="1319" y="517"/>
                    </a:lnTo>
                    <a:lnTo>
                      <a:pt x="924" y="598"/>
                    </a:lnTo>
                    <a:lnTo>
                      <a:pt x="722" y="353"/>
                    </a:lnTo>
                    <a:lnTo>
                      <a:pt x="447" y="327"/>
                    </a:lnTo>
                    <a:lnTo>
                      <a:pt x="379" y="272"/>
                    </a:lnTo>
                    <a:lnTo>
                      <a:pt x="176" y="138"/>
                    </a:lnTo>
                    <a:lnTo>
                      <a:pt x="69" y="285"/>
                    </a:lnTo>
                    <a:lnTo>
                      <a:pt x="0" y="233"/>
                    </a:lnTo>
                    <a:lnTo>
                      <a:pt x="0" y="233"/>
                    </a:lnTo>
                    <a:cubicBezTo>
                      <a:pt x="0" y="259"/>
                      <a:pt x="13" y="285"/>
                      <a:pt x="13" y="301"/>
                    </a:cubicBezTo>
                    <a:cubicBezTo>
                      <a:pt x="39" y="353"/>
                      <a:pt x="52" y="396"/>
                      <a:pt x="52" y="396"/>
                    </a:cubicBezTo>
                    <a:lnTo>
                      <a:pt x="855" y="641"/>
                    </a:lnTo>
                    <a:cubicBezTo>
                      <a:pt x="855" y="641"/>
                      <a:pt x="1481" y="793"/>
                      <a:pt x="1654" y="793"/>
                    </a:cubicBezTo>
                    <a:cubicBezTo>
                      <a:pt x="1667" y="793"/>
                      <a:pt x="1677" y="792"/>
                      <a:pt x="1684" y="791"/>
                    </a:cubicBezTo>
                    <a:cubicBezTo>
                      <a:pt x="1782" y="761"/>
                      <a:pt x="2324" y="490"/>
                      <a:pt x="2367" y="409"/>
                    </a:cubicBezTo>
                    <a:cubicBezTo>
                      <a:pt x="2380" y="409"/>
                      <a:pt x="2380" y="396"/>
                      <a:pt x="2393" y="383"/>
                    </a:cubicBezTo>
                    <a:cubicBezTo>
                      <a:pt x="2393" y="383"/>
                      <a:pt x="2393" y="366"/>
                      <a:pt x="2406" y="353"/>
                    </a:cubicBezTo>
                    <a:cubicBezTo>
                      <a:pt x="2406" y="353"/>
                      <a:pt x="2419" y="340"/>
                      <a:pt x="2419" y="327"/>
                    </a:cubicBezTo>
                    <a:lnTo>
                      <a:pt x="2435" y="314"/>
                    </a:lnTo>
                    <a:cubicBezTo>
                      <a:pt x="2435" y="301"/>
                      <a:pt x="2448" y="301"/>
                      <a:pt x="2448" y="285"/>
                    </a:cubicBezTo>
                    <a:cubicBezTo>
                      <a:pt x="2461" y="272"/>
                      <a:pt x="2461" y="259"/>
                      <a:pt x="2461" y="246"/>
                    </a:cubicBezTo>
                    <a:cubicBezTo>
                      <a:pt x="2500" y="190"/>
                      <a:pt x="2543" y="109"/>
                      <a:pt x="2582" y="56"/>
                    </a:cubicBezTo>
                    <a:lnTo>
                      <a:pt x="25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53"/>
              <p:cNvSpPr/>
              <p:nvPr/>
            </p:nvSpPr>
            <p:spPr>
              <a:xfrm>
                <a:off x="6788625" y="2871800"/>
                <a:ext cx="18375" cy="45950"/>
              </a:xfrm>
              <a:custGeom>
                <a:avLst/>
                <a:gdLst/>
                <a:ahLst/>
                <a:cxnLst/>
                <a:rect l="l" t="t" r="r" b="b"/>
                <a:pathLst>
                  <a:path w="735" h="1838" extrusionOk="0">
                    <a:moveTo>
                      <a:pt x="190" y="0"/>
                    </a:moveTo>
                    <a:cubicBezTo>
                      <a:pt x="95" y="301"/>
                      <a:pt x="0" y="627"/>
                      <a:pt x="14" y="735"/>
                    </a:cubicBezTo>
                    <a:cubicBezTo>
                      <a:pt x="14" y="940"/>
                      <a:pt x="219" y="1254"/>
                      <a:pt x="301" y="1388"/>
                    </a:cubicBezTo>
                    <a:cubicBezTo>
                      <a:pt x="395" y="1525"/>
                      <a:pt x="503" y="1688"/>
                      <a:pt x="572" y="1756"/>
                    </a:cubicBezTo>
                    <a:cubicBezTo>
                      <a:pt x="614" y="1796"/>
                      <a:pt x="666" y="1838"/>
                      <a:pt x="735" y="1838"/>
                    </a:cubicBezTo>
                    <a:lnTo>
                      <a:pt x="709" y="1756"/>
                    </a:lnTo>
                    <a:lnTo>
                      <a:pt x="666" y="1469"/>
                    </a:lnTo>
                    <a:lnTo>
                      <a:pt x="572" y="1538"/>
                    </a:lnTo>
                    <a:lnTo>
                      <a:pt x="490" y="1293"/>
                    </a:lnTo>
                    <a:lnTo>
                      <a:pt x="408" y="1254"/>
                    </a:lnTo>
                    <a:lnTo>
                      <a:pt x="451" y="1061"/>
                    </a:lnTo>
                    <a:lnTo>
                      <a:pt x="314" y="940"/>
                    </a:lnTo>
                    <a:lnTo>
                      <a:pt x="232" y="1009"/>
                    </a:lnTo>
                    <a:lnTo>
                      <a:pt x="164" y="790"/>
                    </a:lnTo>
                    <a:lnTo>
                      <a:pt x="69" y="669"/>
                    </a:lnTo>
                    <a:lnTo>
                      <a:pt x="151" y="356"/>
                    </a:lnTo>
                    <a:lnTo>
                      <a:pt x="258" y="219"/>
                    </a:lnTo>
                    <a:lnTo>
                      <a:pt x="19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2" name="Google Shape;6082;p53"/>
            <p:cNvGrpSpPr/>
            <p:nvPr/>
          </p:nvGrpSpPr>
          <p:grpSpPr>
            <a:xfrm>
              <a:off x="2066649" y="2992538"/>
              <a:ext cx="1485742" cy="977793"/>
              <a:chOff x="6705625" y="2019075"/>
              <a:chExt cx="510775" cy="336150"/>
            </a:xfrm>
          </p:grpSpPr>
          <p:sp>
            <p:nvSpPr>
              <p:cNvPr id="6083" name="Google Shape;6083;p53"/>
              <p:cNvSpPr/>
              <p:nvPr/>
            </p:nvSpPr>
            <p:spPr>
              <a:xfrm>
                <a:off x="6944725" y="2027900"/>
                <a:ext cx="24825" cy="22650"/>
              </a:xfrm>
              <a:custGeom>
                <a:avLst/>
                <a:gdLst/>
                <a:ahLst/>
                <a:cxnLst/>
                <a:rect l="l" t="t" r="r" b="b"/>
                <a:pathLst>
                  <a:path w="993" h="906" extrusionOk="0">
                    <a:moveTo>
                      <a:pt x="749" y="0"/>
                    </a:moveTo>
                    <a:cubicBezTo>
                      <a:pt x="661" y="0"/>
                      <a:pt x="531" y="61"/>
                      <a:pt x="285" y="205"/>
                    </a:cubicBezTo>
                    <a:cubicBezTo>
                      <a:pt x="147" y="274"/>
                      <a:pt x="53" y="411"/>
                      <a:pt x="40" y="519"/>
                    </a:cubicBezTo>
                    <a:cubicBezTo>
                      <a:pt x="40" y="627"/>
                      <a:pt x="1" y="738"/>
                      <a:pt x="53" y="790"/>
                    </a:cubicBezTo>
                    <a:cubicBezTo>
                      <a:pt x="102" y="827"/>
                      <a:pt x="255" y="905"/>
                      <a:pt x="366" y="905"/>
                    </a:cubicBezTo>
                    <a:cubicBezTo>
                      <a:pt x="381" y="905"/>
                      <a:pt x="395" y="904"/>
                      <a:pt x="409" y="901"/>
                    </a:cubicBezTo>
                    <a:cubicBezTo>
                      <a:pt x="611" y="832"/>
                      <a:pt x="843" y="724"/>
                      <a:pt x="898" y="561"/>
                    </a:cubicBezTo>
                    <a:cubicBezTo>
                      <a:pt x="950" y="411"/>
                      <a:pt x="993" y="124"/>
                      <a:pt x="856" y="42"/>
                    </a:cubicBezTo>
                    <a:cubicBezTo>
                      <a:pt x="824" y="15"/>
                      <a:pt x="792" y="0"/>
                      <a:pt x="749"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53"/>
              <p:cNvSpPr/>
              <p:nvPr/>
            </p:nvSpPr>
            <p:spPr>
              <a:xfrm>
                <a:off x="6705625" y="2068425"/>
                <a:ext cx="510775" cy="286800"/>
              </a:xfrm>
              <a:custGeom>
                <a:avLst/>
                <a:gdLst/>
                <a:ahLst/>
                <a:cxnLst/>
                <a:rect l="l" t="t" r="r" b="b"/>
                <a:pathLst>
                  <a:path w="20431" h="11472" extrusionOk="0">
                    <a:moveTo>
                      <a:pt x="4473" y="0"/>
                    </a:moveTo>
                    <a:cubicBezTo>
                      <a:pt x="3380" y="0"/>
                      <a:pt x="163" y="2712"/>
                      <a:pt x="83" y="3183"/>
                    </a:cubicBezTo>
                    <a:cubicBezTo>
                      <a:pt x="1" y="3631"/>
                      <a:pt x="425" y="3889"/>
                      <a:pt x="1023" y="4244"/>
                    </a:cubicBezTo>
                    <a:lnTo>
                      <a:pt x="12352" y="10867"/>
                    </a:lnTo>
                    <a:cubicBezTo>
                      <a:pt x="12352" y="10867"/>
                      <a:pt x="13383" y="11396"/>
                      <a:pt x="14418" y="11464"/>
                    </a:cubicBezTo>
                    <a:cubicBezTo>
                      <a:pt x="14487" y="11469"/>
                      <a:pt x="14555" y="11471"/>
                      <a:pt x="14623" y="11471"/>
                    </a:cubicBezTo>
                    <a:cubicBezTo>
                      <a:pt x="15560" y="11471"/>
                      <a:pt x="16380" y="11050"/>
                      <a:pt x="16961" y="10785"/>
                    </a:cubicBezTo>
                    <a:cubicBezTo>
                      <a:pt x="17588" y="10498"/>
                      <a:pt x="19014" y="9669"/>
                      <a:pt x="19314" y="9385"/>
                    </a:cubicBezTo>
                    <a:cubicBezTo>
                      <a:pt x="19615" y="9111"/>
                      <a:pt x="20431" y="8514"/>
                      <a:pt x="19628" y="7724"/>
                    </a:cubicBezTo>
                    <a:cubicBezTo>
                      <a:pt x="18812" y="6921"/>
                      <a:pt x="5579" y="40"/>
                      <a:pt x="4505" y="1"/>
                    </a:cubicBezTo>
                    <a:cubicBezTo>
                      <a:pt x="4495" y="1"/>
                      <a:pt x="4484" y="0"/>
                      <a:pt x="447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53"/>
              <p:cNvSpPr/>
              <p:nvPr/>
            </p:nvSpPr>
            <p:spPr>
              <a:xfrm>
                <a:off x="6741700" y="2109575"/>
                <a:ext cx="335250" cy="201650"/>
              </a:xfrm>
              <a:custGeom>
                <a:avLst/>
                <a:gdLst/>
                <a:ahLst/>
                <a:cxnLst/>
                <a:rect l="l" t="t" r="r" b="b"/>
                <a:pathLst>
                  <a:path w="13410" h="8066" extrusionOk="0">
                    <a:moveTo>
                      <a:pt x="396" y="0"/>
                    </a:moveTo>
                    <a:cubicBezTo>
                      <a:pt x="396" y="0"/>
                      <a:pt x="1" y="1276"/>
                      <a:pt x="340" y="1903"/>
                    </a:cubicBezTo>
                    <a:lnTo>
                      <a:pt x="1414" y="1182"/>
                    </a:lnTo>
                    <a:lnTo>
                      <a:pt x="4463" y="3088"/>
                    </a:lnTo>
                    <a:lnTo>
                      <a:pt x="9672" y="7452"/>
                    </a:lnTo>
                    <a:lnTo>
                      <a:pt x="10759" y="6717"/>
                    </a:lnTo>
                    <a:lnTo>
                      <a:pt x="12528" y="8066"/>
                    </a:lnTo>
                    <a:lnTo>
                      <a:pt x="13409" y="4364"/>
                    </a:lnTo>
                    <a:lnTo>
                      <a:pt x="396" y="0"/>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53"/>
              <p:cNvSpPr/>
              <p:nvPr/>
            </p:nvSpPr>
            <p:spPr>
              <a:xfrm>
                <a:off x="7034075" y="2240450"/>
                <a:ext cx="66700" cy="73800"/>
              </a:xfrm>
              <a:custGeom>
                <a:avLst/>
                <a:gdLst/>
                <a:ahLst/>
                <a:cxnLst/>
                <a:rect l="l" t="t" r="r" b="b"/>
                <a:pathLst>
                  <a:path w="2668" h="2952" extrusionOk="0">
                    <a:moveTo>
                      <a:pt x="1035" y="1"/>
                    </a:moveTo>
                    <a:lnTo>
                      <a:pt x="1" y="585"/>
                    </a:lnTo>
                    <a:lnTo>
                      <a:pt x="1430" y="2951"/>
                    </a:lnTo>
                    <a:lnTo>
                      <a:pt x="2465" y="2354"/>
                    </a:lnTo>
                    <a:lnTo>
                      <a:pt x="2667" y="1035"/>
                    </a:lnTo>
                    <a:lnTo>
                      <a:pt x="1035" y="1"/>
                    </a:ln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53"/>
              <p:cNvSpPr/>
              <p:nvPr/>
            </p:nvSpPr>
            <p:spPr>
              <a:xfrm>
                <a:off x="6992950" y="2258150"/>
                <a:ext cx="62950" cy="74775"/>
              </a:xfrm>
              <a:custGeom>
                <a:avLst/>
                <a:gdLst/>
                <a:ahLst/>
                <a:cxnLst/>
                <a:rect l="l" t="t" r="r" b="b"/>
                <a:pathLst>
                  <a:path w="2518" h="2991" extrusionOk="0">
                    <a:moveTo>
                      <a:pt x="1074" y="1"/>
                    </a:moveTo>
                    <a:lnTo>
                      <a:pt x="1" y="624"/>
                    </a:lnTo>
                    <a:lnTo>
                      <a:pt x="1430" y="2991"/>
                    </a:lnTo>
                    <a:lnTo>
                      <a:pt x="2517" y="2367"/>
                    </a:lnTo>
                    <a:lnTo>
                      <a:pt x="2165" y="435"/>
                    </a:lnTo>
                    <a:lnTo>
                      <a:pt x="107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53"/>
              <p:cNvSpPr/>
              <p:nvPr/>
            </p:nvSpPr>
            <p:spPr>
              <a:xfrm>
                <a:off x="6842725" y="2019075"/>
                <a:ext cx="367225" cy="247275"/>
              </a:xfrm>
              <a:custGeom>
                <a:avLst/>
                <a:gdLst/>
                <a:ahLst/>
                <a:cxnLst/>
                <a:rect l="l" t="t" r="r" b="b"/>
                <a:pathLst>
                  <a:path w="14689" h="9891" extrusionOk="0">
                    <a:moveTo>
                      <a:pt x="924" y="0"/>
                    </a:moveTo>
                    <a:lnTo>
                      <a:pt x="843" y="98"/>
                    </a:lnTo>
                    <a:lnTo>
                      <a:pt x="379" y="532"/>
                    </a:lnTo>
                    <a:lnTo>
                      <a:pt x="53" y="408"/>
                    </a:lnTo>
                    <a:lnTo>
                      <a:pt x="1" y="490"/>
                    </a:lnTo>
                    <a:lnTo>
                      <a:pt x="82" y="1035"/>
                    </a:lnTo>
                    <a:lnTo>
                      <a:pt x="461" y="1580"/>
                    </a:lnTo>
                    <a:lnTo>
                      <a:pt x="555" y="2083"/>
                    </a:lnTo>
                    <a:lnTo>
                      <a:pt x="1469" y="2517"/>
                    </a:lnTo>
                    <a:lnTo>
                      <a:pt x="1616" y="2628"/>
                    </a:lnTo>
                    <a:lnTo>
                      <a:pt x="1616" y="2448"/>
                    </a:lnTo>
                    <a:cubicBezTo>
                      <a:pt x="1616" y="1947"/>
                      <a:pt x="1876" y="1655"/>
                      <a:pt x="2255" y="1655"/>
                    </a:cubicBezTo>
                    <a:cubicBezTo>
                      <a:pt x="2418" y="1655"/>
                      <a:pt x="2604" y="1710"/>
                      <a:pt x="2801" y="1825"/>
                    </a:cubicBezTo>
                    <a:cubicBezTo>
                      <a:pt x="3454" y="2204"/>
                      <a:pt x="3983" y="3101"/>
                      <a:pt x="3983" y="3822"/>
                    </a:cubicBezTo>
                    <a:lnTo>
                      <a:pt x="3983" y="4312"/>
                    </a:lnTo>
                    <a:lnTo>
                      <a:pt x="10050" y="7821"/>
                    </a:lnTo>
                    <a:lnTo>
                      <a:pt x="10716" y="8177"/>
                    </a:lnTo>
                    <a:lnTo>
                      <a:pt x="10853" y="8258"/>
                    </a:lnTo>
                    <a:lnTo>
                      <a:pt x="10853" y="7808"/>
                    </a:lnTo>
                    <a:cubicBezTo>
                      <a:pt x="10853" y="7304"/>
                      <a:pt x="11118" y="7013"/>
                      <a:pt x="11500" y="7013"/>
                    </a:cubicBezTo>
                    <a:cubicBezTo>
                      <a:pt x="11665" y="7013"/>
                      <a:pt x="11852" y="7067"/>
                      <a:pt x="12048" y="7181"/>
                    </a:cubicBezTo>
                    <a:cubicBezTo>
                      <a:pt x="12701" y="7563"/>
                      <a:pt x="13233" y="8461"/>
                      <a:pt x="13233" y="9182"/>
                    </a:cubicBezTo>
                    <a:lnTo>
                      <a:pt x="13233" y="9521"/>
                    </a:lnTo>
                    <a:lnTo>
                      <a:pt x="13383" y="9603"/>
                    </a:lnTo>
                    <a:lnTo>
                      <a:pt x="13559" y="9698"/>
                    </a:lnTo>
                    <a:lnTo>
                      <a:pt x="14264" y="9890"/>
                    </a:lnTo>
                    <a:lnTo>
                      <a:pt x="14646" y="9495"/>
                    </a:lnTo>
                    <a:lnTo>
                      <a:pt x="14689" y="8963"/>
                    </a:lnTo>
                    <a:lnTo>
                      <a:pt x="14633" y="8787"/>
                    </a:lnTo>
                    <a:lnTo>
                      <a:pt x="14375" y="8516"/>
                    </a:lnTo>
                    <a:lnTo>
                      <a:pt x="14238" y="7047"/>
                    </a:lnTo>
                    <a:lnTo>
                      <a:pt x="14117" y="6760"/>
                    </a:lnTo>
                    <a:lnTo>
                      <a:pt x="12619" y="5686"/>
                    </a:lnTo>
                    <a:cubicBezTo>
                      <a:pt x="12619" y="5686"/>
                      <a:pt x="11180" y="3754"/>
                      <a:pt x="10919" y="3457"/>
                    </a:cubicBezTo>
                    <a:cubicBezTo>
                      <a:pt x="10674" y="3170"/>
                      <a:pt x="9724" y="2654"/>
                      <a:pt x="8895" y="2177"/>
                    </a:cubicBezTo>
                    <a:cubicBezTo>
                      <a:pt x="8079" y="1701"/>
                      <a:pt x="6881" y="1143"/>
                      <a:pt x="6392" y="953"/>
                    </a:cubicBezTo>
                    <a:cubicBezTo>
                      <a:pt x="6322" y="934"/>
                      <a:pt x="6215" y="925"/>
                      <a:pt x="6084" y="925"/>
                    </a:cubicBezTo>
                    <a:cubicBezTo>
                      <a:pt x="5493" y="925"/>
                      <a:pt x="4411" y="1095"/>
                      <a:pt x="4064" y="1172"/>
                    </a:cubicBezTo>
                    <a:cubicBezTo>
                      <a:pt x="3754" y="980"/>
                      <a:pt x="924" y="0"/>
                      <a:pt x="92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53"/>
              <p:cNvSpPr/>
              <p:nvPr/>
            </p:nvSpPr>
            <p:spPr>
              <a:xfrm>
                <a:off x="6888250" y="2066075"/>
                <a:ext cx="49000" cy="62975"/>
              </a:xfrm>
              <a:custGeom>
                <a:avLst/>
                <a:gdLst/>
                <a:ahLst/>
                <a:cxnLst/>
                <a:rect l="l" t="t" r="r" b="b"/>
                <a:pathLst>
                  <a:path w="1960" h="2519" extrusionOk="0">
                    <a:moveTo>
                      <a:pt x="542" y="0"/>
                    </a:moveTo>
                    <a:cubicBezTo>
                      <a:pt x="220" y="0"/>
                      <a:pt x="1" y="257"/>
                      <a:pt x="1" y="692"/>
                    </a:cubicBezTo>
                    <a:cubicBezTo>
                      <a:pt x="1" y="1319"/>
                      <a:pt x="435" y="2080"/>
                      <a:pt x="980" y="2393"/>
                    </a:cubicBezTo>
                    <a:cubicBezTo>
                      <a:pt x="1136" y="2478"/>
                      <a:pt x="1283" y="2519"/>
                      <a:pt x="1414" y="2519"/>
                    </a:cubicBezTo>
                    <a:cubicBezTo>
                      <a:pt x="1738" y="2519"/>
                      <a:pt x="1959" y="2267"/>
                      <a:pt x="1959" y="1822"/>
                    </a:cubicBezTo>
                    <a:cubicBezTo>
                      <a:pt x="1959" y="1208"/>
                      <a:pt x="1525" y="448"/>
                      <a:pt x="980" y="134"/>
                    </a:cubicBezTo>
                    <a:cubicBezTo>
                      <a:pt x="822" y="43"/>
                      <a:pt x="673" y="0"/>
                      <a:pt x="54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53"/>
              <p:cNvSpPr/>
              <p:nvPr/>
            </p:nvSpPr>
            <p:spPr>
              <a:xfrm>
                <a:off x="6879450" y="2054500"/>
                <a:ext cx="66600" cy="74750"/>
              </a:xfrm>
              <a:custGeom>
                <a:avLst/>
                <a:gdLst/>
                <a:ahLst/>
                <a:cxnLst/>
                <a:rect l="l" t="t" r="r" b="b"/>
                <a:pathLst>
                  <a:path w="2664" h="2990" extrusionOk="0">
                    <a:moveTo>
                      <a:pt x="730" y="0"/>
                    </a:moveTo>
                    <a:cubicBezTo>
                      <a:pt x="297" y="0"/>
                      <a:pt x="0" y="347"/>
                      <a:pt x="0" y="950"/>
                    </a:cubicBezTo>
                    <a:lnTo>
                      <a:pt x="0" y="1100"/>
                    </a:lnTo>
                    <a:lnTo>
                      <a:pt x="147" y="1211"/>
                    </a:lnTo>
                    <a:lnTo>
                      <a:pt x="147" y="1031"/>
                    </a:lnTo>
                    <a:cubicBezTo>
                      <a:pt x="147" y="530"/>
                      <a:pt x="407" y="238"/>
                      <a:pt x="786" y="238"/>
                    </a:cubicBezTo>
                    <a:cubicBezTo>
                      <a:pt x="949" y="238"/>
                      <a:pt x="1135" y="293"/>
                      <a:pt x="1332" y="408"/>
                    </a:cubicBezTo>
                    <a:cubicBezTo>
                      <a:pt x="1985" y="787"/>
                      <a:pt x="2514" y="1684"/>
                      <a:pt x="2514" y="2405"/>
                    </a:cubicBezTo>
                    <a:lnTo>
                      <a:pt x="2514" y="2895"/>
                    </a:lnTo>
                    <a:lnTo>
                      <a:pt x="2664" y="2990"/>
                    </a:lnTo>
                    <a:lnTo>
                      <a:pt x="2664" y="2500"/>
                    </a:lnTo>
                    <a:cubicBezTo>
                      <a:pt x="2664" y="1645"/>
                      <a:pt x="2066" y="610"/>
                      <a:pt x="1332" y="189"/>
                    </a:cubicBezTo>
                    <a:cubicBezTo>
                      <a:pt x="1115" y="61"/>
                      <a:pt x="911" y="0"/>
                      <a:pt x="730"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53"/>
              <p:cNvSpPr/>
              <p:nvPr/>
            </p:nvSpPr>
            <p:spPr>
              <a:xfrm>
                <a:off x="7119425" y="2200000"/>
                <a:ext cx="49000" cy="62900"/>
              </a:xfrm>
              <a:custGeom>
                <a:avLst/>
                <a:gdLst/>
                <a:ahLst/>
                <a:cxnLst/>
                <a:rect l="l" t="t" r="r" b="b"/>
                <a:pathLst>
                  <a:path w="1960" h="2516" extrusionOk="0">
                    <a:moveTo>
                      <a:pt x="537" y="1"/>
                    </a:moveTo>
                    <a:cubicBezTo>
                      <a:pt x="219" y="1"/>
                      <a:pt x="1" y="253"/>
                      <a:pt x="1" y="695"/>
                    </a:cubicBezTo>
                    <a:cubicBezTo>
                      <a:pt x="1" y="1318"/>
                      <a:pt x="438" y="2066"/>
                      <a:pt x="980" y="2379"/>
                    </a:cubicBezTo>
                    <a:cubicBezTo>
                      <a:pt x="1141" y="2471"/>
                      <a:pt x="1291" y="2515"/>
                      <a:pt x="1424" y="2515"/>
                    </a:cubicBezTo>
                    <a:cubicBezTo>
                      <a:pt x="1743" y="2515"/>
                      <a:pt x="1959" y="2263"/>
                      <a:pt x="1959" y="1821"/>
                    </a:cubicBezTo>
                    <a:cubicBezTo>
                      <a:pt x="1959" y="1211"/>
                      <a:pt x="1525" y="450"/>
                      <a:pt x="980" y="137"/>
                    </a:cubicBezTo>
                    <a:cubicBezTo>
                      <a:pt x="821" y="45"/>
                      <a:pt x="670" y="1"/>
                      <a:pt x="53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53"/>
              <p:cNvSpPr/>
              <p:nvPr/>
            </p:nvSpPr>
            <p:spPr>
              <a:xfrm>
                <a:off x="7110625" y="2188325"/>
                <a:ext cx="66700" cy="70850"/>
              </a:xfrm>
              <a:custGeom>
                <a:avLst/>
                <a:gdLst/>
                <a:ahLst/>
                <a:cxnLst/>
                <a:rect l="l" t="t" r="r" b="b"/>
                <a:pathLst>
                  <a:path w="2668" h="2834" extrusionOk="0">
                    <a:moveTo>
                      <a:pt x="738" y="1"/>
                    </a:moveTo>
                    <a:cubicBezTo>
                      <a:pt x="301" y="1"/>
                      <a:pt x="0" y="350"/>
                      <a:pt x="0" y="956"/>
                    </a:cubicBezTo>
                    <a:lnTo>
                      <a:pt x="0" y="1407"/>
                    </a:lnTo>
                    <a:lnTo>
                      <a:pt x="137" y="1488"/>
                    </a:lnTo>
                    <a:lnTo>
                      <a:pt x="137" y="1038"/>
                    </a:lnTo>
                    <a:cubicBezTo>
                      <a:pt x="137" y="534"/>
                      <a:pt x="402" y="243"/>
                      <a:pt x="784" y="243"/>
                    </a:cubicBezTo>
                    <a:cubicBezTo>
                      <a:pt x="949" y="243"/>
                      <a:pt x="1136" y="297"/>
                      <a:pt x="1332" y="411"/>
                    </a:cubicBezTo>
                    <a:cubicBezTo>
                      <a:pt x="1985" y="793"/>
                      <a:pt x="2517" y="1691"/>
                      <a:pt x="2517" y="2412"/>
                    </a:cubicBezTo>
                    <a:lnTo>
                      <a:pt x="2517" y="2751"/>
                    </a:lnTo>
                    <a:lnTo>
                      <a:pt x="2667" y="2833"/>
                    </a:lnTo>
                    <a:lnTo>
                      <a:pt x="2667" y="2507"/>
                    </a:lnTo>
                    <a:cubicBezTo>
                      <a:pt x="2667" y="1651"/>
                      <a:pt x="2066" y="617"/>
                      <a:pt x="1332" y="183"/>
                    </a:cubicBezTo>
                    <a:cubicBezTo>
                      <a:pt x="1119" y="59"/>
                      <a:pt x="917" y="1"/>
                      <a:pt x="73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53"/>
              <p:cNvSpPr/>
              <p:nvPr/>
            </p:nvSpPr>
            <p:spPr>
              <a:xfrm>
                <a:off x="7071525" y="2195250"/>
                <a:ext cx="127825" cy="144525"/>
              </a:xfrm>
              <a:custGeom>
                <a:avLst/>
                <a:gdLst/>
                <a:ahLst/>
                <a:cxnLst/>
                <a:rect l="l" t="t" r="r" b="b"/>
                <a:pathLst>
                  <a:path w="5113" h="5781" extrusionOk="0">
                    <a:moveTo>
                      <a:pt x="5086" y="0"/>
                    </a:moveTo>
                    <a:lnTo>
                      <a:pt x="4910" y="245"/>
                    </a:lnTo>
                    <a:lnTo>
                      <a:pt x="1238" y="2380"/>
                    </a:lnTo>
                    <a:lnTo>
                      <a:pt x="1" y="2951"/>
                    </a:lnTo>
                    <a:lnTo>
                      <a:pt x="40" y="5781"/>
                    </a:lnTo>
                    <a:lnTo>
                      <a:pt x="774" y="5670"/>
                    </a:lnTo>
                    <a:lnTo>
                      <a:pt x="1946" y="5099"/>
                    </a:lnTo>
                    <a:lnTo>
                      <a:pt x="4163" y="3823"/>
                    </a:lnTo>
                    <a:lnTo>
                      <a:pt x="4828" y="3317"/>
                    </a:lnTo>
                    <a:lnTo>
                      <a:pt x="5112" y="2843"/>
                    </a:lnTo>
                    <a:lnTo>
                      <a:pt x="508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53"/>
              <p:cNvSpPr/>
              <p:nvPr/>
            </p:nvSpPr>
            <p:spPr>
              <a:xfrm>
                <a:off x="7029675" y="2161225"/>
                <a:ext cx="169025" cy="107825"/>
              </a:xfrm>
              <a:custGeom>
                <a:avLst/>
                <a:gdLst/>
                <a:ahLst/>
                <a:cxnLst/>
                <a:rect l="l" t="t" r="r" b="b"/>
                <a:pathLst>
                  <a:path w="6761" h="4313" extrusionOk="0">
                    <a:moveTo>
                      <a:pt x="5141" y="0"/>
                    </a:moveTo>
                    <a:lnTo>
                      <a:pt x="0" y="2980"/>
                    </a:lnTo>
                    <a:lnTo>
                      <a:pt x="1675" y="4312"/>
                    </a:lnTo>
                    <a:lnTo>
                      <a:pt x="2775" y="3878"/>
                    </a:lnTo>
                    <a:lnTo>
                      <a:pt x="3904" y="3333"/>
                    </a:lnTo>
                    <a:lnTo>
                      <a:pt x="5742" y="2272"/>
                    </a:lnTo>
                    <a:lnTo>
                      <a:pt x="6584" y="1606"/>
                    </a:lnTo>
                    <a:lnTo>
                      <a:pt x="6760" y="1361"/>
                    </a:lnTo>
                    <a:lnTo>
                      <a:pt x="6639" y="1074"/>
                    </a:lnTo>
                    <a:lnTo>
                      <a:pt x="514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53"/>
              <p:cNvSpPr/>
              <p:nvPr/>
            </p:nvSpPr>
            <p:spPr>
              <a:xfrm>
                <a:off x="6993275" y="2105475"/>
                <a:ext cx="164950" cy="130275"/>
              </a:xfrm>
              <a:custGeom>
                <a:avLst/>
                <a:gdLst/>
                <a:ahLst/>
                <a:cxnLst/>
                <a:rect l="l" t="t" r="r" b="b"/>
                <a:pathLst>
                  <a:path w="6598" h="5211" extrusionOk="0">
                    <a:moveTo>
                      <a:pt x="4897" y="1"/>
                    </a:moveTo>
                    <a:lnTo>
                      <a:pt x="4600" y="353"/>
                    </a:lnTo>
                    <a:lnTo>
                      <a:pt x="3918" y="830"/>
                    </a:lnTo>
                    <a:lnTo>
                      <a:pt x="2070" y="1891"/>
                    </a:lnTo>
                    <a:lnTo>
                      <a:pt x="1022" y="2420"/>
                    </a:lnTo>
                    <a:lnTo>
                      <a:pt x="1" y="2844"/>
                    </a:lnTo>
                    <a:lnTo>
                      <a:pt x="1456" y="5210"/>
                    </a:lnTo>
                    <a:lnTo>
                      <a:pt x="2680" y="4773"/>
                    </a:lnTo>
                    <a:lnTo>
                      <a:pt x="3836" y="4231"/>
                    </a:lnTo>
                    <a:lnTo>
                      <a:pt x="5876" y="3033"/>
                    </a:lnTo>
                    <a:lnTo>
                      <a:pt x="6326" y="2664"/>
                    </a:lnTo>
                    <a:lnTo>
                      <a:pt x="6597" y="2230"/>
                    </a:lnTo>
                    <a:lnTo>
                      <a:pt x="489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53"/>
              <p:cNvSpPr/>
              <p:nvPr/>
            </p:nvSpPr>
            <p:spPr>
              <a:xfrm>
                <a:off x="6955250" y="2044900"/>
                <a:ext cx="165800" cy="95450"/>
              </a:xfrm>
              <a:custGeom>
                <a:avLst/>
                <a:gdLst/>
                <a:ahLst/>
                <a:cxnLst/>
                <a:rect l="l" t="t" r="r" b="b"/>
                <a:pathLst>
                  <a:path w="6632" h="3818" extrusionOk="0">
                    <a:moveTo>
                      <a:pt x="1720" y="1"/>
                    </a:moveTo>
                    <a:cubicBezTo>
                      <a:pt x="1214" y="1"/>
                      <a:pt x="1" y="384"/>
                      <a:pt x="1" y="384"/>
                    </a:cubicBezTo>
                    <a:lnTo>
                      <a:pt x="6336" y="3798"/>
                    </a:lnTo>
                    <a:cubicBezTo>
                      <a:pt x="6336" y="3798"/>
                      <a:pt x="6399" y="3817"/>
                      <a:pt x="6466" y="3817"/>
                    </a:cubicBezTo>
                    <a:cubicBezTo>
                      <a:pt x="6547" y="3817"/>
                      <a:pt x="6632" y="3789"/>
                      <a:pt x="6610" y="3661"/>
                    </a:cubicBezTo>
                    <a:cubicBezTo>
                      <a:pt x="6568" y="3416"/>
                      <a:pt x="5589" y="2029"/>
                      <a:pt x="5589" y="2029"/>
                    </a:cubicBezTo>
                    <a:cubicBezTo>
                      <a:pt x="5589" y="2029"/>
                      <a:pt x="4965" y="1595"/>
                      <a:pt x="4068" y="1089"/>
                    </a:cubicBezTo>
                    <a:cubicBezTo>
                      <a:pt x="3154" y="586"/>
                      <a:pt x="2191" y="97"/>
                      <a:pt x="1766" y="2"/>
                    </a:cubicBezTo>
                    <a:cubicBezTo>
                      <a:pt x="1752" y="1"/>
                      <a:pt x="1736" y="1"/>
                      <a:pt x="172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53"/>
              <p:cNvSpPr/>
              <p:nvPr/>
            </p:nvSpPr>
            <p:spPr>
              <a:xfrm>
                <a:off x="6743425" y="2021525"/>
                <a:ext cx="204025" cy="103000"/>
              </a:xfrm>
              <a:custGeom>
                <a:avLst/>
                <a:gdLst/>
                <a:ahLst/>
                <a:cxnLst/>
                <a:rect l="l" t="t" r="r" b="b"/>
                <a:pathLst>
                  <a:path w="8161" h="4120" extrusionOk="0">
                    <a:moveTo>
                      <a:pt x="4815" y="0"/>
                    </a:moveTo>
                    <a:lnTo>
                      <a:pt x="3986" y="245"/>
                    </a:lnTo>
                    <a:lnTo>
                      <a:pt x="3046" y="611"/>
                    </a:lnTo>
                    <a:lnTo>
                      <a:pt x="1508" y="1508"/>
                    </a:lnTo>
                    <a:lnTo>
                      <a:pt x="708" y="2135"/>
                    </a:lnTo>
                    <a:lnTo>
                      <a:pt x="0" y="2788"/>
                    </a:lnTo>
                    <a:lnTo>
                      <a:pt x="3019" y="4119"/>
                    </a:lnTo>
                    <a:lnTo>
                      <a:pt x="8160" y="1143"/>
                    </a:lnTo>
                    <a:lnTo>
                      <a:pt x="481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53"/>
              <p:cNvSpPr/>
              <p:nvPr/>
            </p:nvSpPr>
            <p:spPr>
              <a:xfrm>
                <a:off x="6818900" y="2042900"/>
                <a:ext cx="183625" cy="81625"/>
              </a:xfrm>
              <a:custGeom>
                <a:avLst/>
                <a:gdLst/>
                <a:ahLst/>
                <a:cxnLst/>
                <a:rect l="l" t="t" r="r" b="b"/>
                <a:pathLst>
                  <a:path w="7345" h="3265" extrusionOk="0">
                    <a:moveTo>
                      <a:pt x="6963" y="0"/>
                    </a:moveTo>
                    <a:lnTo>
                      <a:pt x="5141" y="219"/>
                    </a:lnTo>
                    <a:lnTo>
                      <a:pt x="4420" y="395"/>
                    </a:lnTo>
                    <a:lnTo>
                      <a:pt x="3278" y="843"/>
                    </a:lnTo>
                    <a:lnTo>
                      <a:pt x="1796" y="1701"/>
                    </a:lnTo>
                    <a:lnTo>
                      <a:pt x="885" y="2448"/>
                    </a:lnTo>
                    <a:lnTo>
                      <a:pt x="0" y="3264"/>
                    </a:lnTo>
                    <a:lnTo>
                      <a:pt x="2448" y="2830"/>
                    </a:lnTo>
                    <a:lnTo>
                      <a:pt x="734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53"/>
              <p:cNvSpPr/>
              <p:nvPr/>
            </p:nvSpPr>
            <p:spPr>
              <a:xfrm>
                <a:off x="6818900" y="2042900"/>
                <a:ext cx="183625" cy="81625"/>
              </a:xfrm>
              <a:custGeom>
                <a:avLst/>
                <a:gdLst/>
                <a:ahLst/>
                <a:cxnLst/>
                <a:rect l="l" t="t" r="r" b="b"/>
                <a:pathLst>
                  <a:path w="7345" h="3265" extrusionOk="0">
                    <a:moveTo>
                      <a:pt x="6963" y="0"/>
                    </a:moveTo>
                    <a:lnTo>
                      <a:pt x="5141" y="219"/>
                    </a:lnTo>
                    <a:lnTo>
                      <a:pt x="4420" y="395"/>
                    </a:lnTo>
                    <a:lnTo>
                      <a:pt x="3278" y="843"/>
                    </a:lnTo>
                    <a:lnTo>
                      <a:pt x="1796" y="1701"/>
                    </a:lnTo>
                    <a:lnTo>
                      <a:pt x="885" y="2448"/>
                    </a:lnTo>
                    <a:lnTo>
                      <a:pt x="0" y="3264"/>
                    </a:lnTo>
                    <a:lnTo>
                      <a:pt x="203" y="3225"/>
                    </a:lnTo>
                    <a:lnTo>
                      <a:pt x="993" y="2491"/>
                    </a:lnTo>
                    <a:lnTo>
                      <a:pt x="1916" y="1740"/>
                    </a:lnTo>
                    <a:lnTo>
                      <a:pt x="3385" y="898"/>
                    </a:lnTo>
                    <a:lnTo>
                      <a:pt x="4544" y="435"/>
                    </a:lnTo>
                    <a:lnTo>
                      <a:pt x="5262" y="258"/>
                    </a:lnTo>
                    <a:lnTo>
                      <a:pt x="7074" y="43"/>
                    </a:lnTo>
                    <a:lnTo>
                      <a:pt x="7263" y="43"/>
                    </a:lnTo>
                    <a:lnTo>
                      <a:pt x="734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53"/>
              <p:cNvSpPr/>
              <p:nvPr/>
            </p:nvSpPr>
            <p:spPr>
              <a:xfrm>
                <a:off x="6823950" y="2051375"/>
                <a:ext cx="125850" cy="72175"/>
              </a:xfrm>
              <a:custGeom>
                <a:avLst/>
                <a:gdLst/>
                <a:ahLst/>
                <a:cxnLst/>
                <a:rect l="l" t="t" r="r" b="b"/>
                <a:pathLst>
                  <a:path w="5034" h="2887" extrusionOk="0">
                    <a:moveTo>
                      <a:pt x="4734" y="1"/>
                    </a:moveTo>
                    <a:lnTo>
                      <a:pt x="4342" y="96"/>
                    </a:lnTo>
                    <a:lnTo>
                      <a:pt x="3183" y="559"/>
                    </a:lnTo>
                    <a:lnTo>
                      <a:pt x="1714" y="1401"/>
                    </a:lnTo>
                    <a:lnTo>
                      <a:pt x="791" y="2152"/>
                    </a:lnTo>
                    <a:lnTo>
                      <a:pt x="1" y="2886"/>
                    </a:lnTo>
                    <a:lnTo>
                      <a:pt x="1" y="2886"/>
                    </a:lnTo>
                    <a:lnTo>
                      <a:pt x="1714" y="2586"/>
                    </a:lnTo>
                    <a:lnTo>
                      <a:pt x="2436" y="2002"/>
                    </a:lnTo>
                    <a:lnTo>
                      <a:pt x="3771" y="1036"/>
                    </a:lnTo>
                    <a:lnTo>
                      <a:pt x="5034" y="383"/>
                    </a:lnTo>
                    <a:lnTo>
                      <a:pt x="488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53"/>
              <p:cNvSpPr/>
              <p:nvPr/>
            </p:nvSpPr>
            <p:spPr>
              <a:xfrm>
                <a:off x="6817500" y="2099375"/>
                <a:ext cx="80650" cy="26200"/>
              </a:xfrm>
              <a:custGeom>
                <a:avLst/>
                <a:gdLst/>
                <a:ahLst/>
                <a:cxnLst/>
                <a:rect l="l" t="t" r="r" b="b"/>
                <a:pathLst>
                  <a:path w="3226" h="1048" extrusionOk="0">
                    <a:moveTo>
                      <a:pt x="3226" y="0"/>
                    </a:moveTo>
                    <a:cubicBezTo>
                      <a:pt x="3226" y="0"/>
                      <a:pt x="2599" y="379"/>
                      <a:pt x="2573" y="379"/>
                    </a:cubicBezTo>
                    <a:cubicBezTo>
                      <a:pt x="2544" y="379"/>
                      <a:pt x="2123" y="434"/>
                      <a:pt x="1744" y="490"/>
                    </a:cubicBezTo>
                    <a:cubicBezTo>
                      <a:pt x="1375" y="558"/>
                      <a:pt x="859" y="653"/>
                      <a:pt x="370" y="803"/>
                    </a:cubicBezTo>
                    <a:cubicBezTo>
                      <a:pt x="370" y="774"/>
                      <a:pt x="464" y="624"/>
                      <a:pt x="464" y="624"/>
                    </a:cubicBezTo>
                    <a:lnTo>
                      <a:pt x="464" y="624"/>
                    </a:lnTo>
                    <a:lnTo>
                      <a:pt x="30" y="803"/>
                    </a:lnTo>
                    <a:lnTo>
                      <a:pt x="1" y="1048"/>
                    </a:lnTo>
                    <a:lnTo>
                      <a:pt x="1499" y="666"/>
                    </a:lnTo>
                    <a:lnTo>
                      <a:pt x="2504" y="571"/>
                    </a:lnTo>
                    <a:lnTo>
                      <a:pt x="322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53"/>
              <p:cNvSpPr/>
              <p:nvPr/>
            </p:nvSpPr>
            <p:spPr>
              <a:xfrm>
                <a:off x="6880100" y="2042900"/>
                <a:ext cx="235600" cy="133675"/>
              </a:xfrm>
              <a:custGeom>
                <a:avLst/>
                <a:gdLst/>
                <a:ahLst/>
                <a:cxnLst/>
                <a:rect l="l" t="t" r="r" b="b"/>
                <a:pathLst>
                  <a:path w="9424" h="5347" extrusionOk="0">
                    <a:moveTo>
                      <a:pt x="4897" y="0"/>
                    </a:moveTo>
                    <a:lnTo>
                      <a:pt x="4162" y="232"/>
                    </a:lnTo>
                    <a:lnTo>
                      <a:pt x="3509" y="516"/>
                    </a:lnTo>
                    <a:lnTo>
                      <a:pt x="1688" y="1564"/>
                    </a:lnTo>
                    <a:lnTo>
                      <a:pt x="856" y="2148"/>
                    </a:lnTo>
                    <a:lnTo>
                      <a:pt x="0" y="2830"/>
                    </a:lnTo>
                    <a:lnTo>
                      <a:pt x="4528" y="5347"/>
                    </a:lnTo>
                    <a:lnTo>
                      <a:pt x="5549" y="4923"/>
                    </a:lnTo>
                    <a:lnTo>
                      <a:pt x="6597" y="4394"/>
                    </a:lnTo>
                    <a:lnTo>
                      <a:pt x="8445" y="3333"/>
                    </a:lnTo>
                    <a:lnTo>
                      <a:pt x="9127" y="2856"/>
                    </a:lnTo>
                    <a:lnTo>
                      <a:pt x="9424" y="2504"/>
                    </a:lnTo>
                    <a:lnTo>
                      <a:pt x="6992" y="1035"/>
                    </a:lnTo>
                    <a:lnTo>
                      <a:pt x="4897"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53"/>
              <p:cNvSpPr/>
              <p:nvPr/>
            </p:nvSpPr>
            <p:spPr>
              <a:xfrm>
                <a:off x="6990250" y="2170775"/>
                <a:ext cx="70775" cy="67325"/>
              </a:xfrm>
              <a:custGeom>
                <a:avLst/>
                <a:gdLst/>
                <a:ahLst/>
                <a:cxnLst/>
                <a:rect l="l" t="t" r="r" b="b"/>
                <a:pathLst>
                  <a:path w="2831" h="2693" extrusionOk="0">
                    <a:moveTo>
                      <a:pt x="680" y="0"/>
                    </a:moveTo>
                    <a:lnTo>
                      <a:pt x="1" y="108"/>
                    </a:lnTo>
                    <a:lnTo>
                      <a:pt x="1019" y="2216"/>
                    </a:lnTo>
                    <a:cubicBezTo>
                      <a:pt x="1019" y="2216"/>
                      <a:pt x="1457" y="2693"/>
                      <a:pt x="1577" y="2693"/>
                    </a:cubicBezTo>
                    <a:cubicBezTo>
                      <a:pt x="1715" y="2693"/>
                      <a:pt x="2831" y="2148"/>
                      <a:pt x="2831" y="2148"/>
                    </a:cubicBezTo>
                    <a:lnTo>
                      <a:pt x="2831" y="2148"/>
                    </a:lnTo>
                    <a:cubicBezTo>
                      <a:pt x="2831" y="2148"/>
                      <a:pt x="2162" y="2256"/>
                      <a:pt x="1701" y="2272"/>
                    </a:cubicBezTo>
                    <a:cubicBezTo>
                      <a:pt x="1577" y="1998"/>
                      <a:pt x="435" y="258"/>
                      <a:pt x="435" y="258"/>
                    </a:cubicBezTo>
                    <a:lnTo>
                      <a:pt x="68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53"/>
              <p:cNvSpPr/>
              <p:nvPr/>
            </p:nvSpPr>
            <p:spPr>
              <a:xfrm>
                <a:off x="6770600" y="2139100"/>
                <a:ext cx="37800" cy="67350"/>
              </a:xfrm>
              <a:custGeom>
                <a:avLst/>
                <a:gdLst/>
                <a:ahLst/>
                <a:cxnLst/>
                <a:rect l="l" t="t" r="r" b="b"/>
                <a:pathLst>
                  <a:path w="1512" h="2694" extrusionOk="0">
                    <a:moveTo>
                      <a:pt x="640" y="1"/>
                    </a:moveTo>
                    <a:lnTo>
                      <a:pt x="0" y="125"/>
                    </a:lnTo>
                    <a:lnTo>
                      <a:pt x="532" y="2694"/>
                    </a:lnTo>
                    <a:lnTo>
                      <a:pt x="1185" y="2573"/>
                    </a:lnTo>
                    <a:lnTo>
                      <a:pt x="1293" y="2380"/>
                    </a:lnTo>
                    <a:lnTo>
                      <a:pt x="1511" y="1062"/>
                    </a:lnTo>
                    <a:lnTo>
                      <a:pt x="64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53"/>
              <p:cNvSpPr/>
              <p:nvPr/>
            </p:nvSpPr>
            <p:spPr>
              <a:xfrm>
                <a:off x="6770925" y="2138700"/>
                <a:ext cx="44900" cy="65000"/>
              </a:xfrm>
              <a:custGeom>
                <a:avLst/>
                <a:gdLst/>
                <a:ahLst/>
                <a:cxnLst/>
                <a:rect l="l" t="t" r="r" b="b"/>
                <a:pathLst>
                  <a:path w="1796" h="2600" extrusionOk="0">
                    <a:moveTo>
                      <a:pt x="722" y="1"/>
                    </a:moveTo>
                    <a:cubicBezTo>
                      <a:pt x="500" y="1"/>
                      <a:pt x="300" y="164"/>
                      <a:pt x="193" y="480"/>
                    </a:cubicBezTo>
                    <a:cubicBezTo>
                      <a:pt x="0" y="1038"/>
                      <a:pt x="150" y="1867"/>
                      <a:pt x="545" y="2315"/>
                    </a:cubicBezTo>
                    <a:cubicBezTo>
                      <a:pt x="708" y="2507"/>
                      <a:pt x="889" y="2600"/>
                      <a:pt x="1056" y="2600"/>
                    </a:cubicBezTo>
                    <a:cubicBezTo>
                      <a:pt x="1282" y="2600"/>
                      <a:pt x="1485" y="2432"/>
                      <a:pt x="1593" y="2112"/>
                    </a:cubicBezTo>
                    <a:cubicBezTo>
                      <a:pt x="1795" y="1554"/>
                      <a:pt x="1632" y="738"/>
                      <a:pt x="1241" y="291"/>
                    </a:cubicBezTo>
                    <a:cubicBezTo>
                      <a:pt x="1075" y="96"/>
                      <a:pt x="892" y="1"/>
                      <a:pt x="72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53"/>
              <p:cNvSpPr/>
              <p:nvPr/>
            </p:nvSpPr>
            <p:spPr>
              <a:xfrm>
                <a:off x="6755000" y="2141800"/>
                <a:ext cx="44900" cy="64950"/>
              </a:xfrm>
              <a:custGeom>
                <a:avLst/>
                <a:gdLst/>
                <a:ahLst/>
                <a:cxnLst/>
                <a:rect l="l" t="t" r="r" b="b"/>
                <a:pathLst>
                  <a:path w="1796" h="2598" extrusionOk="0">
                    <a:moveTo>
                      <a:pt x="726" y="1"/>
                    </a:moveTo>
                    <a:cubicBezTo>
                      <a:pt x="499" y="1"/>
                      <a:pt x="298" y="168"/>
                      <a:pt x="190" y="493"/>
                    </a:cubicBezTo>
                    <a:cubicBezTo>
                      <a:pt x="1" y="1048"/>
                      <a:pt x="164" y="1864"/>
                      <a:pt x="543" y="2315"/>
                    </a:cubicBezTo>
                    <a:cubicBezTo>
                      <a:pt x="711" y="2505"/>
                      <a:pt x="891" y="2597"/>
                      <a:pt x="1059" y="2597"/>
                    </a:cubicBezTo>
                    <a:cubicBezTo>
                      <a:pt x="1285" y="2597"/>
                      <a:pt x="1487" y="2429"/>
                      <a:pt x="1603" y="2109"/>
                    </a:cubicBezTo>
                    <a:cubicBezTo>
                      <a:pt x="1796" y="1554"/>
                      <a:pt x="1633" y="738"/>
                      <a:pt x="1251" y="288"/>
                    </a:cubicBezTo>
                    <a:cubicBezTo>
                      <a:pt x="1081" y="96"/>
                      <a:pt x="896" y="1"/>
                      <a:pt x="7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53"/>
              <p:cNvSpPr/>
              <p:nvPr/>
            </p:nvSpPr>
            <p:spPr>
              <a:xfrm>
                <a:off x="6755975" y="2144875"/>
                <a:ext cx="40825" cy="59275"/>
              </a:xfrm>
              <a:custGeom>
                <a:avLst/>
                <a:gdLst/>
                <a:ahLst/>
                <a:cxnLst/>
                <a:rect l="l" t="t" r="r" b="b"/>
                <a:pathLst>
                  <a:path w="1633" h="2371" extrusionOk="0">
                    <a:moveTo>
                      <a:pt x="660" y="0"/>
                    </a:moveTo>
                    <a:cubicBezTo>
                      <a:pt x="452" y="0"/>
                      <a:pt x="265" y="154"/>
                      <a:pt x="164" y="452"/>
                    </a:cubicBezTo>
                    <a:cubicBezTo>
                      <a:pt x="1" y="955"/>
                      <a:pt x="138" y="1702"/>
                      <a:pt x="490" y="2110"/>
                    </a:cubicBezTo>
                    <a:cubicBezTo>
                      <a:pt x="642" y="2285"/>
                      <a:pt x="809" y="2370"/>
                      <a:pt x="964" y="2370"/>
                    </a:cubicBezTo>
                    <a:cubicBezTo>
                      <a:pt x="1171" y="2370"/>
                      <a:pt x="1356" y="2220"/>
                      <a:pt x="1457" y="1934"/>
                    </a:cubicBezTo>
                    <a:cubicBezTo>
                      <a:pt x="1633" y="1415"/>
                      <a:pt x="1483" y="667"/>
                      <a:pt x="1130" y="259"/>
                    </a:cubicBezTo>
                    <a:cubicBezTo>
                      <a:pt x="980" y="85"/>
                      <a:pt x="814" y="0"/>
                      <a:pt x="660"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53"/>
              <p:cNvSpPr/>
              <p:nvPr/>
            </p:nvSpPr>
            <p:spPr>
              <a:xfrm>
                <a:off x="6760725" y="2153625"/>
                <a:ext cx="27275" cy="42250"/>
              </a:xfrm>
              <a:custGeom>
                <a:avLst/>
                <a:gdLst/>
                <a:ahLst/>
                <a:cxnLst/>
                <a:rect l="l" t="t" r="r" b="b"/>
                <a:pathLst>
                  <a:path w="1091" h="1690" extrusionOk="0">
                    <a:moveTo>
                      <a:pt x="459" y="0"/>
                    </a:moveTo>
                    <a:cubicBezTo>
                      <a:pt x="314" y="0"/>
                      <a:pt x="186" y="108"/>
                      <a:pt x="124" y="317"/>
                    </a:cubicBezTo>
                    <a:cubicBezTo>
                      <a:pt x="0" y="673"/>
                      <a:pt x="98" y="1215"/>
                      <a:pt x="356" y="1502"/>
                    </a:cubicBezTo>
                    <a:cubicBezTo>
                      <a:pt x="461" y="1625"/>
                      <a:pt x="578" y="1689"/>
                      <a:pt x="690" y="1689"/>
                    </a:cubicBezTo>
                    <a:cubicBezTo>
                      <a:pt x="739" y="1689"/>
                      <a:pt x="787" y="1677"/>
                      <a:pt x="833" y="1652"/>
                    </a:cubicBezTo>
                    <a:cubicBezTo>
                      <a:pt x="898" y="1610"/>
                      <a:pt x="966" y="1541"/>
                      <a:pt x="1009" y="1434"/>
                    </a:cubicBezTo>
                    <a:cubicBezTo>
                      <a:pt x="1022" y="1421"/>
                      <a:pt x="1022" y="1391"/>
                      <a:pt x="1035" y="1378"/>
                    </a:cubicBezTo>
                    <a:cubicBezTo>
                      <a:pt x="1048" y="1339"/>
                      <a:pt x="1048" y="1310"/>
                      <a:pt x="1061" y="1270"/>
                    </a:cubicBezTo>
                    <a:cubicBezTo>
                      <a:pt x="1077" y="1215"/>
                      <a:pt x="1090" y="1146"/>
                      <a:pt x="1090" y="1081"/>
                    </a:cubicBezTo>
                    <a:lnTo>
                      <a:pt x="1090" y="957"/>
                    </a:lnTo>
                    <a:cubicBezTo>
                      <a:pt x="1077" y="862"/>
                      <a:pt x="1061" y="781"/>
                      <a:pt x="1048" y="699"/>
                    </a:cubicBezTo>
                    <a:cubicBezTo>
                      <a:pt x="1048" y="673"/>
                      <a:pt x="1035" y="657"/>
                      <a:pt x="1035" y="631"/>
                    </a:cubicBezTo>
                    <a:cubicBezTo>
                      <a:pt x="1009" y="562"/>
                      <a:pt x="979" y="481"/>
                      <a:pt x="953" y="412"/>
                    </a:cubicBezTo>
                    <a:cubicBezTo>
                      <a:pt x="927" y="360"/>
                      <a:pt x="898" y="317"/>
                      <a:pt x="859" y="265"/>
                    </a:cubicBezTo>
                    <a:cubicBezTo>
                      <a:pt x="846" y="236"/>
                      <a:pt x="833" y="210"/>
                      <a:pt x="803" y="183"/>
                    </a:cubicBezTo>
                    <a:cubicBezTo>
                      <a:pt x="777" y="167"/>
                      <a:pt x="764" y="141"/>
                      <a:pt x="735" y="115"/>
                    </a:cubicBezTo>
                    <a:cubicBezTo>
                      <a:pt x="708" y="102"/>
                      <a:pt x="695" y="86"/>
                      <a:pt x="669" y="59"/>
                    </a:cubicBezTo>
                    <a:cubicBezTo>
                      <a:pt x="614" y="33"/>
                      <a:pt x="558" y="4"/>
                      <a:pt x="506" y="4"/>
                    </a:cubicBezTo>
                    <a:cubicBezTo>
                      <a:pt x="490" y="1"/>
                      <a:pt x="474" y="0"/>
                      <a:pt x="45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53"/>
              <p:cNvSpPr/>
              <p:nvPr/>
            </p:nvSpPr>
            <p:spPr>
              <a:xfrm>
                <a:off x="6761125" y="2152075"/>
                <a:ext cx="29575" cy="44950"/>
              </a:xfrm>
              <a:custGeom>
                <a:avLst/>
                <a:gdLst/>
                <a:ahLst/>
                <a:cxnLst/>
                <a:rect l="l" t="t" r="r" b="b"/>
                <a:pathLst>
                  <a:path w="1183" h="1798" extrusionOk="0">
                    <a:moveTo>
                      <a:pt x="490" y="53"/>
                    </a:moveTo>
                    <a:cubicBezTo>
                      <a:pt x="529" y="53"/>
                      <a:pt x="555" y="53"/>
                      <a:pt x="598" y="66"/>
                    </a:cubicBezTo>
                    <a:cubicBezTo>
                      <a:pt x="679" y="95"/>
                      <a:pt x="735" y="177"/>
                      <a:pt x="817" y="259"/>
                    </a:cubicBezTo>
                    <a:cubicBezTo>
                      <a:pt x="980" y="448"/>
                      <a:pt x="1074" y="735"/>
                      <a:pt x="1087" y="1019"/>
                    </a:cubicBezTo>
                    <a:cubicBezTo>
                      <a:pt x="1087" y="1156"/>
                      <a:pt x="1100" y="1306"/>
                      <a:pt x="1061" y="1427"/>
                    </a:cubicBezTo>
                    <a:cubicBezTo>
                      <a:pt x="1006" y="1577"/>
                      <a:pt x="924" y="1685"/>
                      <a:pt x="817" y="1727"/>
                    </a:cubicBezTo>
                    <a:cubicBezTo>
                      <a:pt x="787" y="1727"/>
                      <a:pt x="774" y="1740"/>
                      <a:pt x="748" y="1740"/>
                    </a:cubicBezTo>
                    <a:cubicBezTo>
                      <a:pt x="738" y="1741"/>
                      <a:pt x="728" y="1742"/>
                      <a:pt x="718" y="1742"/>
                    </a:cubicBezTo>
                    <a:cubicBezTo>
                      <a:pt x="602" y="1742"/>
                      <a:pt x="481" y="1674"/>
                      <a:pt x="379" y="1551"/>
                    </a:cubicBezTo>
                    <a:cubicBezTo>
                      <a:pt x="121" y="1264"/>
                      <a:pt x="27" y="735"/>
                      <a:pt x="147" y="366"/>
                    </a:cubicBezTo>
                    <a:cubicBezTo>
                      <a:pt x="203" y="203"/>
                      <a:pt x="298" y="95"/>
                      <a:pt x="422" y="66"/>
                    </a:cubicBezTo>
                    <a:cubicBezTo>
                      <a:pt x="435" y="53"/>
                      <a:pt x="461" y="53"/>
                      <a:pt x="474" y="53"/>
                    </a:cubicBezTo>
                    <a:close/>
                    <a:moveTo>
                      <a:pt x="461" y="1"/>
                    </a:moveTo>
                    <a:cubicBezTo>
                      <a:pt x="448" y="1"/>
                      <a:pt x="435" y="1"/>
                      <a:pt x="409" y="14"/>
                    </a:cubicBezTo>
                    <a:lnTo>
                      <a:pt x="379" y="14"/>
                    </a:lnTo>
                    <a:cubicBezTo>
                      <a:pt x="271" y="53"/>
                      <a:pt x="177" y="164"/>
                      <a:pt x="121" y="327"/>
                    </a:cubicBezTo>
                    <a:cubicBezTo>
                      <a:pt x="108" y="353"/>
                      <a:pt x="108" y="366"/>
                      <a:pt x="95" y="392"/>
                    </a:cubicBezTo>
                    <a:cubicBezTo>
                      <a:pt x="0" y="761"/>
                      <a:pt x="95" y="1238"/>
                      <a:pt x="311" y="1535"/>
                    </a:cubicBezTo>
                    <a:cubicBezTo>
                      <a:pt x="327" y="1564"/>
                      <a:pt x="340" y="1577"/>
                      <a:pt x="366" y="1603"/>
                    </a:cubicBezTo>
                    <a:cubicBezTo>
                      <a:pt x="478" y="1739"/>
                      <a:pt x="610" y="1798"/>
                      <a:pt x="726" y="1798"/>
                    </a:cubicBezTo>
                    <a:cubicBezTo>
                      <a:pt x="738" y="1798"/>
                      <a:pt x="749" y="1797"/>
                      <a:pt x="761" y="1796"/>
                    </a:cubicBezTo>
                    <a:cubicBezTo>
                      <a:pt x="787" y="1796"/>
                      <a:pt x="800" y="1796"/>
                      <a:pt x="830" y="1780"/>
                    </a:cubicBezTo>
                    <a:cubicBezTo>
                      <a:pt x="843" y="1780"/>
                      <a:pt x="843" y="1780"/>
                      <a:pt x="856" y="1767"/>
                    </a:cubicBezTo>
                    <a:cubicBezTo>
                      <a:pt x="950" y="1727"/>
                      <a:pt x="1045" y="1616"/>
                      <a:pt x="1087" y="1469"/>
                    </a:cubicBezTo>
                    <a:cubicBezTo>
                      <a:pt x="1182" y="1195"/>
                      <a:pt x="1156" y="830"/>
                      <a:pt x="1045" y="529"/>
                    </a:cubicBezTo>
                    <a:cubicBezTo>
                      <a:pt x="993" y="392"/>
                      <a:pt x="924" y="285"/>
                      <a:pt x="843" y="190"/>
                    </a:cubicBezTo>
                    <a:lnTo>
                      <a:pt x="800" y="148"/>
                    </a:lnTo>
                    <a:cubicBezTo>
                      <a:pt x="706" y="53"/>
                      <a:pt x="611" y="1"/>
                      <a:pt x="51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53"/>
              <p:cNvSpPr/>
              <p:nvPr/>
            </p:nvSpPr>
            <p:spPr>
              <a:xfrm>
                <a:off x="6764800" y="2153700"/>
                <a:ext cx="23200" cy="41250"/>
              </a:xfrm>
              <a:custGeom>
                <a:avLst/>
                <a:gdLst/>
                <a:ahLst/>
                <a:cxnLst/>
                <a:rect l="l" t="t" r="r" b="b"/>
                <a:pathLst>
                  <a:path w="928" h="1650" extrusionOk="0">
                    <a:moveTo>
                      <a:pt x="343" y="1"/>
                    </a:moveTo>
                    <a:cubicBezTo>
                      <a:pt x="262" y="43"/>
                      <a:pt x="180" y="138"/>
                      <a:pt x="137" y="275"/>
                    </a:cubicBezTo>
                    <a:cubicBezTo>
                      <a:pt x="0" y="641"/>
                      <a:pt x="111" y="1173"/>
                      <a:pt x="369" y="1470"/>
                    </a:cubicBezTo>
                    <a:cubicBezTo>
                      <a:pt x="464" y="1581"/>
                      <a:pt x="559" y="1633"/>
                      <a:pt x="670" y="1649"/>
                    </a:cubicBezTo>
                    <a:cubicBezTo>
                      <a:pt x="735" y="1607"/>
                      <a:pt x="803" y="1538"/>
                      <a:pt x="846" y="1431"/>
                    </a:cubicBezTo>
                    <a:cubicBezTo>
                      <a:pt x="859" y="1418"/>
                      <a:pt x="859" y="1388"/>
                      <a:pt x="872" y="1375"/>
                    </a:cubicBezTo>
                    <a:cubicBezTo>
                      <a:pt x="885" y="1336"/>
                      <a:pt x="885" y="1307"/>
                      <a:pt x="898" y="1267"/>
                    </a:cubicBezTo>
                    <a:cubicBezTo>
                      <a:pt x="914" y="1212"/>
                      <a:pt x="927" y="1143"/>
                      <a:pt x="927" y="1078"/>
                    </a:cubicBezTo>
                    <a:lnTo>
                      <a:pt x="927" y="954"/>
                    </a:lnTo>
                    <a:cubicBezTo>
                      <a:pt x="914" y="859"/>
                      <a:pt x="898" y="778"/>
                      <a:pt x="885" y="696"/>
                    </a:cubicBezTo>
                    <a:cubicBezTo>
                      <a:pt x="885" y="670"/>
                      <a:pt x="872" y="654"/>
                      <a:pt x="872" y="628"/>
                    </a:cubicBezTo>
                    <a:cubicBezTo>
                      <a:pt x="846" y="559"/>
                      <a:pt x="816" y="478"/>
                      <a:pt x="790" y="409"/>
                    </a:cubicBezTo>
                    <a:cubicBezTo>
                      <a:pt x="764" y="357"/>
                      <a:pt x="735" y="314"/>
                      <a:pt x="696" y="262"/>
                    </a:cubicBezTo>
                    <a:cubicBezTo>
                      <a:pt x="683" y="233"/>
                      <a:pt x="670" y="207"/>
                      <a:pt x="640" y="180"/>
                    </a:cubicBezTo>
                    <a:cubicBezTo>
                      <a:pt x="614" y="164"/>
                      <a:pt x="601" y="138"/>
                      <a:pt x="572" y="112"/>
                    </a:cubicBezTo>
                    <a:cubicBezTo>
                      <a:pt x="545" y="99"/>
                      <a:pt x="532" y="83"/>
                      <a:pt x="506" y="56"/>
                    </a:cubicBezTo>
                    <a:cubicBezTo>
                      <a:pt x="451" y="30"/>
                      <a:pt x="395" y="1"/>
                      <a:pt x="343"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53"/>
              <p:cNvSpPr/>
              <p:nvPr/>
            </p:nvSpPr>
            <p:spPr>
              <a:xfrm>
                <a:off x="6759750" y="2152075"/>
                <a:ext cx="30950" cy="45200"/>
              </a:xfrm>
              <a:custGeom>
                <a:avLst/>
                <a:gdLst/>
                <a:ahLst/>
                <a:cxnLst/>
                <a:rect l="l" t="t" r="r" b="b"/>
                <a:pathLst>
                  <a:path w="1238" h="1808" extrusionOk="0">
                    <a:moveTo>
                      <a:pt x="545" y="66"/>
                    </a:moveTo>
                    <a:cubicBezTo>
                      <a:pt x="571" y="66"/>
                      <a:pt x="584" y="66"/>
                      <a:pt x="610" y="82"/>
                    </a:cubicBezTo>
                    <a:cubicBezTo>
                      <a:pt x="627" y="82"/>
                      <a:pt x="640" y="95"/>
                      <a:pt x="640" y="95"/>
                    </a:cubicBezTo>
                    <a:cubicBezTo>
                      <a:pt x="653" y="95"/>
                      <a:pt x="666" y="108"/>
                      <a:pt x="679" y="108"/>
                    </a:cubicBezTo>
                    <a:cubicBezTo>
                      <a:pt x="679" y="121"/>
                      <a:pt x="692" y="121"/>
                      <a:pt x="708" y="121"/>
                    </a:cubicBezTo>
                    <a:cubicBezTo>
                      <a:pt x="721" y="135"/>
                      <a:pt x="734" y="148"/>
                      <a:pt x="747" y="148"/>
                    </a:cubicBezTo>
                    <a:cubicBezTo>
                      <a:pt x="761" y="164"/>
                      <a:pt x="774" y="190"/>
                      <a:pt x="803" y="203"/>
                    </a:cubicBezTo>
                    <a:lnTo>
                      <a:pt x="816" y="216"/>
                    </a:lnTo>
                    <a:cubicBezTo>
                      <a:pt x="829" y="229"/>
                      <a:pt x="829" y="245"/>
                      <a:pt x="842" y="245"/>
                    </a:cubicBezTo>
                    <a:cubicBezTo>
                      <a:pt x="872" y="272"/>
                      <a:pt x="885" y="298"/>
                      <a:pt x="898" y="327"/>
                    </a:cubicBezTo>
                    <a:cubicBezTo>
                      <a:pt x="937" y="379"/>
                      <a:pt x="966" y="422"/>
                      <a:pt x="992" y="474"/>
                    </a:cubicBezTo>
                    <a:cubicBezTo>
                      <a:pt x="1005" y="503"/>
                      <a:pt x="1005" y="529"/>
                      <a:pt x="1018" y="556"/>
                    </a:cubicBezTo>
                    <a:cubicBezTo>
                      <a:pt x="1035" y="585"/>
                      <a:pt x="1048" y="611"/>
                      <a:pt x="1061" y="637"/>
                    </a:cubicBezTo>
                    <a:cubicBezTo>
                      <a:pt x="1061" y="667"/>
                      <a:pt x="1061" y="680"/>
                      <a:pt x="1074" y="693"/>
                    </a:cubicBezTo>
                    <a:cubicBezTo>
                      <a:pt x="1074" y="719"/>
                      <a:pt x="1087" y="735"/>
                      <a:pt x="1087" y="748"/>
                    </a:cubicBezTo>
                    <a:cubicBezTo>
                      <a:pt x="1087" y="774"/>
                      <a:pt x="1100" y="800"/>
                      <a:pt x="1100" y="817"/>
                    </a:cubicBezTo>
                    <a:lnTo>
                      <a:pt x="1100" y="856"/>
                    </a:lnTo>
                    <a:cubicBezTo>
                      <a:pt x="1116" y="869"/>
                      <a:pt x="1116" y="882"/>
                      <a:pt x="1116" y="898"/>
                    </a:cubicBezTo>
                    <a:lnTo>
                      <a:pt x="1116" y="951"/>
                    </a:lnTo>
                    <a:lnTo>
                      <a:pt x="1116" y="980"/>
                    </a:lnTo>
                    <a:cubicBezTo>
                      <a:pt x="1129" y="1006"/>
                      <a:pt x="1129" y="1032"/>
                      <a:pt x="1129" y="1061"/>
                    </a:cubicBezTo>
                    <a:lnTo>
                      <a:pt x="1129" y="1143"/>
                    </a:lnTo>
                    <a:cubicBezTo>
                      <a:pt x="1129" y="1169"/>
                      <a:pt x="1129" y="1182"/>
                      <a:pt x="1116" y="1195"/>
                    </a:cubicBezTo>
                    <a:lnTo>
                      <a:pt x="1116" y="1238"/>
                    </a:lnTo>
                    <a:lnTo>
                      <a:pt x="1116" y="1264"/>
                    </a:lnTo>
                    <a:lnTo>
                      <a:pt x="1116" y="1290"/>
                    </a:lnTo>
                    <a:lnTo>
                      <a:pt x="1100" y="1290"/>
                    </a:lnTo>
                    <a:lnTo>
                      <a:pt x="1100" y="1332"/>
                    </a:lnTo>
                    <a:cubicBezTo>
                      <a:pt x="1100" y="1345"/>
                      <a:pt x="1100" y="1359"/>
                      <a:pt x="1087" y="1372"/>
                    </a:cubicBezTo>
                    <a:cubicBezTo>
                      <a:pt x="1087" y="1401"/>
                      <a:pt x="1074" y="1414"/>
                      <a:pt x="1074" y="1440"/>
                    </a:cubicBezTo>
                    <a:cubicBezTo>
                      <a:pt x="1061" y="1453"/>
                      <a:pt x="1061" y="1483"/>
                      <a:pt x="1048" y="1496"/>
                    </a:cubicBezTo>
                    <a:lnTo>
                      <a:pt x="1048" y="1509"/>
                    </a:lnTo>
                    <a:cubicBezTo>
                      <a:pt x="1035" y="1522"/>
                      <a:pt x="1035" y="1522"/>
                      <a:pt x="1035" y="1535"/>
                    </a:cubicBezTo>
                    <a:cubicBezTo>
                      <a:pt x="1005" y="1577"/>
                      <a:pt x="992" y="1603"/>
                      <a:pt x="966" y="1633"/>
                    </a:cubicBezTo>
                    <a:cubicBezTo>
                      <a:pt x="953" y="1646"/>
                      <a:pt x="953" y="1646"/>
                      <a:pt x="937" y="1659"/>
                    </a:cubicBezTo>
                    <a:cubicBezTo>
                      <a:pt x="924" y="1672"/>
                      <a:pt x="924" y="1672"/>
                      <a:pt x="911" y="1685"/>
                    </a:cubicBezTo>
                    <a:lnTo>
                      <a:pt x="898" y="1698"/>
                    </a:lnTo>
                    <a:cubicBezTo>
                      <a:pt x="885" y="1698"/>
                      <a:pt x="872" y="1714"/>
                      <a:pt x="872" y="1714"/>
                    </a:cubicBezTo>
                    <a:cubicBezTo>
                      <a:pt x="855" y="1727"/>
                      <a:pt x="842" y="1727"/>
                      <a:pt x="829" y="1727"/>
                    </a:cubicBezTo>
                    <a:cubicBezTo>
                      <a:pt x="829" y="1727"/>
                      <a:pt x="816" y="1740"/>
                      <a:pt x="803" y="1740"/>
                    </a:cubicBezTo>
                    <a:lnTo>
                      <a:pt x="774" y="1740"/>
                    </a:lnTo>
                    <a:cubicBezTo>
                      <a:pt x="761" y="1753"/>
                      <a:pt x="761" y="1753"/>
                      <a:pt x="747" y="1753"/>
                    </a:cubicBezTo>
                    <a:lnTo>
                      <a:pt x="721" y="1753"/>
                    </a:lnTo>
                    <a:cubicBezTo>
                      <a:pt x="653" y="1753"/>
                      <a:pt x="597" y="1727"/>
                      <a:pt x="529" y="1685"/>
                    </a:cubicBezTo>
                    <a:cubicBezTo>
                      <a:pt x="516" y="1672"/>
                      <a:pt x="490" y="1659"/>
                      <a:pt x="477" y="1646"/>
                    </a:cubicBezTo>
                    <a:cubicBezTo>
                      <a:pt x="464" y="1646"/>
                      <a:pt x="447" y="1633"/>
                      <a:pt x="447" y="1616"/>
                    </a:cubicBezTo>
                    <a:cubicBezTo>
                      <a:pt x="434" y="1616"/>
                      <a:pt x="421" y="1603"/>
                      <a:pt x="421" y="1590"/>
                    </a:cubicBezTo>
                    <a:cubicBezTo>
                      <a:pt x="408" y="1590"/>
                      <a:pt x="395" y="1577"/>
                      <a:pt x="395" y="1564"/>
                    </a:cubicBezTo>
                    <a:cubicBezTo>
                      <a:pt x="382" y="1551"/>
                      <a:pt x="366" y="1551"/>
                      <a:pt x="366" y="1535"/>
                    </a:cubicBezTo>
                    <a:cubicBezTo>
                      <a:pt x="339" y="1496"/>
                      <a:pt x="313" y="1453"/>
                      <a:pt x="284" y="1414"/>
                    </a:cubicBezTo>
                    <a:cubicBezTo>
                      <a:pt x="271" y="1388"/>
                      <a:pt x="258" y="1372"/>
                      <a:pt x="245" y="1345"/>
                    </a:cubicBezTo>
                    <a:cubicBezTo>
                      <a:pt x="245" y="1332"/>
                      <a:pt x="232" y="1319"/>
                      <a:pt x="232" y="1306"/>
                    </a:cubicBezTo>
                    <a:cubicBezTo>
                      <a:pt x="219" y="1264"/>
                      <a:pt x="202" y="1238"/>
                      <a:pt x="189" y="1195"/>
                    </a:cubicBezTo>
                    <a:cubicBezTo>
                      <a:pt x="176" y="1182"/>
                      <a:pt x="176" y="1156"/>
                      <a:pt x="163" y="1143"/>
                    </a:cubicBezTo>
                    <a:cubicBezTo>
                      <a:pt x="150" y="1061"/>
                      <a:pt x="121" y="993"/>
                      <a:pt x="121" y="911"/>
                    </a:cubicBezTo>
                    <a:cubicBezTo>
                      <a:pt x="108" y="882"/>
                      <a:pt x="108" y="856"/>
                      <a:pt x="108" y="830"/>
                    </a:cubicBezTo>
                    <a:lnTo>
                      <a:pt x="108" y="761"/>
                    </a:lnTo>
                    <a:lnTo>
                      <a:pt x="108" y="748"/>
                    </a:lnTo>
                    <a:lnTo>
                      <a:pt x="108" y="680"/>
                    </a:lnTo>
                    <a:lnTo>
                      <a:pt x="108" y="598"/>
                    </a:lnTo>
                    <a:cubicBezTo>
                      <a:pt x="108" y="572"/>
                      <a:pt x="121" y="556"/>
                      <a:pt x="121" y="529"/>
                    </a:cubicBezTo>
                    <a:lnTo>
                      <a:pt x="121" y="516"/>
                    </a:lnTo>
                    <a:cubicBezTo>
                      <a:pt x="121" y="503"/>
                      <a:pt x="137" y="474"/>
                      <a:pt x="137" y="461"/>
                    </a:cubicBezTo>
                    <a:cubicBezTo>
                      <a:pt x="137" y="435"/>
                      <a:pt x="150" y="422"/>
                      <a:pt x="150" y="392"/>
                    </a:cubicBezTo>
                    <a:lnTo>
                      <a:pt x="163" y="379"/>
                    </a:lnTo>
                    <a:cubicBezTo>
                      <a:pt x="163" y="366"/>
                      <a:pt x="163" y="353"/>
                      <a:pt x="176" y="340"/>
                    </a:cubicBezTo>
                    <a:cubicBezTo>
                      <a:pt x="176" y="327"/>
                      <a:pt x="176" y="327"/>
                      <a:pt x="189" y="311"/>
                    </a:cubicBezTo>
                    <a:cubicBezTo>
                      <a:pt x="189" y="298"/>
                      <a:pt x="189" y="285"/>
                      <a:pt x="202" y="285"/>
                    </a:cubicBezTo>
                    <a:cubicBezTo>
                      <a:pt x="202" y="272"/>
                      <a:pt x="219" y="259"/>
                      <a:pt x="219" y="245"/>
                    </a:cubicBezTo>
                    <a:cubicBezTo>
                      <a:pt x="219" y="245"/>
                      <a:pt x="232" y="229"/>
                      <a:pt x="232" y="216"/>
                    </a:cubicBezTo>
                    <a:lnTo>
                      <a:pt x="245" y="216"/>
                    </a:lnTo>
                    <a:cubicBezTo>
                      <a:pt x="245" y="203"/>
                      <a:pt x="258" y="203"/>
                      <a:pt x="258" y="190"/>
                    </a:cubicBezTo>
                    <a:lnTo>
                      <a:pt x="271" y="177"/>
                    </a:lnTo>
                    <a:cubicBezTo>
                      <a:pt x="271" y="177"/>
                      <a:pt x="284" y="164"/>
                      <a:pt x="300" y="148"/>
                    </a:cubicBezTo>
                    <a:cubicBezTo>
                      <a:pt x="300" y="148"/>
                      <a:pt x="313" y="135"/>
                      <a:pt x="326" y="135"/>
                    </a:cubicBezTo>
                    <a:cubicBezTo>
                      <a:pt x="326" y="121"/>
                      <a:pt x="339" y="121"/>
                      <a:pt x="339" y="108"/>
                    </a:cubicBezTo>
                    <a:cubicBezTo>
                      <a:pt x="353" y="108"/>
                      <a:pt x="366" y="95"/>
                      <a:pt x="366" y="95"/>
                    </a:cubicBezTo>
                    <a:cubicBezTo>
                      <a:pt x="382" y="95"/>
                      <a:pt x="382" y="95"/>
                      <a:pt x="395" y="82"/>
                    </a:cubicBezTo>
                    <a:lnTo>
                      <a:pt x="421" y="82"/>
                    </a:lnTo>
                    <a:cubicBezTo>
                      <a:pt x="434" y="66"/>
                      <a:pt x="434" y="66"/>
                      <a:pt x="447" y="66"/>
                    </a:cubicBezTo>
                    <a:close/>
                    <a:moveTo>
                      <a:pt x="490" y="1"/>
                    </a:moveTo>
                    <a:cubicBezTo>
                      <a:pt x="477" y="1"/>
                      <a:pt x="477" y="1"/>
                      <a:pt x="464" y="14"/>
                    </a:cubicBezTo>
                    <a:cubicBezTo>
                      <a:pt x="434" y="14"/>
                      <a:pt x="408" y="14"/>
                      <a:pt x="382" y="27"/>
                    </a:cubicBezTo>
                    <a:cubicBezTo>
                      <a:pt x="271" y="66"/>
                      <a:pt x="189" y="177"/>
                      <a:pt x="121" y="340"/>
                    </a:cubicBezTo>
                    <a:cubicBezTo>
                      <a:pt x="0" y="735"/>
                      <a:pt x="108" y="1290"/>
                      <a:pt x="366" y="1603"/>
                    </a:cubicBezTo>
                    <a:cubicBezTo>
                      <a:pt x="486" y="1744"/>
                      <a:pt x="614" y="1808"/>
                      <a:pt x="730" y="1808"/>
                    </a:cubicBezTo>
                    <a:cubicBezTo>
                      <a:pt x="760" y="1808"/>
                      <a:pt x="788" y="1804"/>
                      <a:pt x="816" y="1796"/>
                    </a:cubicBezTo>
                    <a:cubicBezTo>
                      <a:pt x="829" y="1796"/>
                      <a:pt x="855" y="1780"/>
                      <a:pt x="885" y="1767"/>
                    </a:cubicBezTo>
                    <a:cubicBezTo>
                      <a:pt x="885" y="1767"/>
                      <a:pt x="898" y="1767"/>
                      <a:pt x="898" y="1753"/>
                    </a:cubicBezTo>
                    <a:cubicBezTo>
                      <a:pt x="992" y="1698"/>
                      <a:pt x="1061" y="1603"/>
                      <a:pt x="1100" y="1469"/>
                    </a:cubicBezTo>
                    <a:cubicBezTo>
                      <a:pt x="1237" y="1088"/>
                      <a:pt x="1129" y="516"/>
                      <a:pt x="855" y="203"/>
                    </a:cubicBezTo>
                    <a:cubicBezTo>
                      <a:pt x="761" y="95"/>
                      <a:pt x="666" y="27"/>
                      <a:pt x="558" y="14"/>
                    </a:cubicBezTo>
                    <a:lnTo>
                      <a:pt x="516" y="14"/>
                    </a:lnTo>
                    <a:cubicBezTo>
                      <a:pt x="516" y="1"/>
                      <a:pt x="503" y="1"/>
                      <a:pt x="49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53"/>
              <p:cNvSpPr/>
              <p:nvPr/>
            </p:nvSpPr>
            <p:spPr>
              <a:xfrm>
                <a:off x="6772300" y="2164150"/>
                <a:ext cx="13325" cy="19500"/>
              </a:xfrm>
              <a:custGeom>
                <a:avLst/>
                <a:gdLst/>
                <a:ahLst/>
                <a:cxnLst/>
                <a:rect l="l" t="t" r="r" b="b"/>
                <a:pathLst>
                  <a:path w="533" h="780" extrusionOk="0">
                    <a:moveTo>
                      <a:pt x="214" y="0"/>
                    </a:moveTo>
                    <a:cubicBezTo>
                      <a:pt x="146" y="0"/>
                      <a:pt x="86" y="49"/>
                      <a:pt x="56" y="141"/>
                    </a:cubicBezTo>
                    <a:cubicBezTo>
                      <a:pt x="1" y="317"/>
                      <a:pt x="43" y="562"/>
                      <a:pt x="164" y="699"/>
                    </a:cubicBezTo>
                    <a:cubicBezTo>
                      <a:pt x="210" y="752"/>
                      <a:pt x="264" y="780"/>
                      <a:pt x="315" y="780"/>
                    </a:cubicBezTo>
                    <a:cubicBezTo>
                      <a:pt x="383" y="780"/>
                      <a:pt x="446" y="731"/>
                      <a:pt x="477" y="631"/>
                    </a:cubicBezTo>
                    <a:cubicBezTo>
                      <a:pt x="533" y="468"/>
                      <a:pt x="490" y="223"/>
                      <a:pt x="370" y="89"/>
                    </a:cubicBezTo>
                    <a:cubicBezTo>
                      <a:pt x="321" y="29"/>
                      <a:pt x="266" y="0"/>
                      <a:pt x="21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53"/>
              <p:cNvSpPr/>
              <p:nvPr/>
            </p:nvSpPr>
            <p:spPr>
              <a:xfrm>
                <a:off x="6772625" y="2165725"/>
                <a:ext cx="11625" cy="16700"/>
              </a:xfrm>
              <a:custGeom>
                <a:avLst/>
                <a:gdLst/>
                <a:ahLst/>
                <a:cxnLst/>
                <a:rect l="l" t="t" r="r" b="b"/>
                <a:pathLst>
                  <a:path w="465" h="668" extrusionOk="0">
                    <a:moveTo>
                      <a:pt x="186" y="1"/>
                    </a:moveTo>
                    <a:cubicBezTo>
                      <a:pt x="128" y="1"/>
                      <a:pt x="78" y="43"/>
                      <a:pt x="56" y="121"/>
                    </a:cubicBezTo>
                    <a:cubicBezTo>
                      <a:pt x="1" y="271"/>
                      <a:pt x="43" y="473"/>
                      <a:pt x="138" y="597"/>
                    </a:cubicBezTo>
                    <a:cubicBezTo>
                      <a:pt x="184" y="644"/>
                      <a:pt x="234" y="668"/>
                      <a:pt x="279" y="668"/>
                    </a:cubicBezTo>
                    <a:cubicBezTo>
                      <a:pt x="337" y="668"/>
                      <a:pt x="387" y="627"/>
                      <a:pt x="409" y="542"/>
                    </a:cubicBezTo>
                    <a:cubicBezTo>
                      <a:pt x="464" y="405"/>
                      <a:pt x="422" y="189"/>
                      <a:pt x="327" y="78"/>
                    </a:cubicBezTo>
                    <a:cubicBezTo>
                      <a:pt x="280" y="26"/>
                      <a:pt x="231" y="1"/>
                      <a:pt x="18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53"/>
              <p:cNvSpPr/>
              <p:nvPr/>
            </p:nvSpPr>
            <p:spPr>
              <a:xfrm>
                <a:off x="6772300" y="2166825"/>
                <a:ext cx="10225" cy="15000"/>
              </a:xfrm>
              <a:custGeom>
                <a:avLst/>
                <a:gdLst/>
                <a:ahLst/>
                <a:cxnLst/>
                <a:rect l="l" t="t" r="r" b="b"/>
                <a:pathLst>
                  <a:path w="409" h="600" extrusionOk="0">
                    <a:moveTo>
                      <a:pt x="163" y="1"/>
                    </a:moveTo>
                    <a:cubicBezTo>
                      <a:pt x="111" y="1"/>
                      <a:pt x="66" y="39"/>
                      <a:pt x="43" y="116"/>
                    </a:cubicBezTo>
                    <a:cubicBezTo>
                      <a:pt x="1" y="240"/>
                      <a:pt x="27" y="429"/>
                      <a:pt x="125" y="537"/>
                    </a:cubicBezTo>
                    <a:cubicBezTo>
                      <a:pt x="159" y="578"/>
                      <a:pt x="201" y="599"/>
                      <a:pt x="241" y="599"/>
                    </a:cubicBezTo>
                    <a:cubicBezTo>
                      <a:pt x="295" y="599"/>
                      <a:pt x="345" y="561"/>
                      <a:pt x="370" y="485"/>
                    </a:cubicBezTo>
                    <a:cubicBezTo>
                      <a:pt x="409" y="361"/>
                      <a:pt x="370" y="171"/>
                      <a:pt x="288" y="63"/>
                    </a:cubicBezTo>
                    <a:cubicBezTo>
                      <a:pt x="246" y="22"/>
                      <a:pt x="203" y="1"/>
                      <a:pt x="16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53"/>
              <p:cNvSpPr/>
              <p:nvPr/>
            </p:nvSpPr>
            <p:spPr>
              <a:xfrm>
                <a:off x="6782175" y="2160250"/>
                <a:ext cx="2400" cy="3850"/>
              </a:xfrm>
              <a:custGeom>
                <a:avLst/>
                <a:gdLst/>
                <a:ahLst/>
                <a:cxnLst/>
                <a:rect l="l" t="t" r="r" b="b"/>
                <a:pathLst>
                  <a:path w="96" h="154" extrusionOk="0">
                    <a:moveTo>
                      <a:pt x="1" y="0"/>
                    </a:moveTo>
                    <a:cubicBezTo>
                      <a:pt x="1" y="39"/>
                      <a:pt x="14" y="95"/>
                      <a:pt x="40" y="134"/>
                    </a:cubicBezTo>
                    <a:cubicBezTo>
                      <a:pt x="51" y="143"/>
                      <a:pt x="67" y="154"/>
                      <a:pt x="81" y="154"/>
                    </a:cubicBezTo>
                    <a:cubicBezTo>
                      <a:pt x="86" y="154"/>
                      <a:pt x="91" y="152"/>
                      <a:pt x="95" y="147"/>
                    </a:cubicBezTo>
                    <a:cubicBezTo>
                      <a:pt x="69" y="95"/>
                      <a:pt x="40" y="52"/>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53"/>
              <p:cNvSpPr/>
              <p:nvPr/>
            </p:nvSpPr>
            <p:spPr>
              <a:xfrm>
                <a:off x="6786575" y="2169375"/>
                <a:ext cx="350" cy="1750"/>
              </a:xfrm>
              <a:custGeom>
                <a:avLst/>
                <a:gdLst/>
                <a:ahLst/>
                <a:cxnLst/>
                <a:rect l="l" t="t" r="r" b="b"/>
                <a:pathLst>
                  <a:path w="14" h="70" extrusionOk="0">
                    <a:moveTo>
                      <a:pt x="1" y="1"/>
                    </a:moveTo>
                    <a:lnTo>
                      <a:pt x="1" y="43"/>
                    </a:lnTo>
                    <a:cubicBezTo>
                      <a:pt x="1" y="56"/>
                      <a:pt x="14" y="56"/>
                      <a:pt x="14" y="69"/>
                    </a:cubicBezTo>
                    <a:cubicBezTo>
                      <a:pt x="14" y="43"/>
                      <a:pt x="1" y="27"/>
                      <a:pt x="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53"/>
              <p:cNvSpPr/>
              <p:nvPr/>
            </p:nvSpPr>
            <p:spPr>
              <a:xfrm>
                <a:off x="6787650" y="2177550"/>
                <a:ext cx="350" cy="3125"/>
              </a:xfrm>
              <a:custGeom>
                <a:avLst/>
                <a:gdLst/>
                <a:ahLst/>
                <a:cxnLst/>
                <a:rect l="l" t="t" r="r" b="b"/>
                <a:pathLst>
                  <a:path w="14" h="125" extrusionOk="0">
                    <a:moveTo>
                      <a:pt x="13" y="0"/>
                    </a:moveTo>
                    <a:cubicBezTo>
                      <a:pt x="0" y="13"/>
                      <a:pt x="0" y="26"/>
                      <a:pt x="0" y="42"/>
                    </a:cubicBezTo>
                    <a:cubicBezTo>
                      <a:pt x="0" y="69"/>
                      <a:pt x="0" y="108"/>
                      <a:pt x="13" y="124"/>
                    </a:cubicBezTo>
                    <a:lnTo>
                      <a:pt x="1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53"/>
              <p:cNvSpPr/>
              <p:nvPr/>
            </p:nvSpPr>
            <p:spPr>
              <a:xfrm>
                <a:off x="6784550" y="2184525"/>
                <a:ext cx="2700" cy="4950"/>
              </a:xfrm>
              <a:custGeom>
                <a:avLst/>
                <a:gdLst/>
                <a:ahLst/>
                <a:cxnLst/>
                <a:rect l="l" t="t" r="r" b="b"/>
                <a:pathLst>
                  <a:path w="108" h="198" extrusionOk="0">
                    <a:moveTo>
                      <a:pt x="65" y="1"/>
                    </a:moveTo>
                    <a:cubicBezTo>
                      <a:pt x="52" y="1"/>
                      <a:pt x="40" y="8"/>
                      <a:pt x="26" y="21"/>
                    </a:cubicBezTo>
                    <a:cubicBezTo>
                      <a:pt x="0" y="47"/>
                      <a:pt x="0" y="116"/>
                      <a:pt x="26" y="171"/>
                    </a:cubicBezTo>
                    <a:cubicBezTo>
                      <a:pt x="43" y="185"/>
                      <a:pt x="43" y="198"/>
                      <a:pt x="56" y="198"/>
                    </a:cubicBezTo>
                    <a:cubicBezTo>
                      <a:pt x="69" y="185"/>
                      <a:pt x="69" y="155"/>
                      <a:pt x="82" y="142"/>
                    </a:cubicBezTo>
                    <a:cubicBezTo>
                      <a:pt x="95" y="103"/>
                      <a:pt x="95" y="74"/>
                      <a:pt x="108" y="34"/>
                    </a:cubicBezTo>
                    <a:cubicBezTo>
                      <a:pt x="94" y="11"/>
                      <a:pt x="79" y="1"/>
                      <a:pt x="6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53"/>
              <p:cNvSpPr/>
              <p:nvPr/>
            </p:nvSpPr>
            <p:spPr>
              <a:xfrm>
                <a:off x="6779475" y="2187075"/>
                <a:ext cx="3375" cy="5425"/>
              </a:xfrm>
              <a:custGeom>
                <a:avLst/>
                <a:gdLst/>
                <a:ahLst/>
                <a:cxnLst/>
                <a:rect l="l" t="t" r="r" b="b"/>
                <a:pathLst>
                  <a:path w="135" h="217" extrusionOk="0">
                    <a:moveTo>
                      <a:pt x="53" y="1"/>
                    </a:moveTo>
                    <a:cubicBezTo>
                      <a:pt x="27" y="1"/>
                      <a:pt x="1" y="40"/>
                      <a:pt x="1" y="109"/>
                    </a:cubicBezTo>
                    <a:cubicBezTo>
                      <a:pt x="14" y="164"/>
                      <a:pt x="40" y="216"/>
                      <a:pt x="83" y="216"/>
                    </a:cubicBezTo>
                    <a:cubicBezTo>
                      <a:pt x="109" y="216"/>
                      <a:pt x="135" y="177"/>
                      <a:pt x="135" y="122"/>
                    </a:cubicBezTo>
                    <a:cubicBezTo>
                      <a:pt x="122" y="53"/>
                      <a:pt x="96" y="14"/>
                      <a:pt x="5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53"/>
              <p:cNvSpPr/>
              <p:nvPr/>
            </p:nvSpPr>
            <p:spPr>
              <a:xfrm>
                <a:off x="6773375" y="2183725"/>
                <a:ext cx="3675" cy="5350"/>
              </a:xfrm>
              <a:custGeom>
                <a:avLst/>
                <a:gdLst/>
                <a:ahLst/>
                <a:cxnLst/>
                <a:rect l="l" t="t" r="r" b="b"/>
                <a:pathLst>
                  <a:path w="147" h="214" extrusionOk="0">
                    <a:moveTo>
                      <a:pt x="63" y="1"/>
                    </a:moveTo>
                    <a:cubicBezTo>
                      <a:pt x="44" y="1"/>
                      <a:pt x="29" y="15"/>
                      <a:pt x="13" y="40"/>
                    </a:cubicBezTo>
                    <a:cubicBezTo>
                      <a:pt x="0" y="79"/>
                      <a:pt x="13" y="148"/>
                      <a:pt x="52" y="187"/>
                    </a:cubicBezTo>
                    <a:cubicBezTo>
                      <a:pt x="65" y="205"/>
                      <a:pt x="79" y="213"/>
                      <a:pt x="92" y="213"/>
                    </a:cubicBezTo>
                    <a:cubicBezTo>
                      <a:pt x="110" y="213"/>
                      <a:pt x="126" y="199"/>
                      <a:pt x="134" y="174"/>
                    </a:cubicBezTo>
                    <a:cubicBezTo>
                      <a:pt x="147" y="122"/>
                      <a:pt x="134" y="53"/>
                      <a:pt x="108" y="24"/>
                    </a:cubicBezTo>
                    <a:cubicBezTo>
                      <a:pt x="90" y="8"/>
                      <a:pt x="76" y="1"/>
                      <a:pt x="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53"/>
              <p:cNvSpPr/>
              <p:nvPr/>
            </p:nvSpPr>
            <p:spPr>
              <a:xfrm>
                <a:off x="6769275" y="2175425"/>
                <a:ext cx="3375" cy="5325"/>
              </a:xfrm>
              <a:custGeom>
                <a:avLst/>
                <a:gdLst/>
                <a:ahLst/>
                <a:cxnLst/>
                <a:rect l="l" t="t" r="r" b="b"/>
                <a:pathLst>
                  <a:path w="135" h="213" extrusionOk="0">
                    <a:moveTo>
                      <a:pt x="55" y="0"/>
                    </a:moveTo>
                    <a:cubicBezTo>
                      <a:pt x="49" y="0"/>
                      <a:pt x="45" y="1"/>
                      <a:pt x="40" y="3"/>
                    </a:cubicBezTo>
                    <a:cubicBezTo>
                      <a:pt x="14" y="17"/>
                      <a:pt x="1" y="72"/>
                      <a:pt x="14" y="141"/>
                    </a:cubicBezTo>
                    <a:cubicBezTo>
                      <a:pt x="25" y="184"/>
                      <a:pt x="54" y="212"/>
                      <a:pt x="81" y="212"/>
                    </a:cubicBezTo>
                    <a:cubicBezTo>
                      <a:pt x="86" y="212"/>
                      <a:pt x="91" y="211"/>
                      <a:pt x="96" y="209"/>
                    </a:cubicBezTo>
                    <a:cubicBezTo>
                      <a:pt x="135" y="193"/>
                      <a:pt x="135" y="141"/>
                      <a:pt x="122" y="72"/>
                    </a:cubicBezTo>
                    <a:cubicBezTo>
                      <a:pt x="111" y="26"/>
                      <a:pt x="80" y="0"/>
                      <a:pt x="5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53"/>
              <p:cNvSpPr/>
              <p:nvPr/>
            </p:nvSpPr>
            <p:spPr>
              <a:xfrm>
                <a:off x="6768225" y="2165550"/>
                <a:ext cx="3450" cy="5325"/>
              </a:xfrm>
              <a:custGeom>
                <a:avLst/>
                <a:gdLst/>
                <a:ahLst/>
                <a:cxnLst/>
                <a:rect l="l" t="t" r="r" b="b"/>
                <a:pathLst>
                  <a:path w="138" h="213" extrusionOk="0">
                    <a:moveTo>
                      <a:pt x="63" y="0"/>
                    </a:moveTo>
                    <a:cubicBezTo>
                      <a:pt x="34" y="0"/>
                      <a:pt x="14" y="26"/>
                      <a:pt x="14" y="72"/>
                    </a:cubicBezTo>
                    <a:cubicBezTo>
                      <a:pt x="0" y="128"/>
                      <a:pt x="27" y="180"/>
                      <a:pt x="56" y="209"/>
                    </a:cubicBezTo>
                    <a:cubicBezTo>
                      <a:pt x="63" y="211"/>
                      <a:pt x="69" y="212"/>
                      <a:pt x="75" y="212"/>
                    </a:cubicBezTo>
                    <a:cubicBezTo>
                      <a:pt x="105" y="212"/>
                      <a:pt x="127" y="187"/>
                      <a:pt x="138" y="141"/>
                    </a:cubicBezTo>
                    <a:cubicBezTo>
                      <a:pt x="138" y="85"/>
                      <a:pt x="108" y="33"/>
                      <a:pt x="82" y="4"/>
                    </a:cubicBezTo>
                    <a:cubicBezTo>
                      <a:pt x="75" y="1"/>
                      <a:pt x="69" y="0"/>
                      <a:pt x="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53"/>
              <p:cNvSpPr/>
              <p:nvPr/>
            </p:nvSpPr>
            <p:spPr>
              <a:xfrm>
                <a:off x="6770925" y="2157825"/>
                <a:ext cx="3450" cy="5375"/>
              </a:xfrm>
              <a:custGeom>
                <a:avLst/>
                <a:gdLst/>
                <a:ahLst/>
                <a:cxnLst/>
                <a:rect l="l" t="t" r="r" b="b"/>
                <a:pathLst>
                  <a:path w="138" h="215" extrusionOk="0">
                    <a:moveTo>
                      <a:pt x="51" y="0"/>
                    </a:moveTo>
                    <a:cubicBezTo>
                      <a:pt x="42" y="0"/>
                      <a:pt x="34" y="5"/>
                      <a:pt x="30" y="15"/>
                    </a:cubicBezTo>
                    <a:cubicBezTo>
                      <a:pt x="0" y="55"/>
                      <a:pt x="0" y="110"/>
                      <a:pt x="30" y="162"/>
                    </a:cubicBezTo>
                    <a:cubicBezTo>
                      <a:pt x="46" y="196"/>
                      <a:pt x="68" y="214"/>
                      <a:pt x="85" y="214"/>
                    </a:cubicBezTo>
                    <a:cubicBezTo>
                      <a:pt x="97" y="214"/>
                      <a:pt x="106" y="207"/>
                      <a:pt x="111" y="192"/>
                    </a:cubicBezTo>
                    <a:cubicBezTo>
                      <a:pt x="137" y="162"/>
                      <a:pt x="137" y="97"/>
                      <a:pt x="111" y="55"/>
                    </a:cubicBezTo>
                    <a:cubicBezTo>
                      <a:pt x="92" y="18"/>
                      <a:pt x="69" y="0"/>
                      <a:pt x="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53"/>
              <p:cNvSpPr/>
              <p:nvPr/>
            </p:nvSpPr>
            <p:spPr>
              <a:xfrm>
                <a:off x="6776375" y="2155100"/>
                <a:ext cx="3450" cy="5500"/>
              </a:xfrm>
              <a:custGeom>
                <a:avLst/>
                <a:gdLst/>
                <a:ahLst/>
                <a:cxnLst/>
                <a:rect l="l" t="t" r="r" b="b"/>
                <a:pathLst>
                  <a:path w="138" h="220" extrusionOk="0">
                    <a:moveTo>
                      <a:pt x="43" y="0"/>
                    </a:moveTo>
                    <a:cubicBezTo>
                      <a:pt x="14" y="14"/>
                      <a:pt x="1" y="56"/>
                      <a:pt x="1" y="108"/>
                    </a:cubicBezTo>
                    <a:cubicBezTo>
                      <a:pt x="1" y="164"/>
                      <a:pt x="43" y="219"/>
                      <a:pt x="69" y="219"/>
                    </a:cubicBezTo>
                    <a:cubicBezTo>
                      <a:pt x="109" y="219"/>
                      <a:pt x="138" y="177"/>
                      <a:pt x="125" y="124"/>
                    </a:cubicBezTo>
                    <a:cubicBezTo>
                      <a:pt x="125" y="95"/>
                      <a:pt x="125" y="82"/>
                      <a:pt x="109" y="56"/>
                    </a:cubicBezTo>
                    <a:cubicBezTo>
                      <a:pt x="82" y="43"/>
                      <a:pt x="69" y="27"/>
                      <a:pt x="4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53"/>
              <p:cNvSpPr/>
              <p:nvPr/>
            </p:nvSpPr>
            <p:spPr>
              <a:xfrm>
                <a:off x="6732150" y="2088850"/>
                <a:ext cx="349275" cy="250925"/>
              </a:xfrm>
              <a:custGeom>
                <a:avLst/>
                <a:gdLst/>
                <a:ahLst/>
                <a:cxnLst/>
                <a:rect l="l" t="t" r="r" b="b"/>
                <a:pathLst>
                  <a:path w="13971" h="10037" extrusionOk="0">
                    <a:moveTo>
                      <a:pt x="520" y="0"/>
                    </a:moveTo>
                    <a:lnTo>
                      <a:pt x="451" y="95"/>
                    </a:lnTo>
                    <a:lnTo>
                      <a:pt x="383" y="787"/>
                    </a:lnTo>
                    <a:lnTo>
                      <a:pt x="56" y="653"/>
                    </a:lnTo>
                    <a:lnTo>
                      <a:pt x="1" y="748"/>
                    </a:lnTo>
                    <a:lnTo>
                      <a:pt x="99" y="1289"/>
                    </a:lnTo>
                    <a:lnTo>
                      <a:pt x="301" y="1972"/>
                    </a:lnTo>
                    <a:lnTo>
                      <a:pt x="275" y="2366"/>
                    </a:lnTo>
                    <a:lnTo>
                      <a:pt x="709" y="2758"/>
                    </a:lnTo>
                    <a:lnTo>
                      <a:pt x="859" y="2869"/>
                    </a:lnTo>
                    <a:lnTo>
                      <a:pt x="885" y="2637"/>
                    </a:lnTo>
                    <a:cubicBezTo>
                      <a:pt x="885" y="2530"/>
                      <a:pt x="898" y="2419"/>
                      <a:pt x="928" y="2324"/>
                    </a:cubicBezTo>
                    <a:cubicBezTo>
                      <a:pt x="1013" y="2012"/>
                      <a:pt x="1233" y="1843"/>
                      <a:pt x="1525" y="1843"/>
                    </a:cubicBezTo>
                    <a:cubicBezTo>
                      <a:pt x="1691" y="1843"/>
                      <a:pt x="1881" y="1897"/>
                      <a:pt x="2083" y="2011"/>
                    </a:cubicBezTo>
                    <a:cubicBezTo>
                      <a:pt x="2504" y="2255"/>
                      <a:pt x="2886" y="2732"/>
                      <a:pt x="3089" y="3235"/>
                    </a:cubicBezTo>
                    <a:cubicBezTo>
                      <a:pt x="3213" y="3493"/>
                      <a:pt x="3265" y="3767"/>
                      <a:pt x="3265" y="4012"/>
                    </a:cubicBezTo>
                    <a:lnTo>
                      <a:pt x="3333" y="4472"/>
                    </a:lnTo>
                    <a:lnTo>
                      <a:pt x="9385" y="7981"/>
                    </a:lnTo>
                    <a:lnTo>
                      <a:pt x="10054" y="8336"/>
                    </a:lnTo>
                    <a:lnTo>
                      <a:pt x="10201" y="8405"/>
                    </a:lnTo>
                    <a:lnTo>
                      <a:pt x="10201" y="8405"/>
                    </a:lnTo>
                    <a:lnTo>
                      <a:pt x="10136" y="7997"/>
                    </a:lnTo>
                    <a:cubicBezTo>
                      <a:pt x="10136" y="7954"/>
                      <a:pt x="10136" y="7928"/>
                      <a:pt x="10149" y="7886"/>
                    </a:cubicBezTo>
                    <a:cubicBezTo>
                      <a:pt x="10175" y="7450"/>
                      <a:pt x="10425" y="7197"/>
                      <a:pt x="10778" y="7197"/>
                    </a:cubicBezTo>
                    <a:cubicBezTo>
                      <a:pt x="10944" y="7197"/>
                      <a:pt x="11132" y="7253"/>
                      <a:pt x="11330" y="7370"/>
                    </a:cubicBezTo>
                    <a:cubicBezTo>
                      <a:pt x="11983" y="7752"/>
                      <a:pt x="12515" y="8650"/>
                      <a:pt x="12515" y="9368"/>
                    </a:cubicBezTo>
                    <a:lnTo>
                      <a:pt x="12584" y="9681"/>
                    </a:lnTo>
                    <a:lnTo>
                      <a:pt x="12731" y="9763"/>
                    </a:lnTo>
                    <a:lnTo>
                      <a:pt x="12910" y="9857"/>
                    </a:lnTo>
                    <a:lnTo>
                      <a:pt x="13615" y="10037"/>
                    </a:lnTo>
                    <a:lnTo>
                      <a:pt x="13928" y="9681"/>
                    </a:lnTo>
                    <a:lnTo>
                      <a:pt x="13971" y="9152"/>
                    </a:lnTo>
                    <a:lnTo>
                      <a:pt x="13915" y="8976"/>
                    </a:lnTo>
                    <a:lnTo>
                      <a:pt x="13657" y="8702"/>
                    </a:lnTo>
                    <a:lnTo>
                      <a:pt x="13576" y="7207"/>
                    </a:lnTo>
                    <a:lnTo>
                      <a:pt x="13465" y="6907"/>
                    </a:lnTo>
                    <a:lnTo>
                      <a:pt x="11901" y="5875"/>
                    </a:lnTo>
                    <a:cubicBezTo>
                      <a:pt x="11901" y="5875"/>
                      <a:pt x="10707" y="3793"/>
                      <a:pt x="10446" y="3509"/>
                    </a:cubicBezTo>
                    <a:cubicBezTo>
                      <a:pt x="10201" y="3209"/>
                      <a:pt x="9251" y="2693"/>
                      <a:pt x="8422" y="2216"/>
                    </a:cubicBezTo>
                    <a:cubicBezTo>
                      <a:pt x="7606" y="1740"/>
                      <a:pt x="6408" y="1182"/>
                      <a:pt x="5918" y="992"/>
                    </a:cubicBezTo>
                    <a:cubicBezTo>
                      <a:pt x="5833" y="959"/>
                      <a:pt x="5728" y="945"/>
                      <a:pt x="5608" y="945"/>
                    </a:cubicBezTo>
                    <a:cubicBezTo>
                      <a:pt x="5028" y="945"/>
                      <a:pt x="4112" y="1280"/>
                      <a:pt x="3470" y="1426"/>
                    </a:cubicBezTo>
                    <a:cubicBezTo>
                      <a:pt x="3157" y="1237"/>
                      <a:pt x="520" y="0"/>
                      <a:pt x="520"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53"/>
              <p:cNvSpPr/>
              <p:nvPr/>
            </p:nvSpPr>
            <p:spPr>
              <a:xfrm>
                <a:off x="6739000" y="2138125"/>
                <a:ext cx="16350" cy="22475"/>
              </a:xfrm>
              <a:custGeom>
                <a:avLst/>
                <a:gdLst/>
                <a:ahLst/>
                <a:cxnLst/>
                <a:rect l="l" t="t" r="r" b="b"/>
                <a:pathLst>
                  <a:path w="654" h="899" extrusionOk="0">
                    <a:moveTo>
                      <a:pt x="27" y="1"/>
                    </a:moveTo>
                    <a:lnTo>
                      <a:pt x="1" y="395"/>
                    </a:lnTo>
                    <a:lnTo>
                      <a:pt x="435" y="787"/>
                    </a:lnTo>
                    <a:lnTo>
                      <a:pt x="585" y="898"/>
                    </a:lnTo>
                    <a:lnTo>
                      <a:pt x="611" y="666"/>
                    </a:lnTo>
                    <a:cubicBezTo>
                      <a:pt x="611" y="559"/>
                      <a:pt x="624" y="448"/>
                      <a:pt x="654" y="353"/>
                    </a:cubicBezTo>
                    <a:cubicBezTo>
                      <a:pt x="624" y="340"/>
                      <a:pt x="598" y="327"/>
                      <a:pt x="572" y="314"/>
                    </a:cubicBezTo>
                    <a:cubicBezTo>
                      <a:pt x="259" y="190"/>
                      <a:pt x="27" y="1"/>
                      <a:pt x="2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53"/>
              <p:cNvSpPr/>
              <p:nvPr/>
            </p:nvSpPr>
            <p:spPr>
              <a:xfrm>
                <a:off x="6809350" y="2169700"/>
                <a:ext cx="177825" cy="129275"/>
              </a:xfrm>
              <a:custGeom>
                <a:avLst/>
                <a:gdLst/>
                <a:ahLst/>
                <a:cxnLst/>
                <a:rect l="l" t="t" r="r" b="b"/>
                <a:pathLst>
                  <a:path w="7113" h="5171" extrusionOk="0">
                    <a:moveTo>
                      <a:pt x="1" y="1"/>
                    </a:moveTo>
                    <a:lnTo>
                      <a:pt x="1" y="1"/>
                    </a:lnTo>
                    <a:cubicBezTo>
                      <a:pt x="125" y="259"/>
                      <a:pt x="177" y="533"/>
                      <a:pt x="177" y="778"/>
                    </a:cubicBezTo>
                    <a:lnTo>
                      <a:pt x="245" y="1238"/>
                    </a:lnTo>
                    <a:lnTo>
                      <a:pt x="6297" y="4747"/>
                    </a:lnTo>
                    <a:lnTo>
                      <a:pt x="6966" y="5102"/>
                    </a:lnTo>
                    <a:lnTo>
                      <a:pt x="7113" y="5171"/>
                    </a:lnTo>
                    <a:lnTo>
                      <a:pt x="7113" y="5171"/>
                    </a:lnTo>
                    <a:lnTo>
                      <a:pt x="7048" y="4763"/>
                    </a:lnTo>
                    <a:cubicBezTo>
                      <a:pt x="7048" y="4720"/>
                      <a:pt x="7048" y="4694"/>
                      <a:pt x="7061" y="4652"/>
                    </a:cubicBezTo>
                    <a:cubicBezTo>
                      <a:pt x="6992" y="4544"/>
                      <a:pt x="6950" y="4476"/>
                      <a:pt x="6950" y="4476"/>
                    </a:cubicBezTo>
                    <a:cubicBezTo>
                      <a:pt x="6950" y="4476"/>
                      <a:pt x="6816" y="4081"/>
                      <a:pt x="6760" y="4029"/>
                    </a:cubicBezTo>
                    <a:cubicBezTo>
                      <a:pt x="6705" y="3960"/>
                      <a:pt x="885" y="546"/>
                      <a:pt x="382" y="246"/>
                    </a:cubicBezTo>
                    <a:cubicBezTo>
                      <a:pt x="301" y="193"/>
                      <a:pt x="151" y="69"/>
                      <a:pt x="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53"/>
              <p:cNvSpPr/>
              <p:nvPr/>
            </p:nvSpPr>
            <p:spPr>
              <a:xfrm>
                <a:off x="6751250" y="2123225"/>
                <a:ext cx="69050" cy="66900"/>
              </a:xfrm>
              <a:custGeom>
                <a:avLst/>
                <a:gdLst/>
                <a:ahLst/>
                <a:cxnLst/>
                <a:rect l="l" t="t" r="r" b="b"/>
                <a:pathLst>
                  <a:path w="2762" h="2676" extrusionOk="0">
                    <a:moveTo>
                      <a:pt x="716" y="1"/>
                    </a:moveTo>
                    <a:cubicBezTo>
                      <a:pt x="367" y="1"/>
                      <a:pt x="250" y="222"/>
                      <a:pt x="177" y="352"/>
                    </a:cubicBezTo>
                    <a:cubicBezTo>
                      <a:pt x="69" y="528"/>
                      <a:pt x="1" y="894"/>
                      <a:pt x="1" y="894"/>
                    </a:cubicBezTo>
                    <a:cubicBezTo>
                      <a:pt x="1" y="894"/>
                      <a:pt x="151" y="378"/>
                      <a:pt x="624" y="378"/>
                    </a:cubicBezTo>
                    <a:cubicBezTo>
                      <a:pt x="1087" y="378"/>
                      <a:pt x="1603" y="691"/>
                      <a:pt x="1603" y="691"/>
                    </a:cubicBezTo>
                    <a:lnTo>
                      <a:pt x="2191" y="1383"/>
                    </a:lnTo>
                    <a:lnTo>
                      <a:pt x="2488" y="2052"/>
                    </a:lnTo>
                    <a:lnTo>
                      <a:pt x="2651" y="2676"/>
                    </a:lnTo>
                    <a:cubicBezTo>
                      <a:pt x="2762" y="2242"/>
                      <a:pt x="2706" y="2105"/>
                      <a:pt x="2706" y="2105"/>
                    </a:cubicBezTo>
                    <a:cubicBezTo>
                      <a:pt x="2706" y="2105"/>
                      <a:pt x="2311" y="623"/>
                      <a:pt x="1401" y="189"/>
                    </a:cubicBezTo>
                    <a:cubicBezTo>
                      <a:pt x="1105" y="52"/>
                      <a:pt x="884" y="1"/>
                      <a:pt x="71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53"/>
              <p:cNvSpPr/>
              <p:nvPr/>
            </p:nvSpPr>
            <p:spPr>
              <a:xfrm>
                <a:off x="6982100" y="2256500"/>
                <a:ext cx="64650" cy="54725"/>
              </a:xfrm>
              <a:custGeom>
                <a:avLst/>
                <a:gdLst/>
                <a:ahLst/>
                <a:cxnLst/>
                <a:rect l="l" t="t" r="r" b="b"/>
                <a:pathLst>
                  <a:path w="2586" h="2189" extrusionOk="0">
                    <a:moveTo>
                      <a:pt x="820" y="1"/>
                    </a:moveTo>
                    <a:cubicBezTo>
                      <a:pt x="533" y="1"/>
                      <a:pt x="387" y="149"/>
                      <a:pt x="271" y="256"/>
                    </a:cubicBezTo>
                    <a:cubicBezTo>
                      <a:pt x="108" y="419"/>
                      <a:pt x="14" y="677"/>
                      <a:pt x="1" y="991"/>
                    </a:cubicBezTo>
                    <a:cubicBezTo>
                      <a:pt x="340" y="501"/>
                      <a:pt x="627" y="406"/>
                      <a:pt x="627" y="406"/>
                    </a:cubicBezTo>
                    <a:cubicBezTo>
                      <a:pt x="627" y="406"/>
                      <a:pt x="1238" y="419"/>
                      <a:pt x="1427" y="596"/>
                    </a:cubicBezTo>
                    <a:cubicBezTo>
                      <a:pt x="1606" y="759"/>
                      <a:pt x="2161" y="1399"/>
                      <a:pt x="2161" y="1399"/>
                    </a:cubicBezTo>
                    <a:lnTo>
                      <a:pt x="2586" y="2189"/>
                    </a:lnTo>
                    <a:cubicBezTo>
                      <a:pt x="2488" y="1128"/>
                      <a:pt x="2096" y="459"/>
                      <a:pt x="1401" y="149"/>
                    </a:cubicBezTo>
                    <a:cubicBezTo>
                      <a:pt x="1158" y="41"/>
                      <a:pt x="970" y="1"/>
                      <a:pt x="820"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53"/>
              <p:cNvSpPr/>
              <p:nvPr/>
            </p:nvSpPr>
            <p:spPr>
              <a:xfrm>
                <a:off x="6743425" y="2088850"/>
                <a:ext cx="328125" cy="180200"/>
              </a:xfrm>
              <a:custGeom>
                <a:avLst/>
                <a:gdLst/>
                <a:ahLst/>
                <a:cxnLst/>
                <a:rect l="l" t="t" r="r" b="b"/>
                <a:pathLst>
                  <a:path w="13125" h="7208" extrusionOk="0">
                    <a:moveTo>
                      <a:pt x="69" y="0"/>
                    </a:moveTo>
                    <a:lnTo>
                      <a:pt x="0" y="95"/>
                    </a:lnTo>
                    <a:lnTo>
                      <a:pt x="2964" y="1495"/>
                    </a:lnTo>
                    <a:lnTo>
                      <a:pt x="10132" y="5304"/>
                    </a:lnTo>
                    <a:lnTo>
                      <a:pt x="13125" y="7207"/>
                    </a:lnTo>
                    <a:lnTo>
                      <a:pt x="13014" y="6907"/>
                    </a:lnTo>
                    <a:lnTo>
                      <a:pt x="11450" y="5875"/>
                    </a:lnTo>
                    <a:cubicBezTo>
                      <a:pt x="11450" y="5875"/>
                      <a:pt x="10256" y="3793"/>
                      <a:pt x="9995" y="3509"/>
                    </a:cubicBezTo>
                    <a:cubicBezTo>
                      <a:pt x="9750" y="3209"/>
                      <a:pt x="8800" y="2693"/>
                      <a:pt x="7971" y="2216"/>
                    </a:cubicBezTo>
                    <a:cubicBezTo>
                      <a:pt x="7155" y="1740"/>
                      <a:pt x="5957" y="1182"/>
                      <a:pt x="5467" y="992"/>
                    </a:cubicBezTo>
                    <a:cubicBezTo>
                      <a:pt x="5382" y="959"/>
                      <a:pt x="5277" y="945"/>
                      <a:pt x="5157" y="945"/>
                    </a:cubicBezTo>
                    <a:cubicBezTo>
                      <a:pt x="4577" y="945"/>
                      <a:pt x="3661" y="1280"/>
                      <a:pt x="3019" y="1426"/>
                    </a:cubicBezTo>
                    <a:cubicBezTo>
                      <a:pt x="2706" y="1237"/>
                      <a:pt x="69" y="0"/>
                      <a:pt x="6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53"/>
              <p:cNvSpPr/>
              <p:nvPr/>
            </p:nvSpPr>
            <p:spPr>
              <a:xfrm>
                <a:off x="6743425" y="2091200"/>
                <a:ext cx="328125" cy="178050"/>
              </a:xfrm>
              <a:custGeom>
                <a:avLst/>
                <a:gdLst/>
                <a:ahLst/>
                <a:cxnLst/>
                <a:rect l="l" t="t" r="r" b="b"/>
                <a:pathLst>
                  <a:path w="13125" h="7122" extrusionOk="0">
                    <a:moveTo>
                      <a:pt x="0" y="1"/>
                    </a:moveTo>
                    <a:lnTo>
                      <a:pt x="0" y="40"/>
                    </a:lnTo>
                    <a:cubicBezTo>
                      <a:pt x="0" y="121"/>
                      <a:pt x="95" y="177"/>
                      <a:pt x="300" y="298"/>
                    </a:cubicBezTo>
                    <a:cubicBezTo>
                      <a:pt x="529" y="435"/>
                      <a:pt x="3209" y="1796"/>
                      <a:pt x="3209" y="1796"/>
                    </a:cubicBezTo>
                    <a:cubicBezTo>
                      <a:pt x="3209" y="1796"/>
                      <a:pt x="9831" y="5373"/>
                      <a:pt x="10158" y="5536"/>
                    </a:cubicBezTo>
                    <a:cubicBezTo>
                      <a:pt x="10471" y="5700"/>
                      <a:pt x="12511" y="6950"/>
                      <a:pt x="12798" y="7058"/>
                    </a:cubicBezTo>
                    <a:cubicBezTo>
                      <a:pt x="12954" y="7109"/>
                      <a:pt x="13037" y="7121"/>
                      <a:pt x="13080" y="7121"/>
                    </a:cubicBezTo>
                    <a:cubicBezTo>
                      <a:pt x="13116" y="7121"/>
                      <a:pt x="13125" y="7113"/>
                      <a:pt x="13125" y="7113"/>
                    </a:cubicBezTo>
                    <a:cubicBezTo>
                      <a:pt x="13125" y="7113"/>
                      <a:pt x="11506" y="5984"/>
                      <a:pt x="11235" y="5820"/>
                    </a:cubicBezTo>
                    <a:cubicBezTo>
                      <a:pt x="10948" y="5644"/>
                      <a:pt x="5073" y="2517"/>
                      <a:pt x="5073" y="2517"/>
                    </a:cubicBezTo>
                    <a:lnTo>
                      <a:pt x="2964" y="140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53"/>
              <p:cNvSpPr/>
              <p:nvPr/>
            </p:nvSpPr>
            <p:spPr>
              <a:xfrm>
                <a:off x="6819875" y="2128250"/>
                <a:ext cx="177500" cy="157425"/>
              </a:xfrm>
              <a:custGeom>
                <a:avLst/>
                <a:gdLst/>
                <a:ahLst/>
                <a:cxnLst/>
                <a:rect l="l" t="t" r="r" b="b"/>
                <a:pathLst>
                  <a:path w="7100" h="6297" extrusionOk="0">
                    <a:moveTo>
                      <a:pt x="275" y="40"/>
                    </a:moveTo>
                    <a:cubicBezTo>
                      <a:pt x="1757" y="572"/>
                      <a:pt x="6640" y="3252"/>
                      <a:pt x="6871" y="3359"/>
                    </a:cubicBezTo>
                    <a:lnTo>
                      <a:pt x="7061" y="4038"/>
                    </a:lnTo>
                    <a:lnTo>
                      <a:pt x="6966" y="4871"/>
                    </a:lnTo>
                    <a:cubicBezTo>
                      <a:pt x="6855" y="4884"/>
                      <a:pt x="6271" y="5047"/>
                      <a:pt x="6189" y="6228"/>
                    </a:cubicBezTo>
                    <a:cubicBezTo>
                      <a:pt x="4926" y="5481"/>
                      <a:pt x="588" y="2977"/>
                      <a:pt x="396" y="2857"/>
                    </a:cubicBezTo>
                    <a:cubicBezTo>
                      <a:pt x="369" y="2788"/>
                      <a:pt x="232" y="2325"/>
                      <a:pt x="193" y="1998"/>
                    </a:cubicBezTo>
                    <a:cubicBezTo>
                      <a:pt x="138" y="1577"/>
                      <a:pt x="82" y="138"/>
                      <a:pt x="275" y="40"/>
                    </a:cubicBezTo>
                    <a:close/>
                    <a:moveTo>
                      <a:pt x="262" y="1"/>
                    </a:moveTo>
                    <a:cubicBezTo>
                      <a:pt x="1" y="82"/>
                      <a:pt x="125" y="1753"/>
                      <a:pt x="151" y="2014"/>
                    </a:cubicBezTo>
                    <a:cubicBezTo>
                      <a:pt x="206" y="2354"/>
                      <a:pt x="356" y="2870"/>
                      <a:pt x="356" y="2883"/>
                    </a:cubicBezTo>
                    <a:lnTo>
                      <a:pt x="356" y="2896"/>
                    </a:lnTo>
                    <a:cubicBezTo>
                      <a:pt x="356" y="2896"/>
                      <a:pt x="4939" y="5549"/>
                      <a:pt x="6202" y="6271"/>
                    </a:cubicBezTo>
                    <a:lnTo>
                      <a:pt x="6232" y="6297"/>
                    </a:lnTo>
                    <a:lnTo>
                      <a:pt x="6232" y="6258"/>
                    </a:lnTo>
                    <a:cubicBezTo>
                      <a:pt x="6313" y="4991"/>
                      <a:pt x="6979" y="4910"/>
                      <a:pt x="6979" y="4910"/>
                    </a:cubicBezTo>
                    <a:lnTo>
                      <a:pt x="6992" y="4910"/>
                    </a:lnTo>
                    <a:lnTo>
                      <a:pt x="7100" y="4038"/>
                    </a:lnTo>
                    <a:lnTo>
                      <a:pt x="6898" y="3346"/>
                    </a:lnTo>
                    <a:lnTo>
                      <a:pt x="6898" y="3333"/>
                    </a:lnTo>
                    <a:cubicBezTo>
                      <a:pt x="6842" y="3304"/>
                      <a:pt x="1783" y="546"/>
                      <a:pt x="275"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53"/>
              <p:cNvSpPr/>
              <p:nvPr/>
            </p:nvSpPr>
            <p:spPr>
              <a:xfrm>
                <a:off x="6895350" y="2144575"/>
                <a:ext cx="18800" cy="96550"/>
              </a:xfrm>
              <a:custGeom>
                <a:avLst/>
                <a:gdLst/>
                <a:ahLst/>
                <a:cxnLst/>
                <a:rect l="l" t="t" r="r" b="b"/>
                <a:pathLst>
                  <a:path w="752" h="3862" extrusionOk="0">
                    <a:moveTo>
                      <a:pt x="709" y="0"/>
                    </a:moveTo>
                    <a:cubicBezTo>
                      <a:pt x="709" y="0"/>
                      <a:pt x="327" y="1117"/>
                      <a:pt x="262" y="1293"/>
                    </a:cubicBezTo>
                    <a:cubicBezTo>
                      <a:pt x="206" y="1469"/>
                      <a:pt x="69" y="2706"/>
                      <a:pt x="30" y="3075"/>
                    </a:cubicBezTo>
                    <a:cubicBezTo>
                      <a:pt x="1" y="3277"/>
                      <a:pt x="151" y="3836"/>
                      <a:pt x="164" y="3862"/>
                    </a:cubicBezTo>
                    <a:lnTo>
                      <a:pt x="206" y="3849"/>
                    </a:lnTo>
                    <a:cubicBezTo>
                      <a:pt x="193" y="3849"/>
                      <a:pt x="43" y="3277"/>
                      <a:pt x="69" y="3088"/>
                    </a:cubicBezTo>
                    <a:cubicBezTo>
                      <a:pt x="151" y="2311"/>
                      <a:pt x="246" y="1443"/>
                      <a:pt x="301" y="1306"/>
                    </a:cubicBezTo>
                    <a:cubicBezTo>
                      <a:pt x="370" y="1130"/>
                      <a:pt x="735" y="13"/>
                      <a:pt x="752" y="13"/>
                    </a:cubicBezTo>
                    <a:lnTo>
                      <a:pt x="70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53"/>
              <p:cNvSpPr/>
              <p:nvPr/>
            </p:nvSpPr>
            <p:spPr>
              <a:xfrm>
                <a:off x="6824700" y="2116000"/>
                <a:ext cx="167950" cy="101375"/>
              </a:xfrm>
              <a:custGeom>
                <a:avLst/>
                <a:gdLst/>
                <a:ahLst/>
                <a:cxnLst/>
                <a:rect l="l" t="t" r="r" b="b"/>
                <a:pathLst>
                  <a:path w="6718" h="4055" extrusionOk="0">
                    <a:moveTo>
                      <a:pt x="2064" y="0"/>
                    </a:moveTo>
                    <a:cubicBezTo>
                      <a:pt x="1557" y="0"/>
                      <a:pt x="0" y="641"/>
                      <a:pt x="0" y="641"/>
                    </a:cubicBezTo>
                    <a:lnTo>
                      <a:pt x="6323" y="4055"/>
                    </a:lnTo>
                    <a:cubicBezTo>
                      <a:pt x="6323" y="4055"/>
                      <a:pt x="6718" y="4026"/>
                      <a:pt x="6691" y="3794"/>
                    </a:cubicBezTo>
                    <a:cubicBezTo>
                      <a:pt x="6649" y="3549"/>
                      <a:pt x="5915" y="2015"/>
                      <a:pt x="5915" y="2015"/>
                    </a:cubicBezTo>
                    <a:cubicBezTo>
                      <a:pt x="5915" y="2015"/>
                      <a:pt x="5291" y="1578"/>
                      <a:pt x="4394" y="1075"/>
                    </a:cubicBezTo>
                    <a:cubicBezTo>
                      <a:pt x="3480" y="572"/>
                      <a:pt x="2517" y="96"/>
                      <a:pt x="2092" y="1"/>
                    </a:cubicBezTo>
                    <a:cubicBezTo>
                      <a:pt x="2083" y="0"/>
                      <a:pt x="2074" y="0"/>
                      <a:pt x="20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53"/>
              <p:cNvSpPr/>
              <p:nvPr/>
            </p:nvSpPr>
            <p:spPr>
              <a:xfrm>
                <a:off x="6830800" y="2118375"/>
                <a:ext cx="158825" cy="96550"/>
              </a:xfrm>
              <a:custGeom>
                <a:avLst/>
                <a:gdLst/>
                <a:ahLst/>
                <a:cxnLst/>
                <a:rect l="l" t="t" r="r" b="b"/>
                <a:pathLst>
                  <a:path w="6353" h="3862" extrusionOk="0">
                    <a:moveTo>
                      <a:pt x="1809" y="1"/>
                    </a:moveTo>
                    <a:cubicBezTo>
                      <a:pt x="1440" y="1"/>
                      <a:pt x="504" y="301"/>
                      <a:pt x="1" y="559"/>
                    </a:cubicBezTo>
                    <a:lnTo>
                      <a:pt x="6121" y="3862"/>
                    </a:lnTo>
                    <a:cubicBezTo>
                      <a:pt x="6199" y="3763"/>
                      <a:pt x="6239" y="3754"/>
                      <a:pt x="6275" y="3754"/>
                    </a:cubicBezTo>
                    <a:cubicBezTo>
                      <a:pt x="6282" y="3754"/>
                      <a:pt x="6290" y="3754"/>
                      <a:pt x="6297" y="3754"/>
                    </a:cubicBezTo>
                    <a:cubicBezTo>
                      <a:pt x="6323" y="3754"/>
                      <a:pt x="6336" y="3741"/>
                      <a:pt x="6336" y="3741"/>
                    </a:cubicBezTo>
                    <a:cubicBezTo>
                      <a:pt x="6336" y="3741"/>
                      <a:pt x="6353" y="3741"/>
                      <a:pt x="6336" y="3715"/>
                    </a:cubicBezTo>
                    <a:cubicBezTo>
                      <a:pt x="6310" y="3552"/>
                      <a:pt x="5876" y="2586"/>
                      <a:pt x="5602" y="1985"/>
                    </a:cubicBezTo>
                    <a:cubicBezTo>
                      <a:pt x="5481" y="1904"/>
                      <a:pt x="4897" y="1512"/>
                      <a:pt x="4094" y="1074"/>
                    </a:cubicBezTo>
                    <a:cubicBezTo>
                      <a:pt x="3020" y="477"/>
                      <a:pt x="2204" y="82"/>
                      <a:pt x="183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53"/>
              <p:cNvSpPr/>
              <p:nvPr/>
            </p:nvSpPr>
            <p:spPr>
              <a:xfrm>
                <a:off x="6749875" y="2128950"/>
                <a:ext cx="69375" cy="73750"/>
              </a:xfrm>
              <a:custGeom>
                <a:avLst/>
                <a:gdLst/>
                <a:ahLst/>
                <a:cxnLst/>
                <a:rect l="l" t="t" r="r" b="b"/>
                <a:pathLst>
                  <a:path w="2775" h="2950" extrusionOk="0">
                    <a:moveTo>
                      <a:pt x="761" y="0"/>
                    </a:moveTo>
                    <a:cubicBezTo>
                      <a:pt x="324" y="0"/>
                      <a:pt x="26" y="347"/>
                      <a:pt x="26" y="952"/>
                    </a:cubicBezTo>
                    <a:lnTo>
                      <a:pt x="0" y="1154"/>
                    </a:lnTo>
                    <a:lnTo>
                      <a:pt x="150" y="1265"/>
                    </a:lnTo>
                    <a:lnTo>
                      <a:pt x="176" y="1033"/>
                    </a:lnTo>
                    <a:cubicBezTo>
                      <a:pt x="176" y="529"/>
                      <a:pt x="443" y="239"/>
                      <a:pt x="826" y="239"/>
                    </a:cubicBezTo>
                    <a:cubicBezTo>
                      <a:pt x="991" y="239"/>
                      <a:pt x="1178" y="293"/>
                      <a:pt x="1374" y="407"/>
                    </a:cubicBezTo>
                    <a:cubicBezTo>
                      <a:pt x="2027" y="789"/>
                      <a:pt x="2556" y="1686"/>
                      <a:pt x="2556" y="2408"/>
                    </a:cubicBezTo>
                    <a:lnTo>
                      <a:pt x="2624" y="2868"/>
                    </a:lnTo>
                    <a:lnTo>
                      <a:pt x="2774" y="2949"/>
                    </a:lnTo>
                    <a:lnTo>
                      <a:pt x="2706" y="2502"/>
                    </a:lnTo>
                    <a:cubicBezTo>
                      <a:pt x="2706" y="1644"/>
                      <a:pt x="2109" y="612"/>
                      <a:pt x="1374" y="191"/>
                    </a:cubicBezTo>
                    <a:cubicBezTo>
                      <a:pt x="1153" y="62"/>
                      <a:pt x="945" y="0"/>
                      <a:pt x="761"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53"/>
              <p:cNvSpPr/>
              <p:nvPr/>
            </p:nvSpPr>
            <p:spPr>
              <a:xfrm>
                <a:off x="6990925" y="2274425"/>
                <a:ext cx="48975" cy="62975"/>
              </a:xfrm>
              <a:custGeom>
                <a:avLst/>
                <a:gdLst/>
                <a:ahLst/>
                <a:cxnLst/>
                <a:rect l="l" t="t" r="r" b="b"/>
                <a:pathLst>
                  <a:path w="1959" h="2519" extrusionOk="0">
                    <a:moveTo>
                      <a:pt x="536" y="0"/>
                    </a:moveTo>
                    <a:cubicBezTo>
                      <a:pt x="218" y="0"/>
                      <a:pt x="0" y="252"/>
                      <a:pt x="0" y="695"/>
                    </a:cubicBezTo>
                    <a:cubicBezTo>
                      <a:pt x="0" y="1321"/>
                      <a:pt x="437" y="2069"/>
                      <a:pt x="979" y="2382"/>
                    </a:cubicBezTo>
                    <a:cubicBezTo>
                      <a:pt x="1136" y="2474"/>
                      <a:pt x="1285" y="2518"/>
                      <a:pt x="1418" y="2518"/>
                    </a:cubicBezTo>
                    <a:cubicBezTo>
                      <a:pt x="1736" y="2518"/>
                      <a:pt x="1958" y="2266"/>
                      <a:pt x="1958" y="1824"/>
                    </a:cubicBezTo>
                    <a:cubicBezTo>
                      <a:pt x="1958" y="1210"/>
                      <a:pt x="1511" y="450"/>
                      <a:pt x="979" y="137"/>
                    </a:cubicBezTo>
                    <a:cubicBezTo>
                      <a:pt x="820" y="44"/>
                      <a:pt x="669" y="0"/>
                      <a:pt x="536" y="0"/>
                    </a:cubicBezTo>
                    <a:close/>
                  </a:path>
                </a:pathLst>
              </a:custGeom>
              <a:solidFill>
                <a:srgbClr val="52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53"/>
              <p:cNvSpPr/>
              <p:nvPr/>
            </p:nvSpPr>
            <p:spPr>
              <a:xfrm>
                <a:off x="6981775" y="2262800"/>
                <a:ext cx="68650" cy="70125"/>
              </a:xfrm>
              <a:custGeom>
                <a:avLst/>
                <a:gdLst/>
                <a:ahLst/>
                <a:cxnLst/>
                <a:rect l="l" t="t" r="r" b="b"/>
                <a:pathLst>
                  <a:path w="2746" h="2805" extrusionOk="0">
                    <a:moveTo>
                      <a:pt x="743" y="0"/>
                    </a:moveTo>
                    <a:cubicBezTo>
                      <a:pt x="301" y="0"/>
                      <a:pt x="0" y="348"/>
                      <a:pt x="0" y="957"/>
                    </a:cubicBezTo>
                    <a:lnTo>
                      <a:pt x="69" y="1378"/>
                    </a:lnTo>
                    <a:lnTo>
                      <a:pt x="216" y="1447"/>
                    </a:lnTo>
                    <a:lnTo>
                      <a:pt x="216" y="1447"/>
                    </a:lnTo>
                    <a:lnTo>
                      <a:pt x="151" y="1039"/>
                    </a:lnTo>
                    <a:cubicBezTo>
                      <a:pt x="151" y="535"/>
                      <a:pt x="409" y="243"/>
                      <a:pt x="791" y="243"/>
                    </a:cubicBezTo>
                    <a:cubicBezTo>
                      <a:pt x="956" y="243"/>
                      <a:pt x="1145" y="297"/>
                      <a:pt x="1345" y="412"/>
                    </a:cubicBezTo>
                    <a:cubicBezTo>
                      <a:pt x="1998" y="794"/>
                      <a:pt x="2530" y="1692"/>
                      <a:pt x="2530" y="2410"/>
                    </a:cubicBezTo>
                    <a:lnTo>
                      <a:pt x="2599" y="2723"/>
                    </a:lnTo>
                    <a:lnTo>
                      <a:pt x="2746" y="2805"/>
                    </a:lnTo>
                    <a:lnTo>
                      <a:pt x="2680" y="2508"/>
                    </a:lnTo>
                    <a:cubicBezTo>
                      <a:pt x="2680" y="1649"/>
                      <a:pt x="2080" y="615"/>
                      <a:pt x="1345" y="180"/>
                    </a:cubicBezTo>
                    <a:cubicBezTo>
                      <a:pt x="1128" y="58"/>
                      <a:pt x="924" y="0"/>
                      <a:pt x="743"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53"/>
              <p:cNvSpPr/>
              <p:nvPr/>
            </p:nvSpPr>
            <p:spPr>
              <a:xfrm>
                <a:off x="7069500" y="2232300"/>
                <a:ext cx="140450" cy="78925"/>
              </a:xfrm>
              <a:custGeom>
                <a:avLst/>
                <a:gdLst/>
                <a:ahLst/>
                <a:cxnLst/>
                <a:rect l="l" t="t" r="r" b="b"/>
                <a:pathLst>
                  <a:path w="5618" h="3157" extrusionOk="0">
                    <a:moveTo>
                      <a:pt x="5291" y="0"/>
                    </a:moveTo>
                    <a:lnTo>
                      <a:pt x="4922" y="408"/>
                    </a:lnTo>
                    <a:lnTo>
                      <a:pt x="4394" y="829"/>
                    </a:lnTo>
                    <a:lnTo>
                      <a:pt x="2380" y="1998"/>
                    </a:lnTo>
                    <a:lnTo>
                      <a:pt x="1250" y="2530"/>
                    </a:lnTo>
                    <a:lnTo>
                      <a:pt x="0" y="3032"/>
                    </a:lnTo>
                    <a:lnTo>
                      <a:pt x="1143" y="3157"/>
                    </a:lnTo>
                    <a:lnTo>
                      <a:pt x="1577" y="2977"/>
                    </a:lnTo>
                    <a:lnTo>
                      <a:pt x="2706" y="2448"/>
                    </a:lnTo>
                    <a:lnTo>
                      <a:pt x="4720" y="1280"/>
                    </a:lnTo>
                    <a:lnTo>
                      <a:pt x="5249" y="855"/>
                    </a:lnTo>
                    <a:lnTo>
                      <a:pt x="5618" y="434"/>
                    </a:lnTo>
                    <a:lnTo>
                      <a:pt x="5507" y="137"/>
                    </a:lnTo>
                    <a:lnTo>
                      <a:pt x="529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53"/>
              <p:cNvSpPr/>
              <p:nvPr/>
            </p:nvSpPr>
            <p:spPr>
              <a:xfrm>
                <a:off x="7201350" y="2225850"/>
                <a:ext cx="8600" cy="17325"/>
              </a:xfrm>
              <a:custGeom>
                <a:avLst/>
                <a:gdLst/>
                <a:ahLst/>
                <a:cxnLst/>
                <a:rect l="l" t="t" r="r" b="b"/>
                <a:pathLst>
                  <a:path w="344" h="693" extrusionOk="0">
                    <a:moveTo>
                      <a:pt x="1" y="0"/>
                    </a:moveTo>
                    <a:lnTo>
                      <a:pt x="17" y="258"/>
                    </a:lnTo>
                    <a:lnTo>
                      <a:pt x="344" y="692"/>
                    </a:lnTo>
                    <a:lnTo>
                      <a:pt x="275" y="32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53"/>
              <p:cNvSpPr/>
              <p:nvPr/>
            </p:nvSpPr>
            <p:spPr>
              <a:xfrm>
                <a:off x="7046325" y="2303050"/>
                <a:ext cx="51750" cy="13125"/>
              </a:xfrm>
              <a:custGeom>
                <a:avLst/>
                <a:gdLst/>
                <a:ahLst/>
                <a:cxnLst/>
                <a:rect l="l" t="t" r="r" b="b"/>
                <a:pathLst>
                  <a:path w="2070" h="525" extrusionOk="0">
                    <a:moveTo>
                      <a:pt x="0" y="0"/>
                    </a:moveTo>
                    <a:cubicBezTo>
                      <a:pt x="0" y="0"/>
                      <a:pt x="232" y="147"/>
                      <a:pt x="709" y="353"/>
                    </a:cubicBezTo>
                    <a:cubicBezTo>
                      <a:pt x="914" y="447"/>
                      <a:pt x="1143" y="516"/>
                      <a:pt x="1198" y="516"/>
                    </a:cubicBezTo>
                    <a:cubicBezTo>
                      <a:pt x="1221" y="520"/>
                      <a:pt x="1264" y="524"/>
                      <a:pt x="1321" y="524"/>
                    </a:cubicBezTo>
                    <a:cubicBezTo>
                      <a:pt x="1438" y="524"/>
                      <a:pt x="1614" y="507"/>
                      <a:pt x="1796" y="434"/>
                    </a:cubicBezTo>
                    <a:lnTo>
                      <a:pt x="2070" y="327"/>
                    </a:lnTo>
                    <a:lnTo>
                      <a:pt x="1090" y="134"/>
                    </a:lnTo>
                    <a:cubicBezTo>
                      <a:pt x="1090" y="134"/>
                      <a:pt x="1039" y="166"/>
                      <a:pt x="919" y="166"/>
                    </a:cubicBezTo>
                    <a:cubicBezTo>
                      <a:pt x="901" y="166"/>
                      <a:pt x="881" y="165"/>
                      <a:pt x="859" y="163"/>
                    </a:cubicBezTo>
                    <a:cubicBezTo>
                      <a:pt x="696" y="147"/>
                      <a:pt x="369" y="52"/>
                      <a:pt x="369" y="52"/>
                    </a:cubicBez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53"/>
              <p:cNvSpPr/>
              <p:nvPr/>
            </p:nvSpPr>
            <p:spPr>
              <a:xfrm>
                <a:off x="7184725" y="2200625"/>
                <a:ext cx="17075" cy="38475"/>
              </a:xfrm>
              <a:custGeom>
                <a:avLst/>
                <a:gdLst/>
                <a:ahLst/>
                <a:cxnLst/>
                <a:rect l="l" t="t" r="r" b="b"/>
                <a:pathLst>
                  <a:path w="683" h="1539" extrusionOk="0">
                    <a:moveTo>
                      <a:pt x="571" y="1"/>
                    </a:moveTo>
                    <a:lnTo>
                      <a:pt x="193" y="396"/>
                    </a:lnTo>
                    <a:lnTo>
                      <a:pt x="0" y="833"/>
                    </a:lnTo>
                    <a:lnTo>
                      <a:pt x="0" y="1499"/>
                    </a:lnTo>
                    <a:lnTo>
                      <a:pt x="193" y="1538"/>
                    </a:lnTo>
                    <a:lnTo>
                      <a:pt x="682" y="1117"/>
                    </a:lnTo>
                    <a:lnTo>
                      <a:pt x="57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53"/>
              <p:cNvSpPr/>
              <p:nvPr/>
            </p:nvSpPr>
            <p:spPr>
              <a:xfrm>
                <a:off x="7108250" y="2105475"/>
                <a:ext cx="49975" cy="66625"/>
              </a:xfrm>
              <a:custGeom>
                <a:avLst/>
                <a:gdLst/>
                <a:ahLst/>
                <a:cxnLst/>
                <a:rect l="l" t="t" r="r" b="b"/>
                <a:pathLst>
                  <a:path w="1999" h="2665" extrusionOk="0">
                    <a:moveTo>
                      <a:pt x="298" y="1"/>
                    </a:moveTo>
                    <a:lnTo>
                      <a:pt x="1" y="353"/>
                    </a:lnTo>
                    <a:cubicBezTo>
                      <a:pt x="1" y="353"/>
                      <a:pt x="246" y="177"/>
                      <a:pt x="340" y="177"/>
                    </a:cubicBezTo>
                    <a:cubicBezTo>
                      <a:pt x="490" y="327"/>
                      <a:pt x="1917" y="2256"/>
                      <a:pt x="1917" y="2256"/>
                    </a:cubicBezTo>
                    <a:lnTo>
                      <a:pt x="1727" y="2664"/>
                    </a:lnTo>
                    <a:cubicBezTo>
                      <a:pt x="1727" y="2664"/>
                      <a:pt x="1848" y="2557"/>
                      <a:pt x="1998" y="2230"/>
                    </a:cubicBezTo>
                    <a:cubicBezTo>
                      <a:pt x="1904" y="2012"/>
                      <a:pt x="298" y="1"/>
                      <a:pt x="298"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53"/>
              <p:cNvSpPr/>
              <p:nvPr/>
            </p:nvSpPr>
            <p:spPr>
              <a:xfrm>
                <a:off x="7059950" y="2267950"/>
                <a:ext cx="41150" cy="34050"/>
              </a:xfrm>
              <a:custGeom>
                <a:avLst/>
                <a:gdLst/>
                <a:ahLst/>
                <a:cxnLst/>
                <a:rect l="l" t="t" r="r" b="b"/>
                <a:pathLst>
                  <a:path w="1646" h="1362" extrusionOk="0">
                    <a:moveTo>
                      <a:pt x="1224" y="1"/>
                    </a:moveTo>
                    <a:lnTo>
                      <a:pt x="572" y="262"/>
                    </a:lnTo>
                    <a:lnTo>
                      <a:pt x="219" y="245"/>
                    </a:lnTo>
                    <a:lnTo>
                      <a:pt x="27" y="343"/>
                    </a:lnTo>
                    <a:lnTo>
                      <a:pt x="0" y="1159"/>
                    </a:lnTo>
                    <a:lnTo>
                      <a:pt x="137" y="1293"/>
                    </a:lnTo>
                    <a:lnTo>
                      <a:pt x="395" y="1362"/>
                    </a:lnTo>
                    <a:lnTo>
                      <a:pt x="735" y="1336"/>
                    </a:lnTo>
                    <a:lnTo>
                      <a:pt x="1512" y="967"/>
                    </a:lnTo>
                    <a:lnTo>
                      <a:pt x="1645" y="735"/>
                    </a:lnTo>
                    <a:lnTo>
                      <a:pt x="1593" y="56"/>
                    </a:lnTo>
                    <a:lnTo>
                      <a:pt x="122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53"/>
              <p:cNvSpPr/>
              <p:nvPr/>
            </p:nvSpPr>
            <p:spPr>
              <a:xfrm>
                <a:off x="6731825" y="2093900"/>
                <a:ext cx="16025" cy="24500"/>
              </a:xfrm>
              <a:custGeom>
                <a:avLst/>
                <a:gdLst/>
                <a:ahLst/>
                <a:cxnLst/>
                <a:rect l="l" t="t" r="r" b="b"/>
                <a:pathLst>
                  <a:path w="641" h="980" extrusionOk="0">
                    <a:moveTo>
                      <a:pt x="451" y="0"/>
                    </a:moveTo>
                    <a:lnTo>
                      <a:pt x="451" y="0"/>
                    </a:lnTo>
                    <a:cubicBezTo>
                      <a:pt x="451" y="1"/>
                      <a:pt x="1" y="435"/>
                      <a:pt x="14" y="546"/>
                    </a:cubicBezTo>
                    <a:cubicBezTo>
                      <a:pt x="14" y="666"/>
                      <a:pt x="327" y="829"/>
                      <a:pt x="327" y="829"/>
                    </a:cubicBezTo>
                    <a:lnTo>
                      <a:pt x="640" y="980"/>
                    </a:lnTo>
                    <a:lnTo>
                      <a:pt x="503" y="748"/>
                    </a:lnTo>
                    <a:lnTo>
                      <a:pt x="396" y="585"/>
                    </a:lnTo>
                    <a:lnTo>
                      <a:pt x="4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53"/>
              <p:cNvSpPr/>
              <p:nvPr/>
            </p:nvSpPr>
            <p:spPr>
              <a:xfrm>
                <a:off x="6990925" y="2274425"/>
                <a:ext cx="48975" cy="62975"/>
              </a:xfrm>
              <a:custGeom>
                <a:avLst/>
                <a:gdLst/>
                <a:ahLst/>
                <a:cxnLst/>
                <a:rect l="l" t="t" r="r" b="b"/>
                <a:pathLst>
                  <a:path w="1959" h="2519" extrusionOk="0">
                    <a:moveTo>
                      <a:pt x="536" y="0"/>
                    </a:moveTo>
                    <a:cubicBezTo>
                      <a:pt x="218" y="0"/>
                      <a:pt x="0" y="252"/>
                      <a:pt x="0" y="695"/>
                    </a:cubicBezTo>
                    <a:cubicBezTo>
                      <a:pt x="0" y="1321"/>
                      <a:pt x="437" y="2069"/>
                      <a:pt x="979" y="2382"/>
                    </a:cubicBezTo>
                    <a:cubicBezTo>
                      <a:pt x="1136" y="2474"/>
                      <a:pt x="1285" y="2518"/>
                      <a:pt x="1418" y="2518"/>
                    </a:cubicBezTo>
                    <a:cubicBezTo>
                      <a:pt x="1736" y="2518"/>
                      <a:pt x="1958" y="2266"/>
                      <a:pt x="1958" y="1824"/>
                    </a:cubicBezTo>
                    <a:cubicBezTo>
                      <a:pt x="1958" y="1210"/>
                      <a:pt x="1511" y="450"/>
                      <a:pt x="979" y="137"/>
                    </a:cubicBezTo>
                    <a:cubicBezTo>
                      <a:pt x="820" y="44"/>
                      <a:pt x="669" y="0"/>
                      <a:pt x="53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53"/>
              <p:cNvSpPr/>
              <p:nvPr/>
            </p:nvSpPr>
            <p:spPr>
              <a:xfrm>
                <a:off x="6991975" y="2277825"/>
                <a:ext cx="44575" cy="57500"/>
              </a:xfrm>
              <a:custGeom>
                <a:avLst/>
                <a:gdLst/>
                <a:ahLst/>
                <a:cxnLst/>
                <a:rect l="l" t="t" r="r" b="b"/>
                <a:pathLst>
                  <a:path w="1783" h="2300" extrusionOk="0">
                    <a:moveTo>
                      <a:pt x="497" y="1"/>
                    </a:moveTo>
                    <a:cubicBezTo>
                      <a:pt x="205" y="1"/>
                      <a:pt x="0" y="232"/>
                      <a:pt x="0" y="627"/>
                    </a:cubicBezTo>
                    <a:cubicBezTo>
                      <a:pt x="0" y="1198"/>
                      <a:pt x="408" y="1890"/>
                      <a:pt x="898" y="2178"/>
                    </a:cubicBezTo>
                    <a:cubicBezTo>
                      <a:pt x="1041" y="2260"/>
                      <a:pt x="1175" y="2300"/>
                      <a:pt x="1294" y="2300"/>
                    </a:cubicBezTo>
                    <a:cubicBezTo>
                      <a:pt x="1584" y="2300"/>
                      <a:pt x="1783" y="2067"/>
                      <a:pt x="1783" y="1662"/>
                    </a:cubicBezTo>
                    <a:cubicBezTo>
                      <a:pt x="1783" y="1104"/>
                      <a:pt x="1388" y="409"/>
                      <a:pt x="898" y="125"/>
                    </a:cubicBezTo>
                    <a:cubicBezTo>
                      <a:pt x="755" y="41"/>
                      <a:pt x="619" y="1"/>
                      <a:pt x="49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53"/>
              <p:cNvSpPr/>
              <p:nvPr/>
            </p:nvSpPr>
            <p:spPr>
              <a:xfrm>
                <a:off x="6997350" y="2286800"/>
                <a:ext cx="31700" cy="40800"/>
              </a:xfrm>
              <a:custGeom>
                <a:avLst/>
                <a:gdLst/>
                <a:ahLst/>
                <a:cxnLst/>
                <a:rect l="l" t="t" r="r" b="b"/>
                <a:pathLst>
                  <a:path w="1268" h="1632" extrusionOk="0">
                    <a:moveTo>
                      <a:pt x="364" y="1"/>
                    </a:moveTo>
                    <a:cubicBezTo>
                      <a:pt x="331" y="1"/>
                      <a:pt x="301" y="4"/>
                      <a:pt x="275" y="10"/>
                    </a:cubicBezTo>
                    <a:cubicBezTo>
                      <a:pt x="112" y="36"/>
                      <a:pt x="1" y="200"/>
                      <a:pt x="1" y="444"/>
                    </a:cubicBezTo>
                    <a:cubicBezTo>
                      <a:pt x="1" y="852"/>
                      <a:pt x="288" y="1342"/>
                      <a:pt x="641" y="1548"/>
                    </a:cubicBezTo>
                    <a:cubicBezTo>
                      <a:pt x="743" y="1604"/>
                      <a:pt x="840" y="1632"/>
                      <a:pt x="924" y="1632"/>
                    </a:cubicBezTo>
                    <a:cubicBezTo>
                      <a:pt x="1020" y="1632"/>
                      <a:pt x="1101" y="1597"/>
                      <a:pt x="1160" y="1531"/>
                    </a:cubicBezTo>
                    <a:cubicBezTo>
                      <a:pt x="1225" y="1466"/>
                      <a:pt x="1254" y="1368"/>
                      <a:pt x="1267" y="1247"/>
                    </a:cubicBezTo>
                    <a:lnTo>
                      <a:pt x="1267" y="1179"/>
                    </a:lnTo>
                    <a:lnTo>
                      <a:pt x="1267" y="1071"/>
                    </a:lnTo>
                    <a:cubicBezTo>
                      <a:pt x="1254" y="1003"/>
                      <a:pt x="1241" y="934"/>
                      <a:pt x="1225" y="879"/>
                    </a:cubicBezTo>
                    <a:cubicBezTo>
                      <a:pt x="1212" y="839"/>
                      <a:pt x="1199" y="784"/>
                      <a:pt x="1186" y="745"/>
                    </a:cubicBezTo>
                    <a:cubicBezTo>
                      <a:pt x="1143" y="663"/>
                      <a:pt x="1104" y="582"/>
                      <a:pt x="1049" y="500"/>
                    </a:cubicBezTo>
                    <a:cubicBezTo>
                      <a:pt x="1036" y="487"/>
                      <a:pt x="1036" y="471"/>
                      <a:pt x="1023" y="444"/>
                    </a:cubicBezTo>
                    <a:cubicBezTo>
                      <a:pt x="967" y="376"/>
                      <a:pt x="915" y="324"/>
                      <a:pt x="859" y="255"/>
                    </a:cubicBezTo>
                    <a:cubicBezTo>
                      <a:pt x="817" y="213"/>
                      <a:pt x="778" y="174"/>
                      <a:pt x="722" y="131"/>
                    </a:cubicBezTo>
                    <a:cubicBezTo>
                      <a:pt x="696" y="118"/>
                      <a:pt x="670" y="105"/>
                      <a:pt x="641" y="79"/>
                    </a:cubicBezTo>
                    <a:cubicBezTo>
                      <a:pt x="601" y="63"/>
                      <a:pt x="572" y="50"/>
                      <a:pt x="546" y="36"/>
                    </a:cubicBezTo>
                    <a:cubicBezTo>
                      <a:pt x="520" y="23"/>
                      <a:pt x="490" y="10"/>
                      <a:pt x="464" y="10"/>
                    </a:cubicBezTo>
                    <a:cubicBezTo>
                      <a:pt x="430" y="4"/>
                      <a:pt x="396" y="1"/>
                      <a:pt x="36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53"/>
              <p:cNvSpPr/>
              <p:nvPr/>
            </p:nvSpPr>
            <p:spPr>
              <a:xfrm>
                <a:off x="6997350" y="2284650"/>
                <a:ext cx="34050" cy="43650"/>
              </a:xfrm>
              <a:custGeom>
                <a:avLst/>
                <a:gdLst/>
                <a:ahLst/>
                <a:cxnLst/>
                <a:rect l="l" t="t" r="r" b="b"/>
                <a:pathLst>
                  <a:path w="1362" h="1746" extrusionOk="0">
                    <a:moveTo>
                      <a:pt x="383" y="54"/>
                    </a:moveTo>
                    <a:cubicBezTo>
                      <a:pt x="477" y="54"/>
                      <a:pt x="559" y="109"/>
                      <a:pt x="670" y="165"/>
                    </a:cubicBezTo>
                    <a:cubicBezTo>
                      <a:pt x="898" y="299"/>
                      <a:pt x="1078" y="544"/>
                      <a:pt x="1199" y="831"/>
                    </a:cubicBezTo>
                    <a:cubicBezTo>
                      <a:pt x="1254" y="965"/>
                      <a:pt x="1306" y="1102"/>
                      <a:pt x="1306" y="1239"/>
                    </a:cubicBezTo>
                    <a:cubicBezTo>
                      <a:pt x="1306" y="1415"/>
                      <a:pt x="1267" y="1552"/>
                      <a:pt x="1173" y="1617"/>
                    </a:cubicBezTo>
                    <a:cubicBezTo>
                      <a:pt x="1143" y="1634"/>
                      <a:pt x="1130" y="1647"/>
                      <a:pt x="1104" y="1660"/>
                    </a:cubicBezTo>
                    <a:cubicBezTo>
                      <a:pt x="1063" y="1681"/>
                      <a:pt x="1016" y="1692"/>
                      <a:pt x="965" y="1692"/>
                    </a:cubicBezTo>
                    <a:cubicBezTo>
                      <a:pt x="880" y="1692"/>
                      <a:pt x="784" y="1663"/>
                      <a:pt x="683" y="1604"/>
                    </a:cubicBezTo>
                    <a:cubicBezTo>
                      <a:pt x="327" y="1402"/>
                      <a:pt x="43" y="912"/>
                      <a:pt x="43" y="504"/>
                    </a:cubicBezTo>
                    <a:cubicBezTo>
                      <a:pt x="43" y="328"/>
                      <a:pt x="112" y="191"/>
                      <a:pt x="207" y="109"/>
                    </a:cubicBezTo>
                    <a:cubicBezTo>
                      <a:pt x="220" y="96"/>
                      <a:pt x="246" y="96"/>
                      <a:pt x="262" y="83"/>
                    </a:cubicBezTo>
                    <a:lnTo>
                      <a:pt x="275" y="83"/>
                    </a:lnTo>
                    <a:cubicBezTo>
                      <a:pt x="314" y="67"/>
                      <a:pt x="344" y="54"/>
                      <a:pt x="383" y="54"/>
                    </a:cubicBezTo>
                    <a:close/>
                    <a:moveTo>
                      <a:pt x="378" y="0"/>
                    </a:moveTo>
                    <a:cubicBezTo>
                      <a:pt x="341" y="0"/>
                      <a:pt x="307" y="5"/>
                      <a:pt x="275" y="15"/>
                    </a:cubicBezTo>
                    <a:cubicBezTo>
                      <a:pt x="262" y="15"/>
                      <a:pt x="246" y="28"/>
                      <a:pt x="233" y="28"/>
                    </a:cubicBezTo>
                    <a:cubicBezTo>
                      <a:pt x="207" y="41"/>
                      <a:pt x="193" y="41"/>
                      <a:pt x="180" y="54"/>
                    </a:cubicBezTo>
                    <a:cubicBezTo>
                      <a:pt x="164" y="67"/>
                      <a:pt x="164" y="67"/>
                      <a:pt x="151" y="83"/>
                    </a:cubicBezTo>
                    <a:cubicBezTo>
                      <a:pt x="56" y="165"/>
                      <a:pt x="1" y="299"/>
                      <a:pt x="1" y="475"/>
                    </a:cubicBezTo>
                    <a:lnTo>
                      <a:pt x="1" y="544"/>
                    </a:lnTo>
                    <a:lnTo>
                      <a:pt x="1" y="557"/>
                    </a:lnTo>
                    <a:cubicBezTo>
                      <a:pt x="30" y="938"/>
                      <a:pt x="288" y="1389"/>
                      <a:pt x="601" y="1604"/>
                    </a:cubicBezTo>
                    <a:cubicBezTo>
                      <a:pt x="628" y="1634"/>
                      <a:pt x="654" y="1647"/>
                      <a:pt x="683" y="1660"/>
                    </a:cubicBezTo>
                    <a:cubicBezTo>
                      <a:pt x="792" y="1718"/>
                      <a:pt x="896" y="1746"/>
                      <a:pt x="988" y="1746"/>
                    </a:cubicBezTo>
                    <a:cubicBezTo>
                      <a:pt x="1045" y="1746"/>
                      <a:pt x="1097" y="1735"/>
                      <a:pt x="1143" y="1715"/>
                    </a:cubicBezTo>
                    <a:cubicBezTo>
                      <a:pt x="1160" y="1699"/>
                      <a:pt x="1186" y="1686"/>
                      <a:pt x="1199" y="1673"/>
                    </a:cubicBezTo>
                    <a:cubicBezTo>
                      <a:pt x="1212" y="1673"/>
                      <a:pt x="1212" y="1660"/>
                      <a:pt x="1225" y="1660"/>
                    </a:cubicBezTo>
                    <a:cubicBezTo>
                      <a:pt x="1306" y="1565"/>
                      <a:pt x="1362" y="1441"/>
                      <a:pt x="1362" y="1265"/>
                    </a:cubicBezTo>
                    <a:cubicBezTo>
                      <a:pt x="1362" y="965"/>
                      <a:pt x="1199" y="612"/>
                      <a:pt x="980" y="354"/>
                    </a:cubicBezTo>
                    <a:cubicBezTo>
                      <a:pt x="885" y="247"/>
                      <a:pt x="791" y="165"/>
                      <a:pt x="683" y="96"/>
                    </a:cubicBezTo>
                    <a:cubicBezTo>
                      <a:pt x="654" y="83"/>
                      <a:pt x="641" y="67"/>
                      <a:pt x="615" y="54"/>
                    </a:cubicBezTo>
                    <a:cubicBezTo>
                      <a:pt x="532" y="19"/>
                      <a:pt x="451" y="0"/>
                      <a:pt x="37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53"/>
              <p:cNvSpPr/>
              <p:nvPr/>
            </p:nvSpPr>
            <p:spPr>
              <a:xfrm>
                <a:off x="7001450" y="2286800"/>
                <a:ext cx="27600" cy="38400"/>
              </a:xfrm>
              <a:custGeom>
                <a:avLst/>
                <a:gdLst/>
                <a:ahLst/>
                <a:cxnLst/>
                <a:rect l="l" t="t" r="r" b="b"/>
                <a:pathLst>
                  <a:path w="1104" h="1536" extrusionOk="0">
                    <a:moveTo>
                      <a:pt x="200" y="1"/>
                    </a:moveTo>
                    <a:cubicBezTo>
                      <a:pt x="167" y="1"/>
                      <a:pt x="137" y="4"/>
                      <a:pt x="111" y="10"/>
                    </a:cubicBezTo>
                    <a:cubicBezTo>
                      <a:pt x="43" y="79"/>
                      <a:pt x="0" y="200"/>
                      <a:pt x="0" y="350"/>
                    </a:cubicBezTo>
                    <a:cubicBezTo>
                      <a:pt x="0" y="758"/>
                      <a:pt x="287" y="1247"/>
                      <a:pt x="640" y="1450"/>
                    </a:cubicBezTo>
                    <a:cubicBezTo>
                      <a:pt x="752" y="1506"/>
                      <a:pt x="853" y="1536"/>
                      <a:pt x="940" y="1536"/>
                    </a:cubicBezTo>
                    <a:cubicBezTo>
                      <a:pt x="959" y="1536"/>
                      <a:pt x="978" y="1534"/>
                      <a:pt x="996" y="1531"/>
                    </a:cubicBezTo>
                    <a:cubicBezTo>
                      <a:pt x="1061" y="1466"/>
                      <a:pt x="1090" y="1368"/>
                      <a:pt x="1103" y="1247"/>
                    </a:cubicBezTo>
                    <a:lnTo>
                      <a:pt x="1103" y="1179"/>
                    </a:lnTo>
                    <a:lnTo>
                      <a:pt x="1103" y="1071"/>
                    </a:lnTo>
                    <a:cubicBezTo>
                      <a:pt x="1090" y="1003"/>
                      <a:pt x="1077" y="934"/>
                      <a:pt x="1061" y="879"/>
                    </a:cubicBezTo>
                    <a:cubicBezTo>
                      <a:pt x="1048" y="839"/>
                      <a:pt x="1035" y="784"/>
                      <a:pt x="1022" y="745"/>
                    </a:cubicBezTo>
                    <a:cubicBezTo>
                      <a:pt x="979" y="663"/>
                      <a:pt x="940" y="582"/>
                      <a:pt x="885" y="500"/>
                    </a:cubicBezTo>
                    <a:cubicBezTo>
                      <a:pt x="872" y="487"/>
                      <a:pt x="872" y="471"/>
                      <a:pt x="859" y="444"/>
                    </a:cubicBezTo>
                    <a:cubicBezTo>
                      <a:pt x="803" y="376"/>
                      <a:pt x="751" y="324"/>
                      <a:pt x="695" y="255"/>
                    </a:cubicBezTo>
                    <a:cubicBezTo>
                      <a:pt x="653" y="213"/>
                      <a:pt x="614" y="174"/>
                      <a:pt x="558" y="131"/>
                    </a:cubicBezTo>
                    <a:cubicBezTo>
                      <a:pt x="532" y="118"/>
                      <a:pt x="506" y="105"/>
                      <a:pt x="477" y="79"/>
                    </a:cubicBezTo>
                    <a:cubicBezTo>
                      <a:pt x="437" y="63"/>
                      <a:pt x="408" y="50"/>
                      <a:pt x="382" y="36"/>
                    </a:cubicBezTo>
                    <a:cubicBezTo>
                      <a:pt x="356" y="23"/>
                      <a:pt x="326" y="10"/>
                      <a:pt x="300" y="10"/>
                    </a:cubicBezTo>
                    <a:cubicBezTo>
                      <a:pt x="266" y="4"/>
                      <a:pt x="232" y="1"/>
                      <a:pt x="20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53"/>
              <p:cNvSpPr/>
              <p:nvPr/>
            </p:nvSpPr>
            <p:spPr>
              <a:xfrm>
                <a:off x="6996375" y="2285250"/>
                <a:ext cx="34050" cy="43725"/>
              </a:xfrm>
              <a:custGeom>
                <a:avLst/>
                <a:gdLst/>
                <a:ahLst/>
                <a:cxnLst/>
                <a:rect l="l" t="t" r="r" b="b"/>
                <a:pathLst>
                  <a:path w="1362" h="1749" extrusionOk="0">
                    <a:moveTo>
                      <a:pt x="464" y="59"/>
                    </a:moveTo>
                    <a:cubicBezTo>
                      <a:pt x="477" y="72"/>
                      <a:pt x="490" y="72"/>
                      <a:pt x="503" y="72"/>
                    </a:cubicBezTo>
                    <a:cubicBezTo>
                      <a:pt x="516" y="72"/>
                      <a:pt x="529" y="85"/>
                      <a:pt x="546" y="85"/>
                    </a:cubicBezTo>
                    <a:cubicBezTo>
                      <a:pt x="572" y="85"/>
                      <a:pt x="598" y="98"/>
                      <a:pt x="611" y="112"/>
                    </a:cubicBezTo>
                    <a:cubicBezTo>
                      <a:pt x="627" y="112"/>
                      <a:pt x="627" y="125"/>
                      <a:pt x="640" y="125"/>
                    </a:cubicBezTo>
                    <a:cubicBezTo>
                      <a:pt x="654" y="125"/>
                      <a:pt x="667" y="141"/>
                      <a:pt x="680" y="141"/>
                    </a:cubicBezTo>
                    <a:cubicBezTo>
                      <a:pt x="709" y="167"/>
                      <a:pt x="735" y="180"/>
                      <a:pt x="761" y="193"/>
                    </a:cubicBezTo>
                    <a:cubicBezTo>
                      <a:pt x="817" y="236"/>
                      <a:pt x="856" y="275"/>
                      <a:pt x="898" y="317"/>
                    </a:cubicBezTo>
                    <a:cubicBezTo>
                      <a:pt x="924" y="343"/>
                      <a:pt x="937" y="356"/>
                      <a:pt x="954" y="386"/>
                    </a:cubicBezTo>
                    <a:cubicBezTo>
                      <a:pt x="980" y="412"/>
                      <a:pt x="1006" y="438"/>
                      <a:pt x="1019" y="467"/>
                    </a:cubicBezTo>
                    <a:cubicBezTo>
                      <a:pt x="1035" y="480"/>
                      <a:pt x="1048" y="493"/>
                      <a:pt x="1062" y="506"/>
                    </a:cubicBezTo>
                    <a:cubicBezTo>
                      <a:pt x="1075" y="533"/>
                      <a:pt x="1075" y="549"/>
                      <a:pt x="1088" y="562"/>
                    </a:cubicBezTo>
                    <a:cubicBezTo>
                      <a:pt x="1101" y="575"/>
                      <a:pt x="1117" y="601"/>
                      <a:pt x="1130" y="614"/>
                    </a:cubicBezTo>
                    <a:cubicBezTo>
                      <a:pt x="1130" y="631"/>
                      <a:pt x="1143" y="644"/>
                      <a:pt x="1143" y="657"/>
                    </a:cubicBezTo>
                    <a:cubicBezTo>
                      <a:pt x="1156" y="670"/>
                      <a:pt x="1156" y="683"/>
                      <a:pt x="1169" y="696"/>
                    </a:cubicBezTo>
                    <a:cubicBezTo>
                      <a:pt x="1169" y="712"/>
                      <a:pt x="1182" y="725"/>
                      <a:pt x="1199" y="751"/>
                    </a:cubicBezTo>
                    <a:lnTo>
                      <a:pt x="1199" y="764"/>
                    </a:lnTo>
                    <a:cubicBezTo>
                      <a:pt x="1212" y="794"/>
                      <a:pt x="1225" y="820"/>
                      <a:pt x="1238" y="846"/>
                    </a:cubicBezTo>
                    <a:cubicBezTo>
                      <a:pt x="1251" y="875"/>
                      <a:pt x="1251" y="914"/>
                      <a:pt x="1264" y="941"/>
                    </a:cubicBezTo>
                    <a:cubicBezTo>
                      <a:pt x="1264" y="957"/>
                      <a:pt x="1280" y="970"/>
                      <a:pt x="1280" y="983"/>
                    </a:cubicBezTo>
                    <a:cubicBezTo>
                      <a:pt x="1280" y="996"/>
                      <a:pt x="1280" y="1009"/>
                      <a:pt x="1293" y="1022"/>
                    </a:cubicBezTo>
                    <a:lnTo>
                      <a:pt x="1293" y="1039"/>
                    </a:lnTo>
                    <a:lnTo>
                      <a:pt x="1293" y="1065"/>
                    </a:lnTo>
                    <a:lnTo>
                      <a:pt x="1293" y="1091"/>
                    </a:lnTo>
                    <a:cubicBezTo>
                      <a:pt x="1306" y="1104"/>
                      <a:pt x="1306" y="1120"/>
                      <a:pt x="1306" y="1133"/>
                    </a:cubicBezTo>
                    <a:lnTo>
                      <a:pt x="1306" y="1172"/>
                    </a:lnTo>
                    <a:lnTo>
                      <a:pt x="1306" y="1241"/>
                    </a:lnTo>
                    <a:lnTo>
                      <a:pt x="1306" y="1309"/>
                    </a:lnTo>
                    <a:lnTo>
                      <a:pt x="1306" y="1322"/>
                    </a:lnTo>
                    <a:lnTo>
                      <a:pt x="1306" y="1349"/>
                    </a:lnTo>
                    <a:cubicBezTo>
                      <a:pt x="1293" y="1404"/>
                      <a:pt x="1293" y="1430"/>
                      <a:pt x="1280" y="1473"/>
                    </a:cubicBezTo>
                    <a:cubicBezTo>
                      <a:pt x="1264" y="1486"/>
                      <a:pt x="1264" y="1499"/>
                      <a:pt x="1251" y="1512"/>
                    </a:cubicBezTo>
                    <a:cubicBezTo>
                      <a:pt x="1251" y="1528"/>
                      <a:pt x="1238" y="1528"/>
                      <a:pt x="1238" y="1541"/>
                    </a:cubicBezTo>
                    <a:cubicBezTo>
                      <a:pt x="1238" y="1554"/>
                      <a:pt x="1225" y="1554"/>
                      <a:pt x="1225" y="1567"/>
                    </a:cubicBezTo>
                    <a:cubicBezTo>
                      <a:pt x="1212" y="1567"/>
                      <a:pt x="1212" y="1580"/>
                      <a:pt x="1199" y="1580"/>
                    </a:cubicBezTo>
                    <a:lnTo>
                      <a:pt x="1199" y="1593"/>
                    </a:lnTo>
                    <a:cubicBezTo>
                      <a:pt x="1199" y="1593"/>
                      <a:pt x="1182" y="1610"/>
                      <a:pt x="1169" y="1623"/>
                    </a:cubicBezTo>
                    <a:cubicBezTo>
                      <a:pt x="1169" y="1623"/>
                      <a:pt x="1156" y="1623"/>
                      <a:pt x="1156" y="1636"/>
                    </a:cubicBezTo>
                    <a:lnTo>
                      <a:pt x="1143" y="1636"/>
                    </a:lnTo>
                    <a:cubicBezTo>
                      <a:pt x="1143" y="1649"/>
                      <a:pt x="1130" y="1649"/>
                      <a:pt x="1130" y="1649"/>
                    </a:cubicBezTo>
                    <a:cubicBezTo>
                      <a:pt x="1117" y="1662"/>
                      <a:pt x="1101" y="1662"/>
                      <a:pt x="1101" y="1662"/>
                    </a:cubicBezTo>
                    <a:cubicBezTo>
                      <a:pt x="1088" y="1675"/>
                      <a:pt x="1075" y="1675"/>
                      <a:pt x="1062" y="1675"/>
                    </a:cubicBezTo>
                    <a:cubicBezTo>
                      <a:pt x="1030" y="1684"/>
                      <a:pt x="994" y="1692"/>
                      <a:pt x="954" y="1692"/>
                    </a:cubicBezTo>
                    <a:cubicBezTo>
                      <a:pt x="924" y="1692"/>
                      <a:pt x="891" y="1688"/>
                      <a:pt x="856" y="1675"/>
                    </a:cubicBezTo>
                    <a:cubicBezTo>
                      <a:pt x="843" y="1675"/>
                      <a:pt x="817" y="1662"/>
                      <a:pt x="791" y="1662"/>
                    </a:cubicBezTo>
                    <a:cubicBezTo>
                      <a:pt x="774" y="1649"/>
                      <a:pt x="761" y="1649"/>
                      <a:pt x="748" y="1649"/>
                    </a:cubicBezTo>
                    <a:cubicBezTo>
                      <a:pt x="735" y="1636"/>
                      <a:pt x="722" y="1636"/>
                      <a:pt x="722" y="1623"/>
                    </a:cubicBezTo>
                    <a:cubicBezTo>
                      <a:pt x="709" y="1623"/>
                      <a:pt x="693" y="1610"/>
                      <a:pt x="680" y="1610"/>
                    </a:cubicBezTo>
                    <a:cubicBezTo>
                      <a:pt x="667" y="1593"/>
                      <a:pt x="654" y="1593"/>
                      <a:pt x="640" y="1580"/>
                    </a:cubicBezTo>
                    <a:cubicBezTo>
                      <a:pt x="598" y="1554"/>
                      <a:pt x="559" y="1528"/>
                      <a:pt x="516" y="1486"/>
                    </a:cubicBezTo>
                    <a:cubicBezTo>
                      <a:pt x="503" y="1473"/>
                      <a:pt x="477" y="1460"/>
                      <a:pt x="464" y="1447"/>
                    </a:cubicBezTo>
                    <a:cubicBezTo>
                      <a:pt x="448" y="1430"/>
                      <a:pt x="435" y="1417"/>
                      <a:pt x="435" y="1404"/>
                    </a:cubicBezTo>
                    <a:cubicBezTo>
                      <a:pt x="396" y="1378"/>
                      <a:pt x="383" y="1336"/>
                      <a:pt x="353" y="1309"/>
                    </a:cubicBezTo>
                    <a:cubicBezTo>
                      <a:pt x="340" y="1296"/>
                      <a:pt x="327" y="1283"/>
                      <a:pt x="314" y="1254"/>
                    </a:cubicBezTo>
                    <a:cubicBezTo>
                      <a:pt x="259" y="1185"/>
                      <a:pt x="219" y="1120"/>
                      <a:pt x="177" y="1052"/>
                    </a:cubicBezTo>
                    <a:cubicBezTo>
                      <a:pt x="177" y="1022"/>
                      <a:pt x="164" y="996"/>
                      <a:pt x="151" y="983"/>
                    </a:cubicBezTo>
                    <a:lnTo>
                      <a:pt x="151" y="970"/>
                    </a:lnTo>
                    <a:cubicBezTo>
                      <a:pt x="138" y="957"/>
                      <a:pt x="121" y="928"/>
                      <a:pt x="121" y="901"/>
                    </a:cubicBezTo>
                    <a:lnTo>
                      <a:pt x="121" y="888"/>
                    </a:lnTo>
                    <a:cubicBezTo>
                      <a:pt x="108" y="875"/>
                      <a:pt x="95" y="846"/>
                      <a:pt x="95" y="820"/>
                    </a:cubicBezTo>
                    <a:cubicBezTo>
                      <a:pt x="82" y="794"/>
                      <a:pt x="82" y="764"/>
                      <a:pt x="69" y="751"/>
                    </a:cubicBezTo>
                    <a:lnTo>
                      <a:pt x="69" y="738"/>
                    </a:lnTo>
                    <a:cubicBezTo>
                      <a:pt x="69" y="725"/>
                      <a:pt x="56" y="696"/>
                      <a:pt x="56" y="683"/>
                    </a:cubicBezTo>
                    <a:lnTo>
                      <a:pt x="56" y="657"/>
                    </a:lnTo>
                    <a:cubicBezTo>
                      <a:pt x="56" y="644"/>
                      <a:pt x="40" y="614"/>
                      <a:pt x="40" y="601"/>
                    </a:cubicBezTo>
                    <a:lnTo>
                      <a:pt x="40" y="533"/>
                    </a:lnTo>
                    <a:lnTo>
                      <a:pt x="40" y="520"/>
                    </a:lnTo>
                    <a:lnTo>
                      <a:pt x="40" y="506"/>
                    </a:lnTo>
                    <a:lnTo>
                      <a:pt x="40" y="467"/>
                    </a:lnTo>
                    <a:lnTo>
                      <a:pt x="40" y="438"/>
                    </a:lnTo>
                    <a:cubicBezTo>
                      <a:pt x="40" y="425"/>
                      <a:pt x="40" y="412"/>
                      <a:pt x="56" y="399"/>
                    </a:cubicBezTo>
                    <a:lnTo>
                      <a:pt x="56" y="356"/>
                    </a:lnTo>
                    <a:cubicBezTo>
                      <a:pt x="56" y="343"/>
                      <a:pt x="56" y="343"/>
                      <a:pt x="69" y="330"/>
                    </a:cubicBezTo>
                    <a:lnTo>
                      <a:pt x="69" y="317"/>
                    </a:lnTo>
                    <a:cubicBezTo>
                      <a:pt x="69" y="304"/>
                      <a:pt x="69" y="304"/>
                      <a:pt x="82" y="288"/>
                    </a:cubicBezTo>
                    <a:lnTo>
                      <a:pt x="82" y="275"/>
                    </a:lnTo>
                    <a:cubicBezTo>
                      <a:pt x="82" y="262"/>
                      <a:pt x="95" y="249"/>
                      <a:pt x="95" y="236"/>
                    </a:cubicBezTo>
                    <a:cubicBezTo>
                      <a:pt x="108" y="236"/>
                      <a:pt x="108" y="223"/>
                      <a:pt x="121" y="206"/>
                    </a:cubicBezTo>
                    <a:cubicBezTo>
                      <a:pt x="121" y="193"/>
                      <a:pt x="121" y="193"/>
                      <a:pt x="138" y="180"/>
                    </a:cubicBezTo>
                    <a:cubicBezTo>
                      <a:pt x="138" y="167"/>
                      <a:pt x="151" y="167"/>
                      <a:pt x="151" y="154"/>
                    </a:cubicBezTo>
                    <a:cubicBezTo>
                      <a:pt x="164" y="154"/>
                      <a:pt x="164" y="141"/>
                      <a:pt x="177" y="141"/>
                    </a:cubicBezTo>
                    <a:lnTo>
                      <a:pt x="177" y="125"/>
                    </a:lnTo>
                    <a:cubicBezTo>
                      <a:pt x="190" y="125"/>
                      <a:pt x="190" y="125"/>
                      <a:pt x="203" y="112"/>
                    </a:cubicBezTo>
                    <a:cubicBezTo>
                      <a:pt x="203" y="112"/>
                      <a:pt x="219" y="112"/>
                      <a:pt x="219" y="98"/>
                    </a:cubicBezTo>
                    <a:lnTo>
                      <a:pt x="246" y="98"/>
                    </a:lnTo>
                    <a:lnTo>
                      <a:pt x="246" y="85"/>
                    </a:lnTo>
                    <a:lnTo>
                      <a:pt x="259" y="85"/>
                    </a:lnTo>
                    <a:cubicBezTo>
                      <a:pt x="272" y="72"/>
                      <a:pt x="285" y="72"/>
                      <a:pt x="301" y="72"/>
                    </a:cubicBezTo>
                    <a:lnTo>
                      <a:pt x="314" y="72"/>
                    </a:lnTo>
                    <a:cubicBezTo>
                      <a:pt x="340" y="59"/>
                      <a:pt x="366" y="59"/>
                      <a:pt x="396" y="59"/>
                    </a:cubicBezTo>
                    <a:close/>
                    <a:moveTo>
                      <a:pt x="367" y="1"/>
                    </a:moveTo>
                    <a:cubicBezTo>
                      <a:pt x="349" y="1"/>
                      <a:pt x="331" y="2"/>
                      <a:pt x="314" y="4"/>
                    </a:cubicBezTo>
                    <a:cubicBezTo>
                      <a:pt x="301" y="4"/>
                      <a:pt x="285" y="4"/>
                      <a:pt x="272" y="17"/>
                    </a:cubicBezTo>
                    <a:cubicBezTo>
                      <a:pt x="259" y="17"/>
                      <a:pt x="246" y="17"/>
                      <a:pt x="246" y="30"/>
                    </a:cubicBezTo>
                    <a:lnTo>
                      <a:pt x="219" y="30"/>
                    </a:lnTo>
                    <a:cubicBezTo>
                      <a:pt x="190" y="43"/>
                      <a:pt x="164" y="59"/>
                      <a:pt x="151" y="85"/>
                    </a:cubicBezTo>
                    <a:cubicBezTo>
                      <a:pt x="56" y="167"/>
                      <a:pt x="1" y="304"/>
                      <a:pt x="1" y="480"/>
                    </a:cubicBezTo>
                    <a:cubicBezTo>
                      <a:pt x="1" y="914"/>
                      <a:pt x="301" y="1447"/>
                      <a:pt x="680" y="1649"/>
                    </a:cubicBezTo>
                    <a:cubicBezTo>
                      <a:pt x="786" y="1717"/>
                      <a:pt x="891" y="1748"/>
                      <a:pt x="985" y="1748"/>
                    </a:cubicBezTo>
                    <a:cubicBezTo>
                      <a:pt x="1060" y="1748"/>
                      <a:pt x="1128" y="1728"/>
                      <a:pt x="1182" y="1691"/>
                    </a:cubicBezTo>
                    <a:cubicBezTo>
                      <a:pt x="1199" y="1675"/>
                      <a:pt x="1212" y="1662"/>
                      <a:pt x="1238" y="1649"/>
                    </a:cubicBezTo>
                    <a:cubicBezTo>
                      <a:pt x="1238" y="1636"/>
                      <a:pt x="1251" y="1636"/>
                      <a:pt x="1251" y="1623"/>
                    </a:cubicBezTo>
                    <a:cubicBezTo>
                      <a:pt x="1319" y="1541"/>
                      <a:pt x="1362" y="1417"/>
                      <a:pt x="1362" y="1267"/>
                    </a:cubicBezTo>
                    <a:cubicBezTo>
                      <a:pt x="1362" y="833"/>
                      <a:pt x="1048" y="317"/>
                      <a:pt x="680" y="98"/>
                    </a:cubicBezTo>
                    <a:cubicBezTo>
                      <a:pt x="567" y="30"/>
                      <a:pt x="462" y="1"/>
                      <a:pt x="36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53"/>
              <p:cNvSpPr/>
              <p:nvPr/>
            </p:nvSpPr>
            <p:spPr>
              <a:xfrm>
                <a:off x="7009600" y="2295525"/>
                <a:ext cx="14700" cy="18925"/>
              </a:xfrm>
              <a:custGeom>
                <a:avLst/>
                <a:gdLst/>
                <a:ahLst/>
                <a:cxnLst/>
                <a:rect l="l" t="t" r="r" b="b"/>
                <a:pathLst>
                  <a:path w="588" h="757" extrusionOk="0">
                    <a:moveTo>
                      <a:pt x="159" y="0"/>
                    </a:moveTo>
                    <a:cubicBezTo>
                      <a:pt x="63" y="0"/>
                      <a:pt x="0" y="78"/>
                      <a:pt x="0" y="203"/>
                    </a:cubicBezTo>
                    <a:cubicBezTo>
                      <a:pt x="0" y="396"/>
                      <a:pt x="125" y="628"/>
                      <a:pt x="288" y="722"/>
                    </a:cubicBezTo>
                    <a:cubicBezTo>
                      <a:pt x="333" y="745"/>
                      <a:pt x="377" y="756"/>
                      <a:pt x="416" y="756"/>
                    </a:cubicBezTo>
                    <a:cubicBezTo>
                      <a:pt x="517" y="756"/>
                      <a:pt x="588" y="682"/>
                      <a:pt x="588" y="546"/>
                    </a:cubicBezTo>
                    <a:cubicBezTo>
                      <a:pt x="588" y="366"/>
                      <a:pt x="451" y="138"/>
                      <a:pt x="288" y="40"/>
                    </a:cubicBezTo>
                    <a:cubicBezTo>
                      <a:pt x="241" y="13"/>
                      <a:pt x="197" y="0"/>
                      <a:pt x="15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53"/>
              <p:cNvSpPr/>
              <p:nvPr/>
            </p:nvSpPr>
            <p:spPr>
              <a:xfrm>
                <a:off x="7010000" y="2297300"/>
                <a:ext cx="12600" cy="16100"/>
              </a:xfrm>
              <a:custGeom>
                <a:avLst/>
                <a:gdLst/>
                <a:ahLst/>
                <a:cxnLst/>
                <a:rect l="l" t="t" r="r" b="b"/>
                <a:pathLst>
                  <a:path w="504" h="644" extrusionOk="0">
                    <a:moveTo>
                      <a:pt x="140" y="0"/>
                    </a:moveTo>
                    <a:cubicBezTo>
                      <a:pt x="59" y="0"/>
                      <a:pt x="1" y="62"/>
                      <a:pt x="1" y="175"/>
                    </a:cubicBezTo>
                    <a:cubicBezTo>
                      <a:pt x="1" y="338"/>
                      <a:pt x="122" y="527"/>
                      <a:pt x="259" y="609"/>
                    </a:cubicBezTo>
                    <a:cubicBezTo>
                      <a:pt x="297" y="632"/>
                      <a:pt x="334" y="643"/>
                      <a:pt x="366" y="643"/>
                    </a:cubicBezTo>
                    <a:cubicBezTo>
                      <a:pt x="447" y="643"/>
                      <a:pt x="503" y="575"/>
                      <a:pt x="503" y="459"/>
                    </a:cubicBezTo>
                    <a:cubicBezTo>
                      <a:pt x="503" y="312"/>
                      <a:pt x="392" y="119"/>
                      <a:pt x="259" y="38"/>
                    </a:cubicBezTo>
                    <a:cubicBezTo>
                      <a:pt x="216" y="12"/>
                      <a:pt x="176" y="0"/>
                      <a:pt x="14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53"/>
              <p:cNvSpPr/>
              <p:nvPr/>
            </p:nvSpPr>
            <p:spPr>
              <a:xfrm>
                <a:off x="7009600" y="2298550"/>
                <a:ext cx="11275" cy="14700"/>
              </a:xfrm>
              <a:custGeom>
                <a:avLst/>
                <a:gdLst/>
                <a:ahLst/>
                <a:cxnLst/>
                <a:rect l="l" t="t" r="r" b="b"/>
                <a:pathLst>
                  <a:path w="451" h="588" extrusionOk="0">
                    <a:moveTo>
                      <a:pt x="133" y="1"/>
                    </a:moveTo>
                    <a:cubicBezTo>
                      <a:pt x="57" y="1"/>
                      <a:pt x="0" y="59"/>
                      <a:pt x="0" y="164"/>
                    </a:cubicBezTo>
                    <a:cubicBezTo>
                      <a:pt x="0" y="314"/>
                      <a:pt x="111" y="477"/>
                      <a:pt x="232" y="559"/>
                    </a:cubicBezTo>
                    <a:cubicBezTo>
                      <a:pt x="268" y="578"/>
                      <a:pt x="301" y="588"/>
                      <a:pt x="330" y="588"/>
                    </a:cubicBezTo>
                    <a:cubicBezTo>
                      <a:pt x="403" y="588"/>
                      <a:pt x="451" y="530"/>
                      <a:pt x="451" y="425"/>
                    </a:cubicBezTo>
                    <a:cubicBezTo>
                      <a:pt x="451" y="288"/>
                      <a:pt x="356" y="112"/>
                      <a:pt x="232" y="30"/>
                    </a:cubicBezTo>
                    <a:cubicBezTo>
                      <a:pt x="198" y="10"/>
                      <a:pt x="164" y="1"/>
                      <a:pt x="13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53"/>
              <p:cNvSpPr/>
              <p:nvPr/>
            </p:nvSpPr>
            <p:spPr>
              <a:xfrm>
                <a:off x="7015400" y="2290075"/>
                <a:ext cx="3450" cy="3350"/>
              </a:xfrm>
              <a:custGeom>
                <a:avLst/>
                <a:gdLst/>
                <a:ahLst/>
                <a:cxnLst/>
                <a:rect l="l" t="t" r="r" b="b"/>
                <a:pathLst>
                  <a:path w="138" h="134" extrusionOk="0">
                    <a:moveTo>
                      <a:pt x="0" y="0"/>
                    </a:moveTo>
                    <a:lnTo>
                      <a:pt x="0" y="0"/>
                    </a:lnTo>
                    <a:cubicBezTo>
                      <a:pt x="13" y="56"/>
                      <a:pt x="43" y="111"/>
                      <a:pt x="82" y="124"/>
                    </a:cubicBezTo>
                    <a:cubicBezTo>
                      <a:pt x="97" y="131"/>
                      <a:pt x="107" y="134"/>
                      <a:pt x="116" y="134"/>
                    </a:cubicBezTo>
                    <a:cubicBezTo>
                      <a:pt x="124" y="134"/>
                      <a:pt x="131" y="131"/>
                      <a:pt x="137" y="124"/>
                    </a:cubicBezTo>
                    <a:cubicBezTo>
                      <a:pt x="95" y="82"/>
                      <a:pt x="56" y="43"/>
                      <a:pt x="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53"/>
              <p:cNvSpPr/>
              <p:nvPr/>
            </p:nvSpPr>
            <p:spPr>
              <a:xfrm>
                <a:off x="7022900" y="2297900"/>
                <a:ext cx="675" cy="1400"/>
              </a:xfrm>
              <a:custGeom>
                <a:avLst/>
                <a:gdLst/>
                <a:ahLst/>
                <a:cxnLst/>
                <a:rect l="l" t="t" r="r" b="b"/>
                <a:pathLst>
                  <a:path w="27" h="56" extrusionOk="0">
                    <a:moveTo>
                      <a:pt x="1" y="0"/>
                    </a:moveTo>
                    <a:cubicBezTo>
                      <a:pt x="1" y="14"/>
                      <a:pt x="14" y="27"/>
                      <a:pt x="14" y="43"/>
                    </a:cubicBezTo>
                    <a:lnTo>
                      <a:pt x="27" y="56"/>
                    </a:lnTo>
                    <a:cubicBezTo>
                      <a:pt x="14" y="43"/>
                      <a:pt x="14" y="27"/>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53"/>
              <p:cNvSpPr/>
              <p:nvPr/>
            </p:nvSpPr>
            <p:spPr>
              <a:xfrm>
                <a:off x="7026650" y="2305400"/>
                <a:ext cx="1325" cy="3375"/>
              </a:xfrm>
              <a:custGeom>
                <a:avLst/>
                <a:gdLst/>
                <a:ahLst/>
                <a:cxnLst/>
                <a:rect l="l" t="t" r="r" b="b"/>
                <a:pathLst>
                  <a:path w="53" h="135" extrusionOk="0">
                    <a:moveTo>
                      <a:pt x="14" y="1"/>
                    </a:moveTo>
                    <a:cubicBezTo>
                      <a:pt x="1" y="14"/>
                      <a:pt x="1" y="40"/>
                      <a:pt x="14" y="53"/>
                    </a:cubicBezTo>
                    <a:cubicBezTo>
                      <a:pt x="14" y="82"/>
                      <a:pt x="27" y="108"/>
                      <a:pt x="53" y="135"/>
                    </a:cubicBezTo>
                    <a:cubicBezTo>
                      <a:pt x="40" y="95"/>
                      <a:pt x="27" y="40"/>
                      <a:pt x="1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53"/>
              <p:cNvSpPr/>
              <p:nvPr/>
            </p:nvSpPr>
            <p:spPr>
              <a:xfrm>
                <a:off x="7026650" y="2313050"/>
                <a:ext cx="2400" cy="4950"/>
              </a:xfrm>
              <a:custGeom>
                <a:avLst/>
                <a:gdLst/>
                <a:ahLst/>
                <a:cxnLst/>
                <a:rect l="l" t="t" r="r" b="b"/>
                <a:pathLst>
                  <a:path w="96" h="198" extrusionOk="0">
                    <a:moveTo>
                      <a:pt x="47" y="1"/>
                    </a:moveTo>
                    <a:cubicBezTo>
                      <a:pt x="32" y="1"/>
                      <a:pt x="21" y="11"/>
                      <a:pt x="14" y="34"/>
                    </a:cubicBezTo>
                    <a:cubicBezTo>
                      <a:pt x="1" y="73"/>
                      <a:pt x="14" y="142"/>
                      <a:pt x="69" y="184"/>
                    </a:cubicBezTo>
                    <a:cubicBezTo>
                      <a:pt x="69" y="184"/>
                      <a:pt x="82" y="197"/>
                      <a:pt x="95" y="197"/>
                    </a:cubicBezTo>
                    <a:lnTo>
                      <a:pt x="95" y="129"/>
                    </a:lnTo>
                    <a:lnTo>
                      <a:pt x="95" y="21"/>
                    </a:lnTo>
                    <a:cubicBezTo>
                      <a:pt x="76" y="8"/>
                      <a:pt x="60" y="1"/>
                      <a:pt x="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53"/>
              <p:cNvSpPr/>
              <p:nvPr/>
            </p:nvSpPr>
            <p:spPr>
              <a:xfrm>
                <a:off x="7022250" y="2317575"/>
                <a:ext cx="4425" cy="5150"/>
              </a:xfrm>
              <a:custGeom>
                <a:avLst/>
                <a:gdLst/>
                <a:ahLst/>
                <a:cxnLst/>
                <a:rect l="l" t="t" r="r" b="b"/>
                <a:pathLst>
                  <a:path w="177" h="206" extrusionOk="0">
                    <a:moveTo>
                      <a:pt x="56" y="1"/>
                    </a:moveTo>
                    <a:cubicBezTo>
                      <a:pt x="51" y="1"/>
                      <a:pt x="45" y="2"/>
                      <a:pt x="40" y="3"/>
                    </a:cubicBezTo>
                    <a:cubicBezTo>
                      <a:pt x="0" y="3"/>
                      <a:pt x="0" y="56"/>
                      <a:pt x="27" y="111"/>
                    </a:cubicBezTo>
                    <a:cubicBezTo>
                      <a:pt x="53" y="167"/>
                      <a:pt x="95" y="206"/>
                      <a:pt x="134" y="206"/>
                    </a:cubicBezTo>
                    <a:cubicBezTo>
                      <a:pt x="177" y="193"/>
                      <a:pt x="177" y="137"/>
                      <a:pt x="147" y="85"/>
                    </a:cubicBezTo>
                    <a:cubicBezTo>
                      <a:pt x="125" y="37"/>
                      <a:pt x="92" y="1"/>
                      <a:pt x="5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53"/>
              <p:cNvSpPr/>
              <p:nvPr/>
            </p:nvSpPr>
            <p:spPr>
              <a:xfrm>
                <a:off x="7015400" y="2316000"/>
                <a:ext cx="4100" cy="5175"/>
              </a:xfrm>
              <a:custGeom>
                <a:avLst/>
                <a:gdLst/>
                <a:ahLst/>
                <a:cxnLst/>
                <a:rect l="l" t="t" r="r" b="b"/>
                <a:pathLst>
                  <a:path w="164" h="207" extrusionOk="0">
                    <a:moveTo>
                      <a:pt x="44" y="0"/>
                    </a:moveTo>
                    <a:cubicBezTo>
                      <a:pt x="16" y="0"/>
                      <a:pt x="0" y="23"/>
                      <a:pt x="0" y="53"/>
                    </a:cubicBezTo>
                    <a:cubicBezTo>
                      <a:pt x="0" y="106"/>
                      <a:pt x="30" y="174"/>
                      <a:pt x="82" y="200"/>
                    </a:cubicBezTo>
                    <a:cubicBezTo>
                      <a:pt x="92" y="204"/>
                      <a:pt x="103" y="206"/>
                      <a:pt x="112" y="206"/>
                    </a:cubicBezTo>
                    <a:cubicBezTo>
                      <a:pt x="141" y="206"/>
                      <a:pt x="163" y="187"/>
                      <a:pt x="163" y="148"/>
                    </a:cubicBezTo>
                    <a:cubicBezTo>
                      <a:pt x="163" y="92"/>
                      <a:pt x="124" y="37"/>
                      <a:pt x="82" y="11"/>
                    </a:cubicBezTo>
                    <a:cubicBezTo>
                      <a:pt x="67" y="4"/>
                      <a:pt x="55" y="0"/>
                      <a:pt x="4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53"/>
              <p:cNvSpPr/>
              <p:nvPr/>
            </p:nvSpPr>
            <p:spPr>
              <a:xfrm>
                <a:off x="7007975" y="2309200"/>
                <a:ext cx="4750" cy="5300"/>
              </a:xfrm>
              <a:custGeom>
                <a:avLst/>
                <a:gdLst/>
                <a:ahLst/>
                <a:cxnLst/>
                <a:rect l="l" t="t" r="r" b="b"/>
                <a:pathLst>
                  <a:path w="190" h="212" extrusionOk="0">
                    <a:moveTo>
                      <a:pt x="53" y="0"/>
                    </a:moveTo>
                    <a:cubicBezTo>
                      <a:pt x="43" y="0"/>
                      <a:pt x="33" y="4"/>
                      <a:pt x="26" y="12"/>
                    </a:cubicBezTo>
                    <a:cubicBezTo>
                      <a:pt x="0" y="38"/>
                      <a:pt x="13" y="107"/>
                      <a:pt x="39" y="146"/>
                    </a:cubicBezTo>
                    <a:cubicBezTo>
                      <a:pt x="71" y="187"/>
                      <a:pt x="107" y="211"/>
                      <a:pt x="136" y="211"/>
                    </a:cubicBezTo>
                    <a:cubicBezTo>
                      <a:pt x="146" y="211"/>
                      <a:pt x="156" y="208"/>
                      <a:pt x="163" y="201"/>
                    </a:cubicBezTo>
                    <a:cubicBezTo>
                      <a:pt x="190" y="175"/>
                      <a:pt x="176" y="107"/>
                      <a:pt x="134" y="64"/>
                    </a:cubicBezTo>
                    <a:cubicBezTo>
                      <a:pt x="115" y="26"/>
                      <a:pt x="81" y="0"/>
                      <a:pt x="5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53"/>
              <p:cNvSpPr/>
              <p:nvPr/>
            </p:nvSpPr>
            <p:spPr>
              <a:xfrm>
                <a:off x="7003925" y="2299875"/>
                <a:ext cx="4400" cy="5225"/>
              </a:xfrm>
              <a:custGeom>
                <a:avLst/>
                <a:gdLst/>
                <a:ahLst/>
                <a:cxnLst/>
                <a:rect l="l" t="t" r="r" b="b"/>
                <a:pathLst>
                  <a:path w="176" h="209" extrusionOk="0">
                    <a:moveTo>
                      <a:pt x="37" y="1"/>
                    </a:moveTo>
                    <a:cubicBezTo>
                      <a:pt x="9" y="1"/>
                      <a:pt x="1" y="36"/>
                      <a:pt x="12" y="85"/>
                    </a:cubicBezTo>
                    <a:cubicBezTo>
                      <a:pt x="25" y="140"/>
                      <a:pt x="64" y="192"/>
                      <a:pt x="107" y="209"/>
                    </a:cubicBezTo>
                    <a:cubicBezTo>
                      <a:pt x="146" y="209"/>
                      <a:pt x="175" y="166"/>
                      <a:pt x="162" y="111"/>
                    </a:cubicBezTo>
                    <a:cubicBezTo>
                      <a:pt x="146" y="59"/>
                      <a:pt x="94" y="3"/>
                      <a:pt x="51" y="3"/>
                    </a:cubicBezTo>
                    <a:cubicBezTo>
                      <a:pt x="46" y="1"/>
                      <a:pt x="41" y="1"/>
                      <a:pt x="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53"/>
              <p:cNvSpPr/>
              <p:nvPr/>
            </p:nvSpPr>
            <p:spPr>
              <a:xfrm>
                <a:off x="7003900" y="2291375"/>
                <a:ext cx="4425" cy="4925"/>
              </a:xfrm>
              <a:custGeom>
                <a:avLst/>
                <a:gdLst/>
                <a:ahLst/>
                <a:cxnLst/>
                <a:rect l="l" t="t" r="r" b="b"/>
                <a:pathLst>
                  <a:path w="177" h="197" extrusionOk="0">
                    <a:moveTo>
                      <a:pt x="49" y="0"/>
                    </a:moveTo>
                    <a:cubicBezTo>
                      <a:pt x="33" y="0"/>
                      <a:pt x="20" y="10"/>
                      <a:pt x="13" y="30"/>
                    </a:cubicBezTo>
                    <a:cubicBezTo>
                      <a:pt x="0" y="72"/>
                      <a:pt x="13" y="124"/>
                      <a:pt x="52" y="167"/>
                    </a:cubicBezTo>
                    <a:cubicBezTo>
                      <a:pt x="73" y="186"/>
                      <a:pt x="97" y="196"/>
                      <a:pt x="118" y="196"/>
                    </a:cubicBezTo>
                    <a:cubicBezTo>
                      <a:pt x="138" y="196"/>
                      <a:pt x="155" y="186"/>
                      <a:pt x="163" y="167"/>
                    </a:cubicBezTo>
                    <a:cubicBezTo>
                      <a:pt x="176" y="124"/>
                      <a:pt x="147" y="72"/>
                      <a:pt x="108" y="30"/>
                    </a:cubicBezTo>
                    <a:cubicBezTo>
                      <a:pt x="86" y="10"/>
                      <a:pt x="66" y="0"/>
                      <a:pt x="4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53"/>
              <p:cNvSpPr/>
              <p:nvPr/>
            </p:nvSpPr>
            <p:spPr>
              <a:xfrm>
                <a:off x="7008300" y="2287050"/>
                <a:ext cx="4425" cy="5075"/>
              </a:xfrm>
              <a:custGeom>
                <a:avLst/>
                <a:gdLst/>
                <a:ahLst/>
                <a:cxnLst/>
                <a:rect l="l" t="t" r="r" b="b"/>
                <a:pathLst>
                  <a:path w="177" h="203" extrusionOk="0">
                    <a:moveTo>
                      <a:pt x="26" y="0"/>
                    </a:moveTo>
                    <a:cubicBezTo>
                      <a:pt x="0" y="13"/>
                      <a:pt x="0" y="69"/>
                      <a:pt x="13" y="108"/>
                    </a:cubicBezTo>
                    <a:cubicBezTo>
                      <a:pt x="39" y="164"/>
                      <a:pt x="95" y="203"/>
                      <a:pt x="121" y="203"/>
                    </a:cubicBezTo>
                    <a:cubicBezTo>
                      <a:pt x="163" y="190"/>
                      <a:pt x="177" y="134"/>
                      <a:pt x="150" y="82"/>
                    </a:cubicBezTo>
                    <a:cubicBezTo>
                      <a:pt x="134" y="53"/>
                      <a:pt x="121" y="40"/>
                      <a:pt x="108" y="26"/>
                    </a:cubicBezTo>
                    <a:cubicBezTo>
                      <a:pt x="82" y="13"/>
                      <a:pt x="52" y="0"/>
                      <a:pt x="2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53"/>
              <p:cNvSpPr/>
              <p:nvPr/>
            </p:nvSpPr>
            <p:spPr>
              <a:xfrm>
                <a:off x="6929375" y="2042550"/>
                <a:ext cx="73150" cy="10250"/>
              </a:xfrm>
              <a:custGeom>
                <a:avLst/>
                <a:gdLst/>
                <a:ahLst/>
                <a:cxnLst/>
                <a:rect l="l" t="t" r="r" b="b"/>
                <a:pathLst>
                  <a:path w="2926" h="410" extrusionOk="0">
                    <a:moveTo>
                      <a:pt x="2581" y="0"/>
                    </a:moveTo>
                    <a:cubicBezTo>
                      <a:pt x="2439" y="0"/>
                      <a:pt x="2263" y="7"/>
                      <a:pt x="2067" y="27"/>
                    </a:cubicBezTo>
                    <a:cubicBezTo>
                      <a:pt x="1564" y="83"/>
                      <a:pt x="761" y="204"/>
                      <a:pt x="598" y="233"/>
                    </a:cubicBezTo>
                    <a:cubicBezTo>
                      <a:pt x="451" y="259"/>
                      <a:pt x="1" y="409"/>
                      <a:pt x="1" y="409"/>
                    </a:cubicBezTo>
                    <a:cubicBezTo>
                      <a:pt x="1" y="409"/>
                      <a:pt x="615" y="259"/>
                      <a:pt x="1186" y="191"/>
                    </a:cubicBezTo>
                    <a:cubicBezTo>
                      <a:pt x="1741" y="109"/>
                      <a:pt x="2573" y="41"/>
                      <a:pt x="2573" y="41"/>
                    </a:cubicBezTo>
                    <a:lnTo>
                      <a:pt x="2573" y="41"/>
                    </a:lnTo>
                    <a:lnTo>
                      <a:pt x="2191" y="246"/>
                    </a:lnTo>
                    <a:lnTo>
                      <a:pt x="2926" y="14"/>
                    </a:lnTo>
                    <a:cubicBezTo>
                      <a:pt x="2926" y="14"/>
                      <a:pt x="2793" y="0"/>
                      <a:pt x="25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53"/>
              <p:cNvSpPr/>
              <p:nvPr/>
            </p:nvSpPr>
            <p:spPr>
              <a:xfrm>
                <a:off x="6829100" y="2181625"/>
                <a:ext cx="143800" cy="87075"/>
              </a:xfrm>
              <a:custGeom>
                <a:avLst/>
                <a:gdLst/>
                <a:ahLst/>
                <a:cxnLst/>
                <a:rect l="l" t="t" r="r" b="b"/>
                <a:pathLst>
                  <a:path w="5752" h="3483" extrusionOk="0">
                    <a:moveTo>
                      <a:pt x="13" y="0"/>
                    </a:moveTo>
                    <a:lnTo>
                      <a:pt x="0" y="82"/>
                    </a:lnTo>
                    <a:lnTo>
                      <a:pt x="151" y="232"/>
                    </a:lnTo>
                    <a:lnTo>
                      <a:pt x="5713" y="3483"/>
                    </a:lnTo>
                    <a:lnTo>
                      <a:pt x="5752" y="3346"/>
                    </a:lnTo>
                    <a:lnTo>
                      <a:pt x="164" y="95"/>
                    </a:lnTo>
                    <a:lnTo>
                      <a:pt x="1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53"/>
              <p:cNvSpPr/>
              <p:nvPr/>
            </p:nvSpPr>
            <p:spPr>
              <a:xfrm>
                <a:off x="6741700" y="2093900"/>
                <a:ext cx="5500" cy="19025"/>
              </a:xfrm>
              <a:custGeom>
                <a:avLst/>
                <a:gdLst/>
                <a:ahLst/>
                <a:cxnLst/>
                <a:rect l="l" t="t" r="r" b="b"/>
                <a:pathLst>
                  <a:path w="220" h="761" extrusionOk="0">
                    <a:moveTo>
                      <a:pt x="56" y="0"/>
                    </a:moveTo>
                    <a:lnTo>
                      <a:pt x="1" y="585"/>
                    </a:lnTo>
                    <a:cubicBezTo>
                      <a:pt x="1" y="585"/>
                      <a:pt x="138" y="761"/>
                      <a:pt x="177" y="761"/>
                    </a:cubicBezTo>
                    <a:cubicBezTo>
                      <a:pt x="219" y="761"/>
                      <a:pt x="219" y="245"/>
                      <a:pt x="219" y="245"/>
                    </a:cubicBezTo>
                    <a:lnTo>
                      <a:pt x="56"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53"/>
              <p:cNvSpPr/>
              <p:nvPr/>
            </p:nvSpPr>
            <p:spPr>
              <a:xfrm>
                <a:off x="7113000" y="2232300"/>
                <a:ext cx="52725" cy="45225"/>
              </a:xfrm>
              <a:custGeom>
                <a:avLst/>
                <a:gdLst/>
                <a:ahLst/>
                <a:cxnLst/>
                <a:rect l="l" t="t" r="r" b="b"/>
                <a:pathLst>
                  <a:path w="2109" h="1809" extrusionOk="0">
                    <a:moveTo>
                      <a:pt x="2109" y="0"/>
                    </a:moveTo>
                    <a:lnTo>
                      <a:pt x="0" y="1211"/>
                    </a:lnTo>
                    <a:lnTo>
                      <a:pt x="408" y="1808"/>
                    </a:lnTo>
                    <a:lnTo>
                      <a:pt x="1361" y="1319"/>
                    </a:lnTo>
                    <a:lnTo>
                      <a:pt x="2027" y="885"/>
                    </a:lnTo>
                    <a:lnTo>
                      <a:pt x="21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53"/>
              <p:cNvSpPr/>
              <p:nvPr/>
            </p:nvSpPr>
            <p:spPr>
              <a:xfrm>
                <a:off x="7101075" y="2225100"/>
                <a:ext cx="74525" cy="41575"/>
              </a:xfrm>
              <a:custGeom>
                <a:avLst/>
                <a:gdLst/>
                <a:ahLst/>
                <a:cxnLst/>
                <a:rect l="l" t="t" r="r" b="b"/>
                <a:pathLst>
                  <a:path w="2981" h="1663" extrusionOk="0">
                    <a:moveTo>
                      <a:pt x="2981" y="1"/>
                    </a:moveTo>
                    <a:lnTo>
                      <a:pt x="1224" y="980"/>
                    </a:lnTo>
                    <a:lnTo>
                      <a:pt x="0" y="1594"/>
                    </a:lnTo>
                    <a:lnTo>
                      <a:pt x="193" y="1662"/>
                    </a:lnTo>
                    <a:lnTo>
                      <a:pt x="1280" y="1143"/>
                    </a:lnTo>
                    <a:lnTo>
                      <a:pt x="2951" y="164"/>
                    </a:lnTo>
                    <a:lnTo>
                      <a:pt x="298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53"/>
              <p:cNvSpPr/>
              <p:nvPr/>
            </p:nvSpPr>
            <p:spPr>
              <a:xfrm>
                <a:off x="6806650" y="2120425"/>
                <a:ext cx="20750" cy="22950"/>
              </a:xfrm>
              <a:custGeom>
                <a:avLst/>
                <a:gdLst/>
                <a:ahLst/>
                <a:cxnLst/>
                <a:rect l="l" t="t" r="r" b="b"/>
                <a:pathLst>
                  <a:path w="830" h="918" extrusionOk="0">
                    <a:moveTo>
                      <a:pt x="537" y="0"/>
                    </a:moveTo>
                    <a:cubicBezTo>
                      <a:pt x="436" y="0"/>
                      <a:pt x="335" y="46"/>
                      <a:pt x="220" y="137"/>
                    </a:cubicBezTo>
                    <a:cubicBezTo>
                      <a:pt x="122" y="219"/>
                      <a:pt x="14" y="395"/>
                      <a:pt x="1" y="503"/>
                    </a:cubicBezTo>
                    <a:cubicBezTo>
                      <a:pt x="1" y="598"/>
                      <a:pt x="1" y="761"/>
                      <a:pt x="40" y="803"/>
                    </a:cubicBezTo>
                    <a:cubicBezTo>
                      <a:pt x="87" y="851"/>
                      <a:pt x="204" y="917"/>
                      <a:pt x="304" y="917"/>
                    </a:cubicBezTo>
                    <a:cubicBezTo>
                      <a:pt x="321" y="917"/>
                      <a:pt x="338" y="915"/>
                      <a:pt x="353" y="911"/>
                    </a:cubicBezTo>
                    <a:cubicBezTo>
                      <a:pt x="517" y="842"/>
                      <a:pt x="722" y="640"/>
                      <a:pt x="761" y="477"/>
                    </a:cubicBezTo>
                    <a:cubicBezTo>
                      <a:pt x="817" y="314"/>
                      <a:pt x="830" y="108"/>
                      <a:pt x="735" y="56"/>
                    </a:cubicBezTo>
                    <a:cubicBezTo>
                      <a:pt x="667" y="19"/>
                      <a:pt x="602" y="0"/>
                      <a:pt x="537"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53"/>
              <p:cNvSpPr/>
              <p:nvPr/>
            </p:nvSpPr>
            <p:spPr>
              <a:xfrm>
                <a:off x="6811075" y="2122100"/>
                <a:ext cx="15675" cy="21050"/>
              </a:xfrm>
              <a:custGeom>
                <a:avLst/>
                <a:gdLst/>
                <a:ahLst/>
                <a:cxnLst/>
                <a:rect l="l" t="t" r="r" b="b"/>
                <a:pathLst>
                  <a:path w="627" h="842" extrusionOk="0">
                    <a:moveTo>
                      <a:pt x="529" y="0"/>
                    </a:moveTo>
                    <a:cubicBezTo>
                      <a:pt x="461" y="0"/>
                      <a:pt x="306" y="64"/>
                      <a:pt x="219" y="139"/>
                    </a:cubicBezTo>
                    <a:cubicBezTo>
                      <a:pt x="108" y="234"/>
                      <a:pt x="0" y="302"/>
                      <a:pt x="0" y="504"/>
                    </a:cubicBezTo>
                    <a:cubicBezTo>
                      <a:pt x="0" y="674"/>
                      <a:pt x="9" y="842"/>
                      <a:pt x="128" y="842"/>
                    </a:cubicBezTo>
                    <a:cubicBezTo>
                      <a:pt x="153" y="842"/>
                      <a:pt x="183" y="834"/>
                      <a:pt x="219" y="818"/>
                    </a:cubicBezTo>
                    <a:cubicBezTo>
                      <a:pt x="421" y="710"/>
                      <a:pt x="584" y="491"/>
                      <a:pt x="614" y="315"/>
                    </a:cubicBezTo>
                    <a:cubicBezTo>
                      <a:pt x="627" y="123"/>
                      <a:pt x="584" y="15"/>
                      <a:pt x="545" y="2"/>
                    </a:cubicBezTo>
                    <a:cubicBezTo>
                      <a:pt x="541" y="1"/>
                      <a:pt x="535" y="0"/>
                      <a:pt x="52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53"/>
              <p:cNvSpPr/>
              <p:nvPr/>
            </p:nvSpPr>
            <p:spPr>
              <a:xfrm>
                <a:off x="6864750" y="2081325"/>
                <a:ext cx="14725" cy="22800"/>
              </a:xfrm>
              <a:custGeom>
                <a:avLst/>
                <a:gdLst/>
                <a:ahLst/>
                <a:cxnLst/>
                <a:rect l="l" t="t" r="r" b="b"/>
                <a:pathLst>
                  <a:path w="589" h="912" extrusionOk="0">
                    <a:moveTo>
                      <a:pt x="180" y="1"/>
                    </a:moveTo>
                    <a:cubicBezTo>
                      <a:pt x="151" y="14"/>
                      <a:pt x="125" y="27"/>
                      <a:pt x="99" y="40"/>
                    </a:cubicBezTo>
                    <a:cubicBezTo>
                      <a:pt x="112" y="40"/>
                      <a:pt x="112" y="40"/>
                      <a:pt x="125" y="56"/>
                    </a:cubicBezTo>
                    <a:lnTo>
                      <a:pt x="112" y="56"/>
                    </a:lnTo>
                    <a:cubicBezTo>
                      <a:pt x="69" y="69"/>
                      <a:pt x="30" y="82"/>
                      <a:pt x="1" y="95"/>
                    </a:cubicBezTo>
                    <a:lnTo>
                      <a:pt x="17" y="108"/>
                    </a:lnTo>
                    <a:lnTo>
                      <a:pt x="30" y="108"/>
                    </a:lnTo>
                    <a:cubicBezTo>
                      <a:pt x="43" y="108"/>
                      <a:pt x="43" y="108"/>
                      <a:pt x="82" y="95"/>
                    </a:cubicBezTo>
                    <a:lnTo>
                      <a:pt x="99" y="95"/>
                    </a:lnTo>
                    <a:cubicBezTo>
                      <a:pt x="125" y="82"/>
                      <a:pt x="151" y="82"/>
                      <a:pt x="180" y="82"/>
                    </a:cubicBezTo>
                    <a:lnTo>
                      <a:pt x="206" y="82"/>
                    </a:lnTo>
                    <a:cubicBezTo>
                      <a:pt x="233" y="108"/>
                      <a:pt x="275" y="108"/>
                      <a:pt x="301" y="122"/>
                    </a:cubicBezTo>
                    <a:cubicBezTo>
                      <a:pt x="314" y="138"/>
                      <a:pt x="327" y="138"/>
                      <a:pt x="327" y="151"/>
                    </a:cubicBezTo>
                    <a:cubicBezTo>
                      <a:pt x="327" y="151"/>
                      <a:pt x="327" y="164"/>
                      <a:pt x="344" y="177"/>
                    </a:cubicBezTo>
                    <a:lnTo>
                      <a:pt x="357" y="177"/>
                    </a:lnTo>
                    <a:lnTo>
                      <a:pt x="357" y="190"/>
                    </a:lnTo>
                    <a:cubicBezTo>
                      <a:pt x="327" y="203"/>
                      <a:pt x="314" y="219"/>
                      <a:pt x="301" y="233"/>
                    </a:cubicBezTo>
                    <a:cubicBezTo>
                      <a:pt x="275" y="259"/>
                      <a:pt x="233" y="285"/>
                      <a:pt x="180" y="314"/>
                    </a:cubicBezTo>
                    <a:cubicBezTo>
                      <a:pt x="208" y="305"/>
                      <a:pt x="222" y="294"/>
                      <a:pt x="233" y="294"/>
                    </a:cubicBezTo>
                    <a:cubicBezTo>
                      <a:pt x="238" y="294"/>
                      <a:pt x="242" y="296"/>
                      <a:pt x="246" y="301"/>
                    </a:cubicBezTo>
                    <a:cubicBezTo>
                      <a:pt x="275" y="301"/>
                      <a:pt x="275" y="314"/>
                      <a:pt x="288" y="314"/>
                    </a:cubicBezTo>
                    <a:lnTo>
                      <a:pt x="301" y="314"/>
                    </a:lnTo>
                    <a:cubicBezTo>
                      <a:pt x="314" y="327"/>
                      <a:pt x="344" y="327"/>
                      <a:pt x="357" y="327"/>
                    </a:cubicBezTo>
                    <a:lnTo>
                      <a:pt x="370" y="327"/>
                    </a:lnTo>
                    <a:lnTo>
                      <a:pt x="357" y="340"/>
                    </a:lnTo>
                    <a:cubicBezTo>
                      <a:pt x="357" y="366"/>
                      <a:pt x="344" y="383"/>
                      <a:pt x="327" y="409"/>
                    </a:cubicBezTo>
                    <a:lnTo>
                      <a:pt x="314" y="422"/>
                    </a:lnTo>
                    <a:cubicBezTo>
                      <a:pt x="288" y="422"/>
                      <a:pt x="275" y="435"/>
                      <a:pt x="246" y="435"/>
                    </a:cubicBezTo>
                    <a:cubicBezTo>
                      <a:pt x="233" y="435"/>
                      <a:pt x="233" y="448"/>
                      <a:pt x="220" y="448"/>
                    </a:cubicBezTo>
                    <a:lnTo>
                      <a:pt x="233" y="448"/>
                    </a:lnTo>
                    <a:cubicBezTo>
                      <a:pt x="233" y="448"/>
                      <a:pt x="246" y="464"/>
                      <a:pt x="262" y="464"/>
                    </a:cubicBezTo>
                    <a:cubicBezTo>
                      <a:pt x="286" y="449"/>
                      <a:pt x="311" y="437"/>
                      <a:pt x="349" y="424"/>
                    </a:cubicBezTo>
                    <a:lnTo>
                      <a:pt x="349" y="424"/>
                    </a:lnTo>
                    <a:cubicBezTo>
                      <a:pt x="343" y="429"/>
                      <a:pt x="340" y="442"/>
                      <a:pt x="327" y="464"/>
                    </a:cubicBezTo>
                    <a:cubicBezTo>
                      <a:pt x="327" y="464"/>
                      <a:pt x="327" y="477"/>
                      <a:pt x="314" y="477"/>
                    </a:cubicBezTo>
                    <a:lnTo>
                      <a:pt x="314" y="503"/>
                    </a:lnTo>
                    <a:cubicBezTo>
                      <a:pt x="314" y="516"/>
                      <a:pt x="314" y="516"/>
                      <a:pt x="327" y="530"/>
                    </a:cubicBezTo>
                    <a:cubicBezTo>
                      <a:pt x="327" y="516"/>
                      <a:pt x="327" y="516"/>
                      <a:pt x="344" y="503"/>
                    </a:cubicBezTo>
                    <a:cubicBezTo>
                      <a:pt x="357" y="503"/>
                      <a:pt x="370" y="490"/>
                      <a:pt x="383" y="490"/>
                    </a:cubicBezTo>
                    <a:cubicBezTo>
                      <a:pt x="409" y="477"/>
                      <a:pt x="438" y="464"/>
                      <a:pt x="464" y="448"/>
                    </a:cubicBezTo>
                    <a:cubicBezTo>
                      <a:pt x="477" y="448"/>
                      <a:pt x="477" y="464"/>
                      <a:pt x="464" y="477"/>
                    </a:cubicBezTo>
                    <a:cubicBezTo>
                      <a:pt x="451" y="503"/>
                      <a:pt x="425" y="516"/>
                      <a:pt x="409" y="530"/>
                    </a:cubicBezTo>
                    <a:cubicBezTo>
                      <a:pt x="396" y="546"/>
                      <a:pt x="383" y="559"/>
                      <a:pt x="370" y="572"/>
                    </a:cubicBezTo>
                    <a:cubicBezTo>
                      <a:pt x="370" y="585"/>
                      <a:pt x="357" y="598"/>
                      <a:pt x="344" y="627"/>
                    </a:cubicBezTo>
                    <a:cubicBezTo>
                      <a:pt x="327" y="641"/>
                      <a:pt x="344" y="641"/>
                      <a:pt x="344" y="654"/>
                    </a:cubicBezTo>
                    <a:cubicBezTo>
                      <a:pt x="344" y="680"/>
                      <a:pt x="357" y="709"/>
                      <a:pt x="357" y="722"/>
                    </a:cubicBezTo>
                    <a:cubicBezTo>
                      <a:pt x="357" y="735"/>
                      <a:pt x="357" y="735"/>
                      <a:pt x="370" y="735"/>
                    </a:cubicBezTo>
                    <a:lnTo>
                      <a:pt x="370" y="748"/>
                    </a:lnTo>
                    <a:lnTo>
                      <a:pt x="370" y="761"/>
                    </a:lnTo>
                    <a:lnTo>
                      <a:pt x="383" y="774"/>
                    </a:lnTo>
                    <a:cubicBezTo>
                      <a:pt x="383" y="774"/>
                      <a:pt x="396" y="791"/>
                      <a:pt x="383" y="817"/>
                    </a:cubicBezTo>
                    <a:cubicBezTo>
                      <a:pt x="383" y="817"/>
                      <a:pt x="370" y="843"/>
                      <a:pt x="370" y="856"/>
                    </a:cubicBezTo>
                    <a:cubicBezTo>
                      <a:pt x="357" y="872"/>
                      <a:pt x="344" y="898"/>
                      <a:pt x="344" y="911"/>
                    </a:cubicBezTo>
                    <a:cubicBezTo>
                      <a:pt x="383" y="885"/>
                      <a:pt x="425" y="843"/>
                      <a:pt x="438" y="817"/>
                    </a:cubicBezTo>
                    <a:cubicBezTo>
                      <a:pt x="490" y="830"/>
                      <a:pt x="533" y="843"/>
                      <a:pt x="588" y="856"/>
                    </a:cubicBezTo>
                    <a:cubicBezTo>
                      <a:pt x="559" y="843"/>
                      <a:pt x="572" y="817"/>
                      <a:pt x="559" y="804"/>
                    </a:cubicBezTo>
                    <a:cubicBezTo>
                      <a:pt x="541" y="795"/>
                      <a:pt x="523" y="778"/>
                      <a:pt x="487" y="778"/>
                    </a:cubicBezTo>
                    <a:cubicBezTo>
                      <a:pt x="471" y="778"/>
                      <a:pt x="451" y="781"/>
                      <a:pt x="425" y="791"/>
                    </a:cubicBezTo>
                    <a:cubicBezTo>
                      <a:pt x="409" y="774"/>
                      <a:pt x="409" y="761"/>
                      <a:pt x="409" y="735"/>
                    </a:cubicBezTo>
                    <a:lnTo>
                      <a:pt x="409" y="709"/>
                    </a:lnTo>
                    <a:lnTo>
                      <a:pt x="409" y="680"/>
                    </a:lnTo>
                    <a:lnTo>
                      <a:pt x="409" y="667"/>
                    </a:lnTo>
                    <a:lnTo>
                      <a:pt x="396" y="667"/>
                    </a:lnTo>
                    <a:cubicBezTo>
                      <a:pt x="383" y="667"/>
                      <a:pt x="370" y="641"/>
                      <a:pt x="383" y="627"/>
                    </a:cubicBezTo>
                    <a:lnTo>
                      <a:pt x="425" y="585"/>
                    </a:lnTo>
                    <a:cubicBezTo>
                      <a:pt x="425" y="572"/>
                      <a:pt x="425" y="572"/>
                      <a:pt x="438" y="559"/>
                    </a:cubicBezTo>
                    <a:cubicBezTo>
                      <a:pt x="477" y="490"/>
                      <a:pt x="533" y="435"/>
                      <a:pt x="588" y="366"/>
                    </a:cubicBezTo>
                    <a:lnTo>
                      <a:pt x="588" y="366"/>
                    </a:lnTo>
                    <a:cubicBezTo>
                      <a:pt x="520" y="409"/>
                      <a:pt x="438" y="422"/>
                      <a:pt x="383" y="464"/>
                    </a:cubicBezTo>
                    <a:lnTo>
                      <a:pt x="383" y="422"/>
                    </a:lnTo>
                    <a:cubicBezTo>
                      <a:pt x="396" y="396"/>
                      <a:pt x="396" y="353"/>
                      <a:pt x="409" y="314"/>
                    </a:cubicBezTo>
                    <a:lnTo>
                      <a:pt x="409" y="301"/>
                    </a:lnTo>
                    <a:lnTo>
                      <a:pt x="409" y="285"/>
                    </a:lnTo>
                    <a:lnTo>
                      <a:pt x="301" y="285"/>
                    </a:lnTo>
                    <a:cubicBezTo>
                      <a:pt x="314" y="285"/>
                      <a:pt x="383" y="219"/>
                      <a:pt x="383" y="219"/>
                    </a:cubicBezTo>
                    <a:cubicBezTo>
                      <a:pt x="383" y="203"/>
                      <a:pt x="396" y="190"/>
                      <a:pt x="396" y="177"/>
                    </a:cubicBezTo>
                    <a:cubicBezTo>
                      <a:pt x="409" y="177"/>
                      <a:pt x="409" y="164"/>
                      <a:pt x="425" y="164"/>
                    </a:cubicBezTo>
                    <a:cubicBezTo>
                      <a:pt x="425" y="151"/>
                      <a:pt x="438" y="138"/>
                      <a:pt x="438" y="122"/>
                    </a:cubicBezTo>
                    <a:lnTo>
                      <a:pt x="438" y="122"/>
                    </a:lnTo>
                    <a:cubicBezTo>
                      <a:pt x="426" y="124"/>
                      <a:pt x="415" y="125"/>
                      <a:pt x="406" y="125"/>
                    </a:cubicBezTo>
                    <a:cubicBezTo>
                      <a:pt x="356" y="125"/>
                      <a:pt x="350" y="91"/>
                      <a:pt x="314" y="69"/>
                    </a:cubicBezTo>
                    <a:cubicBezTo>
                      <a:pt x="301" y="56"/>
                      <a:pt x="275" y="56"/>
                      <a:pt x="246" y="40"/>
                    </a:cubicBezTo>
                    <a:lnTo>
                      <a:pt x="233" y="40"/>
                    </a:lnTo>
                    <a:lnTo>
                      <a:pt x="233" y="27"/>
                    </a:lnTo>
                    <a:lnTo>
                      <a:pt x="220" y="27"/>
                    </a:lnTo>
                    <a:lnTo>
                      <a:pt x="206" y="14"/>
                    </a:lnTo>
                    <a:cubicBezTo>
                      <a:pt x="193" y="1"/>
                      <a:pt x="193" y="1"/>
                      <a:pt x="18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53"/>
              <p:cNvSpPr/>
              <p:nvPr/>
            </p:nvSpPr>
            <p:spPr>
              <a:xfrm>
                <a:off x="6852200" y="2088425"/>
                <a:ext cx="18700" cy="15050"/>
              </a:xfrm>
              <a:custGeom>
                <a:avLst/>
                <a:gdLst/>
                <a:ahLst/>
                <a:cxnLst/>
                <a:rect l="l" t="t" r="r" b="b"/>
                <a:pathLst>
                  <a:path w="748" h="602" extrusionOk="0">
                    <a:moveTo>
                      <a:pt x="558" y="1"/>
                    </a:moveTo>
                    <a:lnTo>
                      <a:pt x="558" y="1"/>
                    </a:lnTo>
                    <a:cubicBezTo>
                      <a:pt x="503" y="30"/>
                      <a:pt x="451" y="69"/>
                      <a:pt x="438" y="99"/>
                    </a:cubicBezTo>
                    <a:cubicBezTo>
                      <a:pt x="421" y="112"/>
                      <a:pt x="421" y="112"/>
                      <a:pt x="421" y="125"/>
                    </a:cubicBezTo>
                    <a:cubicBezTo>
                      <a:pt x="421" y="125"/>
                      <a:pt x="421" y="138"/>
                      <a:pt x="408" y="138"/>
                    </a:cubicBezTo>
                    <a:lnTo>
                      <a:pt x="408" y="151"/>
                    </a:lnTo>
                    <a:cubicBezTo>
                      <a:pt x="395" y="193"/>
                      <a:pt x="340" y="246"/>
                      <a:pt x="274" y="301"/>
                    </a:cubicBezTo>
                    <a:cubicBezTo>
                      <a:pt x="258" y="314"/>
                      <a:pt x="232" y="327"/>
                      <a:pt x="219" y="343"/>
                    </a:cubicBezTo>
                    <a:cubicBezTo>
                      <a:pt x="163" y="370"/>
                      <a:pt x="95" y="409"/>
                      <a:pt x="30" y="451"/>
                    </a:cubicBezTo>
                    <a:lnTo>
                      <a:pt x="30" y="477"/>
                    </a:lnTo>
                    <a:lnTo>
                      <a:pt x="30" y="490"/>
                    </a:lnTo>
                    <a:cubicBezTo>
                      <a:pt x="13" y="507"/>
                      <a:pt x="13" y="507"/>
                      <a:pt x="13" y="520"/>
                    </a:cubicBezTo>
                    <a:lnTo>
                      <a:pt x="13" y="546"/>
                    </a:lnTo>
                    <a:cubicBezTo>
                      <a:pt x="13" y="559"/>
                      <a:pt x="0" y="559"/>
                      <a:pt x="0" y="572"/>
                    </a:cubicBezTo>
                    <a:lnTo>
                      <a:pt x="0" y="588"/>
                    </a:lnTo>
                    <a:cubicBezTo>
                      <a:pt x="13" y="588"/>
                      <a:pt x="43" y="601"/>
                      <a:pt x="56" y="601"/>
                    </a:cubicBezTo>
                    <a:cubicBezTo>
                      <a:pt x="56" y="572"/>
                      <a:pt x="69" y="559"/>
                      <a:pt x="82" y="533"/>
                    </a:cubicBezTo>
                    <a:lnTo>
                      <a:pt x="82" y="520"/>
                    </a:lnTo>
                    <a:cubicBezTo>
                      <a:pt x="82" y="507"/>
                      <a:pt x="82" y="507"/>
                      <a:pt x="95" y="490"/>
                    </a:cubicBezTo>
                    <a:cubicBezTo>
                      <a:pt x="95" y="490"/>
                      <a:pt x="111" y="477"/>
                      <a:pt x="111" y="464"/>
                    </a:cubicBezTo>
                    <a:cubicBezTo>
                      <a:pt x="124" y="451"/>
                      <a:pt x="111" y="438"/>
                      <a:pt x="137" y="409"/>
                    </a:cubicBezTo>
                    <a:cubicBezTo>
                      <a:pt x="150" y="396"/>
                      <a:pt x="163" y="383"/>
                      <a:pt x="193" y="370"/>
                    </a:cubicBezTo>
                    <a:cubicBezTo>
                      <a:pt x="206" y="357"/>
                      <a:pt x="232" y="343"/>
                      <a:pt x="258" y="327"/>
                    </a:cubicBezTo>
                    <a:cubicBezTo>
                      <a:pt x="274" y="314"/>
                      <a:pt x="300" y="301"/>
                      <a:pt x="314" y="288"/>
                    </a:cubicBezTo>
                    <a:cubicBezTo>
                      <a:pt x="327" y="288"/>
                      <a:pt x="327" y="288"/>
                      <a:pt x="340" y="275"/>
                    </a:cubicBezTo>
                    <a:cubicBezTo>
                      <a:pt x="395" y="246"/>
                      <a:pt x="421" y="246"/>
                      <a:pt x="464" y="246"/>
                    </a:cubicBezTo>
                    <a:cubicBezTo>
                      <a:pt x="477" y="246"/>
                      <a:pt x="503" y="246"/>
                      <a:pt x="532" y="232"/>
                    </a:cubicBezTo>
                    <a:cubicBezTo>
                      <a:pt x="558" y="219"/>
                      <a:pt x="584" y="206"/>
                      <a:pt x="614" y="193"/>
                    </a:cubicBezTo>
                    <a:cubicBezTo>
                      <a:pt x="614" y="193"/>
                      <a:pt x="627" y="193"/>
                      <a:pt x="627" y="180"/>
                    </a:cubicBezTo>
                    <a:lnTo>
                      <a:pt x="653" y="180"/>
                    </a:lnTo>
                    <a:cubicBezTo>
                      <a:pt x="682" y="164"/>
                      <a:pt x="708" y="164"/>
                      <a:pt x="735" y="164"/>
                    </a:cubicBezTo>
                    <a:lnTo>
                      <a:pt x="748" y="151"/>
                    </a:lnTo>
                    <a:cubicBezTo>
                      <a:pt x="748" y="151"/>
                      <a:pt x="748" y="138"/>
                      <a:pt x="735" y="138"/>
                    </a:cubicBezTo>
                    <a:cubicBezTo>
                      <a:pt x="695" y="151"/>
                      <a:pt x="653" y="164"/>
                      <a:pt x="614" y="180"/>
                    </a:cubicBezTo>
                    <a:lnTo>
                      <a:pt x="601" y="180"/>
                    </a:lnTo>
                    <a:cubicBezTo>
                      <a:pt x="584" y="193"/>
                      <a:pt x="571" y="193"/>
                      <a:pt x="558" y="206"/>
                    </a:cubicBezTo>
                    <a:cubicBezTo>
                      <a:pt x="545" y="219"/>
                      <a:pt x="519" y="219"/>
                      <a:pt x="490" y="232"/>
                    </a:cubicBezTo>
                    <a:cubicBezTo>
                      <a:pt x="464" y="232"/>
                      <a:pt x="421" y="246"/>
                      <a:pt x="408" y="246"/>
                    </a:cubicBezTo>
                    <a:cubicBezTo>
                      <a:pt x="408" y="232"/>
                      <a:pt x="421" y="219"/>
                      <a:pt x="438" y="206"/>
                    </a:cubicBezTo>
                    <a:cubicBezTo>
                      <a:pt x="438" y="193"/>
                      <a:pt x="438" y="180"/>
                      <a:pt x="464" y="151"/>
                    </a:cubicBezTo>
                    <a:cubicBezTo>
                      <a:pt x="464" y="138"/>
                      <a:pt x="477" y="125"/>
                      <a:pt x="477" y="125"/>
                    </a:cubicBezTo>
                    <a:cubicBezTo>
                      <a:pt x="477" y="112"/>
                      <a:pt x="477" y="112"/>
                      <a:pt x="490" y="112"/>
                    </a:cubicBezTo>
                    <a:cubicBezTo>
                      <a:pt x="490" y="99"/>
                      <a:pt x="490" y="82"/>
                      <a:pt x="503" y="69"/>
                    </a:cubicBezTo>
                    <a:cubicBezTo>
                      <a:pt x="503" y="56"/>
                      <a:pt x="532" y="17"/>
                      <a:pt x="5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53"/>
              <p:cNvSpPr/>
              <p:nvPr/>
            </p:nvSpPr>
            <p:spPr>
              <a:xfrm>
                <a:off x="6844025" y="2094550"/>
                <a:ext cx="10225" cy="7850"/>
              </a:xfrm>
              <a:custGeom>
                <a:avLst/>
                <a:gdLst/>
                <a:ahLst/>
                <a:cxnLst/>
                <a:rect l="l" t="t" r="r" b="b"/>
                <a:pathLst>
                  <a:path w="409" h="314" extrusionOk="0">
                    <a:moveTo>
                      <a:pt x="95" y="1"/>
                    </a:moveTo>
                    <a:cubicBezTo>
                      <a:pt x="82" y="30"/>
                      <a:pt x="82" y="56"/>
                      <a:pt x="95" y="82"/>
                    </a:cubicBezTo>
                    <a:cubicBezTo>
                      <a:pt x="112" y="82"/>
                      <a:pt x="125" y="98"/>
                      <a:pt x="112" y="112"/>
                    </a:cubicBezTo>
                    <a:cubicBezTo>
                      <a:pt x="95" y="125"/>
                      <a:pt x="69" y="138"/>
                      <a:pt x="56" y="151"/>
                    </a:cubicBezTo>
                    <a:cubicBezTo>
                      <a:pt x="43" y="164"/>
                      <a:pt x="43" y="180"/>
                      <a:pt x="56" y="180"/>
                    </a:cubicBezTo>
                    <a:cubicBezTo>
                      <a:pt x="56" y="180"/>
                      <a:pt x="69" y="193"/>
                      <a:pt x="82" y="193"/>
                    </a:cubicBezTo>
                    <a:cubicBezTo>
                      <a:pt x="112" y="206"/>
                      <a:pt x="112" y="219"/>
                      <a:pt x="112" y="245"/>
                    </a:cubicBezTo>
                    <a:cubicBezTo>
                      <a:pt x="95" y="262"/>
                      <a:pt x="95" y="262"/>
                      <a:pt x="82" y="262"/>
                    </a:cubicBezTo>
                    <a:cubicBezTo>
                      <a:pt x="56" y="275"/>
                      <a:pt x="30" y="288"/>
                      <a:pt x="1" y="288"/>
                    </a:cubicBezTo>
                    <a:cubicBezTo>
                      <a:pt x="30" y="288"/>
                      <a:pt x="43" y="288"/>
                      <a:pt x="56" y="301"/>
                    </a:cubicBezTo>
                    <a:cubicBezTo>
                      <a:pt x="69" y="288"/>
                      <a:pt x="82" y="288"/>
                      <a:pt x="95" y="275"/>
                    </a:cubicBezTo>
                    <a:lnTo>
                      <a:pt x="95" y="275"/>
                    </a:lnTo>
                    <a:cubicBezTo>
                      <a:pt x="95" y="288"/>
                      <a:pt x="82" y="288"/>
                      <a:pt x="82" y="301"/>
                    </a:cubicBezTo>
                    <a:cubicBezTo>
                      <a:pt x="95" y="301"/>
                      <a:pt x="112" y="301"/>
                      <a:pt x="125" y="314"/>
                    </a:cubicBezTo>
                    <a:cubicBezTo>
                      <a:pt x="164" y="301"/>
                      <a:pt x="206" y="288"/>
                      <a:pt x="259" y="275"/>
                    </a:cubicBezTo>
                    <a:cubicBezTo>
                      <a:pt x="288" y="262"/>
                      <a:pt x="314" y="262"/>
                      <a:pt x="357" y="245"/>
                    </a:cubicBezTo>
                    <a:cubicBezTo>
                      <a:pt x="370" y="232"/>
                      <a:pt x="383" y="232"/>
                      <a:pt x="409" y="219"/>
                    </a:cubicBezTo>
                    <a:lnTo>
                      <a:pt x="409" y="219"/>
                    </a:lnTo>
                    <a:cubicBezTo>
                      <a:pt x="396" y="219"/>
                      <a:pt x="370" y="232"/>
                      <a:pt x="357" y="232"/>
                    </a:cubicBezTo>
                    <a:lnTo>
                      <a:pt x="327" y="232"/>
                    </a:lnTo>
                    <a:cubicBezTo>
                      <a:pt x="288" y="245"/>
                      <a:pt x="233" y="245"/>
                      <a:pt x="193" y="262"/>
                    </a:cubicBezTo>
                    <a:lnTo>
                      <a:pt x="164" y="262"/>
                    </a:lnTo>
                    <a:cubicBezTo>
                      <a:pt x="164" y="262"/>
                      <a:pt x="164" y="245"/>
                      <a:pt x="177" y="245"/>
                    </a:cubicBezTo>
                    <a:cubicBezTo>
                      <a:pt x="193" y="219"/>
                      <a:pt x="177" y="219"/>
                      <a:pt x="164" y="206"/>
                    </a:cubicBezTo>
                    <a:cubicBezTo>
                      <a:pt x="138" y="193"/>
                      <a:pt x="125" y="164"/>
                      <a:pt x="112" y="151"/>
                    </a:cubicBezTo>
                    <a:lnTo>
                      <a:pt x="95" y="151"/>
                    </a:lnTo>
                    <a:lnTo>
                      <a:pt x="125" y="125"/>
                    </a:lnTo>
                    <a:cubicBezTo>
                      <a:pt x="151" y="112"/>
                      <a:pt x="177" y="82"/>
                      <a:pt x="193" y="69"/>
                    </a:cubicBezTo>
                    <a:lnTo>
                      <a:pt x="193" y="56"/>
                    </a:lnTo>
                    <a:cubicBezTo>
                      <a:pt x="151" y="43"/>
                      <a:pt x="112" y="30"/>
                      <a:pt x="9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53"/>
              <p:cNvSpPr/>
              <p:nvPr/>
            </p:nvSpPr>
            <p:spPr>
              <a:xfrm>
                <a:off x="6849500" y="2070075"/>
                <a:ext cx="43525" cy="32650"/>
              </a:xfrm>
              <a:custGeom>
                <a:avLst/>
                <a:gdLst/>
                <a:ahLst/>
                <a:cxnLst/>
                <a:rect l="l" t="t" r="r" b="b"/>
                <a:pathLst>
                  <a:path w="1741" h="1306" extrusionOk="0">
                    <a:moveTo>
                      <a:pt x="1701" y="0"/>
                    </a:moveTo>
                    <a:cubicBezTo>
                      <a:pt x="1672" y="17"/>
                      <a:pt x="1646" y="30"/>
                      <a:pt x="1619" y="43"/>
                    </a:cubicBezTo>
                    <a:cubicBezTo>
                      <a:pt x="1619" y="56"/>
                      <a:pt x="1632" y="56"/>
                      <a:pt x="1632" y="69"/>
                    </a:cubicBezTo>
                    <a:cubicBezTo>
                      <a:pt x="1632" y="69"/>
                      <a:pt x="1646" y="82"/>
                      <a:pt x="1659" y="98"/>
                    </a:cubicBezTo>
                    <a:lnTo>
                      <a:pt x="1659" y="111"/>
                    </a:lnTo>
                    <a:lnTo>
                      <a:pt x="1659" y="124"/>
                    </a:lnTo>
                    <a:cubicBezTo>
                      <a:pt x="1646" y="124"/>
                      <a:pt x="1632" y="137"/>
                      <a:pt x="1619" y="150"/>
                    </a:cubicBezTo>
                    <a:cubicBezTo>
                      <a:pt x="1577" y="180"/>
                      <a:pt x="1577" y="206"/>
                      <a:pt x="1577" y="219"/>
                    </a:cubicBezTo>
                    <a:cubicBezTo>
                      <a:pt x="1577" y="245"/>
                      <a:pt x="1577" y="275"/>
                      <a:pt x="1606" y="288"/>
                    </a:cubicBezTo>
                    <a:lnTo>
                      <a:pt x="1606" y="301"/>
                    </a:lnTo>
                    <a:lnTo>
                      <a:pt x="1590" y="301"/>
                    </a:lnTo>
                    <a:cubicBezTo>
                      <a:pt x="1564" y="327"/>
                      <a:pt x="1525" y="356"/>
                      <a:pt x="1495" y="369"/>
                    </a:cubicBezTo>
                    <a:cubicBezTo>
                      <a:pt x="1495" y="382"/>
                      <a:pt x="1482" y="382"/>
                      <a:pt x="1482" y="395"/>
                    </a:cubicBezTo>
                    <a:cubicBezTo>
                      <a:pt x="1456" y="395"/>
                      <a:pt x="1443" y="408"/>
                      <a:pt x="1427" y="425"/>
                    </a:cubicBezTo>
                    <a:cubicBezTo>
                      <a:pt x="1414" y="438"/>
                      <a:pt x="1414" y="438"/>
                      <a:pt x="1414" y="451"/>
                    </a:cubicBezTo>
                    <a:lnTo>
                      <a:pt x="1414" y="490"/>
                    </a:lnTo>
                    <a:lnTo>
                      <a:pt x="1414" y="519"/>
                    </a:lnTo>
                    <a:cubicBezTo>
                      <a:pt x="1401" y="532"/>
                      <a:pt x="1375" y="545"/>
                      <a:pt x="1362" y="545"/>
                    </a:cubicBezTo>
                    <a:cubicBezTo>
                      <a:pt x="1345" y="558"/>
                      <a:pt x="1280" y="601"/>
                      <a:pt x="1280" y="601"/>
                    </a:cubicBezTo>
                    <a:lnTo>
                      <a:pt x="1280" y="653"/>
                    </a:lnTo>
                    <a:lnTo>
                      <a:pt x="1264" y="669"/>
                    </a:lnTo>
                    <a:lnTo>
                      <a:pt x="1251" y="669"/>
                    </a:lnTo>
                    <a:cubicBezTo>
                      <a:pt x="1251" y="683"/>
                      <a:pt x="1238" y="683"/>
                      <a:pt x="1238" y="696"/>
                    </a:cubicBezTo>
                    <a:lnTo>
                      <a:pt x="1224" y="696"/>
                    </a:lnTo>
                    <a:cubicBezTo>
                      <a:pt x="1211" y="709"/>
                      <a:pt x="1238" y="709"/>
                      <a:pt x="1224" y="722"/>
                    </a:cubicBezTo>
                    <a:cubicBezTo>
                      <a:pt x="1224" y="735"/>
                      <a:pt x="1211" y="735"/>
                      <a:pt x="1198" y="751"/>
                    </a:cubicBezTo>
                    <a:cubicBezTo>
                      <a:pt x="1182" y="751"/>
                      <a:pt x="1169" y="764"/>
                      <a:pt x="1156" y="777"/>
                    </a:cubicBezTo>
                    <a:cubicBezTo>
                      <a:pt x="1143" y="790"/>
                      <a:pt x="1117" y="803"/>
                      <a:pt x="1100" y="816"/>
                    </a:cubicBezTo>
                    <a:cubicBezTo>
                      <a:pt x="1074" y="833"/>
                      <a:pt x="1061" y="846"/>
                      <a:pt x="1048" y="859"/>
                    </a:cubicBezTo>
                    <a:cubicBezTo>
                      <a:pt x="1035" y="859"/>
                      <a:pt x="1019" y="872"/>
                      <a:pt x="993" y="872"/>
                    </a:cubicBezTo>
                    <a:cubicBezTo>
                      <a:pt x="980" y="885"/>
                      <a:pt x="954" y="898"/>
                      <a:pt x="937" y="914"/>
                    </a:cubicBezTo>
                    <a:cubicBezTo>
                      <a:pt x="885" y="940"/>
                      <a:pt x="830" y="966"/>
                      <a:pt x="790" y="996"/>
                    </a:cubicBezTo>
                    <a:cubicBezTo>
                      <a:pt x="748" y="1022"/>
                      <a:pt x="722" y="1048"/>
                      <a:pt x="679" y="1061"/>
                    </a:cubicBezTo>
                    <a:cubicBezTo>
                      <a:pt x="611" y="1091"/>
                      <a:pt x="572" y="1077"/>
                      <a:pt x="503" y="1104"/>
                    </a:cubicBezTo>
                    <a:lnTo>
                      <a:pt x="490" y="1104"/>
                    </a:lnTo>
                    <a:cubicBezTo>
                      <a:pt x="477" y="1104"/>
                      <a:pt x="464" y="1117"/>
                      <a:pt x="448" y="1117"/>
                    </a:cubicBezTo>
                    <a:cubicBezTo>
                      <a:pt x="408" y="1143"/>
                      <a:pt x="382" y="1185"/>
                      <a:pt x="327" y="1198"/>
                    </a:cubicBezTo>
                    <a:cubicBezTo>
                      <a:pt x="284" y="1211"/>
                      <a:pt x="245" y="1224"/>
                      <a:pt x="219" y="1224"/>
                    </a:cubicBezTo>
                    <a:lnTo>
                      <a:pt x="203" y="1224"/>
                    </a:lnTo>
                    <a:cubicBezTo>
                      <a:pt x="177" y="1241"/>
                      <a:pt x="151" y="1241"/>
                      <a:pt x="121" y="1254"/>
                    </a:cubicBezTo>
                    <a:cubicBezTo>
                      <a:pt x="82" y="1267"/>
                      <a:pt x="40" y="1280"/>
                      <a:pt x="0" y="1306"/>
                    </a:cubicBezTo>
                    <a:lnTo>
                      <a:pt x="40" y="1306"/>
                    </a:lnTo>
                    <a:cubicBezTo>
                      <a:pt x="69" y="1306"/>
                      <a:pt x="95" y="1293"/>
                      <a:pt x="121" y="1280"/>
                    </a:cubicBezTo>
                    <a:cubicBezTo>
                      <a:pt x="151" y="1267"/>
                      <a:pt x="164" y="1267"/>
                      <a:pt x="190" y="1254"/>
                    </a:cubicBezTo>
                    <a:cubicBezTo>
                      <a:pt x="203" y="1254"/>
                      <a:pt x="232" y="1241"/>
                      <a:pt x="245" y="1241"/>
                    </a:cubicBezTo>
                    <a:cubicBezTo>
                      <a:pt x="271" y="1224"/>
                      <a:pt x="314" y="1224"/>
                      <a:pt x="353" y="1211"/>
                    </a:cubicBezTo>
                    <a:cubicBezTo>
                      <a:pt x="408" y="1198"/>
                      <a:pt x="435" y="1159"/>
                      <a:pt x="477" y="1143"/>
                    </a:cubicBezTo>
                    <a:lnTo>
                      <a:pt x="503" y="1117"/>
                    </a:lnTo>
                    <a:lnTo>
                      <a:pt x="516" y="1117"/>
                    </a:lnTo>
                    <a:cubicBezTo>
                      <a:pt x="585" y="1091"/>
                      <a:pt x="640" y="1117"/>
                      <a:pt x="709" y="1077"/>
                    </a:cubicBezTo>
                    <a:cubicBezTo>
                      <a:pt x="735" y="1077"/>
                      <a:pt x="761" y="1048"/>
                      <a:pt x="790" y="1035"/>
                    </a:cubicBezTo>
                    <a:cubicBezTo>
                      <a:pt x="830" y="1009"/>
                      <a:pt x="885" y="980"/>
                      <a:pt x="924" y="953"/>
                    </a:cubicBezTo>
                    <a:cubicBezTo>
                      <a:pt x="954" y="940"/>
                      <a:pt x="967" y="927"/>
                      <a:pt x="993" y="914"/>
                    </a:cubicBezTo>
                    <a:cubicBezTo>
                      <a:pt x="1019" y="885"/>
                      <a:pt x="1048" y="872"/>
                      <a:pt x="1074" y="859"/>
                    </a:cubicBezTo>
                    <a:cubicBezTo>
                      <a:pt x="1130" y="816"/>
                      <a:pt x="1169" y="790"/>
                      <a:pt x="1211" y="764"/>
                    </a:cubicBezTo>
                    <a:cubicBezTo>
                      <a:pt x="1251" y="735"/>
                      <a:pt x="1264" y="722"/>
                      <a:pt x="1264" y="709"/>
                    </a:cubicBezTo>
                    <a:lnTo>
                      <a:pt x="1264" y="696"/>
                    </a:lnTo>
                    <a:lnTo>
                      <a:pt x="1264" y="683"/>
                    </a:lnTo>
                    <a:lnTo>
                      <a:pt x="1280" y="683"/>
                    </a:lnTo>
                    <a:lnTo>
                      <a:pt x="1293" y="669"/>
                    </a:lnTo>
                    <a:lnTo>
                      <a:pt x="1306" y="669"/>
                    </a:lnTo>
                    <a:cubicBezTo>
                      <a:pt x="1319" y="653"/>
                      <a:pt x="1319" y="653"/>
                      <a:pt x="1332" y="653"/>
                    </a:cubicBezTo>
                    <a:lnTo>
                      <a:pt x="1332" y="640"/>
                    </a:lnTo>
                    <a:lnTo>
                      <a:pt x="1332" y="588"/>
                    </a:lnTo>
                    <a:cubicBezTo>
                      <a:pt x="1375" y="572"/>
                      <a:pt x="1401" y="558"/>
                      <a:pt x="1443" y="532"/>
                    </a:cubicBezTo>
                    <a:cubicBezTo>
                      <a:pt x="1456" y="532"/>
                      <a:pt x="1456" y="519"/>
                      <a:pt x="1469" y="519"/>
                    </a:cubicBezTo>
                    <a:cubicBezTo>
                      <a:pt x="1482" y="506"/>
                      <a:pt x="1495" y="506"/>
                      <a:pt x="1495" y="490"/>
                    </a:cubicBezTo>
                    <a:lnTo>
                      <a:pt x="1508" y="490"/>
                    </a:lnTo>
                    <a:lnTo>
                      <a:pt x="1508" y="477"/>
                    </a:lnTo>
                    <a:lnTo>
                      <a:pt x="1495" y="477"/>
                    </a:lnTo>
                    <a:lnTo>
                      <a:pt x="1482" y="464"/>
                    </a:lnTo>
                    <a:lnTo>
                      <a:pt x="1456" y="438"/>
                    </a:lnTo>
                    <a:cubicBezTo>
                      <a:pt x="1482" y="425"/>
                      <a:pt x="1508" y="408"/>
                      <a:pt x="1538" y="395"/>
                    </a:cubicBezTo>
                    <a:cubicBezTo>
                      <a:pt x="1551" y="382"/>
                      <a:pt x="1564" y="382"/>
                      <a:pt x="1564" y="369"/>
                    </a:cubicBezTo>
                    <a:cubicBezTo>
                      <a:pt x="1577" y="369"/>
                      <a:pt x="1577" y="356"/>
                      <a:pt x="1590" y="356"/>
                    </a:cubicBezTo>
                    <a:cubicBezTo>
                      <a:pt x="1606" y="327"/>
                      <a:pt x="1619" y="314"/>
                      <a:pt x="1632" y="288"/>
                    </a:cubicBezTo>
                    <a:lnTo>
                      <a:pt x="1646" y="275"/>
                    </a:lnTo>
                    <a:cubicBezTo>
                      <a:pt x="1646" y="261"/>
                      <a:pt x="1632" y="261"/>
                      <a:pt x="1632" y="245"/>
                    </a:cubicBezTo>
                    <a:cubicBezTo>
                      <a:pt x="1619" y="232"/>
                      <a:pt x="1619" y="206"/>
                      <a:pt x="1606" y="193"/>
                    </a:cubicBezTo>
                    <a:cubicBezTo>
                      <a:pt x="1632" y="180"/>
                      <a:pt x="1646" y="164"/>
                      <a:pt x="1672" y="150"/>
                    </a:cubicBezTo>
                    <a:cubicBezTo>
                      <a:pt x="1688" y="150"/>
                      <a:pt x="1688" y="137"/>
                      <a:pt x="1701" y="137"/>
                    </a:cubicBezTo>
                    <a:cubicBezTo>
                      <a:pt x="1701" y="124"/>
                      <a:pt x="1714" y="111"/>
                      <a:pt x="1727" y="98"/>
                    </a:cubicBezTo>
                    <a:cubicBezTo>
                      <a:pt x="1740" y="82"/>
                      <a:pt x="1740" y="69"/>
                      <a:pt x="1740" y="56"/>
                    </a:cubicBezTo>
                    <a:cubicBezTo>
                      <a:pt x="1727" y="43"/>
                      <a:pt x="1727" y="30"/>
                      <a:pt x="1714" y="30"/>
                    </a:cubicBezTo>
                    <a:cubicBezTo>
                      <a:pt x="1701" y="17"/>
                      <a:pt x="1701" y="17"/>
                      <a:pt x="17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53"/>
              <p:cNvSpPr/>
              <p:nvPr/>
            </p:nvSpPr>
            <p:spPr>
              <a:xfrm>
                <a:off x="6888250" y="2077575"/>
                <a:ext cx="14650" cy="9900"/>
              </a:xfrm>
              <a:custGeom>
                <a:avLst/>
                <a:gdLst/>
                <a:ahLst/>
                <a:cxnLst/>
                <a:rect l="l" t="t" r="r" b="b"/>
                <a:pathLst>
                  <a:path w="586" h="396" extrusionOk="0">
                    <a:moveTo>
                      <a:pt x="585" y="1"/>
                    </a:moveTo>
                    <a:lnTo>
                      <a:pt x="585" y="1"/>
                    </a:lnTo>
                    <a:cubicBezTo>
                      <a:pt x="572" y="14"/>
                      <a:pt x="546" y="27"/>
                      <a:pt x="504" y="43"/>
                    </a:cubicBezTo>
                    <a:cubicBezTo>
                      <a:pt x="448" y="69"/>
                      <a:pt x="396" y="82"/>
                      <a:pt x="340" y="108"/>
                    </a:cubicBezTo>
                    <a:cubicBezTo>
                      <a:pt x="327" y="125"/>
                      <a:pt x="327" y="125"/>
                      <a:pt x="314" y="125"/>
                    </a:cubicBezTo>
                    <a:lnTo>
                      <a:pt x="314" y="138"/>
                    </a:lnTo>
                    <a:lnTo>
                      <a:pt x="301" y="151"/>
                    </a:lnTo>
                    <a:cubicBezTo>
                      <a:pt x="259" y="190"/>
                      <a:pt x="203" y="232"/>
                      <a:pt x="164" y="258"/>
                    </a:cubicBezTo>
                    <a:cubicBezTo>
                      <a:pt x="164" y="272"/>
                      <a:pt x="151" y="272"/>
                      <a:pt x="138" y="288"/>
                    </a:cubicBezTo>
                    <a:cubicBezTo>
                      <a:pt x="122" y="288"/>
                      <a:pt x="109" y="301"/>
                      <a:pt x="109" y="301"/>
                    </a:cubicBezTo>
                    <a:cubicBezTo>
                      <a:pt x="82" y="314"/>
                      <a:pt x="69" y="327"/>
                      <a:pt x="56" y="327"/>
                    </a:cubicBezTo>
                    <a:cubicBezTo>
                      <a:pt x="40" y="353"/>
                      <a:pt x="27" y="369"/>
                      <a:pt x="14" y="383"/>
                    </a:cubicBezTo>
                    <a:lnTo>
                      <a:pt x="1" y="396"/>
                    </a:lnTo>
                    <a:cubicBezTo>
                      <a:pt x="1" y="396"/>
                      <a:pt x="14" y="396"/>
                      <a:pt x="27" y="383"/>
                    </a:cubicBezTo>
                    <a:cubicBezTo>
                      <a:pt x="82" y="340"/>
                      <a:pt x="177" y="301"/>
                      <a:pt x="220" y="258"/>
                    </a:cubicBezTo>
                    <a:cubicBezTo>
                      <a:pt x="233" y="245"/>
                      <a:pt x="233" y="232"/>
                      <a:pt x="246" y="219"/>
                    </a:cubicBezTo>
                    <a:cubicBezTo>
                      <a:pt x="246" y="219"/>
                      <a:pt x="272" y="206"/>
                      <a:pt x="272" y="190"/>
                    </a:cubicBezTo>
                    <a:cubicBezTo>
                      <a:pt x="314" y="177"/>
                      <a:pt x="327" y="151"/>
                      <a:pt x="340" y="138"/>
                    </a:cubicBezTo>
                    <a:cubicBezTo>
                      <a:pt x="340" y="125"/>
                      <a:pt x="340" y="125"/>
                      <a:pt x="353" y="125"/>
                    </a:cubicBezTo>
                    <a:lnTo>
                      <a:pt x="366" y="108"/>
                    </a:lnTo>
                    <a:cubicBezTo>
                      <a:pt x="422" y="95"/>
                      <a:pt x="464" y="82"/>
                      <a:pt x="504" y="56"/>
                    </a:cubicBezTo>
                    <a:cubicBezTo>
                      <a:pt x="517" y="43"/>
                      <a:pt x="546" y="43"/>
                      <a:pt x="559" y="27"/>
                    </a:cubicBezTo>
                    <a:lnTo>
                      <a:pt x="58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53"/>
              <p:cNvSpPr/>
              <p:nvPr/>
            </p:nvSpPr>
            <p:spPr>
              <a:xfrm>
                <a:off x="6902875" y="2077250"/>
                <a:ext cx="25" cy="350"/>
              </a:xfrm>
              <a:custGeom>
                <a:avLst/>
                <a:gdLst/>
                <a:ahLst/>
                <a:cxnLst/>
                <a:rect l="l" t="t" r="r" b="b"/>
                <a:pathLst>
                  <a:path w="1" h="14" extrusionOk="0">
                    <a:moveTo>
                      <a:pt x="0" y="14"/>
                    </a:moveTo>
                    <a:lnTo>
                      <a:pt x="0" y="1"/>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53"/>
              <p:cNvSpPr/>
              <p:nvPr/>
            </p:nvSpPr>
            <p:spPr>
              <a:xfrm>
                <a:off x="6902875" y="2059225"/>
                <a:ext cx="13325" cy="18050"/>
              </a:xfrm>
              <a:custGeom>
                <a:avLst/>
                <a:gdLst/>
                <a:ahLst/>
                <a:cxnLst/>
                <a:rect l="l" t="t" r="r" b="b"/>
                <a:pathLst>
                  <a:path w="533" h="722" extrusionOk="0">
                    <a:moveTo>
                      <a:pt x="490" y="0"/>
                    </a:moveTo>
                    <a:cubicBezTo>
                      <a:pt x="477" y="13"/>
                      <a:pt x="464" y="13"/>
                      <a:pt x="464" y="13"/>
                    </a:cubicBezTo>
                    <a:lnTo>
                      <a:pt x="464" y="43"/>
                    </a:lnTo>
                    <a:lnTo>
                      <a:pt x="464" y="56"/>
                    </a:lnTo>
                    <a:cubicBezTo>
                      <a:pt x="464" y="82"/>
                      <a:pt x="451" y="108"/>
                      <a:pt x="421" y="137"/>
                    </a:cubicBezTo>
                    <a:lnTo>
                      <a:pt x="421" y="150"/>
                    </a:lnTo>
                    <a:cubicBezTo>
                      <a:pt x="421" y="150"/>
                      <a:pt x="408" y="150"/>
                      <a:pt x="408" y="163"/>
                    </a:cubicBezTo>
                    <a:cubicBezTo>
                      <a:pt x="382" y="163"/>
                      <a:pt x="353" y="176"/>
                      <a:pt x="327" y="190"/>
                    </a:cubicBezTo>
                    <a:lnTo>
                      <a:pt x="313" y="245"/>
                    </a:lnTo>
                    <a:cubicBezTo>
                      <a:pt x="313" y="258"/>
                      <a:pt x="300" y="271"/>
                      <a:pt x="313" y="287"/>
                    </a:cubicBezTo>
                    <a:cubicBezTo>
                      <a:pt x="313" y="314"/>
                      <a:pt x="313" y="340"/>
                      <a:pt x="258" y="382"/>
                    </a:cubicBezTo>
                    <a:cubicBezTo>
                      <a:pt x="232" y="395"/>
                      <a:pt x="176" y="421"/>
                      <a:pt x="150" y="434"/>
                    </a:cubicBezTo>
                    <a:cubicBezTo>
                      <a:pt x="124" y="464"/>
                      <a:pt x="82" y="503"/>
                      <a:pt x="82" y="516"/>
                    </a:cubicBezTo>
                    <a:cubicBezTo>
                      <a:pt x="69" y="532"/>
                      <a:pt x="82" y="545"/>
                      <a:pt x="82" y="571"/>
                    </a:cubicBezTo>
                    <a:cubicBezTo>
                      <a:pt x="82" y="571"/>
                      <a:pt x="82" y="584"/>
                      <a:pt x="69" y="598"/>
                    </a:cubicBezTo>
                    <a:cubicBezTo>
                      <a:pt x="56" y="614"/>
                      <a:pt x="43" y="627"/>
                      <a:pt x="13" y="640"/>
                    </a:cubicBezTo>
                    <a:cubicBezTo>
                      <a:pt x="13" y="653"/>
                      <a:pt x="26" y="679"/>
                      <a:pt x="13" y="695"/>
                    </a:cubicBezTo>
                    <a:lnTo>
                      <a:pt x="13" y="709"/>
                    </a:lnTo>
                    <a:lnTo>
                      <a:pt x="0" y="722"/>
                    </a:lnTo>
                    <a:cubicBezTo>
                      <a:pt x="26" y="722"/>
                      <a:pt x="43" y="709"/>
                      <a:pt x="56" y="709"/>
                    </a:cubicBezTo>
                    <a:cubicBezTo>
                      <a:pt x="56" y="695"/>
                      <a:pt x="69" y="679"/>
                      <a:pt x="69" y="679"/>
                    </a:cubicBezTo>
                    <a:cubicBezTo>
                      <a:pt x="69" y="666"/>
                      <a:pt x="69" y="653"/>
                      <a:pt x="82" y="640"/>
                    </a:cubicBezTo>
                    <a:lnTo>
                      <a:pt x="82" y="627"/>
                    </a:lnTo>
                    <a:lnTo>
                      <a:pt x="82" y="614"/>
                    </a:lnTo>
                    <a:cubicBezTo>
                      <a:pt x="95" y="614"/>
                      <a:pt x="124" y="598"/>
                      <a:pt x="124" y="584"/>
                    </a:cubicBezTo>
                    <a:cubicBezTo>
                      <a:pt x="124" y="571"/>
                      <a:pt x="95" y="571"/>
                      <a:pt x="108" y="571"/>
                    </a:cubicBezTo>
                    <a:cubicBezTo>
                      <a:pt x="108" y="545"/>
                      <a:pt x="150" y="503"/>
                      <a:pt x="150" y="477"/>
                    </a:cubicBezTo>
                    <a:cubicBezTo>
                      <a:pt x="150" y="464"/>
                      <a:pt x="163" y="464"/>
                      <a:pt x="163" y="464"/>
                    </a:cubicBezTo>
                    <a:cubicBezTo>
                      <a:pt x="189" y="451"/>
                      <a:pt x="219" y="434"/>
                      <a:pt x="232" y="421"/>
                    </a:cubicBezTo>
                    <a:cubicBezTo>
                      <a:pt x="258" y="408"/>
                      <a:pt x="271" y="382"/>
                      <a:pt x="300" y="353"/>
                    </a:cubicBezTo>
                    <a:cubicBezTo>
                      <a:pt x="327" y="340"/>
                      <a:pt x="340" y="327"/>
                      <a:pt x="353" y="314"/>
                    </a:cubicBezTo>
                    <a:lnTo>
                      <a:pt x="353" y="287"/>
                    </a:lnTo>
                    <a:lnTo>
                      <a:pt x="369" y="287"/>
                    </a:lnTo>
                    <a:lnTo>
                      <a:pt x="369" y="219"/>
                    </a:lnTo>
                    <a:lnTo>
                      <a:pt x="369" y="206"/>
                    </a:lnTo>
                    <a:cubicBezTo>
                      <a:pt x="382" y="190"/>
                      <a:pt x="395" y="190"/>
                      <a:pt x="408" y="190"/>
                    </a:cubicBezTo>
                    <a:cubicBezTo>
                      <a:pt x="434" y="163"/>
                      <a:pt x="451" y="150"/>
                      <a:pt x="464" y="137"/>
                    </a:cubicBezTo>
                    <a:cubicBezTo>
                      <a:pt x="477" y="108"/>
                      <a:pt x="490" y="82"/>
                      <a:pt x="516" y="56"/>
                    </a:cubicBezTo>
                    <a:cubicBezTo>
                      <a:pt x="532" y="26"/>
                      <a:pt x="532" y="26"/>
                      <a:pt x="516" y="13"/>
                    </a:cubicBezTo>
                    <a:lnTo>
                      <a:pt x="503" y="13"/>
                    </a:lnTo>
                    <a:cubicBezTo>
                      <a:pt x="503" y="13"/>
                      <a:pt x="490" y="13"/>
                      <a:pt x="49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53"/>
              <p:cNvSpPr/>
              <p:nvPr/>
            </p:nvSpPr>
            <p:spPr>
              <a:xfrm>
                <a:off x="6911350" y="2062650"/>
                <a:ext cx="13325" cy="4750"/>
              </a:xfrm>
              <a:custGeom>
                <a:avLst/>
                <a:gdLst/>
                <a:ahLst/>
                <a:cxnLst/>
                <a:rect l="l" t="t" r="r" b="b"/>
                <a:pathLst>
                  <a:path w="533" h="190" extrusionOk="0">
                    <a:moveTo>
                      <a:pt x="533" y="0"/>
                    </a:moveTo>
                    <a:cubicBezTo>
                      <a:pt x="503" y="0"/>
                      <a:pt x="464" y="13"/>
                      <a:pt x="422" y="13"/>
                    </a:cubicBezTo>
                    <a:cubicBezTo>
                      <a:pt x="409" y="26"/>
                      <a:pt x="382" y="26"/>
                      <a:pt x="356" y="26"/>
                    </a:cubicBezTo>
                    <a:cubicBezTo>
                      <a:pt x="356" y="26"/>
                      <a:pt x="314" y="39"/>
                      <a:pt x="301" y="39"/>
                    </a:cubicBezTo>
                    <a:cubicBezTo>
                      <a:pt x="327" y="39"/>
                      <a:pt x="356" y="53"/>
                      <a:pt x="396" y="53"/>
                    </a:cubicBezTo>
                    <a:cubicBezTo>
                      <a:pt x="327" y="69"/>
                      <a:pt x="258" y="95"/>
                      <a:pt x="206" y="121"/>
                    </a:cubicBezTo>
                    <a:cubicBezTo>
                      <a:pt x="177" y="134"/>
                      <a:pt x="151" y="150"/>
                      <a:pt x="138" y="150"/>
                    </a:cubicBezTo>
                    <a:cubicBezTo>
                      <a:pt x="125" y="164"/>
                      <a:pt x="125" y="164"/>
                      <a:pt x="112" y="164"/>
                    </a:cubicBezTo>
                    <a:lnTo>
                      <a:pt x="82" y="164"/>
                    </a:lnTo>
                    <a:cubicBezTo>
                      <a:pt x="69" y="150"/>
                      <a:pt x="30" y="150"/>
                      <a:pt x="1" y="150"/>
                    </a:cubicBezTo>
                    <a:cubicBezTo>
                      <a:pt x="30" y="164"/>
                      <a:pt x="56" y="164"/>
                      <a:pt x="82" y="177"/>
                    </a:cubicBezTo>
                    <a:cubicBezTo>
                      <a:pt x="95" y="177"/>
                      <a:pt x="95" y="190"/>
                      <a:pt x="95" y="190"/>
                    </a:cubicBezTo>
                    <a:cubicBezTo>
                      <a:pt x="112" y="177"/>
                      <a:pt x="125" y="177"/>
                      <a:pt x="138" y="177"/>
                    </a:cubicBezTo>
                    <a:cubicBezTo>
                      <a:pt x="232" y="134"/>
                      <a:pt x="327" y="95"/>
                      <a:pt x="422" y="69"/>
                    </a:cubicBezTo>
                    <a:lnTo>
                      <a:pt x="422" y="39"/>
                    </a:lnTo>
                    <a:cubicBezTo>
                      <a:pt x="451" y="26"/>
                      <a:pt x="503" y="26"/>
                      <a:pt x="5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53"/>
              <p:cNvSpPr/>
              <p:nvPr/>
            </p:nvSpPr>
            <p:spPr>
              <a:xfrm>
                <a:off x="6860350" y="2100350"/>
                <a:ext cx="14300" cy="4425"/>
              </a:xfrm>
              <a:custGeom>
                <a:avLst/>
                <a:gdLst/>
                <a:ahLst/>
                <a:cxnLst/>
                <a:rect l="l" t="t" r="r" b="b"/>
                <a:pathLst>
                  <a:path w="572" h="177" extrusionOk="0">
                    <a:moveTo>
                      <a:pt x="533" y="0"/>
                    </a:moveTo>
                    <a:cubicBezTo>
                      <a:pt x="520" y="13"/>
                      <a:pt x="503" y="13"/>
                      <a:pt x="503" y="13"/>
                    </a:cubicBezTo>
                    <a:cubicBezTo>
                      <a:pt x="464" y="30"/>
                      <a:pt x="422" y="30"/>
                      <a:pt x="382" y="43"/>
                    </a:cubicBezTo>
                    <a:cubicBezTo>
                      <a:pt x="396" y="56"/>
                      <a:pt x="396" y="56"/>
                      <a:pt x="396" y="69"/>
                    </a:cubicBezTo>
                    <a:cubicBezTo>
                      <a:pt x="369" y="82"/>
                      <a:pt x="327" y="82"/>
                      <a:pt x="301" y="95"/>
                    </a:cubicBezTo>
                    <a:cubicBezTo>
                      <a:pt x="275" y="111"/>
                      <a:pt x="245" y="111"/>
                      <a:pt x="219" y="124"/>
                    </a:cubicBezTo>
                    <a:cubicBezTo>
                      <a:pt x="164" y="137"/>
                      <a:pt x="125" y="137"/>
                      <a:pt x="69" y="150"/>
                    </a:cubicBezTo>
                    <a:lnTo>
                      <a:pt x="43" y="150"/>
                    </a:lnTo>
                    <a:cubicBezTo>
                      <a:pt x="43" y="150"/>
                      <a:pt x="30" y="150"/>
                      <a:pt x="30" y="163"/>
                    </a:cubicBezTo>
                    <a:cubicBezTo>
                      <a:pt x="14" y="163"/>
                      <a:pt x="1" y="163"/>
                      <a:pt x="1" y="177"/>
                    </a:cubicBezTo>
                    <a:lnTo>
                      <a:pt x="14" y="177"/>
                    </a:lnTo>
                    <a:cubicBezTo>
                      <a:pt x="30" y="163"/>
                      <a:pt x="43" y="163"/>
                      <a:pt x="56" y="163"/>
                    </a:cubicBezTo>
                    <a:cubicBezTo>
                      <a:pt x="63" y="157"/>
                      <a:pt x="69" y="154"/>
                      <a:pt x="74" y="154"/>
                    </a:cubicBezTo>
                    <a:cubicBezTo>
                      <a:pt x="79" y="154"/>
                      <a:pt x="82" y="157"/>
                      <a:pt x="82" y="163"/>
                    </a:cubicBezTo>
                    <a:cubicBezTo>
                      <a:pt x="112" y="163"/>
                      <a:pt x="151" y="163"/>
                      <a:pt x="193" y="150"/>
                    </a:cubicBezTo>
                    <a:lnTo>
                      <a:pt x="219" y="150"/>
                    </a:lnTo>
                    <a:cubicBezTo>
                      <a:pt x="232" y="150"/>
                      <a:pt x="232" y="137"/>
                      <a:pt x="245" y="137"/>
                    </a:cubicBezTo>
                    <a:cubicBezTo>
                      <a:pt x="288" y="124"/>
                      <a:pt x="314" y="111"/>
                      <a:pt x="340" y="95"/>
                    </a:cubicBezTo>
                    <a:cubicBezTo>
                      <a:pt x="369" y="82"/>
                      <a:pt x="409" y="69"/>
                      <a:pt x="422" y="69"/>
                    </a:cubicBezTo>
                    <a:cubicBezTo>
                      <a:pt x="422" y="69"/>
                      <a:pt x="438" y="56"/>
                      <a:pt x="438" y="43"/>
                    </a:cubicBezTo>
                    <a:cubicBezTo>
                      <a:pt x="438" y="43"/>
                      <a:pt x="520" y="13"/>
                      <a:pt x="559" y="13"/>
                    </a:cubicBezTo>
                    <a:cubicBezTo>
                      <a:pt x="559" y="0"/>
                      <a:pt x="572" y="0"/>
                      <a:pt x="5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53"/>
              <p:cNvSpPr/>
              <p:nvPr/>
            </p:nvSpPr>
            <p:spPr>
              <a:xfrm>
                <a:off x="6861400" y="2075550"/>
                <a:ext cx="52025" cy="12675"/>
              </a:xfrm>
              <a:custGeom>
                <a:avLst/>
                <a:gdLst/>
                <a:ahLst/>
                <a:cxnLst/>
                <a:rect l="l" t="t" r="r" b="b"/>
                <a:pathLst>
                  <a:path w="2081" h="507" extrusionOk="0">
                    <a:moveTo>
                      <a:pt x="1972" y="0"/>
                    </a:moveTo>
                    <a:cubicBezTo>
                      <a:pt x="1891" y="0"/>
                      <a:pt x="1822" y="0"/>
                      <a:pt x="1728" y="26"/>
                    </a:cubicBezTo>
                    <a:cubicBezTo>
                      <a:pt x="1646" y="56"/>
                      <a:pt x="1564" y="82"/>
                      <a:pt x="1483" y="95"/>
                    </a:cubicBezTo>
                    <a:cubicBezTo>
                      <a:pt x="1440" y="108"/>
                      <a:pt x="1414" y="108"/>
                      <a:pt x="1375" y="124"/>
                    </a:cubicBezTo>
                    <a:cubicBezTo>
                      <a:pt x="1359" y="124"/>
                      <a:pt x="1346" y="124"/>
                      <a:pt x="1320" y="137"/>
                    </a:cubicBezTo>
                    <a:cubicBezTo>
                      <a:pt x="1307" y="150"/>
                      <a:pt x="1294" y="163"/>
                      <a:pt x="1264" y="176"/>
                    </a:cubicBezTo>
                    <a:cubicBezTo>
                      <a:pt x="1225" y="189"/>
                      <a:pt x="1183" y="206"/>
                      <a:pt x="1143" y="219"/>
                    </a:cubicBezTo>
                    <a:cubicBezTo>
                      <a:pt x="1101" y="232"/>
                      <a:pt x="1062" y="232"/>
                      <a:pt x="1006" y="245"/>
                    </a:cubicBezTo>
                    <a:cubicBezTo>
                      <a:pt x="993" y="258"/>
                      <a:pt x="980" y="271"/>
                      <a:pt x="951" y="271"/>
                    </a:cubicBezTo>
                    <a:cubicBezTo>
                      <a:pt x="925" y="287"/>
                      <a:pt x="899" y="287"/>
                      <a:pt x="869" y="287"/>
                    </a:cubicBezTo>
                    <a:cubicBezTo>
                      <a:pt x="830" y="300"/>
                      <a:pt x="762" y="326"/>
                      <a:pt x="693" y="353"/>
                    </a:cubicBezTo>
                    <a:cubicBezTo>
                      <a:pt x="641" y="369"/>
                      <a:pt x="585" y="382"/>
                      <a:pt x="530" y="395"/>
                    </a:cubicBezTo>
                    <a:cubicBezTo>
                      <a:pt x="517" y="395"/>
                      <a:pt x="504" y="408"/>
                      <a:pt x="504" y="408"/>
                    </a:cubicBezTo>
                    <a:lnTo>
                      <a:pt x="478" y="408"/>
                    </a:lnTo>
                    <a:cubicBezTo>
                      <a:pt x="469" y="404"/>
                      <a:pt x="459" y="403"/>
                      <a:pt x="450" y="403"/>
                    </a:cubicBezTo>
                    <a:cubicBezTo>
                      <a:pt x="426" y="403"/>
                      <a:pt x="400" y="412"/>
                      <a:pt x="380" y="421"/>
                    </a:cubicBezTo>
                    <a:cubicBezTo>
                      <a:pt x="246" y="464"/>
                      <a:pt x="122" y="490"/>
                      <a:pt x="1" y="503"/>
                    </a:cubicBezTo>
                    <a:cubicBezTo>
                      <a:pt x="16" y="505"/>
                      <a:pt x="32" y="506"/>
                      <a:pt x="50" y="506"/>
                    </a:cubicBezTo>
                    <a:cubicBezTo>
                      <a:pt x="127" y="506"/>
                      <a:pt x="226" y="485"/>
                      <a:pt x="327" y="464"/>
                    </a:cubicBezTo>
                    <a:cubicBezTo>
                      <a:pt x="380" y="450"/>
                      <a:pt x="435" y="421"/>
                      <a:pt x="491" y="421"/>
                    </a:cubicBezTo>
                    <a:lnTo>
                      <a:pt x="517" y="421"/>
                    </a:lnTo>
                    <a:cubicBezTo>
                      <a:pt x="543" y="408"/>
                      <a:pt x="559" y="408"/>
                      <a:pt x="585" y="408"/>
                    </a:cubicBezTo>
                    <a:cubicBezTo>
                      <a:pt x="641" y="382"/>
                      <a:pt x="693" y="369"/>
                      <a:pt x="748" y="339"/>
                    </a:cubicBezTo>
                    <a:cubicBezTo>
                      <a:pt x="775" y="339"/>
                      <a:pt x="804" y="326"/>
                      <a:pt x="830" y="313"/>
                    </a:cubicBezTo>
                    <a:cubicBezTo>
                      <a:pt x="869" y="313"/>
                      <a:pt x="899" y="313"/>
                      <a:pt x="938" y="300"/>
                    </a:cubicBezTo>
                    <a:cubicBezTo>
                      <a:pt x="993" y="271"/>
                      <a:pt x="1019" y="258"/>
                      <a:pt x="1075" y="245"/>
                    </a:cubicBezTo>
                    <a:cubicBezTo>
                      <a:pt x="1130" y="232"/>
                      <a:pt x="1183" y="219"/>
                      <a:pt x="1238" y="206"/>
                    </a:cubicBezTo>
                    <a:cubicBezTo>
                      <a:pt x="1294" y="189"/>
                      <a:pt x="1320" y="163"/>
                      <a:pt x="1346" y="137"/>
                    </a:cubicBezTo>
                    <a:cubicBezTo>
                      <a:pt x="1401" y="137"/>
                      <a:pt x="1427" y="137"/>
                      <a:pt x="1483" y="124"/>
                    </a:cubicBezTo>
                    <a:cubicBezTo>
                      <a:pt x="1551" y="108"/>
                      <a:pt x="1633" y="82"/>
                      <a:pt x="1715" y="56"/>
                    </a:cubicBezTo>
                    <a:cubicBezTo>
                      <a:pt x="1728" y="42"/>
                      <a:pt x="1741" y="42"/>
                      <a:pt x="1754" y="26"/>
                    </a:cubicBezTo>
                    <a:lnTo>
                      <a:pt x="1783" y="26"/>
                    </a:lnTo>
                    <a:cubicBezTo>
                      <a:pt x="1848" y="26"/>
                      <a:pt x="1904" y="13"/>
                      <a:pt x="1959" y="13"/>
                    </a:cubicBezTo>
                    <a:lnTo>
                      <a:pt x="1999" y="13"/>
                    </a:lnTo>
                    <a:cubicBezTo>
                      <a:pt x="2028" y="13"/>
                      <a:pt x="2067" y="0"/>
                      <a:pt x="208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53"/>
              <p:cNvSpPr/>
              <p:nvPr/>
            </p:nvSpPr>
            <p:spPr>
              <a:xfrm>
                <a:off x="6873325" y="2075725"/>
                <a:ext cx="36350" cy="24975"/>
              </a:xfrm>
              <a:custGeom>
                <a:avLst/>
                <a:gdLst/>
                <a:ahLst/>
                <a:cxnLst/>
                <a:rect l="l" t="t" r="r" b="b"/>
                <a:pathLst>
                  <a:path w="1454" h="999" extrusionOk="0">
                    <a:moveTo>
                      <a:pt x="1444" y="1"/>
                    </a:moveTo>
                    <a:cubicBezTo>
                      <a:pt x="1440" y="1"/>
                      <a:pt x="1435" y="2"/>
                      <a:pt x="1427" y="6"/>
                    </a:cubicBezTo>
                    <a:cubicBezTo>
                      <a:pt x="1401" y="19"/>
                      <a:pt x="1371" y="49"/>
                      <a:pt x="1345" y="75"/>
                    </a:cubicBezTo>
                    <a:cubicBezTo>
                      <a:pt x="1371" y="62"/>
                      <a:pt x="1414" y="35"/>
                      <a:pt x="1453" y="19"/>
                    </a:cubicBezTo>
                    <a:cubicBezTo>
                      <a:pt x="1453" y="10"/>
                      <a:pt x="1453" y="1"/>
                      <a:pt x="1444" y="1"/>
                    </a:cubicBezTo>
                    <a:close/>
                    <a:moveTo>
                      <a:pt x="1345" y="75"/>
                    </a:moveTo>
                    <a:cubicBezTo>
                      <a:pt x="1306" y="101"/>
                      <a:pt x="1251" y="143"/>
                      <a:pt x="1208" y="169"/>
                    </a:cubicBezTo>
                    <a:cubicBezTo>
                      <a:pt x="1156" y="199"/>
                      <a:pt x="1101" y="238"/>
                      <a:pt x="1045" y="264"/>
                    </a:cubicBezTo>
                    <a:cubicBezTo>
                      <a:pt x="993" y="293"/>
                      <a:pt x="924" y="332"/>
                      <a:pt x="898" y="362"/>
                    </a:cubicBezTo>
                    <a:lnTo>
                      <a:pt x="869" y="388"/>
                    </a:lnTo>
                    <a:cubicBezTo>
                      <a:pt x="869" y="401"/>
                      <a:pt x="843" y="414"/>
                      <a:pt x="817" y="414"/>
                    </a:cubicBezTo>
                    <a:cubicBezTo>
                      <a:pt x="761" y="457"/>
                      <a:pt x="693" y="483"/>
                      <a:pt x="624" y="525"/>
                    </a:cubicBezTo>
                    <a:cubicBezTo>
                      <a:pt x="637" y="538"/>
                      <a:pt x="637" y="551"/>
                      <a:pt x="611" y="577"/>
                    </a:cubicBezTo>
                    <a:cubicBezTo>
                      <a:pt x="598" y="590"/>
                      <a:pt x="585" y="607"/>
                      <a:pt x="572" y="607"/>
                    </a:cubicBezTo>
                    <a:cubicBezTo>
                      <a:pt x="503" y="646"/>
                      <a:pt x="448" y="688"/>
                      <a:pt x="392" y="727"/>
                    </a:cubicBezTo>
                    <a:cubicBezTo>
                      <a:pt x="353" y="740"/>
                      <a:pt x="311" y="770"/>
                      <a:pt x="298" y="783"/>
                    </a:cubicBezTo>
                    <a:lnTo>
                      <a:pt x="298" y="809"/>
                    </a:lnTo>
                    <a:cubicBezTo>
                      <a:pt x="285" y="809"/>
                      <a:pt x="271" y="822"/>
                      <a:pt x="258" y="822"/>
                    </a:cubicBezTo>
                    <a:cubicBezTo>
                      <a:pt x="203" y="851"/>
                      <a:pt x="147" y="878"/>
                      <a:pt x="95" y="904"/>
                    </a:cubicBezTo>
                    <a:cubicBezTo>
                      <a:pt x="40" y="946"/>
                      <a:pt x="1" y="972"/>
                      <a:pt x="14" y="998"/>
                    </a:cubicBezTo>
                    <a:lnTo>
                      <a:pt x="14" y="985"/>
                    </a:lnTo>
                    <a:cubicBezTo>
                      <a:pt x="95" y="959"/>
                      <a:pt x="121" y="917"/>
                      <a:pt x="177" y="878"/>
                    </a:cubicBezTo>
                    <a:cubicBezTo>
                      <a:pt x="229" y="835"/>
                      <a:pt x="340" y="796"/>
                      <a:pt x="366" y="770"/>
                    </a:cubicBezTo>
                    <a:cubicBezTo>
                      <a:pt x="379" y="754"/>
                      <a:pt x="379" y="754"/>
                      <a:pt x="379" y="740"/>
                    </a:cubicBezTo>
                    <a:cubicBezTo>
                      <a:pt x="392" y="727"/>
                      <a:pt x="435" y="714"/>
                      <a:pt x="461" y="701"/>
                    </a:cubicBezTo>
                    <a:cubicBezTo>
                      <a:pt x="516" y="659"/>
                      <a:pt x="585" y="620"/>
                      <a:pt x="637" y="590"/>
                    </a:cubicBezTo>
                    <a:cubicBezTo>
                      <a:pt x="666" y="564"/>
                      <a:pt x="693" y="551"/>
                      <a:pt x="706" y="538"/>
                    </a:cubicBezTo>
                    <a:cubicBezTo>
                      <a:pt x="719" y="525"/>
                      <a:pt x="719" y="509"/>
                      <a:pt x="735" y="496"/>
                    </a:cubicBezTo>
                    <a:cubicBezTo>
                      <a:pt x="787" y="427"/>
                      <a:pt x="993" y="362"/>
                      <a:pt x="1061" y="280"/>
                    </a:cubicBezTo>
                    <a:cubicBezTo>
                      <a:pt x="1101" y="238"/>
                      <a:pt x="1127" y="238"/>
                      <a:pt x="1195" y="199"/>
                    </a:cubicBezTo>
                    <a:cubicBezTo>
                      <a:pt x="1264" y="156"/>
                      <a:pt x="1306" y="117"/>
                      <a:pt x="1345" y="75"/>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53"/>
              <p:cNvSpPr/>
              <p:nvPr/>
            </p:nvSpPr>
            <p:spPr>
              <a:xfrm>
                <a:off x="6867525" y="2061575"/>
                <a:ext cx="42875" cy="21500"/>
              </a:xfrm>
              <a:custGeom>
                <a:avLst/>
                <a:gdLst/>
                <a:ahLst/>
                <a:cxnLst/>
                <a:rect l="l" t="t" r="r" b="b"/>
                <a:pathLst>
                  <a:path w="1715" h="860" extrusionOk="0">
                    <a:moveTo>
                      <a:pt x="1701" y="1"/>
                    </a:moveTo>
                    <a:cubicBezTo>
                      <a:pt x="1697" y="4"/>
                      <a:pt x="1692" y="8"/>
                      <a:pt x="1688" y="11"/>
                    </a:cubicBezTo>
                    <a:lnTo>
                      <a:pt x="1688" y="11"/>
                    </a:lnTo>
                    <a:cubicBezTo>
                      <a:pt x="1696" y="8"/>
                      <a:pt x="1705" y="4"/>
                      <a:pt x="1714" y="1"/>
                    </a:cubicBezTo>
                    <a:close/>
                    <a:moveTo>
                      <a:pt x="1688" y="11"/>
                    </a:moveTo>
                    <a:cubicBezTo>
                      <a:pt x="1618" y="39"/>
                      <a:pt x="1557" y="72"/>
                      <a:pt x="1496" y="96"/>
                    </a:cubicBezTo>
                    <a:cubicBezTo>
                      <a:pt x="1470" y="112"/>
                      <a:pt x="1440" y="125"/>
                      <a:pt x="1401" y="138"/>
                    </a:cubicBezTo>
                    <a:cubicBezTo>
                      <a:pt x="1401" y="151"/>
                      <a:pt x="1388" y="151"/>
                      <a:pt x="1388" y="151"/>
                    </a:cubicBezTo>
                    <a:cubicBezTo>
                      <a:pt x="1375" y="164"/>
                      <a:pt x="1359" y="177"/>
                      <a:pt x="1359" y="193"/>
                    </a:cubicBezTo>
                    <a:cubicBezTo>
                      <a:pt x="1346" y="207"/>
                      <a:pt x="1333" y="220"/>
                      <a:pt x="1333" y="220"/>
                    </a:cubicBezTo>
                    <a:cubicBezTo>
                      <a:pt x="1333" y="246"/>
                      <a:pt x="1359" y="246"/>
                      <a:pt x="1346" y="275"/>
                    </a:cubicBezTo>
                    <a:cubicBezTo>
                      <a:pt x="1319" y="301"/>
                      <a:pt x="1277" y="314"/>
                      <a:pt x="1225" y="340"/>
                    </a:cubicBezTo>
                    <a:cubicBezTo>
                      <a:pt x="1182" y="357"/>
                      <a:pt x="1143" y="370"/>
                      <a:pt x="1101" y="396"/>
                    </a:cubicBezTo>
                    <a:lnTo>
                      <a:pt x="1062" y="396"/>
                    </a:lnTo>
                    <a:cubicBezTo>
                      <a:pt x="1057" y="400"/>
                      <a:pt x="1053" y="402"/>
                      <a:pt x="1048" y="402"/>
                    </a:cubicBezTo>
                    <a:cubicBezTo>
                      <a:pt x="1038" y="402"/>
                      <a:pt x="1028" y="396"/>
                      <a:pt x="1019" y="396"/>
                    </a:cubicBezTo>
                    <a:lnTo>
                      <a:pt x="1006" y="396"/>
                    </a:lnTo>
                    <a:cubicBezTo>
                      <a:pt x="980" y="409"/>
                      <a:pt x="951" y="422"/>
                      <a:pt x="938" y="438"/>
                    </a:cubicBezTo>
                    <a:cubicBezTo>
                      <a:pt x="925" y="438"/>
                      <a:pt x="925" y="438"/>
                      <a:pt x="911" y="451"/>
                    </a:cubicBezTo>
                    <a:cubicBezTo>
                      <a:pt x="899" y="451"/>
                      <a:pt x="681" y="547"/>
                      <a:pt x="656" y="547"/>
                    </a:cubicBezTo>
                    <a:cubicBezTo>
                      <a:pt x="654" y="547"/>
                      <a:pt x="654" y="547"/>
                      <a:pt x="654" y="546"/>
                    </a:cubicBezTo>
                    <a:lnTo>
                      <a:pt x="654" y="572"/>
                    </a:lnTo>
                    <a:cubicBezTo>
                      <a:pt x="543" y="615"/>
                      <a:pt x="435" y="667"/>
                      <a:pt x="314" y="709"/>
                    </a:cubicBezTo>
                    <a:cubicBezTo>
                      <a:pt x="327" y="709"/>
                      <a:pt x="327" y="722"/>
                      <a:pt x="298" y="735"/>
                    </a:cubicBezTo>
                    <a:cubicBezTo>
                      <a:pt x="285" y="748"/>
                      <a:pt x="259" y="765"/>
                      <a:pt x="233" y="778"/>
                    </a:cubicBezTo>
                    <a:cubicBezTo>
                      <a:pt x="190" y="791"/>
                      <a:pt x="151" y="804"/>
                      <a:pt x="109" y="817"/>
                    </a:cubicBezTo>
                    <a:cubicBezTo>
                      <a:pt x="90" y="826"/>
                      <a:pt x="62" y="838"/>
                      <a:pt x="33" y="848"/>
                    </a:cubicBezTo>
                    <a:lnTo>
                      <a:pt x="33" y="848"/>
                    </a:lnTo>
                    <a:cubicBezTo>
                      <a:pt x="50" y="844"/>
                      <a:pt x="70" y="840"/>
                      <a:pt x="95" y="830"/>
                    </a:cubicBezTo>
                    <a:cubicBezTo>
                      <a:pt x="95" y="830"/>
                      <a:pt x="109" y="830"/>
                      <a:pt x="122" y="817"/>
                    </a:cubicBezTo>
                    <a:cubicBezTo>
                      <a:pt x="177" y="804"/>
                      <a:pt x="233" y="791"/>
                      <a:pt x="272" y="778"/>
                    </a:cubicBezTo>
                    <a:cubicBezTo>
                      <a:pt x="298" y="778"/>
                      <a:pt x="314" y="765"/>
                      <a:pt x="327" y="765"/>
                    </a:cubicBezTo>
                    <a:cubicBezTo>
                      <a:pt x="340" y="748"/>
                      <a:pt x="327" y="748"/>
                      <a:pt x="340" y="735"/>
                    </a:cubicBezTo>
                    <a:cubicBezTo>
                      <a:pt x="353" y="722"/>
                      <a:pt x="366" y="722"/>
                      <a:pt x="366" y="722"/>
                    </a:cubicBezTo>
                    <a:cubicBezTo>
                      <a:pt x="448" y="683"/>
                      <a:pt x="530" y="641"/>
                      <a:pt x="611" y="615"/>
                    </a:cubicBezTo>
                    <a:cubicBezTo>
                      <a:pt x="641" y="601"/>
                      <a:pt x="654" y="601"/>
                      <a:pt x="667" y="585"/>
                    </a:cubicBezTo>
                    <a:cubicBezTo>
                      <a:pt x="680" y="585"/>
                      <a:pt x="693" y="572"/>
                      <a:pt x="706" y="559"/>
                    </a:cubicBezTo>
                    <a:cubicBezTo>
                      <a:pt x="761" y="520"/>
                      <a:pt x="856" y="490"/>
                      <a:pt x="938" y="464"/>
                    </a:cubicBezTo>
                    <a:cubicBezTo>
                      <a:pt x="967" y="451"/>
                      <a:pt x="980" y="451"/>
                      <a:pt x="1006" y="438"/>
                    </a:cubicBezTo>
                    <a:lnTo>
                      <a:pt x="1088" y="438"/>
                    </a:lnTo>
                    <a:cubicBezTo>
                      <a:pt x="1114" y="422"/>
                      <a:pt x="1143" y="422"/>
                      <a:pt x="1169" y="409"/>
                    </a:cubicBezTo>
                    <a:cubicBezTo>
                      <a:pt x="1251" y="396"/>
                      <a:pt x="1319" y="396"/>
                      <a:pt x="1375" y="396"/>
                    </a:cubicBezTo>
                    <a:cubicBezTo>
                      <a:pt x="1333" y="383"/>
                      <a:pt x="1264" y="383"/>
                      <a:pt x="1195" y="383"/>
                    </a:cubicBezTo>
                    <a:cubicBezTo>
                      <a:pt x="1251" y="340"/>
                      <a:pt x="1306" y="314"/>
                      <a:pt x="1375" y="288"/>
                    </a:cubicBezTo>
                    <a:cubicBezTo>
                      <a:pt x="1401" y="275"/>
                      <a:pt x="1414" y="246"/>
                      <a:pt x="1414" y="233"/>
                    </a:cubicBezTo>
                    <a:cubicBezTo>
                      <a:pt x="1427" y="220"/>
                      <a:pt x="1427" y="207"/>
                      <a:pt x="1427" y="193"/>
                    </a:cubicBezTo>
                    <a:cubicBezTo>
                      <a:pt x="1440" y="177"/>
                      <a:pt x="1470" y="138"/>
                      <a:pt x="1509" y="112"/>
                    </a:cubicBezTo>
                    <a:cubicBezTo>
                      <a:pt x="1522" y="112"/>
                      <a:pt x="1522" y="112"/>
                      <a:pt x="1538" y="96"/>
                    </a:cubicBezTo>
                    <a:cubicBezTo>
                      <a:pt x="1586" y="72"/>
                      <a:pt x="1637" y="48"/>
                      <a:pt x="1688" y="11"/>
                    </a:cubicBezTo>
                    <a:close/>
                    <a:moveTo>
                      <a:pt x="33" y="848"/>
                    </a:moveTo>
                    <a:cubicBezTo>
                      <a:pt x="22" y="851"/>
                      <a:pt x="11" y="854"/>
                      <a:pt x="1" y="859"/>
                    </a:cubicBezTo>
                    <a:cubicBezTo>
                      <a:pt x="11" y="856"/>
                      <a:pt x="22" y="852"/>
                      <a:pt x="33" y="848"/>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53"/>
              <p:cNvSpPr/>
              <p:nvPr/>
            </p:nvSpPr>
            <p:spPr>
              <a:xfrm>
                <a:off x="6852200" y="2087775"/>
                <a:ext cx="10225" cy="7525"/>
              </a:xfrm>
              <a:custGeom>
                <a:avLst/>
                <a:gdLst/>
                <a:ahLst/>
                <a:cxnLst/>
                <a:rect l="l" t="t" r="r" b="b"/>
                <a:pathLst>
                  <a:path w="409" h="301" extrusionOk="0">
                    <a:moveTo>
                      <a:pt x="327" y="43"/>
                    </a:moveTo>
                    <a:lnTo>
                      <a:pt x="327" y="43"/>
                    </a:lnTo>
                    <a:cubicBezTo>
                      <a:pt x="300" y="56"/>
                      <a:pt x="300" y="69"/>
                      <a:pt x="314" y="69"/>
                    </a:cubicBezTo>
                    <a:cubicBezTo>
                      <a:pt x="327" y="82"/>
                      <a:pt x="340" y="82"/>
                      <a:pt x="340" y="82"/>
                    </a:cubicBezTo>
                    <a:cubicBezTo>
                      <a:pt x="340" y="95"/>
                      <a:pt x="300" y="108"/>
                      <a:pt x="300" y="125"/>
                    </a:cubicBezTo>
                    <a:lnTo>
                      <a:pt x="300" y="138"/>
                    </a:lnTo>
                    <a:lnTo>
                      <a:pt x="287" y="151"/>
                    </a:lnTo>
                    <a:cubicBezTo>
                      <a:pt x="258" y="164"/>
                      <a:pt x="245" y="177"/>
                      <a:pt x="219" y="190"/>
                    </a:cubicBezTo>
                    <a:cubicBezTo>
                      <a:pt x="193" y="206"/>
                      <a:pt x="176" y="219"/>
                      <a:pt x="163" y="219"/>
                    </a:cubicBezTo>
                    <a:cubicBezTo>
                      <a:pt x="150" y="232"/>
                      <a:pt x="150" y="232"/>
                      <a:pt x="137" y="245"/>
                    </a:cubicBezTo>
                    <a:cubicBezTo>
                      <a:pt x="108" y="254"/>
                      <a:pt x="75" y="263"/>
                      <a:pt x="43" y="277"/>
                    </a:cubicBezTo>
                    <a:lnTo>
                      <a:pt x="43" y="277"/>
                    </a:lnTo>
                    <a:lnTo>
                      <a:pt x="43" y="272"/>
                    </a:lnTo>
                    <a:lnTo>
                      <a:pt x="43" y="245"/>
                    </a:lnTo>
                    <a:cubicBezTo>
                      <a:pt x="43" y="232"/>
                      <a:pt x="69" y="219"/>
                      <a:pt x="69" y="206"/>
                    </a:cubicBezTo>
                    <a:cubicBezTo>
                      <a:pt x="82" y="190"/>
                      <a:pt x="69" y="190"/>
                      <a:pt x="69" y="177"/>
                    </a:cubicBezTo>
                    <a:cubicBezTo>
                      <a:pt x="95" y="164"/>
                      <a:pt x="124" y="151"/>
                      <a:pt x="150" y="138"/>
                    </a:cubicBezTo>
                    <a:cubicBezTo>
                      <a:pt x="163" y="125"/>
                      <a:pt x="176" y="108"/>
                      <a:pt x="176" y="95"/>
                    </a:cubicBezTo>
                    <a:cubicBezTo>
                      <a:pt x="232" y="82"/>
                      <a:pt x="274" y="56"/>
                      <a:pt x="327" y="43"/>
                    </a:cubicBezTo>
                    <a:close/>
                    <a:moveTo>
                      <a:pt x="382" y="1"/>
                    </a:moveTo>
                    <a:lnTo>
                      <a:pt x="382" y="1"/>
                    </a:lnTo>
                    <a:cubicBezTo>
                      <a:pt x="340" y="14"/>
                      <a:pt x="314" y="27"/>
                      <a:pt x="287" y="43"/>
                    </a:cubicBezTo>
                    <a:cubicBezTo>
                      <a:pt x="245" y="56"/>
                      <a:pt x="219" y="56"/>
                      <a:pt x="193" y="69"/>
                    </a:cubicBezTo>
                    <a:cubicBezTo>
                      <a:pt x="163" y="82"/>
                      <a:pt x="163" y="95"/>
                      <a:pt x="150" y="95"/>
                    </a:cubicBezTo>
                    <a:cubicBezTo>
                      <a:pt x="124" y="125"/>
                      <a:pt x="69" y="151"/>
                      <a:pt x="30" y="177"/>
                    </a:cubicBezTo>
                    <a:cubicBezTo>
                      <a:pt x="13" y="177"/>
                      <a:pt x="0" y="190"/>
                      <a:pt x="0" y="190"/>
                    </a:cubicBezTo>
                    <a:cubicBezTo>
                      <a:pt x="0" y="206"/>
                      <a:pt x="13" y="206"/>
                      <a:pt x="13" y="219"/>
                    </a:cubicBezTo>
                    <a:cubicBezTo>
                      <a:pt x="13" y="232"/>
                      <a:pt x="0" y="245"/>
                      <a:pt x="0" y="258"/>
                    </a:cubicBezTo>
                    <a:cubicBezTo>
                      <a:pt x="0" y="272"/>
                      <a:pt x="0" y="272"/>
                      <a:pt x="13" y="288"/>
                    </a:cubicBezTo>
                    <a:cubicBezTo>
                      <a:pt x="13" y="288"/>
                      <a:pt x="15" y="289"/>
                      <a:pt x="17" y="290"/>
                    </a:cubicBezTo>
                    <a:lnTo>
                      <a:pt x="17" y="290"/>
                    </a:lnTo>
                    <a:cubicBezTo>
                      <a:pt x="11" y="294"/>
                      <a:pt x="6" y="297"/>
                      <a:pt x="0" y="301"/>
                    </a:cubicBezTo>
                    <a:cubicBezTo>
                      <a:pt x="8" y="298"/>
                      <a:pt x="17" y="296"/>
                      <a:pt x="27" y="293"/>
                    </a:cubicBezTo>
                    <a:lnTo>
                      <a:pt x="27" y="293"/>
                    </a:lnTo>
                    <a:cubicBezTo>
                      <a:pt x="29" y="293"/>
                      <a:pt x="31" y="294"/>
                      <a:pt x="33" y="294"/>
                    </a:cubicBezTo>
                    <a:cubicBezTo>
                      <a:pt x="39" y="294"/>
                      <a:pt x="47" y="292"/>
                      <a:pt x="56" y="288"/>
                    </a:cubicBezTo>
                    <a:lnTo>
                      <a:pt x="45" y="288"/>
                    </a:lnTo>
                    <a:cubicBezTo>
                      <a:pt x="82" y="277"/>
                      <a:pt x="123" y="264"/>
                      <a:pt x="150" y="245"/>
                    </a:cubicBezTo>
                    <a:cubicBezTo>
                      <a:pt x="176" y="232"/>
                      <a:pt x="206" y="219"/>
                      <a:pt x="232" y="190"/>
                    </a:cubicBezTo>
                    <a:cubicBezTo>
                      <a:pt x="258" y="177"/>
                      <a:pt x="287" y="164"/>
                      <a:pt x="314" y="151"/>
                    </a:cubicBezTo>
                    <a:lnTo>
                      <a:pt x="382" y="82"/>
                    </a:lnTo>
                    <a:cubicBezTo>
                      <a:pt x="408" y="56"/>
                      <a:pt x="382" y="69"/>
                      <a:pt x="382" y="56"/>
                    </a:cubicBezTo>
                    <a:cubicBezTo>
                      <a:pt x="369" y="43"/>
                      <a:pt x="382" y="14"/>
                      <a:pt x="3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53"/>
              <p:cNvSpPr/>
              <p:nvPr/>
            </p:nvSpPr>
            <p:spPr>
              <a:xfrm>
                <a:off x="6854550" y="2093575"/>
                <a:ext cx="5825" cy="5075"/>
              </a:xfrm>
              <a:custGeom>
                <a:avLst/>
                <a:gdLst/>
                <a:ahLst/>
                <a:cxnLst/>
                <a:rect l="l" t="t" r="r" b="b"/>
                <a:pathLst>
                  <a:path w="233" h="203" extrusionOk="0">
                    <a:moveTo>
                      <a:pt x="30" y="0"/>
                    </a:moveTo>
                    <a:lnTo>
                      <a:pt x="30" y="0"/>
                    </a:lnTo>
                    <a:cubicBezTo>
                      <a:pt x="1" y="56"/>
                      <a:pt x="99" y="56"/>
                      <a:pt x="82" y="108"/>
                    </a:cubicBezTo>
                    <a:lnTo>
                      <a:pt x="69" y="121"/>
                    </a:lnTo>
                    <a:cubicBezTo>
                      <a:pt x="69" y="137"/>
                      <a:pt x="82" y="137"/>
                      <a:pt x="99" y="137"/>
                    </a:cubicBezTo>
                    <a:cubicBezTo>
                      <a:pt x="125" y="137"/>
                      <a:pt x="151" y="121"/>
                      <a:pt x="164" y="121"/>
                    </a:cubicBezTo>
                    <a:cubicBezTo>
                      <a:pt x="180" y="151"/>
                      <a:pt x="180" y="177"/>
                      <a:pt x="164" y="203"/>
                    </a:cubicBezTo>
                    <a:cubicBezTo>
                      <a:pt x="180" y="190"/>
                      <a:pt x="206" y="177"/>
                      <a:pt x="206" y="177"/>
                    </a:cubicBezTo>
                    <a:cubicBezTo>
                      <a:pt x="180" y="151"/>
                      <a:pt x="220" y="108"/>
                      <a:pt x="233" y="82"/>
                    </a:cubicBezTo>
                    <a:lnTo>
                      <a:pt x="233" y="82"/>
                    </a:lnTo>
                    <a:cubicBezTo>
                      <a:pt x="206" y="95"/>
                      <a:pt x="164" y="95"/>
                      <a:pt x="151" y="95"/>
                    </a:cubicBezTo>
                    <a:cubicBezTo>
                      <a:pt x="138" y="95"/>
                      <a:pt x="138" y="95"/>
                      <a:pt x="138" y="82"/>
                    </a:cubicBezTo>
                    <a:cubicBezTo>
                      <a:pt x="125" y="69"/>
                      <a:pt x="125" y="56"/>
                      <a:pt x="112" y="40"/>
                    </a:cubicBezTo>
                    <a:cubicBezTo>
                      <a:pt x="112" y="26"/>
                      <a:pt x="125" y="26"/>
                      <a:pt x="112" y="13"/>
                    </a:cubicBezTo>
                    <a:lnTo>
                      <a:pt x="82" y="13"/>
                    </a:lnTo>
                    <a:cubicBezTo>
                      <a:pt x="78" y="18"/>
                      <a:pt x="75" y="19"/>
                      <a:pt x="73" y="19"/>
                    </a:cubicBezTo>
                    <a:cubicBezTo>
                      <a:pt x="69" y="19"/>
                      <a:pt x="69" y="13"/>
                      <a:pt x="69" y="13"/>
                    </a:cubicBezTo>
                    <a:cubicBezTo>
                      <a:pt x="56" y="13"/>
                      <a:pt x="43" y="13"/>
                      <a:pt x="3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53"/>
              <p:cNvSpPr/>
              <p:nvPr/>
            </p:nvSpPr>
            <p:spPr>
              <a:xfrm>
                <a:off x="6860350" y="2081975"/>
                <a:ext cx="10550" cy="7225"/>
              </a:xfrm>
              <a:custGeom>
                <a:avLst/>
                <a:gdLst/>
                <a:ahLst/>
                <a:cxnLst/>
                <a:rect l="l" t="t" r="r" b="b"/>
                <a:pathLst>
                  <a:path w="422" h="289" extrusionOk="0">
                    <a:moveTo>
                      <a:pt x="409" y="1"/>
                    </a:moveTo>
                    <a:cubicBezTo>
                      <a:pt x="314" y="30"/>
                      <a:pt x="245" y="82"/>
                      <a:pt x="177" y="138"/>
                    </a:cubicBezTo>
                    <a:cubicBezTo>
                      <a:pt x="193" y="138"/>
                      <a:pt x="193" y="151"/>
                      <a:pt x="177" y="164"/>
                    </a:cubicBezTo>
                    <a:cubicBezTo>
                      <a:pt x="177" y="177"/>
                      <a:pt x="151" y="193"/>
                      <a:pt x="138" y="207"/>
                    </a:cubicBezTo>
                    <a:cubicBezTo>
                      <a:pt x="95" y="233"/>
                      <a:pt x="56" y="259"/>
                      <a:pt x="1" y="288"/>
                    </a:cubicBezTo>
                    <a:cubicBezTo>
                      <a:pt x="43" y="275"/>
                      <a:pt x="69" y="259"/>
                      <a:pt x="112" y="246"/>
                    </a:cubicBezTo>
                    <a:cubicBezTo>
                      <a:pt x="138" y="220"/>
                      <a:pt x="164" y="207"/>
                      <a:pt x="177" y="193"/>
                    </a:cubicBezTo>
                    <a:cubicBezTo>
                      <a:pt x="206" y="177"/>
                      <a:pt x="219" y="164"/>
                      <a:pt x="219" y="151"/>
                    </a:cubicBezTo>
                    <a:lnTo>
                      <a:pt x="219" y="138"/>
                    </a:lnTo>
                    <a:cubicBezTo>
                      <a:pt x="232" y="125"/>
                      <a:pt x="275" y="96"/>
                      <a:pt x="314" y="82"/>
                    </a:cubicBezTo>
                    <a:cubicBezTo>
                      <a:pt x="356" y="56"/>
                      <a:pt x="396" y="30"/>
                      <a:pt x="409" y="14"/>
                    </a:cubicBezTo>
                    <a:lnTo>
                      <a:pt x="42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53"/>
              <p:cNvSpPr/>
              <p:nvPr/>
            </p:nvSpPr>
            <p:spPr>
              <a:xfrm>
                <a:off x="6858300" y="2086075"/>
                <a:ext cx="37825" cy="6125"/>
              </a:xfrm>
              <a:custGeom>
                <a:avLst/>
                <a:gdLst/>
                <a:ahLst/>
                <a:cxnLst/>
                <a:rect l="l" t="t" r="r" b="b"/>
                <a:pathLst>
                  <a:path w="1513" h="245" extrusionOk="0">
                    <a:moveTo>
                      <a:pt x="1104" y="0"/>
                    </a:moveTo>
                    <a:cubicBezTo>
                      <a:pt x="1048" y="11"/>
                      <a:pt x="982" y="33"/>
                      <a:pt x="937" y="33"/>
                    </a:cubicBezTo>
                    <a:cubicBezTo>
                      <a:pt x="928" y="33"/>
                      <a:pt x="919" y="32"/>
                      <a:pt x="912" y="29"/>
                    </a:cubicBezTo>
                    <a:lnTo>
                      <a:pt x="872" y="29"/>
                    </a:lnTo>
                    <a:cubicBezTo>
                      <a:pt x="846" y="29"/>
                      <a:pt x="804" y="69"/>
                      <a:pt x="765" y="82"/>
                    </a:cubicBezTo>
                    <a:cubicBezTo>
                      <a:pt x="748" y="82"/>
                      <a:pt x="735" y="95"/>
                      <a:pt x="709" y="95"/>
                    </a:cubicBezTo>
                    <a:cubicBezTo>
                      <a:pt x="602" y="124"/>
                      <a:pt x="491" y="150"/>
                      <a:pt x="383" y="163"/>
                    </a:cubicBezTo>
                    <a:cubicBezTo>
                      <a:pt x="370" y="176"/>
                      <a:pt x="357" y="176"/>
                      <a:pt x="340" y="176"/>
                    </a:cubicBezTo>
                    <a:cubicBezTo>
                      <a:pt x="340" y="176"/>
                      <a:pt x="340" y="163"/>
                      <a:pt x="327" y="163"/>
                    </a:cubicBezTo>
                    <a:cubicBezTo>
                      <a:pt x="314" y="163"/>
                      <a:pt x="301" y="176"/>
                      <a:pt x="288" y="176"/>
                    </a:cubicBezTo>
                    <a:cubicBezTo>
                      <a:pt x="246" y="193"/>
                      <a:pt x="207" y="206"/>
                      <a:pt x="177" y="219"/>
                    </a:cubicBezTo>
                    <a:cubicBezTo>
                      <a:pt x="162" y="222"/>
                      <a:pt x="149" y="223"/>
                      <a:pt x="137" y="223"/>
                    </a:cubicBezTo>
                    <a:cubicBezTo>
                      <a:pt x="116" y="223"/>
                      <a:pt x="97" y="220"/>
                      <a:pt x="74" y="220"/>
                    </a:cubicBezTo>
                    <a:cubicBezTo>
                      <a:pt x="54" y="220"/>
                      <a:pt x="31" y="222"/>
                      <a:pt x="1" y="232"/>
                    </a:cubicBezTo>
                    <a:cubicBezTo>
                      <a:pt x="43" y="232"/>
                      <a:pt x="70" y="232"/>
                      <a:pt x="112" y="245"/>
                    </a:cubicBezTo>
                    <a:cubicBezTo>
                      <a:pt x="138" y="245"/>
                      <a:pt x="164" y="245"/>
                      <a:pt x="207" y="232"/>
                    </a:cubicBezTo>
                    <a:cubicBezTo>
                      <a:pt x="220" y="219"/>
                      <a:pt x="233" y="219"/>
                      <a:pt x="246" y="206"/>
                    </a:cubicBezTo>
                    <a:cubicBezTo>
                      <a:pt x="254" y="203"/>
                      <a:pt x="261" y="202"/>
                      <a:pt x="267" y="202"/>
                    </a:cubicBezTo>
                    <a:cubicBezTo>
                      <a:pt x="290" y="202"/>
                      <a:pt x="296" y="219"/>
                      <a:pt x="327" y="219"/>
                    </a:cubicBezTo>
                    <a:cubicBezTo>
                      <a:pt x="340" y="219"/>
                      <a:pt x="357" y="206"/>
                      <a:pt x="370" y="206"/>
                    </a:cubicBezTo>
                    <a:cubicBezTo>
                      <a:pt x="451" y="176"/>
                      <a:pt x="546" y="150"/>
                      <a:pt x="615" y="137"/>
                    </a:cubicBezTo>
                    <a:cubicBezTo>
                      <a:pt x="667" y="124"/>
                      <a:pt x="709" y="124"/>
                      <a:pt x="765" y="95"/>
                    </a:cubicBezTo>
                    <a:cubicBezTo>
                      <a:pt x="791" y="82"/>
                      <a:pt x="817" y="69"/>
                      <a:pt x="859" y="56"/>
                    </a:cubicBezTo>
                    <a:cubicBezTo>
                      <a:pt x="899" y="43"/>
                      <a:pt x="928" y="43"/>
                      <a:pt x="954" y="43"/>
                    </a:cubicBezTo>
                    <a:cubicBezTo>
                      <a:pt x="980" y="43"/>
                      <a:pt x="1023" y="43"/>
                      <a:pt x="1062" y="13"/>
                    </a:cubicBezTo>
                    <a:cubicBezTo>
                      <a:pt x="1075" y="43"/>
                      <a:pt x="1104" y="69"/>
                      <a:pt x="1130" y="95"/>
                    </a:cubicBezTo>
                    <a:lnTo>
                      <a:pt x="1143" y="95"/>
                    </a:lnTo>
                    <a:cubicBezTo>
                      <a:pt x="1156" y="95"/>
                      <a:pt x="1186" y="82"/>
                      <a:pt x="1199" y="69"/>
                    </a:cubicBezTo>
                    <a:lnTo>
                      <a:pt x="1254" y="69"/>
                    </a:lnTo>
                    <a:cubicBezTo>
                      <a:pt x="1275" y="79"/>
                      <a:pt x="1279" y="100"/>
                      <a:pt x="1293" y="100"/>
                    </a:cubicBezTo>
                    <a:cubicBezTo>
                      <a:pt x="1297" y="100"/>
                      <a:pt x="1301" y="98"/>
                      <a:pt x="1307" y="95"/>
                    </a:cubicBezTo>
                    <a:cubicBezTo>
                      <a:pt x="1362" y="95"/>
                      <a:pt x="1444" y="69"/>
                      <a:pt x="1512" y="56"/>
                    </a:cubicBezTo>
                    <a:cubicBezTo>
                      <a:pt x="1508" y="54"/>
                      <a:pt x="1502" y="53"/>
                      <a:pt x="1495" y="53"/>
                    </a:cubicBezTo>
                    <a:cubicBezTo>
                      <a:pt x="1463" y="53"/>
                      <a:pt x="1407" y="71"/>
                      <a:pt x="1369" y="71"/>
                    </a:cubicBezTo>
                    <a:cubicBezTo>
                      <a:pt x="1362" y="71"/>
                      <a:pt x="1355" y="71"/>
                      <a:pt x="1349" y="69"/>
                    </a:cubicBezTo>
                    <a:lnTo>
                      <a:pt x="1320" y="69"/>
                    </a:lnTo>
                    <a:lnTo>
                      <a:pt x="1320" y="56"/>
                    </a:lnTo>
                    <a:cubicBezTo>
                      <a:pt x="1320" y="43"/>
                      <a:pt x="1294" y="43"/>
                      <a:pt x="1280" y="29"/>
                    </a:cubicBezTo>
                    <a:cubicBezTo>
                      <a:pt x="1267" y="29"/>
                      <a:pt x="1254" y="29"/>
                      <a:pt x="1238" y="43"/>
                    </a:cubicBezTo>
                    <a:cubicBezTo>
                      <a:pt x="1225" y="43"/>
                      <a:pt x="1212" y="43"/>
                      <a:pt x="1199" y="56"/>
                    </a:cubicBezTo>
                    <a:cubicBezTo>
                      <a:pt x="1173" y="56"/>
                      <a:pt x="1156" y="56"/>
                      <a:pt x="1143" y="43"/>
                    </a:cubicBezTo>
                    <a:cubicBezTo>
                      <a:pt x="1130" y="43"/>
                      <a:pt x="1117" y="29"/>
                      <a:pt x="1117" y="13"/>
                    </a:cubicBezTo>
                    <a:lnTo>
                      <a:pt x="111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53"/>
              <p:cNvSpPr/>
              <p:nvPr/>
            </p:nvSpPr>
            <p:spPr>
              <a:xfrm>
                <a:off x="6859375" y="2096600"/>
                <a:ext cx="5825" cy="6125"/>
              </a:xfrm>
              <a:custGeom>
                <a:avLst/>
                <a:gdLst/>
                <a:ahLst/>
                <a:cxnLst/>
                <a:rect l="l" t="t" r="r" b="b"/>
                <a:pathLst>
                  <a:path w="233" h="245" extrusionOk="0">
                    <a:moveTo>
                      <a:pt x="0" y="0"/>
                    </a:moveTo>
                    <a:cubicBezTo>
                      <a:pt x="0" y="43"/>
                      <a:pt x="53" y="56"/>
                      <a:pt x="82" y="82"/>
                    </a:cubicBezTo>
                    <a:cubicBezTo>
                      <a:pt x="95" y="82"/>
                      <a:pt x="108" y="98"/>
                      <a:pt x="95" y="111"/>
                    </a:cubicBezTo>
                    <a:cubicBezTo>
                      <a:pt x="95" y="124"/>
                      <a:pt x="82" y="137"/>
                      <a:pt x="82" y="137"/>
                    </a:cubicBezTo>
                    <a:cubicBezTo>
                      <a:pt x="69" y="150"/>
                      <a:pt x="53" y="219"/>
                      <a:pt x="69" y="219"/>
                    </a:cubicBezTo>
                    <a:cubicBezTo>
                      <a:pt x="108" y="206"/>
                      <a:pt x="134" y="193"/>
                      <a:pt x="177" y="180"/>
                    </a:cubicBezTo>
                    <a:lnTo>
                      <a:pt x="177" y="245"/>
                    </a:lnTo>
                    <a:cubicBezTo>
                      <a:pt x="177" y="232"/>
                      <a:pt x="190" y="206"/>
                      <a:pt x="190" y="180"/>
                    </a:cubicBezTo>
                    <a:cubicBezTo>
                      <a:pt x="190" y="163"/>
                      <a:pt x="190" y="137"/>
                      <a:pt x="232" y="124"/>
                    </a:cubicBezTo>
                    <a:lnTo>
                      <a:pt x="232" y="124"/>
                    </a:lnTo>
                    <a:cubicBezTo>
                      <a:pt x="190" y="137"/>
                      <a:pt x="164" y="150"/>
                      <a:pt x="121" y="180"/>
                    </a:cubicBezTo>
                    <a:cubicBezTo>
                      <a:pt x="108" y="150"/>
                      <a:pt x="108" y="124"/>
                      <a:pt x="121" y="98"/>
                    </a:cubicBezTo>
                    <a:lnTo>
                      <a:pt x="121" y="82"/>
                    </a:lnTo>
                    <a:cubicBezTo>
                      <a:pt x="121" y="69"/>
                      <a:pt x="121" y="43"/>
                      <a:pt x="95" y="30"/>
                    </a:cubicBezTo>
                    <a:cubicBezTo>
                      <a:pt x="82" y="30"/>
                      <a:pt x="69" y="30"/>
                      <a:pt x="40" y="16"/>
                    </a:cubicBezTo>
                    <a:cubicBezTo>
                      <a:pt x="40" y="16"/>
                      <a:pt x="0" y="16"/>
                      <a:pt x="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53"/>
              <p:cNvSpPr/>
              <p:nvPr/>
            </p:nvSpPr>
            <p:spPr>
              <a:xfrm>
                <a:off x="6903525" y="2065675"/>
                <a:ext cx="13975" cy="9900"/>
              </a:xfrm>
              <a:custGeom>
                <a:avLst/>
                <a:gdLst/>
                <a:ahLst/>
                <a:cxnLst/>
                <a:rect l="l" t="t" r="r" b="b"/>
                <a:pathLst>
                  <a:path w="559" h="396" extrusionOk="0">
                    <a:moveTo>
                      <a:pt x="558" y="0"/>
                    </a:moveTo>
                    <a:lnTo>
                      <a:pt x="558" y="0"/>
                    </a:lnTo>
                    <a:cubicBezTo>
                      <a:pt x="558" y="1"/>
                      <a:pt x="557" y="2"/>
                      <a:pt x="556" y="3"/>
                    </a:cubicBezTo>
                    <a:lnTo>
                      <a:pt x="556" y="3"/>
                    </a:lnTo>
                    <a:cubicBezTo>
                      <a:pt x="557" y="2"/>
                      <a:pt x="558" y="1"/>
                      <a:pt x="558" y="0"/>
                    </a:cubicBezTo>
                    <a:close/>
                    <a:moveTo>
                      <a:pt x="492" y="198"/>
                    </a:moveTo>
                    <a:cubicBezTo>
                      <a:pt x="498" y="203"/>
                      <a:pt x="505" y="206"/>
                      <a:pt x="519" y="206"/>
                    </a:cubicBezTo>
                    <a:cubicBezTo>
                      <a:pt x="511" y="202"/>
                      <a:pt x="502" y="200"/>
                      <a:pt x="492" y="198"/>
                    </a:cubicBezTo>
                    <a:close/>
                    <a:moveTo>
                      <a:pt x="556" y="3"/>
                    </a:moveTo>
                    <a:lnTo>
                      <a:pt x="556" y="3"/>
                    </a:lnTo>
                    <a:cubicBezTo>
                      <a:pt x="531" y="33"/>
                      <a:pt x="504" y="83"/>
                      <a:pt x="438" y="111"/>
                    </a:cubicBezTo>
                    <a:cubicBezTo>
                      <a:pt x="425" y="124"/>
                      <a:pt x="382" y="137"/>
                      <a:pt x="369" y="137"/>
                    </a:cubicBezTo>
                    <a:cubicBezTo>
                      <a:pt x="356" y="150"/>
                      <a:pt x="356" y="150"/>
                      <a:pt x="356" y="163"/>
                    </a:cubicBezTo>
                    <a:cubicBezTo>
                      <a:pt x="274" y="245"/>
                      <a:pt x="137" y="326"/>
                      <a:pt x="0" y="395"/>
                    </a:cubicBezTo>
                    <a:cubicBezTo>
                      <a:pt x="82" y="369"/>
                      <a:pt x="163" y="326"/>
                      <a:pt x="219" y="274"/>
                    </a:cubicBezTo>
                    <a:cubicBezTo>
                      <a:pt x="261" y="258"/>
                      <a:pt x="301" y="232"/>
                      <a:pt x="343" y="206"/>
                    </a:cubicBezTo>
                    <a:lnTo>
                      <a:pt x="382" y="206"/>
                    </a:lnTo>
                    <a:cubicBezTo>
                      <a:pt x="410" y="199"/>
                      <a:pt x="437" y="196"/>
                      <a:pt x="460" y="196"/>
                    </a:cubicBezTo>
                    <a:cubicBezTo>
                      <a:pt x="472" y="196"/>
                      <a:pt x="482" y="197"/>
                      <a:pt x="492" y="198"/>
                    </a:cubicBezTo>
                    <a:lnTo>
                      <a:pt x="492" y="198"/>
                    </a:lnTo>
                    <a:cubicBezTo>
                      <a:pt x="484" y="193"/>
                      <a:pt x="478" y="185"/>
                      <a:pt x="464" y="176"/>
                    </a:cubicBezTo>
                    <a:cubicBezTo>
                      <a:pt x="438" y="176"/>
                      <a:pt x="395" y="176"/>
                      <a:pt x="356" y="193"/>
                    </a:cubicBezTo>
                    <a:cubicBezTo>
                      <a:pt x="369" y="176"/>
                      <a:pt x="382" y="163"/>
                      <a:pt x="395" y="150"/>
                    </a:cubicBezTo>
                    <a:cubicBezTo>
                      <a:pt x="408" y="137"/>
                      <a:pt x="408" y="124"/>
                      <a:pt x="438" y="124"/>
                    </a:cubicBezTo>
                    <a:cubicBezTo>
                      <a:pt x="464" y="95"/>
                      <a:pt x="506" y="95"/>
                      <a:pt x="532" y="69"/>
                    </a:cubicBezTo>
                    <a:cubicBezTo>
                      <a:pt x="544" y="44"/>
                      <a:pt x="545" y="17"/>
                      <a:pt x="556" y="3"/>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53"/>
              <p:cNvSpPr/>
              <p:nvPr/>
            </p:nvSpPr>
            <p:spPr>
              <a:xfrm>
                <a:off x="6756300" y="2069425"/>
                <a:ext cx="84400" cy="26550"/>
              </a:xfrm>
              <a:custGeom>
                <a:avLst/>
                <a:gdLst/>
                <a:ahLst/>
                <a:cxnLst/>
                <a:rect l="l" t="t" r="r" b="b"/>
                <a:pathLst>
                  <a:path w="3376" h="1062" extrusionOk="0">
                    <a:moveTo>
                      <a:pt x="220" y="0"/>
                    </a:moveTo>
                    <a:lnTo>
                      <a:pt x="1" y="137"/>
                    </a:lnTo>
                    <a:lnTo>
                      <a:pt x="151" y="82"/>
                    </a:lnTo>
                    <a:lnTo>
                      <a:pt x="3376" y="1061"/>
                    </a:lnTo>
                    <a:lnTo>
                      <a:pt x="3307" y="953"/>
                    </a:lnTo>
                    <a:lnTo>
                      <a:pt x="22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53"/>
              <p:cNvSpPr/>
              <p:nvPr/>
            </p:nvSpPr>
            <p:spPr>
              <a:xfrm>
                <a:off x="6812450" y="2061575"/>
                <a:ext cx="81950" cy="57475"/>
              </a:xfrm>
              <a:custGeom>
                <a:avLst/>
                <a:gdLst/>
                <a:ahLst/>
                <a:cxnLst/>
                <a:rect l="l" t="t" r="r" b="b"/>
                <a:pathLst>
                  <a:path w="3278" h="2299" extrusionOk="0">
                    <a:moveTo>
                      <a:pt x="3278" y="1"/>
                    </a:moveTo>
                    <a:lnTo>
                      <a:pt x="1985" y="628"/>
                    </a:lnTo>
                    <a:lnTo>
                      <a:pt x="980" y="1431"/>
                    </a:lnTo>
                    <a:lnTo>
                      <a:pt x="298" y="2041"/>
                    </a:lnTo>
                    <a:lnTo>
                      <a:pt x="1" y="2299"/>
                    </a:lnTo>
                    <a:lnTo>
                      <a:pt x="422" y="2178"/>
                    </a:lnTo>
                    <a:lnTo>
                      <a:pt x="1019" y="1499"/>
                    </a:lnTo>
                    <a:lnTo>
                      <a:pt x="1917" y="804"/>
                    </a:lnTo>
                    <a:lnTo>
                      <a:pt x="327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53"/>
              <p:cNvSpPr/>
              <p:nvPr/>
            </p:nvSpPr>
            <p:spPr>
              <a:xfrm>
                <a:off x="6836200" y="2025200"/>
                <a:ext cx="57150" cy="35425"/>
              </a:xfrm>
              <a:custGeom>
                <a:avLst/>
                <a:gdLst/>
                <a:ahLst/>
                <a:cxnLst/>
                <a:rect l="l" t="t" r="r" b="b"/>
                <a:pathLst>
                  <a:path w="2286" h="1417" extrusionOk="0">
                    <a:moveTo>
                      <a:pt x="82" y="0"/>
                    </a:moveTo>
                    <a:lnTo>
                      <a:pt x="0" y="43"/>
                    </a:lnTo>
                    <a:lnTo>
                      <a:pt x="2285" y="1417"/>
                    </a:lnTo>
                    <a:lnTo>
                      <a:pt x="2285" y="1361"/>
                    </a:ln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53"/>
              <p:cNvSpPr/>
              <p:nvPr/>
            </p:nvSpPr>
            <p:spPr>
              <a:xfrm>
                <a:off x="6859375" y="2116000"/>
                <a:ext cx="14300" cy="32025"/>
              </a:xfrm>
              <a:custGeom>
                <a:avLst/>
                <a:gdLst/>
                <a:ahLst/>
                <a:cxnLst/>
                <a:rect l="l" t="t" r="r" b="b"/>
                <a:pathLst>
                  <a:path w="572" h="1281" extrusionOk="0">
                    <a:moveTo>
                      <a:pt x="559" y="1"/>
                    </a:moveTo>
                    <a:cubicBezTo>
                      <a:pt x="542" y="27"/>
                      <a:pt x="542" y="40"/>
                      <a:pt x="542" y="70"/>
                    </a:cubicBezTo>
                    <a:lnTo>
                      <a:pt x="529" y="83"/>
                    </a:lnTo>
                    <a:cubicBezTo>
                      <a:pt x="516" y="83"/>
                      <a:pt x="516" y="96"/>
                      <a:pt x="503" y="96"/>
                    </a:cubicBezTo>
                    <a:lnTo>
                      <a:pt x="503" y="109"/>
                    </a:lnTo>
                    <a:lnTo>
                      <a:pt x="503" y="164"/>
                    </a:lnTo>
                    <a:cubicBezTo>
                      <a:pt x="503" y="151"/>
                      <a:pt x="490" y="151"/>
                      <a:pt x="477" y="151"/>
                    </a:cubicBezTo>
                    <a:lnTo>
                      <a:pt x="461" y="138"/>
                    </a:lnTo>
                    <a:lnTo>
                      <a:pt x="448" y="138"/>
                    </a:lnTo>
                    <a:cubicBezTo>
                      <a:pt x="435" y="151"/>
                      <a:pt x="435" y="151"/>
                      <a:pt x="421" y="151"/>
                    </a:cubicBezTo>
                    <a:lnTo>
                      <a:pt x="408" y="138"/>
                    </a:lnTo>
                    <a:cubicBezTo>
                      <a:pt x="395" y="122"/>
                      <a:pt x="395" y="109"/>
                      <a:pt x="395" y="96"/>
                    </a:cubicBezTo>
                    <a:cubicBezTo>
                      <a:pt x="379" y="70"/>
                      <a:pt x="379" y="56"/>
                      <a:pt x="366" y="56"/>
                    </a:cubicBezTo>
                    <a:cubicBezTo>
                      <a:pt x="353" y="40"/>
                      <a:pt x="340" y="27"/>
                      <a:pt x="327" y="14"/>
                    </a:cubicBezTo>
                    <a:lnTo>
                      <a:pt x="327" y="14"/>
                    </a:lnTo>
                    <a:cubicBezTo>
                      <a:pt x="327" y="27"/>
                      <a:pt x="327" y="56"/>
                      <a:pt x="340" y="70"/>
                    </a:cubicBezTo>
                    <a:cubicBezTo>
                      <a:pt x="340" y="83"/>
                      <a:pt x="340" y="83"/>
                      <a:pt x="353" y="96"/>
                    </a:cubicBezTo>
                    <a:lnTo>
                      <a:pt x="379" y="122"/>
                    </a:lnTo>
                    <a:cubicBezTo>
                      <a:pt x="379" y="138"/>
                      <a:pt x="395" y="177"/>
                      <a:pt x="379" y="177"/>
                    </a:cubicBezTo>
                    <a:lnTo>
                      <a:pt x="477" y="177"/>
                    </a:lnTo>
                    <a:lnTo>
                      <a:pt x="477" y="190"/>
                    </a:lnTo>
                    <a:lnTo>
                      <a:pt x="477" y="340"/>
                    </a:lnTo>
                    <a:lnTo>
                      <a:pt x="477" y="367"/>
                    </a:lnTo>
                    <a:lnTo>
                      <a:pt x="477" y="383"/>
                    </a:lnTo>
                    <a:lnTo>
                      <a:pt x="461" y="383"/>
                    </a:lnTo>
                    <a:cubicBezTo>
                      <a:pt x="448" y="396"/>
                      <a:pt x="421" y="409"/>
                      <a:pt x="408" y="435"/>
                    </a:cubicBezTo>
                    <a:lnTo>
                      <a:pt x="395" y="448"/>
                    </a:lnTo>
                    <a:cubicBezTo>
                      <a:pt x="366" y="478"/>
                      <a:pt x="366" y="504"/>
                      <a:pt x="340" y="530"/>
                    </a:cubicBezTo>
                    <a:cubicBezTo>
                      <a:pt x="333" y="545"/>
                      <a:pt x="321" y="549"/>
                      <a:pt x="308" y="549"/>
                    </a:cubicBezTo>
                    <a:cubicBezTo>
                      <a:pt x="297" y="549"/>
                      <a:pt x="284" y="546"/>
                      <a:pt x="271" y="546"/>
                    </a:cubicBezTo>
                    <a:cubicBezTo>
                      <a:pt x="314" y="572"/>
                      <a:pt x="340" y="611"/>
                      <a:pt x="366" y="654"/>
                    </a:cubicBezTo>
                    <a:cubicBezTo>
                      <a:pt x="379" y="680"/>
                      <a:pt x="379" y="693"/>
                      <a:pt x="395" y="709"/>
                    </a:cubicBezTo>
                    <a:lnTo>
                      <a:pt x="395" y="722"/>
                    </a:lnTo>
                    <a:lnTo>
                      <a:pt x="408" y="722"/>
                    </a:lnTo>
                    <a:cubicBezTo>
                      <a:pt x="408" y="735"/>
                      <a:pt x="395" y="735"/>
                      <a:pt x="395" y="735"/>
                    </a:cubicBezTo>
                    <a:cubicBezTo>
                      <a:pt x="379" y="748"/>
                      <a:pt x="379" y="761"/>
                      <a:pt x="379" y="775"/>
                    </a:cubicBezTo>
                    <a:cubicBezTo>
                      <a:pt x="366" y="791"/>
                      <a:pt x="353" y="817"/>
                      <a:pt x="353" y="843"/>
                    </a:cubicBezTo>
                    <a:cubicBezTo>
                      <a:pt x="340" y="856"/>
                      <a:pt x="340" y="872"/>
                      <a:pt x="327" y="886"/>
                    </a:cubicBezTo>
                    <a:cubicBezTo>
                      <a:pt x="284" y="938"/>
                      <a:pt x="245" y="993"/>
                      <a:pt x="203" y="1049"/>
                    </a:cubicBezTo>
                    <a:cubicBezTo>
                      <a:pt x="190" y="1062"/>
                      <a:pt x="177" y="1075"/>
                      <a:pt x="164" y="1088"/>
                    </a:cubicBezTo>
                    <a:cubicBezTo>
                      <a:pt x="154" y="1097"/>
                      <a:pt x="137" y="1108"/>
                      <a:pt x="119" y="1108"/>
                    </a:cubicBezTo>
                    <a:cubicBezTo>
                      <a:pt x="111" y="1108"/>
                      <a:pt x="103" y="1106"/>
                      <a:pt x="95" y="1101"/>
                    </a:cubicBezTo>
                    <a:lnTo>
                      <a:pt x="82" y="1101"/>
                    </a:lnTo>
                    <a:cubicBezTo>
                      <a:pt x="74" y="1097"/>
                      <a:pt x="68" y="1096"/>
                      <a:pt x="63" y="1096"/>
                    </a:cubicBezTo>
                    <a:cubicBezTo>
                      <a:pt x="50" y="1096"/>
                      <a:pt x="45" y="1106"/>
                      <a:pt x="27" y="1117"/>
                    </a:cubicBezTo>
                    <a:cubicBezTo>
                      <a:pt x="27" y="1117"/>
                      <a:pt x="27" y="1130"/>
                      <a:pt x="13" y="1130"/>
                    </a:cubicBezTo>
                    <a:cubicBezTo>
                      <a:pt x="13" y="1143"/>
                      <a:pt x="0" y="1156"/>
                      <a:pt x="0" y="1156"/>
                    </a:cubicBezTo>
                    <a:cubicBezTo>
                      <a:pt x="27" y="1169"/>
                      <a:pt x="53" y="1183"/>
                      <a:pt x="82" y="1183"/>
                    </a:cubicBezTo>
                    <a:lnTo>
                      <a:pt x="108" y="1183"/>
                    </a:lnTo>
                    <a:lnTo>
                      <a:pt x="108" y="1199"/>
                    </a:lnTo>
                    <a:lnTo>
                      <a:pt x="69" y="1238"/>
                    </a:lnTo>
                    <a:cubicBezTo>
                      <a:pt x="95" y="1251"/>
                      <a:pt x="121" y="1264"/>
                      <a:pt x="134" y="1280"/>
                    </a:cubicBezTo>
                    <a:cubicBezTo>
                      <a:pt x="151" y="1264"/>
                      <a:pt x="151" y="1238"/>
                      <a:pt x="164" y="1225"/>
                    </a:cubicBezTo>
                    <a:cubicBezTo>
                      <a:pt x="177" y="1212"/>
                      <a:pt x="190" y="1183"/>
                      <a:pt x="190" y="1169"/>
                    </a:cubicBezTo>
                    <a:lnTo>
                      <a:pt x="203" y="1156"/>
                    </a:lnTo>
                    <a:lnTo>
                      <a:pt x="216" y="1143"/>
                    </a:lnTo>
                    <a:lnTo>
                      <a:pt x="216" y="1130"/>
                    </a:lnTo>
                    <a:cubicBezTo>
                      <a:pt x="245" y="1088"/>
                      <a:pt x="284" y="1062"/>
                      <a:pt x="314" y="1006"/>
                    </a:cubicBezTo>
                    <a:cubicBezTo>
                      <a:pt x="353" y="938"/>
                      <a:pt x="366" y="843"/>
                      <a:pt x="448" y="817"/>
                    </a:cubicBezTo>
                    <a:lnTo>
                      <a:pt x="461" y="817"/>
                    </a:lnTo>
                    <a:lnTo>
                      <a:pt x="461" y="804"/>
                    </a:lnTo>
                    <a:cubicBezTo>
                      <a:pt x="461" y="775"/>
                      <a:pt x="461" y="761"/>
                      <a:pt x="448" y="735"/>
                    </a:cubicBezTo>
                    <a:lnTo>
                      <a:pt x="448" y="693"/>
                    </a:lnTo>
                    <a:cubicBezTo>
                      <a:pt x="448" y="680"/>
                      <a:pt x="435" y="654"/>
                      <a:pt x="435" y="641"/>
                    </a:cubicBezTo>
                    <a:cubicBezTo>
                      <a:pt x="435" y="641"/>
                      <a:pt x="411" y="516"/>
                      <a:pt x="397" y="516"/>
                    </a:cubicBezTo>
                    <a:cubicBezTo>
                      <a:pt x="397" y="516"/>
                      <a:pt x="396" y="516"/>
                      <a:pt x="395" y="517"/>
                    </a:cubicBezTo>
                    <a:cubicBezTo>
                      <a:pt x="421" y="491"/>
                      <a:pt x="448" y="478"/>
                      <a:pt x="477" y="464"/>
                    </a:cubicBezTo>
                    <a:cubicBezTo>
                      <a:pt x="490" y="464"/>
                      <a:pt x="490" y="464"/>
                      <a:pt x="503" y="448"/>
                    </a:cubicBezTo>
                    <a:lnTo>
                      <a:pt x="503" y="435"/>
                    </a:lnTo>
                    <a:lnTo>
                      <a:pt x="503" y="422"/>
                    </a:lnTo>
                    <a:cubicBezTo>
                      <a:pt x="503" y="396"/>
                      <a:pt x="516" y="383"/>
                      <a:pt x="516" y="367"/>
                    </a:cubicBezTo>
                    <a:cubicBezTo>
                      <a:pt x="516" y="314"/>
                      <a:pt x="529" y="259"/>
                      <a:pt x="529" y="203"/>
                    </a:cubicBezTo>
                    <a:cubicBezTo>
                      <a:pt x="542" y="177"/>
                      <a:pt x="542" y="151"/>
                      <a:pt x="542" y="122"/>
                    </a:cubicBezTo>
                    <a:lnTo>
                      <a:pt x="542" y="83"/>
                    </a:lnTo>
                    <a:cubicBezTo>
                      <a:pt x="559" y="83"/>
                      <a:pt x="559" y="70"/>
                      <a:pt x="572" y="70"/>
                    </a:cubicBezTo>
                    <a:lnTo>
                      <a:pt x="572" y="40"/>
                    </a:lnTo>
                    <a:lnTo>
                      <a:pt x="572" y="27"/>
                    </a:lnTo>
                    <a:cubicBezTo>
                      <a:pt x="559" y="14"/>
                      <a:pt x="559" y="14"/>
                      <a:pt x="5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53"/>
              <p:cNvSpPr/>
              <p:nvPr/>
            </p:nvSpPr>
            <p:spPr>
              <a:xfrm>
                <a:off x="6860025" y="2119025"/>
                <a:ext cx="2725" cy="14300"/>
              </a:xfrm>
              <a:custGeom>
                <a:avLst/>
                <a:gdLst/>
                <a:ahLst/>
                <a:cxnLst/>
                <a:rect l="l" t="t" r="r" b="b"/>
                <a:pathLst>
                  <a:path w="109" h="572" extrusionOk="0">
                    <a:moveTo>
                      <a:pt x="1" y="1"/>
                    </a:moveTo>
                    <a:lnTo>
                      <a:pt x="1" y="56"/>
                    </a:lnTo>
                    <a:cubicBezTo>
                      <a:pt x="14" y="56"/>
                      <a:pt x="14" y="69"/>
                      <a:pt x="14" y="82"/>
                    </a:cubicBezTo>
                    <a:lnTo>
                      <a:pt x="14" y="99"/>
                    </a:lnTo>
                    <a:lnTo>
                      <a:pt x="14" y="112"/>
                    </a:lnTo>
                    <a:cubicBezTo>
                      <a:pt x="14" y="125"/>
                      <a:pt x="1" y="125"/>
                      <a:pt x="1" y="138"/>
                    </a:cubicBezTo>
                    <a:lnTo>
                      <a:pt x="1" y="151"/>
                    </a:lnTo>
                    <a:lnTo>
                      <a:pt x="1" y="193"/>
                    </a:lnTo>
                    <a:cubicBezTo>
                      <a:pt x="1" y="219"/>
                      <a:pt x="1" y="232"/>
                      <a:pt x="14" y="246"/>
                    </a:cubicBezTo>
                    <a:lnTo>
                      <a:pt x="14" y="327"/>
                    </a:lnTo>
                    <a:lnTo>
                      <a:pt x="14" y="343"/>
                    </a:lnTo>
                    <a:lnTo>
                      <a:pt x="14" y="370"/>
                    </a:lnTo>
                    <a:lnTo>
                      <a:pt x="14" y="425"/>
                    </a:lnTo>
                    <a:cubicBezTo>
                      <a:pt x="27" y="477"/>
                      <a:pt x="69" y="533"/>
                      <a:pt x="108" y="572"/>
                    </a:cubicBezTo>
                    <a:cubicBezTo>
                      <a:pt x="82" y="546"/>
                      <a:pt x="82" y="464"/>
                      <a:pt x="82" y="438"/>
                    </a:cubicBezTo>
                    <a:cubicBezTo>
                      <a:pt x="69" y="409"/>
                      <a:pt x="69" y="396"/>
                      <a:pt x="69" y="370"/>
                    </a:cubicBezTo>
                    <a:lnTo>
                      <a:pt x="69" y="343"/>
                    </a:lnTo>
                    <a:lnTo>
                      <a:pt x="69" y="288"/>
                    </a:lnTo>
                    <a:cubicBezTo>
                      <a:pt x="69" y="275"/>
                      <a:pt x="56" y="262"/>
                      <a:pt x="56" y="246"/>
                    </a:cubicBezTo>
                    <a:lnTo>
                      <a:pt x="56" y="219"/>
                    </a:lnTo>
                    <a:cubicBezTo>
                      <a:pt x="56" y="219"/>
                      <a:pt x="43" y="219"/>
                      <a:pt x="43" y="206"/>
                    </a:cubicBezTo>
                    <a:lnTo>
                      <a:pt x="43" y="180"/>
                    </a:lnTo>
                    <a:lnTo>
                      <a:pt x="43" y="151"/>
                    </a:lnTo>
                    <a:cubicBezTo>
                      <a:pt x="43" y="151"/>
                      <a:pt x="43" y="138"/>
                      <a:pt x="27" y="138"/>
                    </a:cubicBezTo>
                    <a:lnTo>
                      <a:pt x="27" y="125"/>
                    </a:lnTo>
                    <a:lnTo>
                      <a:pt x="27" y="112"/>
                    </a:lnTo>
                    <a:lnTo>
                      <a:pt x="27" y="56"/>
                    </a:lnTo>
                    <a:lnTo>
                      <a:pt x="27" y="30"/>
                    </a:lnTo>
                    <a:cubicBezTo>
                      <a:pt x="14" y="17"/>
                      <a:pt x="14" y="17"/>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53"/>
              <p:cNvSpPr/>
              <p:nvPr/>
            </p:nvSpPr>
            <p:spPr>
              <a:xfrm>
                <a:off x="6866150" y="2120425"/>
                <a:ext cx="3450" cy="1400"/>
              </a:xfrm>
              <a:custGeom>
                <a:avLst/>
                <a:gdLst/>
                <a:ahLst/>
                <a:cxnLst/>
                <a:rect l="l" t="t" r="r" b="b"/>
                <a:pathLst>
                  <a:path w="138" h="56" extrusionOk="0">
                    <a:moveTo>
                      <a:pt x="14" y="42"/>
                    </a:moveTo>
                    <a:cubicBezTo>
                      <a:pt x="10" y="42"/>
                      <a:pt x="5" y="43"/>
                      <a:pt x="0" y="43"/>
                    </a:cubicBezTo>
                    <a:lnTo>
                      <a:pt x="0" y="56"/>
                    </a:lnTo>
                    <a:cubicBezTo>
                      <a:pt x="0" y="43"/>
                      <a:pt x="0" y="43"/>
                      <a:pt x="13" y="43"/>
                    </a:cubicBezTo>
                    <a:cubicBezTo>
                      <a:pt x="14" y="42"/>
                      <a:pt x="14" y="42"/>
                      <a:pt x="14" y="42"/>
                    </a:cubicBezTo>
                    <a:close/>
                    <a:moveTo>
                      <a:pt x="95" y="0"/>
                    </a:moveTo>
                    <a:cubicBezTo>
                      <a:pt x="69" y="13"/>
                      <a:pt x="43" y="26"/>
                      <a:pt x="14" y="42"/>
                    </a:cubicBezTo>
                    <a:lnTo>
                      <a:pt x="14" y="42"/>
                    </a:lnTo>
                    <a:cubicBezTo>
                      <a:pt x="32" y="41"/>
                      <a:pt x="48" y="38"/>
                      <a:pt x="63" y="38"/>
                    </a:cubicBezTo>
                    <a:cubicBezTo>
                      <a:pt x="80" y="38"/>
                      <a:pt x="96" y="42"/>
                      <a:pt x="108" y="56"/>
                    </a:cubicBezTo>
                    <a:cubicBezTo>
                      <a:pt x="124" y="26"/>
                      <a:pt x="124" y="13"/>
                      <a:pt x="13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53"/>
              <p:cNvSpPr/>
              <p:nvPr/>
            </p:nvSpPr>
            <p:spPr>
              <a:xfrm>
                <a:off x="6872600" y="2117725"/>
                <a:ext cx="10950" cy="41150"/>
              </a:xfrm>
              <a:custGeom>
                <a:avLst/>
                <a:gdLst/>
                <a:ahLst/>
                <a:cxnLst/>
                <a:rect l="l" t="t" r="r" b="b"/>
                <a:pathLst>
                  <a:path w="438" h="1646" extrusionOk="0">
                    <a:moveTo>
                      <a:pt x="43" y="1"/>
                    </a:moveTo>
                    <a:cubicBezTo>
                      <a:pt x="30" y="14"/>
                      <a:pt x="13" y="14"/>
                      <a:pt x="0" y="27"/>
                    </a:cubicBezTo>
                    <a:lnTo>
                      <a:pt x="13" y="40"/>
                    </a:lnTo>
                    <a:cubicBezTo>
                      <a:pt x="30" y="40"/>
                      <a:pt x="43" y="53"/>
                      <a:pt x="56" y="69"/>
                    </a:cubicBezTo>
                    <a:cubicBezTo>
                      <a:pt x="69" y="82"/>
                      <a:pt x="82" y="95"/>
                      <a:pt x="95" y="121"/>
                    </a:cubicBezTo>
                    <a:cubicBezTo>
                      <a:pt x="111" y="134"/>
                      <a:pt x="137" y="151"/>
                      <a:pt x="150" y="177"/>
                    </a:cubicBezTo>
                    <a:cubicBezTo>
                      <a:pt x="163" y="190"/>
                      <a:pt x="163" y="203"/>
                      <a:pt x="176" y="216"/>
                    </a:cubicBezTo>
                    <a:cubicBezTo>
                      <a:pt x="193" y="216"/>
                      <a:pt x="193" y="232"/>
                      <a:pt x="206" y="245"/>
                    </a:cubicBezTo>
                    <a:cubicBezTo>
                      <a:pt x="206" y="271"/>
                      <a:pt x="176" y="298"/>
                      <a:pt x="176" y="327"/>
                    </a:cubicBezTo>
                    <a:lnTo>
                      <a:pt x="193" y="340"/>
                    </a:lnTo>
                    <a:cubicBezTo>
                      <a:pt x="193" y="340"/>
                      <a:pt x="193" y="353"/>
                      <a:pt x="206" y="366"/>
                    </a:cubicBezTo>
                    <a:lnTo>
                      <a:pt x="219" y="379"/>
                    </a:lnTo>
                    <a:lnTo>
                      <a:pt x="219" y="395"/>
                    </a:lnTo>
                    <a:cubicBezTo>
                      <a:pt x="206" y="435"/>
                      <a:pt x="206" y="477"/>
                      <a:pt x="193" y="529"/>
                    </a:cubicBezTo>
                    <a:cubicBezTo>
                      <a:pt x="193" y="529"/>
                      <a:pt x="245" y="585"/>
                      <a:pt x="258" y="585"/>
                    </a:cubicBezTo>
                    <a:lnTo>
                      <a:pt x="300" y="624"/>
                    </a:lnTo>
                    <a:lnTo>
                      <a:pt x="300" y="640"/>
                    </a:lnTo>
                    <a:cubicBezTo>
                      <a:pt x="300" y="653"/>
                      <a:pt x="300" y="666"/>
                      <a:pt x="287" y="679"/>
                    </a:cubicBezTo>
                    <a:lnTo>
                      <a:pt x="287" y="706"/>
                    </a:lnTo>
                    <a:cubicBezTo>
                      <a:pt x="274" y="735"/>
                      <a:pt x="274" y="761"/>
                      <a:pt x="258" y="803"/>
                    </a:cubicBezTo>
                    <a:lnTo>
                      <a:pt x="258" y="856"/>
                    </a:lnTo>
                    <a:cubicBezTo>
                      <a:pt x="274" y="869"/>
                      <a:pt x="287" y="885"/>
                      <a:pt x="300" y="898"/>
                    </a:cubicBezTo>
                    <a:cubicBezTo>
                      <a:pt x="314" y="898"/>
                      <a:pt x="314" y="911"/>
                      <a:pt x="314" y="911"/>
                    </a:cubicBezTo>
                    <a:cubicBezTo>
                      <a:pt x="340" y="950"/>
                      <a:pt x="369" y="993"/>
                      <a:pt x="382" y="1019"/>
                    </a:cubicBezTo>
                    <a:cubicBezTo>
                      <a:pt x="382" y="1032"/>
                      <a:pt x="395" y="1032"/>
                      <a:pt x="395" y="1048"/>
                    </a:cubicBezTo>
                    <a:cubicBezTo>
                      <a:pt x="395" y="1048"/>
                      <a:pt x="382" y="1048"/>
                      <a:pt x="382" y="1061"/>
                    </a:cubicBezTo>
                    <a:cubicBezTo>
                      <a:pt x="356" y="1114"/>
                      <a:pt x="340" y="1169"/>
                      <a:pt x="327" y="1225"/>
                    </a:cubicBezTo>
                    <a:cubicBezTo>
                      <a:pt x="314" y="1264"/>
                      <a:pt x="314" y="1332"/>
                      <a:pt x="327" y="1358"/>
                    </a:cubicBezTo>
                    <a:cubicBezTo>
                      <a:pt x="340" y="1375"/>
                      <a:pt x="356" y="1388"/>
                      <a:pt x="369" y="1401"/>
                    </a:cubicBezTo>
                    <a:lnTo>
                      <a:pt x="369" y="1427"/>
                    </a:lnTo>
                    <a:lnTo>
                      <a:pt x="356" y="1440"/>
                    </a:lnTo>
                    <a:cubicBezTo>
                      <a:pt x="356" y="1456"/>
                      <a:pt x="356" y="1456"/>
                      <a:pt x="340" y="1469"/>
                    </a:cubicBezTo>
                    <a:cubicBezTo>
                      <a:pt x="327" y="1495"/>
                      <a:pt x="314" y="1522"/>
                      <a:pt x="300" y="1551"/>
                    </a:cubicBezTo>
                    <a:cubicBezTo>
                      <a:pt x="300" y="1577"/>
                      <a:pt x="287" y="1590"/>
                      <a:pt x="287" y="1603"/>
                    </a:cubicBezTo>
                    <a:cubicBezTo>
                      <a:pt x="300" y="1619"/>
                      <a:pt x="327" y="1633"/>
                      <a:pt x="340" y="1646"/>
                    </a:cubicBezTo>
                    <a:cubicBezTo>
                      <a:pt x="356" y="1633"/>
                      <a:pt x="369" y="1619"/>
                      <a:pt x="369" y="1590"/>
                    </a:cubicBezTo>
                    <a:cubicBezTo>
                      <a:pt x="382" y="1564"/>
                      <a:pt x="408" y="1538"/>
                      <a:pt x="421" y="1509"/>
                    </a:cubicBezTo>
                    <a:lnTo>
                      <a:pt x="421" y="1495"/>
                    </a:lnTo>
                    <a:cubicBezTo>
                      <a:pt x="438" y="1469"/>
                      <a:pt x="438" y="1440"/>
                      <a:pt x="421" y="1414"/>
                    </a:cubicBezTo>
                    <a:cubicBezTo>
                      <a:pt x="421" y="1401"/>
                      <a:pt x="421" y="1375"/>
                      <a:pt x="408" y="1358"/>
                    </a:cubicBezTo>
                    <a:cubicBezTo>
                      <a:pt x="408" y="1345"/>
                      <a:pt x="395" y="1332"/>
                      <a:pt x="395" y="1332"/>
                    </a:cubicBezTo>
                    <a:cubicBezTo>
                      <a:pt x="382" y="1319"/>
                      <a:pt x="356" y="1306"/>
                      <a:pt x="340" y="1293"/>
                    </a:cubicBezTo>
                    <a:cubicBezTo>
                      <a:pt x="369" y="1238"/>
                      <a:pt x="382" y="1182"/>
                      <a:pt x="408" y="1114"/>
                    </a:cubicBezTo>
                    <a:cubicBezTo>
                      <a:pt x="408" y="1100"/>
                      <a:pt x="421" y="1087"/>
                      <a:pt x="421" y="1074"/>
                    </a:cubicBezTo>
                    <a:cubicBezTo>
                      <a:pt x="438" y="1048"/>
                      <a:pt x="421" y="1032"/>
                      <a:pt x="421" y="1019"/>
                    </a:cubicBezTo>
                    <a:cubicBezTo>
                      <a:pt x="421" y="980"/>
                      <a:pt x="408" y="937"/>
                      <a:pt x="408" y="911"/>
                    </a:cubicBezTo>
                    <a:cubicBezTo>
                      <a:pt x="408" y="898"/>
                      <a:pt x="395" y="885"/>
                      <a:pt x="395" y="885"/>
                    </a:cubicBezTo>
                    <a:cubicBezTo>
                      <a:pt x="395" y="869"/>
                      <a:pt x="382" y="856"/>
                      <a:pt x="369" y="843"/>
                    </a:cubicBezTo>
                    <a:cubicBezTo>
                      <a:pt x="340" y="830"/>
                      <a:pt x="327" y="817"/>
                      <a:pt x="300" y="803"/>
                    </a:cubicBezTo>
                    <a:cubicBezTo>
                      <a:pt x="314" y="761"/>
                      <a:pt x="340" y="735"/>
                      <a:pt x="356" y="692"/>
                    </a:cubicBezTo>
                    <a:cubicBezTo>
                      <a:pt x="369" y="679"/>
                      <a:pt x="369" y="679"/>
                      <a:pt x="382" y="666"/>
                    </a:cubicBezTo>
                    <a:lnTo>
                      <a:pt x="382" y="653"/>
                    </a:lnTo>
                    <a:lnTo>
                      <a:pt x="382" y="640"/>
                    </a:lnTo>
                    <a:cubicBezTo>
                      <a:pt x="382" y="624"/>
                      <a:pt x="369" y="598"/>
                      <a:pt x="369" y="585"/>
                    </a:cubicBezTo>
                    <a:cubicBezTo>
                      <a:pt x="356" y="585"/>
                      <a:pt x="340" y="572"/>
                      <a:pt x="340" y="572"/>
                    </a:cubicBezTo>
                    <a:cubicBezTo>
                      <a:pt x="314" y="542"/>
                      <a:pt x="287" y="516"/>
                      <a:pt x="245" y="503"/>
                    </a:cubicBezTo>
                    <a:cubicBezTo>
                      <a:pt x="258" y="461"/>
                      <a:pt x="274" y="422"/>
                      <a:pt x="274" y="379"/>
                    </a:cubicBezTo>
                    <a:lnTo>
                      <a:pt x="274" y="366"/>
                    </a:lnTo>
                    <a:cubicBezTo>
                      <a:pt x="274" y="353"/>
                      <a:pt x="258" y="353"/>
                      <a:pt x="258" y="340"/>
                    </a:cubicBezTo>
                    <a:lnTo>
                      <a:pt x="245" y="327"/>
                    </a:lnTo>
                    <a:lnTo>
                      <a:pt x="232" y="314"/>
                    </a:lnTo>
                    <a:lnTo>
                      <a:pt x="219" y="298"/>
                    </a:lnTo>
                    <a:lnTo>
                      <a:pt x="219" y="284"/>
                    </a:lnTo>
                    <a:cubicBezTo>
                      <a:pt x="232" y="245"/>
                      <a:pt x="232" y="203"/>
                      <a:pt x="206" y="164"/>
                    </a:cubicBezTo>
                    <a:cubicBezTo>
                      <a:pt x="163" y="134"/>
                      <a:pt x="137" y="82"/>
                      <a:pt x="95" y="40"/>
                    </a:cubicBezTo>
                    <a:cubicBezTo>
                      <a:pt x="82" y="27"/>
                      <a:pt x="69" y="14"/>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53"/>
              <p:cNvSpPr/>
              <p:nvPr/>
            </p:nvSpPr>
            <p:spPr>
              <a:xfrm>
                <a:off x="6886550" y="2119450"/>
                <a:ext cx="11275" cy="14950"/>
              </a:xfrm>
              <a:custGeom>
                <a:avLst/>
                <a:gdLst/>
                <a:ahLst/>
                <a:cxnLst/>
                <a:rect l="l" t="t" r="r" b="b"/>
                <a:pathLst>
                  <a:path w="451" h="598" extrusionOk="0">
                    <a:moveTo>
                      <a:pt x="0" y="0"/>
                    </a:moveTo>
                    <a:lnTo>
                      <a:pt x="0" y="26"/>
                    </a:lnTo>
                    <a:cubicBezTo>
                      <a:pt x="0" y="65"/>
                      <a:pt x="13" y="95"/>
                      <a:pt x="26" y="134"/>
                    </a:cubicBezTo>
                    <a:cubicBezTo>
                      <a:pt x="26" y="147"/>
                      <a:pt x="43" y="163"/>
                      <a:pt x="56" y="176"/>
                    </a:cubicBezTo>
                    <a:cubicBezTo>
                      <a:pt x="69" y="189"/>
                      <a:pt x="82" y="189"/>
                      <a:pt x="95" y="189"/>
                    </a:cubicBezTo>
                    <a:cubicBezTo>
                      <a:pt x="108" y="202"/>
                      <a:pt x="108" y="215"/>
                      <a:pt x="108" y="215"/>
                    </a:cubicBezTo>
                    <a:cubicBezTo>
                      <a:pt x="150" y="284"/>
                      <a:pt x="177" y="353"/>
                      <a:pt x="206" y="408"/>
                    </a:cubicBezTo>
                    <a:lnTo>
                      <a:pt x="206" y="447"/>
                    </a:lnTo>
                    <a:lnTo>
                      <a:pt x="206" y="460"/>
                    </a:lnTo>
                    <a:cubicBezTo>
                      <a:pt x="219" y="473"/>
                      <a:pt x="219" y="473"/>
                      <a:pt x="232" y="473"/>
                    </a:cubicBezTo>
                    <a:cubicBezTo>
                      <a:pt x="288" y="503"/>
                      <a:pt x="327" y="529"/>
                      <a:pt x="382" y="542"/>
                    </a:cubicBezTo>
                    <a:cubicBezTo>
                      <a:pt x="408" y="555"/>
                      <a:pt x="434" y="584"/>
                      <a:pt x="451" y="597"/>
                    </a:cubicBezTo>
                    <a:cubicBezTo>
                      <a:pt x="451" y="584"/>
                      <a:pt x="434" y="571"/>
                      <a:pt x="434" y="555"/>
                    </a:cubicBezTo>
                    <a:cubicBezTo>
                      <a:pt x="421" y="529"/>
                      <a:pt x="408" y="516"/>
                      <a:pt x="382" y="503"/>
                    </a:cubicBezTo>
                    <a:cubicBezTo>
                      <a:pt x="353" y="490"/>
                      <a:pt x="314" y="473"/>
                      <a:pt x="271" y="460"/>
                    </a:cubicBezTo>
                    <a:cubicBezTo>
                      <a:pt x="258" y="460"/>
                      <a:pt x="258" y="460"/>
                      <a:pt x="245" y="447"/>
                    </a:cubicBezTo>
                    <a:lnTo>
                      <a:pt x="245" y="434"/>
                    </a:lnTo>
                    <a:cubicBezTo>
                      <a:pt x="245" y="392"/>
                      <a:pt x="232" y="353"/>
                      <a:pt x="206" y="310"/>
                    </a:cubicBezTo>
                    <a:cubicBezTo>
                      <a:pt x="190" y="297"/>
                      <a:pt x="190" y="284"/>
                      <a:pt x="177" y="271"/>
                    </a:cubicBezTo>
                    <a:cubicBezTo>
                      <a:pt x="177" y="258"/>
                      <a:pt x="177" y="229"/>
                      <a:pt x="164" y="215"/>
                    </a:cubicBezTo>
                    <a:cubicBezTo>
                      <a:pt x="150" y="134"/>
                      <a:pt x="56" y="95"/>
                      <a:pt x="13" y="26"/>
                    </a:cubicBezTo>
                    <a:cubicBezTo>
                      <a:pt x="0" y="26"/>
                      <a:pt x="0" y="13"/>
                      <a:pt x="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53"/>
              <p:cNvSpPr/>
              <p:nvPr/>
            </p:nvSpPr>
            <p:spPr>
              <a:xfrm>
                <a:off x="6897800" y="2134375"/>
                <a:ext cx="25" cy="350"/>
              </a:xfrm>
              <a:custGeom>
                <a:avLst/>
                <a:gdLst/>
                <a:ahLst/>
                <a:cxnLst/>
                <a:rect l="l" t="t" r="r" b="b"/>
                <a:pathLst>
                  <a:path w="1" h="14" extrusionOk="0">
                    <a:moveTo>
                      <a:pt x="1" y="0"/>
                    </a:moveTo>
                    <a:lnTo>
                      <a:pt x="1" y="13"/>
                    </a:lnTo>
                    <a:lnTo>
                      <a:pt x="1" y="13"/>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53"/>
              <p:cNvSpPr/>
              <p:nvPr/>
            </p:nvSpPr>
            <p:spPr>
              <a:xfrm>
                <a:off x="6896750" y="2134700"/>
                <a:ext cx="5825" cy="34700"/>
              </a:xfrm>
              <a:custGeom>
                <a:avLst/>
                <a:gdLst/>
                <a:ahLst/>
                <a:cxnLst/>
                <a:rect l="l" t="t" r="r" b="b"/>
                <a:pathLst>
                  <a:path w="233" h="1388" extrusionOk="0">
                    <a:moveTo>
                      <a:pt x="43" y="0"/>
                    </a:moveTo>
                    <a:lnTo>
                      <a:pt x="43" y="27"/>
                    </a:lnTo>
                    <a:lnTo>
                      <a:pt x="43" y="69"/>
                    </a:lnTo>
                    <a:cubicBezTo>
                      <a:pt x="26" y="108"/>
                      <a:pt x="13" y="164"/>
                      <a:pt x="0" y="190"/>
                    </a:cubicBezTo>
                    <a:cubicBezTo>
                      <a:pt x="26" y="219"/>
                      <a:pt x="26" y="245"/>
                      <a:pt x="43" y="271"/>
                    </a:cubicBezTo>
                    <a:cubicBezTo>
                      <a:pt x="43" y="301"/>
                      <a:pt x="43" y="327"/>
                      <a:pt x="26" y="340"/>
                    </a:cubicBezTo>
                    <a:cubicBezTo>
                      <a:pt x="26" y="382"/>
                      <a:pt x="13" y="421"/>
                      <a:pt x="13" y="451"/>
                    </a:cubicBezTo>
                    <a:cubicBezTo>
                      <a:pt x="0" y="490"/>
                      <a:pt x="26" y="559"/>
                      <a:pt x="43" y="598"/>
                    </a:cubicBezTo>
                    <a:cubicBezTo>
                      <a:pt x="56" y="640"/>
                      <a:pt x="108" y="640"/>
                      <a:pt x="137" y="679"/>
                    </a:cubicBezTo>
                    <a:cubicBezTo>
                      <a:pt x="177" y="722"/>
                      <a:pt x="164" y="803"/>
                      <a:pt x="137" y="859"/>
                    </a:cubicBezTo>
                    <a:cubicBezTo>
                      <a:pt x="124" y="898"/>
                      <a:pt x="124" y="924"/>
                      <a:pt x="108" y="967"/>
                    </a:cubicBezTo>
                    <a:lnTo>
                      <a:pt x="95" y="1074"/>
                    </a:lnTo>
                    <a:cubicBezTo>
                      <a:pt x="124" y="1087"/>
                      <a:pt x="150" y="1087"/>
                      <a:pt x="164" y="1104"/>
                    </a:cubicBezTo>
                    <a:cubicBezTo>
                      <a:pt x="177" y="1104"/>
                      <a:pt x="177" y="1104"/>
                      <a:pt x="177" y="1117"/>
                    </a:cubicBezTo>
                    <a:lnTo>
                      <a:pt x="190" y="1130"/>
                    </a:lnTo>
                    <a:cubicBezTo>
                      <a:pt x="190" y="1185"/>
                      <a:pt x="190" y="1238"/>
                      <a:pt x="177" y="1293"/>
                    </a:cubicBezTo>
                    <a:cubicBezTo>
                      <a:pt x="177" y="1306"/>
                      <a:pt x="164" y="1319"/>
                      <a:pt x="164" y="1332"/>
                    </a:cubicBezTo>
                    <a:cubicBezTo>
                      <a:pt x="164" y="1348"/>
                      <a:pt x="150" y="1362"/>
                      <a:pt x="150" y="1388"/>
                    </a:cubicBezTo>
                    <a:lnTo>
                      <a:pt x="177" y="1388"/>
                    </a:lnTo>
                    <a:lnTo>
                      <a:pt x="190" y="1375"/>
                    </a:lnTo>
                    <a:cubicBezTo>
                      <a:pt x="206" y="1362"/>
                      <a:pt x="206" y="1362"/>
                      <a:pt x="219" y="1348"/>
                    </a:cubicBezTo>
                    <a:cubicBezTo>
                      <a:pt x="232" y="1319"/>
                      <a:pt x="232" y="1306"/>
                      <a:pt x="232" y="1267"/>
                    </a:cubicBezTo>
                    <a:cubicBezTo>
                      <a:pt x="232" y="1224"/>
                      <a:pt x="232" y="1169"/>
                      <a:pt x="219" y="1117"/>
                    </a:cubicBezTo>
                    <a:cubicBezTo>
                      <a:pt x="219" y="1087"/>
                      <a:pt x="219" y="1048"/>
                      <a:pt x="190" y="1035"/>
                    </a:cubicBezTo>
                    <a:cubicBezTo>
                      <a:pt x="177" y="1035"/>
                      <a:pt x="164" y="1022"/>
                      <a:pt x="164" y="1022"/>
                    </a:cubicBezTo>
                    <a:cubicBezTo>
                      <a:pt x="150" y="1006"/>
                      <a:pt x="150" y="993"/>
                      <a:pt x="164" y="980"/>
                    </a:cubicBezTo>
                    <a:cubicBezTo>
                      <a:pt x="177" y="940"/>
                      <a:pt x="177" y="885"/>
                      <a:pt x="190" y="843"/>
                    </a:cubicBezTo>
                    <a:lnTo>
                      <a:pt x="190" y="830"/>
                    </a:lnTo>
                    <a:lnTo>
                      <a:pt x="206" y="816"/>
                    </a:lnTo>
                    <a:lnTo>
                      <a:pt x="206" y="777"/>
                    </a:lnTo>
                    <a:cubicBezTo>
                      <a:pt x="206" y="748"/>
                      <a:pt x="190" y="722"/>
                      <a:pt x="177" y="696"/>
                    </a:cubicBezTo>
                    <a:cubicBezTo>
                      <a:pt x="150" y="653"/>
                      <a:pt x="150" y="614"/>
                      <a:pt x="137" y="572"/>
                    </a:cubicBezTo>
                    <a:cubicBezTo>
                      <a:pt x="124" y="559"/>
                      <a:pt x="95" y="546"/>
                      <a:pt x="82" y="532"/>
                    </a:cubicBezTo>
                    <a:lnTo>
                      <a:pt x="69" y="516"/>
                    </a:lnTo>
                    <a:lnTo>
                      <a:pt x="69" y="503"/>
                    </a:lnTo>
                    <a:cubicBezTo>
                      <a:pt x="82" y="435"/>
                      <a:pt x="56" y="382"/>
                      <a:pt x="69" y="314"/>
                    </a:cubicBezTo>
                    <a:cubicBezTo>
                      <a:pt x="69" y="301"/>
                      <a:pt x="82" y="288"/>
                      <a:pt x="95" y="271"/>
                    </a:cubicBezTo>
                    <a:cubicBezTo>
                      <a:pt x="95" y="245"/>
                      <a:pt x="82" y="232"/>
                      <a:pt x="82" y="206"/>
                    </a:cubicBezTo>
                    <a:cubicBezTo>
                      <a:pt x="69" y="206"/>
                      <a:pt x="69" y="190"/>
                      <a:pt x="69" y="190"/>
                    </a:cubicBezTo>
                    <a:cubicBezTo>
                      <a:pt x="69" y="177"/>
                      <a:pt x="82" y="177"/>
                      <a:pt x="82" y="164"/>
                    </a:cubicBezTo>
                    <a:cubicBezTo>
                      <a:pt x="82" y="138"/>
                      <a:pt x="95" y="108"/>
                      <a:pt x="95" y="69"/>
                    </a:cubicBezTo>
                    <a:cubicBezTo>
                      <a:pt x="95" y="56"/>
                      <a:pt x="95" y="43"/>
                      <a:pt x="82" y="27"/>
                    </a:cubicBezTo>
                    <a:cubicBezTo>
                      <a:pt x="82" y="0"/>
                      <a:pt x="69" y="0"/>
                      <a:pt x="4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53"/>
              <p:cNvSpPr/>
              <p:nvPr/>
            </p:nvSpPr>
            <p:spPr>
              <a:xfrm>
                <a:off x="6900825" y="2152075"/>
                <a:ext cx="13975" cy="5425"/>
              </a:xfrm>
              <a:custGeom>
                <a:avLst/>
                <a:gdLst/>
                <a:ahLst/>
                <a:cxnLst/>
                <a:rect l="l" t="t" r="r" b="b"/>
                <a:pathLst>
                  <a:path w="559" h="217" extrusionOk="0">
                    <a:moveTo>
                      <a:pt x="151" y="1"/>
                    </a:moveTo>
                    <a:lnTo>
                      <a:pt x="138" y="14"/>
                    </a:lnTo>
                    <a:cubicBezTo>
                      <a:pt x="82" y="66"/>
                      <a:pt x="43" y="108"/>
                      <a:pt x="1" y="164"/>
                    </a:cubicBezTo>
                    <a:cubicBezTo>
                      <a:pt x="43" y="135"/>
                      <a:pt x="82" y="95"/>
                      <a:pt x="125" y="66"/>
                    </a:cubicBezTo>
                    <a:cubicBezTo>
                      <a:pt x="125" y="53"/>
                      <a:pt x="138" y="40"/>
                      <a:pt x="151" y="40"/>
                    </a:cubicBezTo>
                    <a:lnTo>
                      <a:pt x="177" y="40"/>
                    </a:lnTo>
                    <a:cubicBezTo>
                      <a:pt x="190" y="53"/>
                      <a:pt x="219" y="53"/>
                      <a:pt x="232" y="66"/>
                    </a:cubicBezTo>
                    <a:cubicBezTo>
                      <a:pt x="278" y="90"/>
                      <a:pt x="330" y="112"/>
                      <a:pt x="385" y="112"/>
                    </a:cubicBezTo>
                    <a:cubicBezTo>
                      <a:pt x="397" y="112"/>
                      <a:pt x="409" y="111"/>
                      <a:pt x="422" y="108"/>
                    </a:cubicBezTo>
                    <a:lnTo>
                      <a:pt x="422" y="108"/>
                    </a:lnTo>
                    <a:cubicBezTo>
                      <a:pt x="382" y="148"/>
                      <a:pt x="340" y="177"/>
                      <a:pt x="301" y="216"/>
                    </a:cubicBezTo>
                    <a:cubicBezTo>
                      <a:pt x="314" y="203"/>
                      <a:pt x="353" y="203"/>
                      <a:pt x="369" y="203"/>
                    </a:cubicBezTo>
                    <a:cubicBezTo>
                      <a:pt x="382" y="203"/>
                      <a:pt x="409" y="190"/>
                      <a:pt x="435" y="190"/>
                    </a:cubicBezTo>
                    <a:cubicBezTo>
                      <a:pt x="477" y="177"/>
                      <a:pt x="533" y="164"/>
                      <a:pt x="559" y="148"/>
                    </a:cubicBezTo>
                    <a:cubicBezTo>
                      <a:pt x="554" y="139"/>
                      <a:pt x="544" y="136"/>
                      <a:pt x="531" y="136"/>
                    </a:cubicBezTo>
                    <a:cubicBezTo>
                      <a:pt x="505" y="136"/>
                      <a:pt x="468" y="148"/>
                      <a:pt x="451" y="148"/>
                    </a:cubicBezTo>
                    <a:cubicBezTo>
                      <a:pt x="451" y="121"/>
                      <a:pt x="451" y="108"/>
                      <a:pt x="464" y="82"/>
                    </a:cubicBezTo>
                    <a:cubicBezTo>
                      <a:pt x="369" y="66"/>
                      <a:pt x="271" y="40"/>
                      <a:pt x="19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53"/>
              <p:cNvSpPr/>
              <p:nvPr/>
            </p:nvSpPr>
            <p:spPr>
              <a:xfrm>
                <a:off x="6857650" y="2132000"/>
                <a:ext cx="51675" cy="5100"/>
              </a:xfrm>
              <a:custGeom>
                <a:avLst/>
                <a:gdLst/>
                <a:ahLst/>
                <a:cxnLst/>
                <a:rect l="l" t="t" r="r" b="b"/>
                <a:pathLst>
                  <a:path w="2067" h="204" extrusionOk="0">
                    <a:moveTo>
                      <a:pt x="2067" y="1"/>
                    </a:moveTo>
                    <a:cubicBezTo>
                      <a:pt x="2064" y="2"/>
                      <a:pt x="2061" y="4"/>
                      <a:pt x="2058" y="5"/>
                    </a:cubicBezTo>
                    <a:lnTo>
                      <a:pt x="2058" y="5"/>
                    </a:lnTo>
                    <a:cubicBezTo>
                      <a:pt x="2061" y="5"/>
                      <a:pt x="2065" y="3"/>
                      <a:pt x="2067" y="1"/>
                    </a:cubicBezTo>
                    <a:close/>
                    <a:moveTo>
                      <a:pt x="1985" y="1"/>
                    </a:moveTo>
                    <a:cubicBezTo>
                      <a:pt x="1959" y="14"/>
                      <a:pt x="1959" y="27"/>
                      <a:pt x="1933" y="40"/>
                    </a:cubicBezTo>
                    <a:cubicBezTo>
                      <a:pt x="1865" y="69"/>
                      <a:pt x="1796" y="95"/>
                      <a:pt x="1728" y="135"/>
                    </a:cubicBezTo>
                    <a:cubicBezTo>
                      <a:pt x="1714" y="135"/>
                      <a:pt x="1701" y="151"/>
                      <a:pt x="1688" y="151"/>
                    </a:cubicBezTo>
                    <a:cubicBezTo>
                      <a:pt x="1672" y="151"/>
                      <a:pt x="1659" y="135"/>
                      <a:pt x="1646" y="135"/>
                    </a:cubicBezTo>
                    <a:cubicBezTo>
                      <a:pt x="1602" y="109"/>
                      <a:pt x="1552" y="95"/>
                      <a:pt x="1504" y="95"/>
                    </a:cubicBezTo>
                    <a:cubicBezTo>
                      <a:pt x="1477" y="95"/>
                      <a:pt x="1452" y="99"/>
                      <a:pt x="1427" y="108"/>
                    </a:cubicBezTo>
                    <a:cubicBezTo>
                      <a:pt x="1375" y="121"/>
                      <a:pt x="1320" y="151"/>
                      <a:pt x="1280" y="164"/>
                    </a:cubicBezTo>
                    <a:cubicBezTo>
                      <a:pt x="1251" y="121"/>
                      <a:pt x="1238" y="82"/>
                      <a:pt x="1182" y="82"/>
                    </a:cubicBezTo>
                    <a:cubicBezTo>
                      <a:pt x="1130" y="82"/>
                      <a:pt x="1075" y="82"/>
                      <a:pt x="1019" y="95"/>
                    </a:cubicBezTo>
                    <a:cubicBezTo>
                      <a:pt x="967" y="95"/>
                      <a:pt x="938" y="82"/>
                      <a:pt x="898" y="69"/>
                    </a:cubicBezTo>
                    <a:cubicBezTo>
                      <a:pt x="889" y="66"/>
                      <a:pt x="881" y="64"/>
                      <a:pt x="873" y="64"/>
                    </a:cubicBezTo>
                    <a:cubicBezTo>
                      <a:pt x="844" y="64"/>
                      <a:pt x="821" y="82"/>
                      <a:pt x="791" y="82"/>
                    </a:cubicBezTo>
                    <a:lnTo>
                      <a:pt x="709" y="82"/>
                    </a:lnTo>
                    <a:cubicBezTo>
                      <a:pt x="654" y="69"/>
                      <a:pt x="611" y="69"/>
                      <a:pt x="559" y="53"/>
                    </a:cubicBezTo>
                    <a:lnTo>
                      <a:pt x="504" y="53"/>
                    </a:lnTo>
                    <a:cubicBezTo>
                      <a:pt x="490" y="69"/>
                      <a:pt x="477" y="69"/>
                      <a:pt x="464" y="82"/>
                    </a:cubicBezTo>
                    <a:cubicBezTo>
                      <a:pt x="422" y="95"/>
                      <a:pt x="366" y="95"/>
                      <a:pt x="314" y="95"/>
                    </a:cubicBezTo>
                    <a:cubicBezTo>
                      <a:pt x="203" y="95"/>
                      <a:pt x="96" y="135"/>
                      <a:pt x="1" y="203"/>
                    </a:cubicBezTo>
                    <a:cubicBezTo>
                      <a:pt x="122" y="164"/>
                      <a:pt x="233" y="151"/>
                      <a:pt x="353" y="151"/>
                    </a:cubicBezTo>
                    <a:cubicBezTo>
                      <a:pt x="383" y="151"/>
                      <a:pt x="422" y="151"/>
                      <a:pt x="448" y="121"/>
                    </a:cubicBezTo>
                    <a:cubicBezTo>
                      <a:pt x="464" y="121"/>
                      <a:pt x="464" y="108"/>
                      <a:pt x="477" y="108"/>
                    </a:cubicBezTo>
                    <a:lnTo>
                      <a:pt x="504" y="108"/>
                    </a:lnTo>
                    <a:cubicBezTo>
                      <a:pt x="531" y="102"/>
                      <a:pt x="558" y="99"/>
                      <a:pt x="583" y="99"/>
                    </a:cubicBezTo>
                    <a:cubicBezTo>
                      <a:pt x="609" y="99"/>
                      <a:pt x="632" y="102"/>
                      <a:pt x="654" y="108"/>
                    </a:cubicBezTo>
                    <a:cubicBezTo>
                      <a:pt x="698" y="108"/>
                      <a:pt x="749" y="125"/>
                      <a:pt x="796" y="125"/>
                    </a:cubicBezTo>
                    <a:cubicBezTo>
                      <a:pt x="807" y="125"/>
                      <a:pt x="819" y="124"/>
                      <a:pt x="830" y="121"/>
                    </a:cubicBezTo>
                    <a:cubicBezTo>
                      <a:pt x="843" y="121"/>
                      <a:pt x="872" y="108"/>
                      <a:pt x="898" y="108"/>
                    </a:cubicBezTo>
                    <a:cubicBezTo>
                      <a:pt x="925" y="108"/>
                      <a:pt x="938" y="121"/>
                      <a:pt x="954" y="121"/>
                    </a:cubicBezTo>
                    <a:cubicBezTo>
                      <a:pt x="967" y="126"/>
                      <a:pt x="980" y="127"/>
                      <a:pt x="994" y="127"/>
                    </a:cubicBezTo>
                    <a:cubicBezTo>
                      <a:pt x="1021" y="127"/>
                      <a:pt x="1049" y="121"/>
                      <a:pt x="1075" y="121"/>
                    </a:cubicBezTo>
                    <a:cubicBezTo>
                      <a:pt x="1096" y="121"/>
                      <a:pt x="1120" y="118"/>
                      <a:pt x="1142" y="118"/>
                    </a:cubicBezTo>
                    <a:cubicBezTo>
                      <a:pt x="1164" y="118"/>
                      <a:pt x="1184" y="121"/>
                      <a:pt x="1199" y="135"/>
                    </a:cubicBezTo>
                    <a:cubicBezTo>
                      <a:pt x="1212" y="164"/>
                      <a:pt x="1225" y="177"/>
                      <a:pt x="1238" y="190"/>
                    </a:cubicBezTo>
                    <a:cubicBezTo>
                      <a:pt x="1251" y="197"/>
                      <a:pt x="1262" y="200"/>
                      <a:pt x="1271" y="200"/>
                    </a:cubicBezTo>
                    <a:cubicBezTo>
                      <a:pt x="1280" y="200"/>
                      <a:pt x="1287" y="197"/>
                      <a:pt x="1293" y="190"/>
                    </a:cubicBezTo>
                    <a:cubicBezTo>
                      <a:pt x="1333" y="190"/>
                      <a:pt x="1375" y="177"/>
                      <a:pt x="1401" y="177"/>
                    </a:cubicBezTo>
                    <a:cubicBezTo>
                      <a:pt x="1433" y="168"/>
                      <a:pt x="1461" y="165"/>
                      <a:pt x="1489" y="165"/>
                    </a:cubicBezTo>
                    <a:cubicBezTo>
                      <a:pt x="1544" y="165"/>
                      <a:pt x="1596" y="177"/>
                      <a:pt x="1659" y="177"/>
                    </a:cubicBezTo>
                    <a:cubicBezTo>
                      <a:pt x="1754" y="177"/>
                      <a:pt x="1852" y="121"/>
                      <a:pt x="1933" y="82"/>
                    </a:cubicBezTo>
                    <a:cubicBezTo>
                      <a:pt x="1970" y="55"/>
                      <a:pt x="2010" y="30"/>
                      <a:pt x="2058" y="5"/>
                    </a:cubicBezTo>
                    <a:lnTo>
                      <a:pt x="2058" y="5"/>
                    </a:lnTo>
                    <a:cubicBezTo>
                      <a:pt x="2054" y="6"/>
                      <a:pt x="2051" y="7"/>
                      <a:pt x="2047" y="7"/>
                    </a:cubicBezTo>
                    <a:cubicBezTo>
                      <a:pt x="2029" y="7"/>
                      <a:pt x="2005" y="1"/>
                      <a:pt x="198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53"/>
              <p:cNvSpPr/>
              <p:nvPr/>
            </p:nvSpPr>
            <p:spPr>
              <a:xfrm>
                <a:off x="6880100" y="2119025"/>
                <a:ext cx="25900" cy="12675"/>
              </a:xfrm>
              <a:custGeom>
                <a:avLst/>
                <a:gdLst/>
                <a:ahLst/>
                <a:cxnLst/>
                <a:rect l="l" t="t" r="r" b="b"/>
                <a:pathLst>
                  <a:path w="1036" h="507" extrusionOk="0">
                    <a:moveTo>
                      <a:pt x="27" y="1"/>
                    </a:moveTo>
                    <a:cubicBezTo>
                      <a:pt x="27" y="17"/>
                      <a:pt x="14" y="30"/>
                      <a:pt x="0" y="43"/>
                    </a:cubicBezTo>
                    <a:cubicBezTo>
                      <a:pt x="14" y="43"/>
                      <a:pt x="14" y="56"/>
                      <a:pt x="14" y="56"/>
                    </a:cubicBezTo>
                    <a:cubicBezTo>
                      <a:pt x="69" y="82"/>
                      <a:pt x="69" y="138"/>
                      <a:pt x="82" y="193"/>
                    </a:cubicBezTo>
                    <a:cubicBezTo>
                      <a:pt x="151" y="193"/>
                      <a:pt x="219" y="206"/>
                      <a:pt x="284" y="206"/>
                    </a:cubicBezTo>
                    <a:cubicBezTo>
                      <a:pt x="314" y="206"/>
                      <a:pt x="327" y="206"/>
                      <a:pt x="340" y="219"/>
                    </a:cubicBezTo>
                    <a:cubicBezTo>
                      <a:pt x="366" y="232"/>
                      <a:pt x="366" y="246"/>
                      <a:pt x="382" y="262"/>
                    </a:cubicBezTo>
                    <a:cubicBezTo>
                      <a:pt x="408" y="297"/>
                      <a:pt x="448" y="302"/>
                      <a:pt x="491" y="302"/>
                    </a:cubicBezTo>
                    <a:cubicBezTo>
                      <a:pt x="513" y="302"/>
                      <a:pt x="536" y="301"/>
                      <a:pt x="559" y="301"/>
                    </a:cubicBezTo>
                    <a:cubicBezTo>
                      <a:pt x="611" y="314"/>
                      <a:pt x="679" y="327"/>
                      <a:pt x="735" y="357"/>
                    </a:cubicBezTo>
                    <a:cubicBezTo>
                      <a:pt x="790" y="383"/>
                      <a:pt x="843" y="396"/>
                      <a:pt x="898" y="438"/>
                    </a:cubicBezTo>
                    <a:cubicBezTo>
                      <a:pt x="937" y="451"/>
                      <a:pt x="980" y="477"/>
                      <a:pt x="1006" y="507"/>
                    </a:cubicBezTo>
                    <a:cubicBezTo>
                      <a:pt x="1019" y="477"/>
                      <a:pt x="1035" y="451"/>
                      <a:pt x="1006" y="425"/>
                    </a:cubicBezTo>
                    <a:cubicBezTo>
                      <a:pt x="996" y="435"/>
                      <a:pt x="984" y="439"/>
                      <a:pt x="971" y="439"/>
                    </a:cubicBezTo>
                    <a:cubicBezTo>
                      <a:pt x="948" y="439"/>
                      <a:pt x="923" y="427"/>
                      <a:pt x="898" y="409"/>
                    </a:cubicBezTo>
                    <a:cubicBezTo>
                      <a:pt x="843" y="370"/>
                      <a:pt x="774" y="301"/>
                      <a:pt x="709" y="301"/>
                    </a:cubicBezTo>
                    <a:cubicBezTo>
                      <a:pt x="627" y="288"/>
                      <a:pt x="611" y="301"/>
                      <a:pt x="546" y="246"/>
                    </a:cubicBezTo>
                    <a:cubicBezTo>
                      <a:pt x="448" y="151"/>
                      <a:pt x="258" y="219"/>
                      <a:pt x="164" y="125"/>
                    </a:cubicBezTo>
                    <a:cubicBezTo>
                      <a:pt x="151" y="99"/>
                      <a:pt x="138" y="82"/>
                      <a:pt x="121" y="56"/>
                    </a:cubicBezTo>
                    <a:cubicBezTo>
                      <a:pt x="95" y="30"/>
                      <a:pt x="69" y="17"/>
                      <a:pt x="40" y="17"/>
                    </a:cubicBezTo>
                    <a:lnTo>
                      <a:pt x="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53"/>
              <p:cNvSpPr/>
              <p:nvPr/>
            </p:nvSpPr>
            <p:spPr>
              <a:xfrm>
                <a:off x="6861750" y="2144900"/>
                <a:ext cx="35025" cy="22475"/>
              </a:xfrm>
              <a:custGeom>
                <a:avLst/>
                <a:gdLst/>
                <a:ahLst/>
                <a:cxnLst/>
                <a:rect l="l" t="t" r="r" b="b"/>
                <a:pathLst>
                  <a:path w="1401" h="899" extrusionOk="0">
                    <a:moveTo>
                      <a:pt x="0" y="0"/>
                    </a:moveTo>
                    <a:cubicBezTo>
                      <a:pt x="39" y="0"/>
                      <a:pt x="69" y="13"/>
                      <a:pt x="95" y="13"/>
                    </a:cubicBezTo>
                    <a:cubicBezTo>
                      <a:pt x="137" y="27"/>
                      <a:pt x="163" y="27"/>
                      <a:pt x="189" y="43"/>
                    </a:cubicBezTo>
                    <a:cubicBezTo>
                      <a:pt x="219" y="56"/>
                      <a:pt x="245" y="69"/>
                      <a:pt x="258" y="82"/>
                    </a:cubicBezTo>
                    <a:cubicBezTo>
                      <a:pt x="271" y="108"/>
                      <a:pt x="271" y="138"/>
                      <a:pt x="258" y="151"/>
                    </a:cubicBezTo>
                    <a:cubicBezTo>
                      <a:pt x="353" y="164"/>
                      <a:pt x="447" y="206"/>
                      <a:pt x="545" y="258"/>
                    </a:cubicBezTo>
                    <a:cubicBezTo>
                      <a:pt x="545" y="271"/>
                      <a:pt x="545" y="288"/>
                      <a:pt x="529" y="301"/>
                    </a:cubicBezTo>
                    <a:cubicBezTo>
                      <a:pt x="530" y="300"/>
                      <a:pt x="533" y="299"/>
                      <a:pt x="537" y="299"/>
                    </a:cubicBezTo>
                    <a:cubicBezTo>
                      <a:pt x="580" y="299"/>
                      <a:pt x="749" y="354"/>
                      <a:pt x="761" y="369"/>
                    </a:cubicBezTo>
                    <a:cubicBezTo>
                      <a:pt x="774" y="369"/>
                      <a:pt x="774" y="382"/>
                      <a:pt x="774" y="382"/>
                    </a:cubicBezTo>
                    <a:cubicBezTo>
                      <a:pt x="803" y="395"/>
                      <a:pt x="816" y="422"/>
                      <a:pt x="842" y="422"/>
                    </a:cubicBezTo>
                    <a:lnTo>
                      <a:pt x="855" y="422"/>
                    </a:lnTo>
                    <a:cubicBezTo>
                      <a:pt x="872" y="408"/>
                      <a:pt x="885" y="382"/>
                      <a:pt x="911" y="382"/>
                    </a:cubicBezTo>
                    <a:lnTo>
                      <a:pt x="937" y="382"/>
                    </a:lnTo>
                    <a:cubicBezTo>
                      <a:pt x="979" y="395"/>
                      <a:pt x="1018" y="408"/>
                      <a:pt x="1048" y="422"/>
                    </a:cubicBezTo>
                    <a:cubicBezTo>
                      <a:pt x="1087" y="435"/>
                      <a:pt x="1129" y="464"/>
                      <a:pt x="1142" y="503"/>
                    </a:cubicBezTo>
                    <a:cubicBezTo>
                      <a:pt x="1142" y="546"/>
                      <a:pt x="1116" y="572"/>
                      <a:pt x="1116" y="614"/>
                    </a:cubicBezTo>
                    <a:cubicBezTo>
                      <a:pt x="1100" y="640"/>
                      <a:pt x="1100" y="666"/>
                      <a:pt x="1116" y="679"/>
                    </a:cubicBezTo>
                    <a:cubicBezTo>
                      <a:pt x="1116" y="709"/>
                      <a:pt x="1129" y="722"/>
                      <a:pt x="1129" y="735"/>
                    </a:cubicBezTo>
                    <a:cubicBezTo>
                      <a:pt x="1129" y="748"/>
                      <a:pt x="1142" y="748"/>
                      <a:pt x="1142" y="761"/>
                    </a:cubicBezTo>
                    <a:cubicBezTo>
                      <a:pt x="1169" y="777"/>
                      <a:pt x="1198" y="790"/>
                      <a:pt x="1224" y="803"/>
                    </a:cubicBezTo>
                    <a:cubicBezTo>
                      <a:pt x="1280" y="843"/>
                      <a:pt x="1345" y="872"/>
                      <a:pt x="1400" y="898"/>
                    </a:cubicBezTo>
                    <a:cubicBezTo>
                      <a:pt x="1345" y="859"/>
                      <a:pt x="1306" y="830"/>
                      <a:pt x="1263" y="777"/>
                    </a:cubicBezTo>
                    <a:cubicBezTo>
                      <a:pt x="1250" y="777"/>
                      <a:pt x="1250" y="761"/>
                      <a:pt x="1250" y="761"/>
                    </a:cubicBezTo>
                    <a:cubicBezTo>
                      <a:pt x="1211" y="722"/>
                      <a:pt x="1198" y="666"/>
                      <a:pt x="1198" y="627"/>
                    </a:cubicBezTo>
                    <a:cubicBezTo>
                      <a:pt x="1198" y="598"/>
                      <a:pt x="1211" y="572"/>
                      <a:pt x="1211" y="559"/>
                    </a:cubicBezTo>
                    <a:cubicBezTo>
                      <a:pt x="1211" y="516"/>
                      <a:pt x="1198" y="477"/>
                      <a:pt x="1198" y="435"/>
                    </a:cubicBezTo>
                    <a:cubicBezTo>
                      <a:pt x="1129" y="422"/>
                      <a:pt x="1074" y="395"/>
                      <a:pt x="1035" y="340"/>
                    </a:cubicBezTo>
                    <a:cubicBezTo>
                      <a:pt x="1116" y="301"/>
                      <a:pt x="1182" y="258"/>
                      <a:pt x="1250" y="190"/>
                    </a:cubicBezTo>
                    <a:lnTo>
                      <a:pt x="1250" y="190"/>
                    </a:lnTo>
                    <a:cubicBezTo>
                      <a:pt x="1182" y="245"/>
                      <a:pt x="1116" y="271"/>
                      <a:pt x="1035" y="288"/>
                    </a:cubicBezTo>
                    <a:cubicBezTo>
                      <a:pt x="1005" y="288"/>
                      <a:pt x="979" y="288"/>
                      <a:pt x="953" y="301"/>
                    </a:cubicBezTo>
                    <a:cubicBezTo>
                      <a:pt x="924" y="301"/>
                      <a:pt x="911" y="314"/>
                      <a:pt x="898" y="314"/>
                    </a:cubicBezTo>
                    <a:cubicBezTo>
                      <a:pt x="885" y="327"/>
                      <a:pt x="872" y="327"/>
                      <a:pt x="855" y="327"/>
                    </a:cubicBezTo>
                    <a:cubicBezTo>
                      <a:pt x="842" y="327"/>
                      <a:pt x="816" y="327"/>
                      <a:pt x="803" y="314"/>
                    </a:cubicBezTo>
                    <a:cubicBezTo>
                      <a:pt x="721" y="314"/>
                      <a:pt x="640" y="288"/>
                      <a:pt x="597" y="232"/>
                    </a:cubicBezTo>
                    <a:cubicBezTo>
                      <a:pt x="584" y="219"/>
                      <a:pt x="584" y="206"/>
                      <a:pt x="571" y="190"/>
                    </a:cubicBezTo>
                    <a:cubicBezTo>
                      <a:pt x="558" y="190"/>
                      <a:pt x="545" y="177"/>
                      <a:pt x="529" y="177"/>
                    </a:cubicBezTo>
                    <a:cubicBezTo>
                      <a:pt x="447" y="151"/>
                      <a:pt x="382" y="124"/>
                      <a:pt x="326" y="82"/>
                    </a:cubicBezTo>
                    <a:cubicBezTo>
                      <a:pt x="313" y="82"/>
                      <a:pt x="300" y="82"/>
                      <a:pt x="300" y="69"/>
                    </a:cubicBezTo>
                    <a:cubicBezTo>
                      <a:pt x="284" y="56"/>
                      <a:pt x="300" y="27"/>
                      <a:pt x="284" y="13"/>
                    </a:cubicBezTo>
                    <a:cubicBezTo>
                      <a:pt x="284" y="0"/>
                      <a:pt x="258" y="0"/>
                      <a:pt x="24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53"/>
              <p:cNvSpPr/>
              <p:nvPr/>
            </p:nvSpPr>
            <p:spPr>
              <a:xfrm>
                <a:off x="6844775" y="2122775"/>
                <a:ext cx="14300" cy="15050"/>
              </a:xfrm>
              <a:custGeom>
                <a:avLst/>
                <a:gdLst/>
                <a:ahLst/>
                <a:cxnLst/>
                <a:rect l="l" t="t" r="r" b="b"/>
                <a:pathLst>
                  <a:path w="572" h="602" extrusionOk="0">
                    <a:moveTo>
                      <a:pt x="297" y="177"/>
                    </a:moveTo>
                    <a:cubicBezTo>
                      <a:pt x="327" y="177"/>
                      <a:pt x="353" y="177"/>
                      <a:pt x="379" y="207"/>
                    </a:cubicBezTo>
                    <a:lnTo>
                      <a:pt x="392" y="220"/>
                    </a:lnTo>
                    <a:lnTo>
                      <a:pt x="434" y="259"/>
                    </a:lnTo>
                    <a:cubicBezTo>
                      <a:pt x="460" y="275"/>
                      <a:pt x="473" y="301"/>
                      <a:pt x="490" y="314"/>
                    </a:cubicBezTo>
                    <a:cubicBezTo>
                      <a:pt x="490" y="327"/>
                      <a:pt x="503" y="327"/>
                      <a:pt x="503" y="340"/>
                    </a:cubicBezTo>
                    <a:lnTo>
                      <a:pt x="490" y="357"/>
                    </a:lnTo>
                    <a:cubicBezTo>
                      <a:pt x="490" y="383"/>
                      <a:pt x="516" y="396"/>
                      <a:pt x="516" y="422"/>
                    </a:cubicBezTo>
                    <a:cubicBezTo>
                      <a:pt x="516" y="451"/>
                      <a:pt x="503" y="464"/>
                      <a:pt x="490" y="477"/>
                    </a:cubicBezTo>
                    <a:cubicBezTo>
                      <a:pt x="473" y="490"/>
                      <a:pt x="473" y="533"/>
                      <a:pt x="490" y="546"/>
                    </a:cubicBezTo>
                    <a:cubicBezTo>
                      <a:pt x="447" y="533"/>
                      <a:pt x="408" y="520"/>
                      <a:pt x="353" y="504"/>
                    </a:cubicBezTo>
                    <a:cubicBezTo>
                      <a:pt x="366" y="477"/>
                      <a:pt x="366" y="451"/>
                      <a:pt x="353" y="422"/>
                    </a:cubicBezTo>
                    <a:cubicBezTo>
                      <a:pt x="340" y="409"/>
                      <a:pt x="310" y="396"/>
                      <a:pt x="284" y="396"/>
                    </a:cubicBezTo>
                    <a:cubicBezTo>
                      <a:pt x="297" y="370"/>
                      <a:pt x="297" y="357"/>
                      <a:pt x="297" y="327"/>
                    </a:cubicBezTo>
                    <a:cubicBezTo>
                      <a:pt x="297" y="314"/>
                      <a:pt x="284" y="288"/>
                      <a:pt x="284" y="275"/>
                    </a:cubicBezTo>
                    <a:lnTo>
                      <a:pt x="284" y="193"/>
                    </a:lnTo>
                    <a:cubicBezTo>
                      <a:pt x="297" y="193"/>
                      <a:pt x="297" y="177"/>
                      <a:pt x="297" y="177"/>
                    </a:cubicBezTo>
                    <a:close/>
                    <a:moveTo>
                      <a:pt x="258" y="1"/>
                    </a:moveTo>
                    <a:lnTo>
                      <a:pt x="258" y="56"/>
                    </a:lnTo>
                    <a:cubicBezTo>
                      <a:pt x="245" y="69"/>
                      <a:pt x="258" y="82"/>
                      <a:pt x="258" y="96"/>
                    </a:cubicBezTo>
                    <a:cubicBezTo>
                      <a:pt x="258" y="112"/>
                      <a:pt x="258" y="125"/>
                      <a:pt x="245" y="125"/>
                    </a:cubicBezTo>
                    <a:cubicBezTo>
                      <a:pt x="245" y="129"/>
                      <a:pt x="243" y="131"/>
                      <a:pt x="241" y="131"/>
                    </a:cubicBezTo>
                    <a:cubicBezTo>
                      <a:pt x="236" y="131"/>
                      <a:pt x="229" y="125"/>
                      <a:pt x="229" y="125"/>
                    </a:cubicBezTo>
                    <a:cubicBezTo>
                      <a:pt x="203" y="125"/>
                      <a:pt x="189" y="125"/>
                      <a:pt x="176" y="138"/>
                    </a:cubicBezTo>
                    <a:cubicBezTo>
                      <a:pt x="163" y="138"/>
                      <a:pt x="147" y="151"/>
                      <a:pt x="134" y="151"/>
                    </a:cubicBezTo>
                    <a:cubicBezTo>
                      <a:pt x="121" y="164"/>
                      <a:pt x="95" y="164"/>
                      <a:pt x="65" y="164"/>
                    </a:cubicBezTo>
                    <a:lnTo>
                      <a:pt x="0" y="164"/>
                    </a:lnTo>
                    <a:cubicBezTo>
                      <a:pt x="26" y="164"/>
                      <a:pt x="52" y="177"/>
                      <a:pt x="82" y="177"/>
                    </a:cubicBezTo>
                    <a:cubicBezTo>
                      <a:pt x="95" y="177"/>
                      <a:pt x="108" y="177"/>
                      <a:pt x="121" y="164"/>
                    </a:cubicBezTo>
                    <a:lnTo>
                      <a:pt x="147" y="164"/>
                    </a:lnTo>
                    <a:cubicBezTo>
                      <a:pt x="176" y="151"/>
                      <a:pt x="203" y="151"/>
                      <a:pt x="229" y="151"/>
                    </a:cubicBezTo>
                    <a:cubicBezTo>
                      <a:pt x="229" y="164"/>
                      <a:pt x="216" y="177"/>
                      <a:pt x="216" y="177"/>
                    </a:cubicBezTo>
                    <a:lnTo>
                      <a:pt x="258" y="177"/>
                    </a:lnTo>
                    <a:cubicBezTo>
                      <a:pt x="258" y="177"/>
                      <a:pt x="258" y="164"/>
                      <a:pt x="271" y="164"/>
                    </a:cubicBezTo>
                    <a:lnTo>
                      <a:pt x="271" y="164"/>
                    </a:lnTo>
                    <a:cubicBezTo>
                      <a:pt x="271" y="177"/>
                      <a:pt x="271" y="193"/>
                      <a:pt x="258" y="207"/>
                    </a:cubicBezTo>
                    <a:lnTo>
                      <a:pt x="258" y="246"/>
                    </a:lnTo>
                    <a:cubicBezTo>
                      <a:pt x="258" y="275"/>
                      <a:pt x="258" y="314"/>
                      <a:pt x="245" y="340"/>
                    </a:cubicBezTo>
                    <a:cubicBezTo>
                      <a:pt x="245" y="357"/>
                      <a:pt x="229" y="396"/>
                      <a:pt x="229" y="409"/>
                    </a:cubicBezTo>
                    <a:lnTo>
                      <a:pt x="245" y="422"/>
                    </a:lnTo>
                    <a:cubicBezTo>
                      <a:pt x="284" y="438"/>
                      <a:pt x="310" y="477"/>
                      <a:pt x="340" y="520"/>
                    </a:cubicBezTo>
                    <a:cubicBezTo>
                      <a:pt x="340" y="533"/>
                      <a:pt x="353" y="559"/>
                      <a:pt x="366" y="559"/>
                    </a:cubicBezTo>
                    <a:cubicBezTo>
                      <a:pt x="372" y="566"/>
                      <a:pt x="386" y="566"/>
                      <a:pt x="402" y="566"/>
                    </a:cubicBezTo>
                    <a:cubicBezTo>
                      <a:pt x="417" y="566"/>
                      <a:pt x="434" y="566"/>
                      <a:pt x="447" y="572"/>
                    </a:cubicBezTo>
                    <a:cubicBezTo>
                      <a:pt x="473" y="572"/>
                      <a:pt x="503" y="585"/>
                      <a:pt x="529" y="601"/>
                    </a:cubicBezTo>
                    <a:cubicBezTo>
                      <a:pt x="529" y="559"/>
                      <a:pt x="529" y="520"/>
                      <a:pt x="542" y="477"/>
                    </a:cubicBezTo>
                    <a:cubicBezTo>
                      <a:pt x="555" y="451"/>
                      <a:pt x="571" y="438"/>
                      <a:pt x="555" y="409"/>
                    </a:cubicBezTo>
                    <a:cubicBezTo>
                      <a:pt x="542" y="370"/>
                      <a:pt x="542" y="327"/>
                      <a:pt x="516" y="288"/>
                    </a:cubicBezTo>
                    <a:cubicBezTo>
                      <a:pt x="503" y="275"/>
                      <a:pt x="473" y="259"/>
                      <a:pt x="460" y="233"/>
                    </a:cubicBezTo>
                    <a:cubicBezTo>
                      <a:pt x="434" y="220"/>
                      <a:pt x="421" y="193"/>
                      <a:pt x="392" y="164"/>
                    </a:cubicBezTo>
                    <a:cubicBezTo>
                      <a:pt x="366" y="151"/>
                      <a:pt x="340" y="151"/>
                      <a:pt x="297" y="151"/>
                    </a:cubicBezTo>
                    <a:cubicBezTo>
                      <a:pt x="284" y="151"/>
                      <a:pt x="271" y="151"/>
                      <a:pt x="271" y="138"/>
                    </a:cubicBezTo>
                    <a:lnTo>
                      <a:pt x="271" y="112"/>
                    </a:lnTo>
                    <a:lnTo>
                      <a:pt x="271" y="96"/>
                    </a:lnTo>
                    <a:cubicBezTo>
                      <a:pt x="258" y="82"/>
                      <a:pt x="271" y="69"/>
                      <a:pt x="271" y="56"/>
                    </a:cubicBezTo>
                    <a:cubicBezTo>
                      <a:pt x="271" y="30"/>
                      <a:pt x="271" y="14"/>
                      <a:pt x="2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53"/>
              <p:cNvSpPr/>
              <p:nvPr/>
            </p:nvSpPr>
            <p:spPr>
              <a:xfrm>
                <a:off x="6853575" y="2120100"/>
                <a:ext cx="3450" cy="8175"/>
              </a:xfrm>
              <a:custGeom>
                <a:avLst/>
                <a:gdLst/>
                <a:ahLst/>
                <a:cxnLst/>
                <a:rect l="l" t="t" r="r" b="b"/>
                <a:pathLst>
                  <a:path w="138" h="327" extrusionOk="0">
                    <a:moveTo>
                      <a:pt x="138" y="0"/>
                    </a:moveTo>
                    <a:cubicBezTo>
                      <a:pt x="138" y="13"/>
                      <a:pt x="121" y="39"/>
                      <a:pt x="95" y="69"/>
                    </a:cubicBezTo>
                    <a:cubicBezTo>
                      <a:pt x="95" y="82"/>
                      <a:pt x="82" y="95"/>
                      <a:pt x="82" y="108"/>
                    </a:cubicBezTo>
                    <a:lnTo>
                      <a:pt x="82" y="121"/>
                    </a:lnTo>
                    <a:lnTo>
                      <a:pt x="82" y="176"/>
                    </a:lnTo>
                    <a:cubicBezTo>
                      <a:pt x="82" y="189"/>
                      <a:pt x="82" y="189"/>
                      <a:pt x="69" y="203"/>
                    </a:cubicBezTo>
                    <a:lnTo>
                      <a:pt x="40" y="232"/>
                    </a:lnTo>
                    <a:lnTo>
                      <a:pt x="27" y="245"/>
                    </a:lnTo>
                    <a:lnTo>
                      <a:pt x="14" y="245"/>
                    </a:lnTo>
                    <a:cubicBezTo>
                      <a:pt x="14" y="271"/>
                      <a:pt x="1" y="300"/>
                      <a:pt x="14" y="327"/>
                    </a:cubicBezTo>
                    <a:cubicBezTo>
                      <a:pt x="27" y="314"/>
                      <a:pt x="40" y="284"/>
                      <a:pt x="56" y="271"/>
                    </a:cubicBezTo>
                    <a:cubicBezTo>
                      <a:pt x="56" y="271"/>
                      <a:pt x="56" y="258"/>
                      <a:pt x="69" y="258"/>
                    </a:cubicBezTo>
                    <a:cubicBezTo>
                      <a:pt x="69" y="245"/>
                      <a:pt x="69" y="245"/>
                      <a:pt x="82" y="245"/>
                    </a:cubicBezTo>
                    <a:cubicBezTo>
                      <a:pt x="82" y="232"/>
                      <a:pt x="95" y="232"/>
                      <a:pt x="108" y="219"/>
                    </a:cubicBezTo>
                    <a:cubicBezTo>
                      <a:pt x="108" y="203"/>
                      <a:pt x="95" y="189"/>
                      <a:pt x="95" y="176"/>
                    </a:cubicBezTo>
                    <a:cubicBezTo>
                      <a:pt x="95" y="163"/>
                      <a:pt x="108" y="150"/>
                      <a:pt x="108" y="137"/>
                    </a:cubicBezTo>
                    <a:lnTo>
                      <a:pt x="108" y="95"/>
                    </a:lnTo>
                    <a:lnTo>
                      <a:pt x="108" y="82"/>
                    </a:lnTo>
                    <a:cubicBezTo>
                      <a:pt x="121" y="56"/>
                      <a:pt x="138" y="2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53"/>
              <p:cNvSpPr/>
              <p:nvPr/>
            </p:nvSpPr>
            <p:spPr>
              <a:xfrm>
                <a:off x="6857325" y="2135750"/>
                <a:ext cx="7450" cy="9175"/>
              </a:xfrm>
              <a:custGeom>
                <a:avLst/>
                <a:gdLst/>
                <a:ahLst/>
                <a:cxnLst/>
                <a:rect l="l" t="t" r="r" b="b"/>
                <a:pathLst>
                  <a:path w="298" h="367" extrusionOk="0">
                    <a:moveTo>
                      <a:pt x="1" y="1"/>
                    </a:moveTo>
                    <a:cubicBezTo>
                      <a:pt x="27" y="27"/>
                      <a:pt x="69" y="66"/>
                      <a:pt x="95" y="109"/>
                    </a:cubicBezTo>
                    <a:cubicBezTo>
                      <a:pt x="109" y="122"/>
                      <a:pt x="122" y="135"/>
                      <a:pt x="122" y="164"/>
                    </a:cubicBezTo>
                    <a:cubicBezTo>
                      <a:pt x="122" y="190"/>
                      <a:pt x="122" y="216"/>
                      <a:pt x="109" y="229"/>
                    </a:cubicBezTo>
                    <a:cubicBezTo>
                      <a:pt x="151" y="285"/>
                      <a:pt x="203" y="366"/>
                      <a:pt x="285" y="366"/>
                    </a:cubicBezTo>
                    <a:lnTo>
                      <a:pt x="298" y="366"/>
                    </a:lnTo>
                    <a:lnTo>
                      <a:pt x="298" y="353"/>
                    </a:lnTo>
                    <a:cubicBezTo>
                      <a:pt x="285" y="327"/>
                      <a:pt x="246" y="298"/>
                      <a:pt x="216" y="272"/>
                    </a:cubicBezTo>
                    <a:cubicBezTo>
                      <a:pt x="190" y="259"/>
                      <a:pt x="151" y="216"/>
                      <a:pt x="151" y="177"/>
                    </a:cubicBezTo>
                    <a:cubicBezTo>
                      <a:pt x="151" y="177"/>
                      <a:pt x="164" y="164"/>
                      <a:pt x="164" y="148"/>
                    </a:cubicBezTo>
                    <a:cubicBezTo>
                      <a:pt x="164" y="122"/>
                      <a:pt x="151" y="109"/>
                      <a:pt x="135" y="96"/>
                    </a:cubicBezTo>
                    <a:cubicBezTo>
                      <a:pt x="122" y="66"/>
                      <a:pt x="95" y="40"/>
                      <a:pt x="82" y="27"/>
                    </a:cubicBezTo>
                    <a:cubicBezTo>
                      <a:pt x="53" y="14"/>
                      <a:pt x="27" y="1"/>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53"/>
              <p:cNvSpPr/>
              <p:nvPr/>
            </p:nvSpPr>
            <p:spPr>
              <a:xfrm>
                <a:off x="6856275" y="2119775"/>
                <a:ext cx="28900" cy="10875"/>
              </a:xfrm>
              <a:custGeom>
                <a:avLst/>
                <a:gdLst/>
                <a:ahLst/>
                <a:cxnLst/>
                <a:rect l="l" t="t" r="r" b="b"/>
                <a:pathLst>
                  <a:path w="1156" h="435" extrusionOk="0">
                    <a:moveTo>
                      <a:pt x="1156" y="0"/>
                    </a:moveTo>
                    <a:cubicBezTo>
                      <a:pt x="1143" y="0"/>
                      <a:pt x="1117" y="0"/>
                      <a:pt x="1117" y="13"/>
                    </a:cubicBezTo>
                    <a:cubicBezTo>
                      <a:pt x="1104" y="26"/>
                      <a:pt x="1091" y="52"/>
                      <a:pt x="1091" y="69"/>
                    </a:cubicBezTo>
                    <a:cubicBezTo>
                      <a:pt x="1075" y="81"/>
                      <a:pt x="1025" y="183"/>
                      <a:pt x="1034" y="189"/>
                    </a:cubicBezTo>
                    <a:lnTo>
                      <a:pt x="1034" y="189"/>
                    </a:lnTo>
                    <a:cubicBezTo>
                      <a:pt x="1022" y="186"/>
                      <a:pt x="1010" y="184"/>
                      <a:pt x="999" y="184"/>
                    </a:cubicBezTo>
                    <a:cubicBezTo>
                      <a:pt x="971" y="184"/>
                      <a:pt x="946" y="193"/>
                      <a:pt x="927" y="202"/>
                    </a:cubicBezTo>
                    <a:cubicBezTo>
                      <a:pt x="885" y="232"/>
                      <a:pt x="859" y="245"/>
                      <a:pt x="816" y="245"/>
                    </a:cubicBezTo>
                    <a:cubicBezTo>
                      <a:pt x="790" y="245"/>
                      <a:pt x="764" y="232"/>
                      <a:pt x="735" y="216"/>
                    </a:cubicBezTo>
                    <a:cubicBezTo>
                      <a:pt x="724" y="212"/>
                      <a:pt x="711" y="210"/>
                      <a:pt x="698" y="210"/>
                    </a:cubicBezTo>
                    <a:cubicBezTo>
                      <a:pt x="665" y="210"/>
                      <a:pt x="629" y="220"/>
                      <a:pt x="601" y="232"/>
                    </a:cubicBezTo>
                    <a:cubicBezTo>
                      <a:pt x="519" y="245"/>
                      <a:pt x="438" y="245"/>
                      <a:pt x="369" y="245"/>
                    </a:cubicBezTo>
                    <a:lnTo>
                      <a:pt x="314" y="245"/>
                    </a:lnTo>
                    <a:cubicBezTo>
                      <a:pt x="290" y="257"/>
                      <a:pt x="277" y="315"/>
                      <a:pt x="242" y="315"/>
                    </a:cubicBezTo>
                    <a:cubicBezTo>
                      <a:pt x="239" y="315"/>
                      <a:pt x="236" y="315"/>
                      <a:pt x="232" y="313"/>
                    </a:cubicBezTo>
                    <a:cubicBezTo>
                      <a:pt x="219" y="313"/>
                      <a:pt x="206" y="297"/>
                      <a:pt x="193" y="297"/>
                    </a:cubicBezTo>
                    <a:cubicBezTo>
                      <a:pt x="188" y="295"/>
                      <a:pt x="183" y="294"/>
                      <a:pt x="178" y="294"/>
                    </a:cubicBezTo>
                    <a:cubicBezTo>
                      <a:pt x="154" y="294"/>
                      <a:pt x="133" y="316"/>
                      <a:pt x="111" y="327"/>
                    </a:cubicBezTo>
                    <a:lnTo>
                      <a:pt x="0" y="434"/>
                    </a:lnTo>
                    <a:cubicBezTo>
                      <a:pt x="69" y="434"/>
                      <a:pt x="111" y="353"/>
                      <a:pt x="164" y="340"/>
                    </a:cubicBezTo>
                    <a:cubicBezTo>
                      <a:pt x="206" y="340"/>
                      <a:pt x="232" y="340"/>
                      <a:pt x="258" y="353"/>
                    </a:cubicBezTo>
                    <a:lnTo>
                      <a:pt x="301" y="353"/>
                    </a:lnTo>
                    <a:cubicBezTo>
                      <a:pt x="314" y="340"/>
                      <a:pt x="314" y="327"/>
                      <a:pt x="327" y="327"/>
                    </a:cubicBezTo>
                    <a:cubicBezTo>
                      <a:pt x="327" y="313"/>
                      <a:pt x="340" y="313"/>
                      <a:pt x="356" y="313"/>
                    </a:cubicBezTo>
                    <a:cubicBezTo>
                      <a:pt x="464" y="297"/>
                      <a:pt x="572" y="271"/>
                      <a:pt x="683" y="258"/>
                    </a:cubicBezTo>
                    <a:lnTo>
                      <a:pt x="722" y="258"/>
                    </a:lnTo>
                    <a:cubicBezTo>
                      <a:pt x="764" y="271"/>
                      <a:pt x="790" y="313"/>
                      <a:pt x="829" y="313"/>
                    </a:cubicBezTo>
                    <a:cubicBezTo>
                      <a:pt x="846" y="297"/>
                      <a:pt x="859" y="284"/>
                      <a:pt x="872" y="271"/>
                    </a:cubicBezTo>
                    <a:cubicBezTo>
                      <a:pt x="911" y="216"/>
                      <a:pt x="993" y="232"/>
                      <a:pt x="1061" y="216"/>
                    </a:cubicBezTo>
                    <a:cubicBezTo>
                      <a:pt x="1074" y="202"/>
                      <a:pt x="1074" y="202"/>
                      <a:pt x="1091" y="202"/>
                    </a:cubicBezTo>
                    <a:lnTo>
                      <a:pt x="1091" y="176"/>
                    </a:lnTo>
                    <a:cubicBezTo>
                      <a:pt x="1091" y="134"/>
                      <a:pt x="1117" y="108"/>
                      <a:pt x="1130" y="82"/>
                    </a:cubicBezTo>
                    <a:cubicBezTo>
                      <a:pt x="1143" y="69"/>
                      <a:pt x="1143" y="52"/>
                      <a:pt x="1156" y="39"/>
                    </a:cubicBezTo>
                    <a:lnTo>
                      <a:pt x="115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53"/>
              <p:cNvSpPr/>
              <p:nvPr/>
            </p:nvSpPr>
            <p:spPr>
              <a:xfrm>
                <a:off x="6897800" y="2138450"/>
                <a:ext cx="12275" cy="15275"/>
              </a:xfrm>
              <a:custGeom>
                <a:avLst/>
                <a:gdLst/>
                <a:ahLst/>
                <a:cxnLst/>
                <a:rect l="l" t="t" r="r" b="b"/>
                <a:pathLst>
                  <a:path w="491" h="611" extrusionOk="0">
                    <a:moveTo>
                      <a:pt x="490" y="138"/>
                    </a:moveTo>
                    <a:lnTo>
                      <a:pt x="490" y="138"/>
                    </a:lnTo>
                    <a:cubicBezTo>
                      <a:pt x="480" y="142"/>
                      <a:pt x="471" y="150"/>
                      <a:pt x="464" y="159"/>
                    </a:cubicBezTo>
                    <a:lnTo>
                      <a:pt x="464" y="159"/>
                    </a:lnTo>
                    <a:cubicBezTo>
                      <a:pt x="473" y="153"/>
                      <a:pt x="482" y="145"/>
                      <a:pt x="490" y="138"/>
                    </a:cubicBezTo>
                    <a:close/>
                    <a:moveTo>
                      <a:pt x="1" y="1"/>
                    </a:moveTo>
                    <a:lnTo>
                      <a:pt x="1" y="1"/>
                    </a:lnTo>
                    <a:cubicBezTo>
                      <a:pt x="108" y="95"/>
                      <a:pt x="216" y="203"/>
                      <a:pt x="259" y="353"/>
                    </a:cubicBezTo>
                    <a:cubicBezTo>
                      <a:pt x="259" y="353"/>
                      <a:pt x="259" y="366"/>
                      <a:pt x="272" y="382"/>
                    </a:cubicBezTo>
                    <a:cubicBezTo>
                      <a:pt x="285" y="396"/>
                      <a:pt x="311" y="396"/>
                      <a:pt x="340" y="409"/>
                    </a:cubicBezTo>
                    <a:cubicBezTo>
                      <a:pt x="388" y="432"/>
                      <a:pt x="392" y="527"/>
                      <a:pt x="405" y="593"/>
                    </a:cubicBezTo>
                    <a:lnTo>
                      <a:pt x="405" y="593"/>
                    </a:lnTo>
                    <a:cubicBezTo>
                      <a:pt x="399" y="546"/>
                      <a:pt x="420" y="499"/>
                      <a:pt x="409" y="464"/>
                    </a:cubicBezTo>
                    <a:cubicBezTo>
                      <a:pt x="409" y="409"/>
                      <a:pt x="366" y="422"/>
                      <a:pt x="327" y="396"/>
                    </a:cubicBezTo>
                    <a:cubicBezTo>
                      <a:pt x="311" y="382"/>
                      <a:pt x="311" y="366"/>
                      <a:pt x="298" y="353"/>
                    </a:cubicBezTo>
                    <a:cubicBezTo>
                      <a:pt x="285" y="327"/>
                      <a:pt x="285" y="314"/>
                      <a:pt x="285" y="285"/>
                    </a:cubicBezTo>
                    <a:cubicBezTo>
                      <a:pt x="340" y="258"/>
                      <a:pt x="379" y="245"/>
                      <a:pt x="422" y="203"/>
                    </a:cubicBezTo>
                    <a:cubicBezTo>
                      <a:pt x="439" y="195"/>
                      <a:pt x="450" y="175"/>
                      <a:pt x="464" y="159"/>
                    </a:cubicBezTo>
                    <a:lnTo>
                      <a:pt x="464" y="159"/>
                    </a:lnTo>
                    <a:cubicBezTo>
                      <a:pt x="426" y="187"/>
                      <a:pt x="380" y="206"/>
                      <a:pt x="327" y="219"/>
                    </a:cubicBezTo>
                    <a:cubicBezTo>
                      <a:pt x="311" y="219"/>
                      <a:pt x="285" y="232"/>
                      <a:pt x="272" y="258"/>
                    </a:cubicBezTo>
                    <a:cubicBezTo>
                      <a:pt x="229" y="219"/>
                      <a:pt x="216" y="177"/>
                      <a:pt x="177" y="138"/>
                    </a:cubicBezTo>
                    <a:cubicBezTo>
                      <a:pt x="135" y="82"/>
                      <a:pt x="66" y="27"/>
                      <a:pt x="1" y="1"/>
                    </a:cubicBezTo>
                    <a:close/>
                    <a:moveTo>
                      <a:pt x="405" y="593"/>
                    </a:moveTo>
                    <a:cubicBezTo>
                      <a:pt x="406" y="599"/>
                      <a:pt x="407" y="605"/>
                      <a:pt x="409" y="611"/>
                    </a:cubicBezTo>
                    <a:cubicBezTo>
                      <a:pt x="407" y="605"/>
                      <a:pt x="406" y="599"/>
                      <a:pt x="405" y="593"/>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53"/>
              <p:cNvSpPr/>
              <p:nvPr/>
            </p:nvSpPr>
            <p:spPr>
              <a:xfrm>
                <a:off x="6741700" y="2030325"/>
                <a:ext cx="101375" cy="55450"/>
              </a:xfrm>
              <a:custGeom>
                <a:avLst/>
                <a:gdLst/>
                <a:ahLst/>
                <a:cxnLst/>
                <a:rect l="l" t="t" r="r" b="b"/>
                <a:pathLst>
                  <a:path w="4055" h="2218" extrusionOk="0">
                    <a:moveTo>
                      <a:pt x="4055" y="1"/>
                    </a:moveTo>
                    <a:lnTo>
                      <a:pt x="3402" y="246"/>
                    </a:lnTo>
                    <a:lnTo>
                      <a:pt x="2693" y="285"/>
                    </a:lnTo>
                    <a:lnTo>
                      <a:pt x="1646" y="774"/>
                    </a:lnTo>
                    <a:lnTo>
                      <a:pt x="559" y="1306"/>
                    </a:lnTo>
                    <a:lnTo>
                      <a:pt x="1" y="2217"/>
                    </a:lnTo>
                    <a:lnTo>
                      <a:pt x="954" y="2217"/>
                    </a:lnTo>
                    <a:lnTo>
                      <a:pt x="1251" y="1688"/>
                    </a:lnTo>
                    <a:lnTo>
                      <a:pt x="3415" y="654"/>
                    </a:lnTo>
                    <a:lnTo>
                      <a:pt x="405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53"/>
              <p:cNvSpPr/>
              <p:nvPr/>
            </p:nvSpPr>
            <p:spPr>
              <a:xfrm>
                <a:off x="6730525" y="2080675"/>
                <a:ext cx="73050" cy="34700"/>
              </a:xfrm>
              <a:custGeom>
                <a:avLst/>
                <a:gdLst/>
                <a:ahLst/>
                <a:cxnLst/>
                <a:rect l="l" t="t" r="r" b="b"/>
                <a:pathLst>
                  <a:path w="2922" h="1388" extrusionOk="0">
                    <a:moveTo>
                      <a:pt x="27" y="1"/>
                    </a:moveTo>
                    <a:cubicBezTo>
                      <a:pt x="27" y="1"/>
                      <a:pt x="0" y="53"/>
                      <a:pt x="0" y="66"/>
                    </a:cubicBezTo>
                    <a:cubicBezTo>
                      <a:pt x="0" y="95"/>
                      <a:pt x="1251" y="667"/>
                      <a:pt x="1251" y="667"/>
                    </a:cubicBezTo>
                    <a:lnTo>
                      <a:pt x="2922" y="1388"/>
                    </a:lnTo>
                    <a:lnTo>
                      <a:pt x="2759" y="1208"/>
                    </a:lnTo>
                    <a:lnTo>
                      <a:pt x="1796" y="637"/>
                    </a:lnTo>
                    <a:lnTo>
                      <a:pt x="1332" y="556"/>
                    </a:lnTo>
                    <a:lnTo>
                      <a:pt x="101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53"/>
              <p:cNvSpPr/>
              <p:nvPr/>
            </p:nvSpPr>
            <p:spPr>
              <a:xfrm>
                <a:off x="6772625" y="2035400"/>
                <a:ext cx="114600" cy="65300"/>
              </a:xfrm>
              <a:custGeom>
                <a:avLst/>
                <a:gdLst/>
                <a:ahLst/>
                <a:cxnLst/>
                <a:rect l="l" t="t" r="r" b="b"/>
                <a:pathLst>
                  <a:path w="4584" h="2612" extrusionOk="0">
                    <a:moveTo>
                      <a:pt x="4583" y="0"/>
                    </a:moveTo>
                    <a:lnTo>
                      <a:pt x="3999" y="408"/>
                    </a:lnTo>
                    <a:lnTo>
                      <a:pt x="2857" y="653"/>
                    </a:lnTo>
                    <a:lnTo>
                      <a:pt x="898" y="1551"/>
                    </a:lnTo>
                    <a:lnTo>
                      <a:pt x="1" y="2530"/>
                    </a:lnTo>
                    <a:lnTo>
                      <a:pt x="451" y="2611"/>
                    </a:lnTo>
                    <a:lnTo>
                      <a:pt x="2178" y="1404"/>
                    </a:lnTo>
                    <a:lnTo>
                      <a:pt x="4081" y="545"/>
                    </a:lnTo>
                    <a:lnTo>
                      <a:pt x="45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53"/>
              <p:cNvSpPr/>
              <p:nvPr/>
            </p:nvSpPr>
            <p:spPr>
              <a:xfrm>
                <a:off x="6765525" y="2030325"/>
                <a:ext cx="121700" cy="68325"/>
              </a:xfrm>
              <a:custGeom>
                <a:avLst/>
                <a:gdLst/>
                <a:ahLst/>
                <a:cxnLst/>
                <a:rect l="l" t="t" r="r" b="b"/>
                <a:pathLst>
                  <a:path w="4868" h="2733" extrusionOk="0">
                    <a:moveTo>
                      <a:pt x="3102" y="1"/>
                    </a:moveTo>
                    <a:lnTo>
                      <a:pt x="2462" y="654"/>
                    </a:lnTo>
                    <a:lnTo>
                      <a:pt x="314" y="1688"/>
                    </a:lnTo>
                    <a:lnTo>
                      <a:pt x="1" y="2217"/>
                    </a:lnTo>
                    <a:lnTo>
                      <a:pt x="285" y="2733"/>
                    </a:lnTo>
                    <a:lnTo>
                      <a:pt x="1182" y="1754"/>
                    </a:lnTo>
                    <a:lnTo>
                      <a:pt x="3141" y="856"/>
                    </a:lnTo>
                    <a:lnTo>
                      <a:pt x="4283" y="611"/>
                    </a:lnTo>
                    <a:lnTo>
                      <a:pt x="4867" y="203"/>
                    </a:lnTo>
                    <a:lnTo>
                      <a:pt x="310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53"/>
              <p:cNvSpPr/>
              <p:nvPr/>
            </p:nvSpPr>
            <p:spPr>
              <a:xfrm>
                <a:off x="6806650" y="2045600"/>
                <a:ext cx="121050" cy="72800"/>
              </a:xfrm>
              <a:custGeom>
                <a:avLst/>
                <a:gdLst/>
                <a:ahLst/>
                <a:cxnLst/>
                <a:rect l="l" t="t" r="r" b="b"/>
                <a:pathLst>
                  <a:path w="4842" h="2912" extrusionOk="0">
                    <a:moveTo>
                      <a:pt x="4841" y="0"/>
                    </a:moveTo>
                    <a:lnTo>
                      <a:pt x="4025" y="163"/>
                    </a:lnTo>
                    <a:lnTo>
                      <a:pt x="3467" y="571"/>
                    </a:lnTo>
                    <a:lnTo>
                      <a:pt x="2243" y="1061"/>
                    </a:lnTo>
                    <a:lnTo>
                      <a:pt x="1483" y="1537"/>
                    </a:lnTo>
                    <a:lnTo>
                      <a:pt x="654" y="1945"/>
                    </a:lnTo>
                    <a:lnTo>
                      <a:pt x="1" y="2748"/>
                    </a:lnTo>
                    <a:lnTo>
                      <a:pt x="164" y="2912"/>
                    </a:lnTo>
                    <a:lnTo>
                      <a:pt x="804" y="2190"/>
                    </a:lnTo>
                    <a:lnTo>
                      <a:pt x="2217" y="1267"/>
                    </a:lnTo>
                    <a:lnTo>
                      <a:pt x="3510" y="640"/>
                    </a:lnTo>
                    <a:lnTo>
                      <a:pt x="4068" y="313"/>
                    </a:lnTo>
                    <a:lnTo>
                      <a:pt x="484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53"/>
              <p:cNvSpPr/>
              <p:nvPr/>
            </p:nvSpPr>
            <p:spPr>
              <a:xfrm>
                <a:off x="6966750" y="2218900"/>
                <a:ext cx="17425" cy="13125"/>
              </a:xfrm>
              <a:custGeom>
                <a:avLst/>
                <a:gdLst/>
                <a:ahLst/>
                <a:cxnLst/>
                <a:rect l="l" t="t" r="r" b="b"/>
                <a:pathLst>
                  <a:path w="697" h="525" extrusionOk="0">
                    <a:moveTo>
                      <a:pt x="50" y="1"/>
                    </a:moveTo>
                    <a:cubicBezTo>
                      <a:pt x="46" y="1"/>
                      <a:pt x="43" y="2"/>
                      <a:pt x="43" y="4"/>
                    </a:cubicBezTo>
                    <a:cubicBezTo>
                      <a:pt x="30" y="34"/>
                      <a:pt x="1" y="154"/>
                      <a:pt x="43" y="210"/>
                    </a:cubicBezTo>
                    <a:cubicBezTo>
                      <a:pt x="96" y="247"/>
                      <a:pt x="548" y="525"/>
                      <a:pt x="609" y="525"/>
                    </a:cubicBezTo>
                    <a:cubicBezTo>
                      <a:pt x="612" y="525"/>
                      <a:pt x="613" y="524"/>
                      <a:pt x="615" y="523"/>
                    </a:cubicBezTo>
                    <a:cubicBezTo>
                      <a:pt x="641" y="481"/>
                      <a:pt x="696" y="399"/>
                      <a:pt x="641" y="265"/>
                    </a:cubicBezTo>
                    <a:cubicBezTo>
                      <a:pt x="641" y="265"/>
                      <a:pt x="114" y="1"/>
                      <a:pt x="50"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53"/>
              <p:cNvSpPr/>
              <p:nvPr/>
            </p:nvSpPr>
            <p:spPr>
              <a:xfrm>
                <a:off x="6967500" y="2217975"/>
                <a:ext cx="15275" cy="10925"/>
              </a:xfrm>
              <a:custGeom>
                <a:avLst/>
                <a:gdLst/>
                <a:ahLst/>
                <a:cxnLst/>
                <a:rect l="l" t="t" r="r" b="b"/>
                <a:pathLst>
                  <a:path w="611" h="437" extrusionOk="0">
                    <a:moveTo>
                      <a:pt x="93" y="1"/>
                    </a:moveTo>
                    <a:cubicBezTo>
                      <a:pt x="73" y="1"/>
                      <a:pt x="56" y="5"/>
                      <a:pt x="39" y="15"/>
                    </a:cubicBezTo>
                    <a:cubicBezTo>
                      <a:pt x="0" y="41"/>
                      <a:pt x="26" y="123"/>
                      <a:pt x="82" y="165"/>
                    </a:cubicBezTo>
                    <a:lnTo>
                      <a:pt x="542" y="423"/>
                    </a:lnTo>
                    <a:cubicBezTo>
                      <a:pt x="556" y="432"/>
                      <a:pt x="569" y="436"/>
                      <a:pt x="579" y="436"/>
                    </a:cubicBezTo>
                    <a:cubicBezTo>
                      <a:pt x="599" y="436"/>
                      <a:pt x="611" y="419"/>
                      <a:pt x="611" y="384"/>
                    </a:cubicBezTo>
                    <a:lnTo>
                      <a:pt x="611" y="368"/>
                    </a:lnTo>
                    <a:cubicBezTo>
                      <a:pt x="611" y="315"/>
                      <a:pt x="585" y="260"/>
                      <a:pt x="542" y="234"/>
                    </a:cubicBezTo>
                    <a:lnTo>
                      <a:pt x="203" y="28"/>
                    </a:lnTo>
                    <a:cubicBezTo>
                      <a:pt x="160" y="12"/>
                      <a:pt x="124" y="1"/>
                      <a:pt x="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53"/>
              <p:cNvSpPr/>
              <p:nvPr/>
            </p:nvSpPr>
            <p:spPr>
              <a:xfrm>
                <a:off x="6967500" y="2217750"/>
                <a:ext cx="15600" cy="11475"/>
              </a:xfrm>
              <a:custGeom>
                <a:avLst/>
                <a:gdLst/>
                <a:ahLst/>
                <a:cxnLst/>
                <a:rect l="l" t="t" r="r" b="b"/>
                <a:pathLst>
                  <a:path w="624" h="459" extrusionOk="0">
                    <a:moveTo>
                      <a:pt x="95" y="24"/>
                    </a:moveTo>
                    <a:cubicBezTo>
                      <a:pt x="121" y="24"/>
                      <a:pt x="163" y="37"/>
                      <a:pt x="203" y="50"/>
                    </a:cubicBezTo>
                    <a:lnTo>
                      <a:pt x="529" y="256"/>
                    </a:lnTo>
                    <a:cubicBezTo>
                      <a:pt x="571" y="269"/>
                      <a:pt x="611" y="324"/>
                      <a:pt x="611" y="377"/>
                    </a:cubicBezTo>
                    <a:lnTo>
                      <a:pt x="611" y="393"/>
                    </a:lnTo>
                    <a:cubicBezTo>
                      <a:pt x="611" y="406"/>
                      <a:pt x="598" y="432"/>
                      <a:pt x="585" y="432"/>
                    </a:cubicBezTo>
                    <a:lnTo>
                      <a:pt x="542" y="432"/>
                    </a:lnTo>
                    <a:lnTo>
                      <a:pt x="82" y="161"/>
                    </a:lnTo>
                    <a:cubicBezTo>
                      <a:pt x="52" y="148"/>
                      <a:pt x="26" y="93"/>
                      <a:pt x="26" y="66"/>
                    </a:cubicBezTo>
                    <a:cubicBezTo>
                      <a:pt x="26" y="66"/>
                      <a:pt x="26" y="50"/>
                      <a:pt x="39" y="37"/>
                    </a:cubicBezTo>
                    <a:cubicBezTo>
                      <a:pt x="52" y="24"/>
                      <a:pt x="82" y="24"/>
                      <a:pt x="95" y="24"/>
                    </a:cubicBezTo>
                    <a:close/>
                    <a:moveTo>
                      <a:pt x="96" y="0"/>
                    </a:moveTo>
                    <a:cubicBezTo>
                      <a:pt x="72" y="0"/>
                      <a:pt x="50" y="8"/>
                      <a:pt x="26" y="24"/>
                    </a:cubicBezTo>
                    <a:cubicBezTo>
                      <a:pt x="13" y="24"/>
                      <a:pt x="0" y="50"/>
                      <a:pt x="0" y="66"/>
                    </a:cubicBezTo>
                    <a:cubicBezTo>
                      <a:pt x="0" y="106"/>
                      <a:pt x="26" y="161"/>
                      <a:pt x="69" y="174"/>
                    </a:cubicBezTo>
                    <a:lnTo>
                      <a:pt x="529" y="445"/>
                    </a:lnTo>
                    <a:cubicBezTo>
                      <a:pt x="542" y="458"/>
                      <a:pt x="558" y="458"/>
                      <a:pt x="571" y="458"/>
                    </a:cubicBezTo>
                    <a:lnTo>
                      <a:pt x="598" y="458"/>
                    </a:lnTo>
                    <a:cubicBezTo>
                      <a:pt x="624" y="445"/>
                      <a:pt x="624" y="419"/>
                      <a:pt x="624" y="393"/>
                    </a:cubicBezTo>
                    <a:lnTo>
                      <a:pt x="624" y="377"/>
                    </a:lnTo>
                    <a:cubicBezTo>
                      <a:pt x="624" y="324"/>
                      <a:pt x="598" y="256"/>
                      <a:pt x="542" y="230"/>
                    </a:cubicBezTo>
                    <a:lnTo>
                      <a:pt x="203" y="37"/>
                    </a:lnTo>
                    <a:cubicBezTo>
                      <a:pt x="163" y="14"/>
                      <a:pt x="128" y="0"/>
                      <a:pt x="96"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53"/>
              <p:cNvSpPr/>
              <p:nvPr/>
            </p:nvSpPr>
            <p:spPr>
              <a:xfrm>
                <a:off x="6979725" y="2224650"/>
                <a:ext cx="2075" cy="2700"/>
              </a:xfrm>
              <a:custGeom>
                <a:avLst/>
                <a:gdLst/>
                <a:ahLst/>
                <a:cxnLst/>
                <a:rect l="l" t="t" r="r" b="b"/>
                <a:pathLst>
                  <a:path w="83" h="108" extrusionOk="0">
                    <a:moveTo>
                      <a:pt x="22" y="1"/>
                    </a:moveTo>
                    <a:cubicBezTo>
                      <a:pt x="8" y="1"/>
                      <a:pt x="1" y="14"/>
                      <a:pt x="1" y="35"/>
                    </a:cubicBezTo>
                    <a:cubicBezTo>
                      <a:pt x="1" y="61"/>
                      <a:pt x="14" y="88"/>
                      <a:pt x="40" y="101"/>
                    </a:cubicBezTo>
                    <a:cubicBezTo>
                      <a:pt x="44" y="105"/>
                      <a:pt x="48" y="107"/>
                      <a:pt x="54" y="107"/>
                    </a:cubicBezTo>
                    <a:cubicBezTo>
                      <a:pt x="67" y="107"/>
                      <a:pt x="82" y="93"/>
                      <a:pt x="82" y="74"/>
                    </a:cubicBezTo>
                    <a:cubicBezTo>
                      <a:pt x="82" y="48"/>
                      <a:pt x="53" y="19"/>
                      <a:pt x="40" y="6"/>
                    </a:cubicBezTo>
                    <a:cubicBezTo>
                      <a:pt x="33" y="2"/>
                      <a:pt x="27" y="1"/>
                      <a:pt x="2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53"/>
              <p:cNvSpPr/>
              <p:nvPr/>
            </p:nvSpPr>
            <p:spPr>
              <a:xfrm>
                <a:off x="6874300" y="2170325"/>
                <a:ext cx="17725" cy="13075"/>
              </a:xfrm>
              <a:custGeom>
                <a:avLst/>
                <a:gdLst/>
                <a:ahLst/>
                <a:cxnLst/>
                <a:rect l="l" t="t" r="r" b="b"/>
                <a:pathLst>
                  <a:path w="709" h="523" extrusionOk="0">
                    <a:moveTo>
                      <a:pt x="53" y="1"/>
                    </a:moveTo>
                    <a:cubicBezTo>
                      <a:pt x="47" y="1"/>
                      <a:pt x="44" y="2"/>
                      <a:pt x="43" y="5"/>
                    </a:cubicBezTo>
                    <a:cubicBezTo>
                      <a:pt x="43" y="31"/>
                      <a:pt x="1" y="152"/>
                      <a:pt x="56" y="207"/>
                    </a:cubicBezTo>
                    <a:cubicBezTo>
                      <a:pt x="94" y="248"/>
                      <a:pt x="557" y="522"/>
                      <a:pt x="621" y="522"/>
                    </a:cubicBezTo>
                    <a:cubicBezTo>
                      <a:pt x="624" y="522"/>
                      <a:pt x="626" y="522"/>
                      <a:pt x="627" y="521"/>
                    </a:cubicBezTo>
                    <a:cubicBezTo>
                      <a:pt x="654" y="478"/>
                      <a:pt x="709" y="397"/>
                      <a:pt x="654" y="263"/>
                    </a:cubicBezTo>
                    <a:cubicBezTo>
                      <a:pt x="654" y="263"/>
                      <a:pt x="132" y="1"/>
                      <a:pt x="5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53"/>
              <p:cNvSpPr/>
              <p:nvPr/>
            </p:nvSpPr>
            <p:spPr>
              <a:xfrm>
                <a:off x="6874950" y="2169350"/>
                <a:ext cx="15700" cy="10950"/>
              </a:xfrm>
              <a:custGeom>
                <a:avLst/>
                <a:gdLst/>
                <a:ahLst/>
                <a:cxnLst/>
                <a:rect l="l" t="t" r="r" b="b"/>
                <a:pathLst>
                  <a:path w="628" h="438" extrusionOk="0">
                    <a:moveTo>
                      <a:pt x="99" y="0"/>
                    </a:moveTo>
                    <a:cubicBezTo>
                      <a:pt x="77" y="0"/>
                      <a:pt x="58" y="5"/>
                      <a:pt x="43" y="15"/>
                    </a:cubicBezTo>
                    <a:cubicBezTo>
                      <a:pt x="1" y="44"/>
                      <a:pt x="30" y="126"/>
                      <a:pt x="82" y="165"/>
                    </a:cubicBezTo>
                    <a:lnTo>
                      <a:pt x="546" y="423"/>
                    </a:lnTo>
                    <a:cubicBezTo>
                      <a:pt x="560" y="432"/>
                      <a:pt x="574" y="437"/>
                      <a:pt x="586" y="437"/>
                    </a:cubicBezTo>
                    <a:cubicBezTo>
                      <a:pt x="610" y="437"/>
                      <a:pt x="628" y="418"/>
                      <a:pt x="628" y="384"/>
                    </a:cubicBezTo>
                    <a:lnTo>
                      <a:pt x="628" y="370"/>
                    </a:lnTo>
                    <a:cubicBezTo>
                      <a:pt x="628" y="315"/>
                      <a:pt x="588" y="260"/>
                      <a:pt x="546" y="233"/>
                    </a:cubicBezTo>
                    <a:lnTo>
                      <a:pt x="220" y="28"/>
                    </a:lnTo>
                    <a:cubicBezTo>
                      <a:pt x="177" y="12"/>
                      <a:pt x="135" y="0"/>
                      <a:pt x="9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53"/>
              <p:cNvSpPr/>
              <p:nvPr/>
            </p:nvSpPr>
            <p:spPr>
              <a:xfrm>
                <a:off x="6875375" y="2169125"/>
                <a:ext cx="15600" cy="11550"/>
              </a:xfrm>
              <a:custGeom>
                <a:avLst/>
                <a:gdLst/>
                <a:ahLst/>
                <a:cxnLst/>
                <a:rect l="l" t="t" r="r" b="b"/>
                <a:pathLst>
                  <a:path w="624" h="462" extrusionOk="0">
                    <a:moveTo>
                      <a:pt x="95" y="24"/>
                    </a:moveTo>
                    <a:cubicBezTo>
                      <a:pt x="121" y="24"/>
                      <a:pt x="163" y="37"/>
                      <a:pt x="189" y="53"/>
                    </a:cubicBezTo>
                    <a:lnTo>
                      <a:pt x="529" y="242"/>
                    </a:lnTo>
                    <a:cubicBezTo>
                      <a:pt x="571" y="269"/>
                      <a:pt x="597" y="324"/>
                      <a:pt x="597" y="379"/>
                    </a:cubicBezTo>
                    <a:lnTo>
                      <a:pt x="597" y="393"/>
                    </a:lnTo>
                    <a:cubicBezTo>
                      <a:pt x="597" y="406"/>
                      <a:pt x="597" y="419"/>
                      <a:pt x="584" y="432"/>
                    </a:cubicBezTo>
                    <a:cubicBezTo>
                      <a:pt x="571" y="432"/>
                      <a:pt x="555" y="432"/>
                      <a:pt x="542" y="419"/>
                    </a:cubicBezTo>
                    <a:lnTo>
                      <a:pt x="82" y="161"/>
                    </a:lnTo>
                    <a:cubicBezTo>
                      <a:pt x="39" y="135"/>
                      <a:pt x="26" y="92"/>
                      <a:pt x="26" y="66"/>
                    </a:cubicBezTo>
                    <a:cubicBezTo>
                      <a:pt x="26" y="66"/>
                      <a:pt x="26" y="53"/>
                      <a:pt x="39" y="37"/>
                    </a:cubicBezTo>
                    <a:cubicBezTo>
                      <a:pt x="52" y="24"/>
                      <a:pt x="65" y="24"/>
                      <a:pt x="95" y="24"/>
                    </a:cubicBezTo>
                    <a:close/>
                    <a:moveTo>
                      <a:pt x="89" y="0"/>
                    </a:moveTo>
                    <a:cubicBezTo>
                      <a:pt x="64" y="0"/>
                      <a:pt x="43" y="7"/>
                      <a:pt x="26" y="24"/>
                    </a:cubicBezTo>
                    <a:cubicBezTo>
                      <a:pt x="13" y="24"/>
                      <a:pt x="0" y="53"/>
                      <a:pt x="0" y="66"/>
                    </a:cubicBezTo>
                    <a:cubicBezTo>
                      <a:pt x="0" y="105"/>
                      <a:pt x="26" y="161"/>
                      <a:pt x="65" y="174"/>
                    </a:cubicBezTo>
                    <a:lnTo>
                      <a:pt x="529" y="445"/>
                    </a:lnTo>
                    <a:cubicBezTo>
                      <a:pt x="542" y="461"/>
                      <a:pt x="555" y="461"/>
                      <a:pt x="571" y="461"/>
                    </a:cubicBezTo>
                    <a:cubicBezTo>
                      <a:pt x="584" y="461"/>
                      <a:pt x="584" y="461"/>
                      <a:pt x="597" y="445"/>
                    </a:cubicBezTo>
                    <a:cubicBezTo>
                      <a:pt x="611" y="445"/>
                      <a:pt x="624" y="419"/>
                      <a:pt x="624" y="393"/>
                    </a:cubicBezTo>
                    <a:lnTo>
                      <a:pt x="624" y="379"/>
                    </a:lnTo>
                    <a:cubicBezTo>
                      <a:pt x="624" y="324"/>
                      <a:pt x="584" y="255"/>
                      <a:pt x="542" y="229"/>
                    </a:cubicBezTo>
                    <a:lnTo>
                      <a:pt x="203" y="37"/>
                    </a:lnTo>
                    <a:cubicBezTo>
                      <a:pt x="163" y="14"/>
                      <a:pt x="123" y="0"/>
                      <a:pt x="8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53"/>
              <p:cNvSpPr/>
              <p:nvPr/>
            </p:nvSpPr>
            <p:spPr>
              <a:xfrm>
                <a:off x="6887200" y="2176025"/>
                <a:ext cx="2075" cy="2725"/>
              </a:xfrm>
              <a:custGeom>
                <a:avLst/>
                <a:gdLst/>
                <a:ahLst/>
                <a:cxnLst/>
                <a:rect l="l" t="t" r="r" b="b"/>
                <a:pathLst>
                  <a:path w="83" h="109" extrusionOk="0">
                    <a:moveTo>
                      <a:pt x="30" y="1"/>
                    </a:moveTo>
                    <a:cubicBezTo>
                      <a:pt x="16" y="1"/>
                      <a:pt x="0" y="13"/>
                      <a:pt x="0" y="35"/>
                    </a:cubicBezTo>
                    <a:cubicBezTo>
                      <a:pt x="0" y="61"/>
                      <a:pt x="30" y="87"/>
                      <a:pt x="43" y="103"/>
                    </a:cubicBezTo>
                    <a:cubicBezTo>
                      <a:pt x="50" y="107"/>
                      <a:pt x="56" y="109"/>
                      <a:pt x="61" y="109"/>
                    </a:cubicBezTo>
                    <a:cubicBezTo>
                      <a:pt x="75" y="109"/>
                      <a:pt x="82" y="96"/>
                      <a:pt x="82" y="74"/>
                    </a:cubicBezTo>
                    <a:cubicBezTo>
                      <a:pt x="82" y="48"/>
                      <a:pt x="69" y="22"/>
                      <a:pt x="43" y="6"/>
                    </a:cubicBezTo>
                    <a:cubicBezTo>
                      <a:pt x="39" y="2"/>
                      <a:pt x="35" y="1"/>
                      <a:pt x="3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53"/>
              <p:cNvSpPr/>
              <p:nvPr/>
            </p:nvSpPr>
            <p:spPr>
              <a:xfrm>
                <a:off x="6900175" y="2129650"/>
                <a:ext cx="22450" cy="47925"/>
              </a:xfrm>
              <a:custGeom>
                <a:avLst/>
                <a:gdLst/>
                <a:ahLst/>
                <a:cxnLst/>
                <a:rect l="l" t="t" r="r" b="b"/>
                <a:pathLst>
                  <a:path w="898" h="1917" extrusionOk="0">
                    <a:moveTo>
                      <a:pt x="408" y="0"/>
                    </a:moveTo>
                    <a:lnTo>
                      <a:pt x="0" y="1603"/>
                    </a:lnTo>
                    <a:lnTo>
                      <a:pt x="572" y="1916"/>
                    </a:lnTo>
                    <a:lnTo>
                      <a:pt x="898" y="271"/>
                    </a:lnTo>
                    <a:lnTo>
                      <a:pt x="40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9875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09"/>
        <p:cNvGrpSpPr/>
        <p:nvPr/>
      </p:nvGrpSpPr>
      <p:grpSpPr>
        <a:xfrm>
          <a:off x="0" y="0"/>
          <a:ext cx="0" cy="0"/>
          <a:chOff x="0" y="0"/>
          <a:chExt cx="0" cy="0"/>
        </a:xfrm>
      </p:grpSpPr>
      <p:sp>
        <p:nvSpPr>
          <p:cNvPr id="7210" name="Google Shape;7210;p71"/>
          <p:cNvSpPr txBox="1">
            <a:spLocks noGrp="1"/>
          </p:cNvSpPr>
          <p:nvPr>
            <p:ph type="title"/>
          </p:nvPr>
        </p:nvSpPr>
        <p:spPr>
          <a:xfrm>
            <a:off x="713263" y="768600"/>
            <a:ext cx="44481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sp>
        <p:nvSpPr>
          <p:cNvPr id="7211" name="Google Shape;7211;p71"/>
          <p:cNvSpPr txBox="1">
            <a:spLocks noGrp="1"/>
          </p:cNvSpPr>
          <p:nvPr>
            <p:ph type="subTitle" idx="1"/>
          </p:nvPr>
        </p:nvSpPr>
        <p:spPr>
          <a:xfrm>
            <a:off x="713225" y="1841450"/>
            <a:ext cx="4448100" cy="105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Lexend ExtraBold"/>
                <a:ea typeface="Lexend ExtraBold"/>
                <a:cs typeface="Lexend ExtraBold"/>
                <a:sym typeface="Lexend ExtraBold"/>
              </a:rPr>
              <a:t>DO YOU HAVE ANY QUESTIONS?</a:t>
            </a:r>
            <a:endParaRPr sz="1600" dirty="0">
              <a:latin typeface="Lexend ExtraBold"/>
              <a:ea typeface="Lexend ExtraBold"/>
              <a:cs typeface="Lexend ExtraBold"/>
              <a:sym typeface="Lexend ExtraBold"/>
            </a:endParaRPr>
          </a:p>
          <a:p>
            <a:pPr marL="0" lvl="0" indent="0" algn="l" rtl="0">
              <a:spcBef>
                <a:spcPts val="0"/>
              </a:spcBef>
              <a:spcAft>
                <a:spcPts val="0"/>
              </a:spcAft>
              <a:buNone/>
            </a:pPr>
            <a:endParaRPr lang="en-US" dirty="0">
              <a:latin typeface="Lexend Light"/>
              <a:ea typeface="Lexend Light"/>
              <a:cs typeface="Lexend Light"/>
              <a:sym typeface="Lexend Light"/>
            </a:endParaRPr>
          </a:p>
          <a:p>
            <a:pPr marL="0" lvl="0" indent="0" algn="l" rtl="0">
              <a:spcBef>
                <a:spcPts val="0"/>
              </a:spcBef>
              <a:spcAft>
                <a:spcPts val="0"/>
              </a:spcAft>
              <a:buNone/>
            </a:pPr>
            <a:r>
              <a:rPr lang="en-US" dirty="0"/>
              <a:t>By : </a:t>
            </a:r>
            <a:r>
              <a:rPr lang="en-US" dirty="0">
                <a:latin typeface="Lexend Light"/>
                <a:ea typeface="Lexend Light"/>
                <a:cs typeface="Lexend Light"/>
                <a:sym typeface="Lexend Light"/>
              </a:rPr>
              <a:t>Ahmed Sadri</a:t>
            </a:r>
          </a:p>
        </p:txBody>
      </p:sp>
      <p:grpSp>
        <p:nvGrpSpPr>
          <p:cNvPr id="7213" name="Google Shape;7213;p71"/>
          <p:cNvGrpSpPr/>
          <p:nvPr/>
        </p:nvGrpSpPr>
        <p:grpSpPr>
          <a:xfrm>
            <a:off x="5161325" y="539492"/>
            <a:ext cx="3699488" cy="3620783"/>
            <a:chOff x="5161325" y="539492"/>
            <a:chExt cx="3699488" cy="3620783"/>
          </a:xfrm>
        </p:grpSpPr>
        <p:grpSp>
          <p:nvGrpSpPr>
            <p:cNvPr id="7214" name="Google Shape;7214;p71"/>
            <p:cNvGrpSpPr/>
            <p:nvPr/>
          </p:nvGrpSpPr>
          <p:grpSpPr>
            <a:xfrm>
              <a:off x="5161325" y="1328740"/>
              <a:ext cx="3699488" cy="2831536"/>
              <a:chOff x="4731275" y="776715"/>
              <a:chExt cx="3699488" cy="2831536"/>
            </a:xfrm>
          </p:grpSpPr>
          <p:grpSp>
            <p:nvGrpSpPr>
              <p:cNvPr id="7215" name="Google Shape;7215;p71"/>
              <p:cNvGrpSpPr/>
              <p:nvPr/>
            </p:nvGrpSpPr>
            <p:grpSpPr>
              <a:xfrm>
                <a:off x="4731275" y="1158725"/>
                <a:ext cx="3699488" cy="2449525"/>
                <a:chOff x="4731275" y="1158725"/>
                <a:chExt cx="3699488" cy="2449525"/>
              </a:xfrm>
            </p:grpSpPr>
            <p:sp>
              <p:nvSpPr>
                <p:cNvPr id="7216" name="Google Shape;7216;p7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7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7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7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7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7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7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7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7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7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7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7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7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7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7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7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7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7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7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7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7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7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7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7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7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7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7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7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7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7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7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7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7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7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7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7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7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7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7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7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7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7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7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7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7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7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7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7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7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7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7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7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7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7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7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7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7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7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7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7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7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7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7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7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7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7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7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7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7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7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7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7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7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7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7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7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7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7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7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7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7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7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7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7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7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7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7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7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7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7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7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7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7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7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7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7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7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7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7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7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7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7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7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9" name="Google Shape;7319;p71"/>
              <p:cNvGrpSpPr/>
              <p:nvPr/>
            </p:nvGrpSpPr>
            <p:grpSpPr>
              <a:xfrm>
                <a:off x="6446211" y="776715"/>
                <a:ext cx="261790" cy="986848"/>
                <a:chOff x="1789675" y="2685220"/>
                <a:chExt cx="168679" cy="635855"/>
              </a:xfrm>
            </p:grpSpPr>
            <p:sp>
              <p:nvSpPr>
                <p:cNvPr id="7320" name="Google Shape;7320;p7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7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7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7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7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7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7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7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7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7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7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7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7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33" name="Google Shape;7333;p71"/>
            <p:cNvGrpSpPr/>
            <p:nvPr/>
          </p:nvGrpSpPr>
          <p:grpSpPr>
            <a:xfrm>
              <a:off x="7259079" y="539492"/>
              <a:ext cx="1278643" cy="977227"/>
              <a:chOff x="7530779" y="405217"/>
              <a:chExt cx="1278643" cy="977227"/>
            </a:xfrm>
          </p:grpSpPr>
          <p:grpSp>
            <p:nvGrpSpPr>
              <p:cNvPr id="7334" name="Google Shape;7334;p71"/>
              <p:cNvGrpSpPr/>
              <p:nvPr/>
            </p:nvGrpSpPr>
            <p:grpSpPr>
              <a:xfrm>
                <a:off x="7530779" y="943876"/>
                <a:ext cx="469024" cy="438568"/>
                <a:chOff x="5322044" y="3586624"/>
                <a:chExt cx="1349322" cy="1261704"/>
              </a:xfrm>
            </p:grpSpPr>
            <p:sp>
              <p:nvSpPr>
                <p:cNvPr id="7335" name="Google Shape;7335;p7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7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7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7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7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7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7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7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3" name="Google Shape;7343;p71"/>
              <p:cNvGrpSpPr/>
              <p:nvPr/>
            </p:nvGrpSpPr>
            <p:grpSpPr>
              <a:xfrm>
                <a:off x="8142182" y="405217"/>
                <a:ext cx="667240" cy="623912"/>
                <a:chOff x="5322044" y="3586624"/>
                <a:chExt cx="1349322" cy="1261704"/>
              </a:xfrm>
            </p:grpSpPr>
            <p:sp>
              <p:nvSpPr>
                <p:cNvPr id="7344" name="Google Shape;7344;p7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7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7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7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7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7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7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7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2" name="Google Shape;7352;p71"/>
              <p:cNvGrpSpPr/>
              <p:nvPr/>
            </p:nvGrpSpPr>
            <p:grpSpPr>
              <a:xfrm>
                <a:off x="7771127" y="482971"/>
                <a:ext cx="340164" cy="318075"/>
                <a:chOff x="5322044" y="3586624"/>
                <a:chExt cx="1349322" cy="1261704"/>
              </a:xfrm>
            </p:grpSpPr>
            <p:sp>
              <p:nvSpPr>
                <p:cNvPr id="7353" name="Google Shape;7353;p7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7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7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7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7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7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7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7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61" name="Google Shape;7361;p71"/>
            <p:cNvGrpSpPr/>
            <p:nvPr/>
          </p:nvGrpSpPr>
          <p:grpSpPr>
            <a:xfrm>
              <a:off x="5519275" y="2494233"/>
              <a:ext cx="1485720" cy="1156166"/>
              <a:chOff x="4551775" y="1391800"/>
              <a:chExt cx="565450" cy="440025"/>
            </a:xfrm>
          </p:grpSpPr>
          <p:sp>
            <p:nvSpPr>
              <p:cNvPr id="7362" name="Google Shape;7362;p71"/>
              <p:cNvSpPr/>
              <p:nvPr/>
            </p:nvSpPr>
            <p:spPr>
              <a:xfrm>
                <a:off x="4982550" y="1527675"/>
                <a:ext cx="20425" cy="23600"/>
              </a:xfrm>
              <a:custGeom>
                <a:avLst/>
                <a:gdLst/>
                <a:ahLst/>
                <a:cxnLst/>
                <a:rect l="l" t="t" r="r" b="b"/>
                <a:pathLst>
                  <a:path w="817" h="944" extrusionOk="0">
                    <a:moveTo>
                      <a:pt x="656" y="0"/>
                    </a:moveTo>
                    <a:cubicBezTo>
                      <a:pt x="646" y="0"/>
                      <a:pt x="636" y="2"/>
                      <a:pt x="624" y="7"/>
                    </a:cubicBezTo>
                    <a:cubicBezTo>
                      <a:pt x="542" y="7"/>
                      <a:pt x="422" y="89"/>
                      <a:pt x="203" y="222"/>
                    </a:cubicBezTo>
                    <a:cubicBezTo>
                      <a:pt x="121" y="291"/>
                      <a:pt x="40" y="386"/>
                      <a:pt x="14" y="480"/>
                    </a:cubicBezTo>
                    <a:lnTo>
                      <a:pt x="14" y="497"/>
                    </a:lnTo>
                    <a:cubicBezTo>
                      <a:pt x="1" y="510"/>
                      <a:pt x="1" y="523"/>
                      <a:pt x="1" y="536"/>
                    </a:cubicBezTo>
                    <a:lnTo>
                      <a:pt x="1" y="604"/>
                    </a:lnTo>
                    <a:lnTo>
                      <a:pt x="1" y="699"/>
                    </a:lnTo>
                    <a:cubicBezTo>
                      <a:pt x="1" y="754"/>
                      <a:pt x="1" y="794"/>
                      <a:pt x="14" y="823"/>
                    </a:cubicBezTo>
                    <a:cubicBezTo>
                      <a:pt x="14" y="836"/>
                      <a:pt x="27" y="849"/>
                      <a:pt x="27" y="849"/>
                    </a:cubicBezTo>
                    <a:cubicBezTo>
                      <a:pt x="40" y="862"/>
                      <a:pt x="40" y="862"/>
                      <a:pt x="53" y="875"/>
                    </a:cubicBezTo>
                    <a:cubicBezTo>
                      <a:pt x="82" y="905"/>
                      <a:pt x="134" y="931"/>
                      <a:pt x="203" y="944"/>
                    </a:cubicBezTo>
                    <a:lnTo>
                      <a:pt x="298" y="944"/>
                    </a:lnTo>
                    <a:cubicBezTo>
                      <a:pt x="327" y="944"/>
                      <a:pt x="366" y="931"/>
                      <a:pt x="396" y="918"/>
                    </a:cubicBezTo>
                    <a:cubicBezTo>
                      <a:pt x="396" y="918"/>
                      <a:pt x="409" y="918"/>
                      <a:pt x="409" y="905"/>
                    </a:cubicBezTo>
                    <a:cubicBezTo>
                      <a:pt x="422" y="905"/>
                      <a:pt x="422" y="905"/>
                      <a:pt x="435" y="888"/>
                    </a:cubicBezTo>
                    <a:cubicBezTo>
                      <a:pt x="559" y="807"/>
                      <a:pt x="722" y="660"/>
                      <a:pt x="774" y="536"/>
                    </a:cubicBezTo>
                    <a:cubicBezTo>
                      <a:pt x="787" y="510"/>
                      <a:pt x="804" y="497"/>
                      <a:pt x="804" y="467"/>
                    </a:cubicBezTo>
                    <a:cubicBezTo>
                      <a:pt x="804" y="441"/>
                      <a:pt x="817" y="415"/>
                      <a:pt x="817" y="399"/>
                    </a:cubicBezTo>
                    <a:lnTo>
                      <a:pt x="817" y="372"/>
                    </a:lnTo>
                    <a:lnTo>
                      <a:pt x="817" y="317"/>
                    </a:lnTo>
                    <a:lnTo>
                      <a:pt x="817" y="278"/>
                    </a:lnTo>
                    <a:lnTo>
                      <a:pt x="817" y="252"/>
                    </a:lnTo>
                    <a:cubicBezTo>
                      <a:pt x="817" y="222"/>
                      <a:pt x="804" y="183"/>
                      <a:pt x="804" y="170"/>
                    </a:cubicBezTo>
                    <a:lnTo>
                      <a:pt x="804" y="154"/>
                    </a:lnTo>
                    <a:cubicBezTo>
                      <a:pt x="787" y="102"/>
                      <a:pt x="761" y="59"/>
                      <a:pt x="735" y="33"/>
                    </a:cubicBezTo>
                    <a:cubicBezTo>
                      <a:pt x="704" y="14"/>
                      <a:pt x="682" y="0"/>
                      <a:pt x="65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71"/>
              <p:cNvSpPr/>
              <p:nvPr/>
            </p:nvSpPr>
            <p:spPr>
              <a:xfrm>
                <a:off x="4986950" y="1530200"/>
                <a:ext cx="16025" cy="20650"/>
              </a:xfrm>
              <a:custGeom>
                <a:avLst/>
                <a:gdLst/>
                <a:ahLst/>
                <a:cxnLst/>
                <a:rect l="l" t="t" r="r" b="b"/>
                <a:pathLst>
                  <a:path w="641" h="826" extrusionOk="0">
                    <a:moveTo>
                      <a:pt x="530" y="1"/>
                    </a:moveTo>
                    <a:cubicBezTo>
                      <a:pt x="464" y="14"/>
                      <a:pt x="340" y="69"/>
                      <a:pt x="259" y="134"/>
                    </a:cubicBezTo>
                    <a:cubicBezTo>
                      <a:pt x="151" y="232"/>
                      <a:pt x="1" y="327"/>
                      <a:pt x="1" y="529"/>
                    </a:cubicBezTo>
                    <a:lnTo>
                      <a:pt x="1" y="559"/>
                    </a:lnTo>
                    <a:cubicBezTo>
                      <a:pt x="1" y="624"/>
                      <a:pt x="1" y="679"/>
                      <a:pt x="27" y="722"/>
                    </a:cubicBezTo>
                    <a:lnTo>
                      <a:pt x="27" y="735"/>
                    </a:lnTo>
                    <a:cubicBezTo>
                      <a:pt x="40" y="774"/>
                      <a:pt x="69" y="804"/>
                      <a:pt x="95" y="817"/>
                    </a:cubicBezTo>
                    <a:cubicBezTo>
                      <a:pt x="113" y="822"/>
                      <a:pt x="130" y="825"/>
                      <a:pt x="148" y="825"/>
                    </a:cubicBezTo>
                    <a:cubicBezTo>
                      <a:pt x="173" y="825"/>
                      <a:pt x="200" y="819"/>
                      <a:pt x="233" y="804"/>
                    </a:cubicBezTo>
                    <a:cubicBezTo>
                      <a:pt x="246" y="804"/>
                      <a:pt x="246" y="804"/>
                      <a:pt x="259" y="787"/>
                    </a:cubicBezTo>
                    <a:cubicBezTo>
                      <a:pt x="409" y="722"/>
                      <a:pt x="546" y="572"/>
                      <a:pt x="598" y="435"/>
                    </a:cubicBezTo>
                    <a:cubicBezTo>
                      <a:pt x="611" y="409"/>
                      <a:pt x="628" y="396"/>
                      <a:pt x="628" y="366"/>
                    </a:cubicBezTo>
                    <a:cubicBezTo>
                      <a:pt x="628" y="340"/>
                      <a:pt x="641" y="327"/>
                      <a:pt x="641" y="298"/>
                    </a:cubicBezTo>
                    <a:lnTo>
                      <a:pt x="641" y="271"/>
                    </a:lnTo>
                    <a:lnTo>
                      <a:pt x="641" y="216"/>
                    </a:lnTo>
                    <a:lnTo>
                      <a:pt x="641" y="177"/>
                    </a:lnTo>
                    <a:lnTo>
                      <a:pt x="641" y="151"/>
                    </a:lnTo>
                    <a:cubicBezTo>
                      <a:pt x="641" y="108"/>
                      <a:pt x="628" y="82"/>
                      <a:pt x="628" y="69"/>
                    </a:cubicBezTo>
                    <a:lnTo>
                      <a:pt x="628" y="53"/>
                    </a:lnTo>
                    <a:cubicBezTo>
                      <a:pt x="611" y="27"/>
                      <a:pt x="598" y="1"/>
                      <a:pt x="57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71"/>
              <p:cNvSpPr/>
              <p:nvPr/>
            </p:nvSpPr>
            <p:spPr>
              <a:xfrm>
                <a:off x="4551775" y="1474050"/>
                <a:ext cx="565450" cy="317525"/>
              </a:xfrm>
              <a:custGeom>
                <a:avLst/>
                <a:gdLst/>
                <a:ahLst/>
                <a:cxnLst/>
                <a:rect l="l" t="t" r="r" b="b"/>
                <a:pathLst>
                  <a:path w="22618" h="12701" extrusionOk="0">
                    <a:moveTo>
                      <a:pt x="4960" y="0"/>
                    </a:moveTo>
                    <a:cubicBezTo>
                      <a:pt x="3732" y="0"/>
                      <a:pt x="176" y="2999"/>
                      <a:pt x="82" y="3523"/>
                    </a:cubicBezTo>
                    <a:cubicBezTo>
                      <a:pt x="1" y="4029"/>
                      <a:pt x="461" y="4313"/>
                      <a:pt x="1127" y="4708"/>
                    </a:cubicBezTo>
                    <a:lnTo>
                      <a:pt x="13667" y="12039"/>
                    </a:lnTo>
                    <a:cubicBezTo>
                      <a:pt x="13667" y="12039"/>
                      <a:pt x="14810" y="12623"/>
                      <a:pt x="15952" y="12691"/>
                    </a:cubicBezTo>
                    <a:cubicBezTo>
                      <a:pt x="16034" y="12697"/>
                      <a:pt x="16114" y="12700"/>
                      <a:pt x="16194" y="12700"/>
                    </a:cubicBezTo>
                    <a:cubicBezTo>
                      <a:pt x="17233" y="12700"/>
                      <a:pt x="18123" y="12232"/>
                      <a:pt x="18769" y="11944"/>
                    </a:cubicBezTo>
                    <a:cubicBezTo>
                      <a:pt x="19461" y="11631"/>
                      <a:pt x="21054" y="10704"/>
                      <a:pt x="21380" y="10394"/>
                    </a:cubicBezTo>
                    <a:cubicBezTo>
                      <a:pt x="21720" y="10093"/>
                      <a:pt x="22617" y="9440"/>
                      <a:pt x="21720" y="8556"/>
                    </a:cubicBezTo>
                    <a:cubicBezTo>
                      <a:pt x="20822" y="7671"/>
                      <a:pt x="6173" y="43"/>
                      <a:pt x="4991" y="1"/>
                    </a:cubicBezTo>
                    <a:cubicBezTo>
                      <a:pt x="4981" y="0"/>
                      <a:pt x="4971" y="0"/>
                      <a:pt x="496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71"/>
              <p:cNvSpPr/>
              <p:nvPr/>
            </p:nvSpPr>
            <p:spPr>
              <a:xfrm>
                <a:off x="4604425" y="1497225"/>
                <a:ext cx="350900" cy="252250"/>
              </a:xfrm>
              <a:custGeom>
                <a:avLst/>
                <a:gdLst/>
                <a:ahLst/>
                <a:cxnLst/>
                <a:rect l="l" t="t" r="r" b="b"/>
                <a:pathLst>
                  <a:path w="14036" h="10090" extrusionOk="0">
                    <a:moveTo>
                      <a:pt x="163" y="1"/>
                    </a:moveTo>
                    <a:lnTo>
                      <a:pt x="0" y="2733"/>
                    </a:lnTo>
                    <a:lnTo>
                      <a:pt x="424" y="3360"/>
                    </a:lnTo>
                    <a:lnTo>
                      <a:pt x="1469" y="2625"/>
                    </a:lnTo>
                    <a:lnTo>
                      <a:pt x="6012" y="5713"/>
                    </a:lnTo>
                    <a:lnTo>
                      <a:pt x="10216" y="9235"/>
                    </a:lnTo>
                    <a:lnTo>
                      <a:pt x="11196" y="8621"/>
                    </a:lnTo>
                    <a:lnTo>
                      <a:pt x="13533" y="10090"/>
                    </a:lnTo>
                    <a:lnTo>
                      <a:pt x="14035" y="4979"/>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71"/>
              <p:cNvSpPr/>
              <p:nvPr/>
            </p:nvSpPr>
            <p:spPr>
              <a:xfrm>
                <a:off x="4909100" y="1719200"/>
                <a:ext cx="33000" cy="42200"/>
              </a:xfrm>
              <a:custGeom>
                <a:avLst/>
                <a:gdLst/>
                <a:ahLst/>
                <a:cxnLst/>
                <a:rect l="l" t="t" r="r" b="b"/>
                <a:pathLst>
                  <a:path w="1320" h="1688" extrusionOk="0">
                    <a:moveTo>
                      <a:pt x="233" y="0"/>
                    </a:moveTo>
                    <a:lnTo>
                      <a:pt x="1" y="287"/>
                    </a:lnTo>
                    <a:lnTo>
                      <a:pt x="1088" y="1688"/>
                    </a:lnTo>
                    <a:lnTo>
                      <a:pt x="1320" y="1404"/>
                    </a:lnTo>
                    <a:lnTo>
                      <a:pt x="233"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71"/>
              <p:cNvSpPr/>
              <p:nvPr/>
            </p:nvSpPr>
            <p:spPr>
              <a:xfrm>
                <a:off x="4906750" y="1720900"/>
                <a:ext cx="32650" cy="42225"/>
              </a:xfrm>
              <a:custGeom>
                <a:avLst/>
                <a:gdLst/>
                <a:ahLst/>
                <a:cxnLst/>
                <a:rect l="l" t="t" r="r" b="b"/>
                <a:pathLst>
                  <a:path w="1306" h="1689" extrusionOk="0">
                    <a:moveTo>
                      <a:pt x="216" y="1"/>
                    </a:moveTo>
                    <a:lnTo>
                      <a:pt x="0" y="288"/>
                    </a:lnTo>
                    <a:lnTo>
                      <a:pt x="1074" y="1688"/>
                    </a:lnTo>
                    <a:lnTo>
                      <a:pt x="1306" y="1401"/>
                    </a:lnTo>
                    <a:lnTo>
                      <a:pt x="216"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71"/>
              <p:cNvSpPr/>
              <p:nvPr/>
            </p:nvSpPr>
            <p:spPr>
              <a:xfrm>
                <a:off x="4871000" y="1681825"/>
                <a:ext cx="67350" cy="85375"/>
              </a:xfrm>
              <a:custGeom>
                <a:avLst/>
                <a:gdLst/>
                <a:ahLst/>
                <a:cxnLst/>
                <a:rect l="l" t="t" r="r" b="b"/>
                <a:pathLst>
                  <a:path w="2694" h="3415" extrusionOk="0">
                    <a:moveTo>
                      <a:pt x="1074" y="0"/>
                    </a:moveTo>
                    <a:lnTo>
                      <a:pt x="1" y="627"/>
                    </a:lnTo>
                    <a:lnTo>
                      <a:pt x="1607" y="3414"/>
                    </a:lnTo>
                    <a:lnTo>
                      <a:pt x="2693" y="2788"/>
                    </a:lnTo>
                    <a:lnTo>
                      <a:pt x="2341" y="872"/>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71"/>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71"/>
              <p:cNvSpPr/>
              <p:nvPr/>
            </p:nvSpPr>
            <p:spPr>
              <a:xfrm>
                <a:off x="4644550" y="1538750"/>
                <a:ext cx="57150" cy="73425"/>
              </a:xfrm>
              <a:custGeom>
                <a:avLst/>
                <a:gdLst/>
                <a:ahLst/>
                <a:cxnLst/>
                <a:rect l="l" t="t" r="r" b="b"/>
                <a:pathLst>
                  <a:path w="2286" h="2937" extrusionOk="0">
                    <a:moveTo>
                      <a:pt x="621" y="0"/>
                    </a:moveTo>
                    <a:cubicBezTo>
                      <a:pt x="250" y="0"/>
                      <a:pt x="1" y="293"/>
                      <a:pt x="1" y="801"/>
                    </a:cubicBezTo>
                    <a:cubicBezTo>
                      <a:pt x="1" y="1535"/>
                      <a:pt x="504" y="2420"/>
                      <a:pt x="1143" y="2786"/>
                    </a:cubicBezTo>
                    <a:cubicBezTo>
                      <a:pt x="1325" y="2888"/>
                      <a:pt x="1498" y="2936"/>
                      <a:pt x="1651" y="2936"/>
                    </a:cubicBezTo>
                    <a:cubicBezTo>
                      <a:pt x="2026" y="2936"/>
                      <a:pt x="2286" y="2645"/>
                      <a:pt x="2286" y="2133"/>
                    </a:cubicBezTo>
                    <a:cubicBezTo>
                      <a:pt x="2286" y="1398"/>
                      <a:pt x="1770" y="514"/>
                      <a:pt x="1143" y="161"/>
                    </a:cubicBezTo>
                    <a:cubicBezTo>
                      <a:pt x="954" y="52"/>
                      <a:pt x="777" y="0"/>
                      <a:pt x="621" y="0"/>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71"/>
              <p:cNvSpPr/>
              <p:nvPr/>
            </p:nvSpPr>
            <p:spPr>
              <a:xfrm>
                <a:off x="4626200" y="1540400"/>
                <a:ext cx="67350" cy="85375"/>
              </a:xfrm>
              <a:custGeom>
                <a:avLst/>
                <a:gdLst/>
                <a:ahLst/>
                <a:cxnLst/>
                <a:rect l="l" t="t" r="r" b="b"/>
                <a:pathLst>
                  <a:path w="2694" h="3415" extrusionOk="0">
                    <a:moveTo>
                      <a:pt x="1087" y="1"/>
                    </a:moveTo>
                    <a:lnTo>
                      <a:pt x="1" y="624"/>
                    </a:lnTo>
                    <a:lnTo>
                      <a:pt x="1619" y="3415"/>
                    </a:lnTo>
                    <a:lnTo>
                      <a:pt x="2693" y="2788"/>
                    </a:lnTo>
                    <a:lnTo>
                      <a:pt x="2354" y="869"/>
                    </a:lnTo>
                    <a:lnTo>
                      <a:pt x="108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71"/>
              <p:cNvSpPr/>
              <p:nvPr/>
            </p:nvSpPr>
            <p:spPr>
              <a:xfrm>
                <a:off x="4696950" y="1391800"/>
                <a:ext cx="403225" cy="309050"/>
              </a:xfrm>
              <a:custGeom>
                <a:avLst/>
                <a:gdLst/>
                <a:ahLst/>
                <a:cxnLst/>
                <a:rect l="l" t="t" r="r" b="b"/>
                <a:pathLst>
                  <a:path w="16129" h="12362" extrusionOk="0">
                    <a:moveTo>
                      <a:pt x="692" y="1"/>
                    </a:moveTo>
                    <a:lnTo>
                      <a:pt x="542" y="40"/>
                    </a:lnTo>
                    <a:lnTo>
                      <a:pt x="516" y="409"/>
                    </a:lnTo>
                    <a:lnTo>
                      <a:pt x="284" y="627"/>
                    </a:lnTo>
                    <a:lnTo>
                      <a:pt x="379" y="804"/>
                    </a:lnTo>
                    <a:lnTo>
                      <a:pt x="284" y="1483"/>
                    </a:lnTo>
                    <a:lnTo>
                      <a:pt x="95" y="1590"/>
                    </a:lnTo>
                    <a:lnTo>
                      <a:pt x="13" y="2204"/>
                    </a:lnTo>
                    <a:lnTo>
                      <a:pt x="0" y="2243"/>
                    </a:lnTo>
                    <a:cubicBezTo>
                      <a:pt x="0" y="2243"/>
                      <a:pt x="151" y="2814"/>
                      <a:pt x="353" y="3059"/>
                    </a:cubicBezTo>
                    <a:cubicBezTo>
                      <a:pt x="516" y="3252"/>
                      <a:pt x="1632" y="3986"/>
                      <a:pt x="2054" y="4257"/>
                    </a:cubicBezTo>
                    <a:cubicBezTo>
                      <a:pt x="2148" y="4326"/>
                      <a:pt x="2204" y="4365"/>
                      <a:pt x="2204" y="4365"/>
                    </a:cubicBezTo>
                    <a:lnTo>
                      <a:pt x="2230" y="4365"/>
                    </a:lnTo>
                    <a:lnTo>
                      <a:pt x="2230" y="3957"/>
                    </a:lnTo>
                    <a:cubicBezTo>
                      <a:pt x="2230" y="3360"/>
                      <a:pt x="2530" y="3016"/>
                      <a:pt x="2966" y="3016"/>
                    </a:cubicBezTo>
                    <a:cubicBezTo>
                      <a:pt x="3145" y="3016"/>
                      <a:pt x="3348" y="3074"/>
                      <a:pt x="3562" y="3196"/>
                    </a:cubicBezTo>
                    <a:cubicBezTo>
                      <a:pt x="4296" y="3617"/>
                      <a:pt x="4896" y="4652"/>
                      <a:pt x="4896" y="5507"/>
                    </a:cubicBezTo>
                    <a:lnTo>
                      <a:pt x="4896" y="6121"/>
                    </a:lnTo>
                    <a:lnTo>
                      <a:pt x="4923" y="6147"/>
                    </a:lnTo>
                    <a:lnTo>
                      <a:pt x="12009" y="10240"/>
                    </a:lnTo>
                    <a:lnTo>
                      <a:pt x="12009" y="9617"/>
                    </a:lnTo>
                    <a:cubicBezTo>
                      <a:pt x="12009" y="9017"/>
                      <a:pt x="12309" y="8672"/>
                      <a:pt x="12746" y="8672"/>
                    </a:cubicBezTo>
                    <a:cubicBezTo>
                      <a:pt x="12925" y="8672"/>
                      <a:pt x="13127" y="8730"/>
                      <a:pt x="13341" y="8853"/>
                    </a:cubicBezTo>
                    <a:cubicBezTo>
                      <a:pt x="14075" y="9290"/>
                      <a:pt x="14676" y="10322"/>
                      <a:pt x="14676" y="11167"/>
                    </a:cubicBezTo>
                    <a:lnTo>
                      <a:pt x="14676" y="11790"/>
                    </a:lnTo>
                    <a:lnTo>
                      <a:pt x="14796" y="11859"/>
                    </a:lnTo>
                    <a:lnTo>
                      <a:pt x="14852" y="11888"/>
                    </a:lnTo>
                    <a:lnTo>
                      <a:pt x="15694" y="12349"/>
                    </a:lnTo>
                    <a:lnTo>
                      <a:pt x="15707" y="12362"/>
                    </a:lnTo>
                    <a:lnTo>
                      <a:pt x="15913" y="12336"/>
                    </a:lnTo>
                    <a:lnTo>
                      <a:pt x="15952" y="12185"/>
                    </a:lnTo>
                    <a:lnTo>
                      <a:pt x="15857" y="12185"/>
                    </a:lnTo>
                    <a:lnTo>
                      <a:pt x="15913" y="12117"/>
                    </a:lnTo>
                    <a:lnTo>
                      <a:pt x="16089" y="11872"/>
                    </a:lnTo>
                    <a:lnTo>
                      <a:pt x="16128" y="11696"/>
                    </a:lnTo>
                    <a:lnTo>
                      <a:pt x="16076" y="10485"/>
                    </a:lnTo>
                    <a:lnTo>
                      <a:pt x="16076" y="10446"/>
                    </a:lnTo>
                    <a:cubicBezTo>
                      <a:pt x="16076" y="10446"/>
                      <a:pt x="15818" y="10051"/>
                      <a:pt x="15423" y="9669"/>
                    </a:cubicBezTo>
                    <a:cubicBezTo>
                      <a:pt x="15028" y="9303"/>
                      <a:pt x="14607" y="8706"/>
                      <a:pt x="13778" y="8135"/>
                    </a:cubicBezTo>
                    <a:cubicBezTo>
                      <a:pt x="12946" y="7547"/>
                      <a:pt x="12146" y="6937"/>
                      <a:pt x="12146" y="6937"/>
                    </a:cubicBezTo>
                    <a:cubicBezTo>
                      <a:pt x="12146" y="6937"/>
                      <a:pt x="11656" y="6353"/>
                      <a:pt x="11206" y="5821"/>
                    </a:cubicBezTo>
                    <a:cubicBezTo>
                      <a:pt x="10772" y="5292"/>
                      <a:pt x="9887" y="4352"/>
                      <a:pt x="8963" y="3591"/>
                    </a:cubicBezTo>
                    <a:cubicBezTo>
                      <a:pt x="8036" y="2831"/>
                      <a:pt x="7289" y="2436"/>
                      <a:pt x="6773" y="2149"/>
                    </a:cubicBezTo>
                    <a:cubicBezTo>
                      <a:pt x="6271" y="1865"/>
                      <a:pt x="5262" y="1264"/>
                      <a:pt x="4067" y="954"/>
                    </a:cubicBezTo>
                    <a:cubicBezTo>
                      <a:pt x="2870" y="627"/>
                      <a:pt x="1835" y="340"/>
                      <a:pt x="1835" y="340"/>
                    </a:cubicBezTo>
                    <a:lnTo>
                      <a:pt x="69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71"/>
              <p:cNvSpPr/>
              <p:nvPr/>
            </p:nvSpPr>
            <p:spPr>
              <a:xfrm>
                <a:off x="4709850" y="1391800"/>
                <a:ext cx="389000" cy="262125"/>
              </a:xfrm>
              <a:custGeom>
                <a:avLst/>
                <a:gdLst/>
                <a:ahLst/>
                <a:cxnLst/>
                <a:rect l="l" t="t" r="r" b="b"/>
                <a:pathLst>
                  <a:path w="15560" h="10485" extrusionOk="0">
                    <a:moveTo>
                      <a:pt x="176" y="1"/>
                    </a:moveTo>
                    <a:lnTo>
                      <a:pt x="26" y="40"/>
                    </a:lnTo>
                    <a:lnTo>
                      <a:pt x="0" y="409"/>
                    </a:lnTo>
                    <a:lnTo>
                      <a:pt x="1306" y="1117"/>
                    </a:lnTo>
                    <a:cubicBezTo>
                      <a:pt x="1306" y="1117"/>
                      <a:pt x="2367" y="1659"/>
                      <a:pt x="3509" y="2325"/>
                    </a:cubicBezTo>
                    <a:cubicBezTo>
                      <a:pt x="4651" y="3007"/>
                      <a:pt x="9916" y="6189"/>
                      <a:pt x="11059" y="6911"/>
                    </a:cubicBezTo>
                    <a:cubicBezTo>
                      <a:pt x="12201" y="7629"/>
                      <a:pt x="13817" y="9045"/>
                      <a:pt x="13817" y="9045"/>
                    </a:cubicBezTo>
                    <a:lnTo>
                      <a:pt x="15410" y="10338"/>
                    </a:lnTo>
                    <a:lnTo>
                      <a:pt x="15560" y="10485"/>
                    </a:lnTo>
                    <a:lnTo>
                      <a:pt x="15560" y="10446"/>
                    </a:lnTo>
                    <a:cubicBezTo>
                      <a:pt x="15560" y="10446"/>
                      <a:pt x="15302" y="10051"/>
                      <a:pt x="14907" y="9669"/>
                    </a:cubicBezTo>
                    <a:cubicBezTo>
                      <a:pt x="14512" y="9303"/>
                      <a:pt x="14091" y="8706"/>
                      <a:pt x="13262" y="8135"/>
                    </a:cubicBezTo>
                    <a:cubicBezTo>
                      <a:pt x="12430" y="7547"/>
                      <a:pt x="11630" y="6937"/>
                      <a:pt x="11630" y="6937"/>
                    </a:cubicBezTo>
                    <a:cubicBezTo>
                      <a:pt x="11630" y="6937"/>
                      <a:pt x="11140" y="6353"/>
                      <a:pt x="10690" y="5821"/>
                    </a:cubicBezTo>
                    <a:cubicBezTo>
                      <a:pt x="10256" y="5292"/>
                      <a:pt x="9371" y="4352"/>
                      <a:pt x="8447" y="3591"/>
                    </a:cubicBezTo>
                    <a:cubicBezTo>
                      <a:pt x="7520" y="2831"/>
                      <a:pt x="6773" y="2436"/>
                      <a:pt x="6257" y="2149"/>
                    </a:cubicBezTo>
                    <a:cubicBezTo>
                      <a:pt x="5918" y="1959"/>
                      <a:pt x="5304" y="1564"/>
                      <a:pt x="4583" y="1264"/>
                    </a:cubicBezTo>
                    <a:cubicBezTo>
                      <a:pt x="4256" y="1130"/>
                      <a:pt x="3930" y="1049"/>
                      <a:pt x="3551" y="954"/>
                    </a:cubicBezTo>
                    <a:cubicBezTo>
                      <a:pt x="2354" y="627"/>
                      <a:pt x="1319" y="340"/>
                      <a:pt x="1319" y="340"/>
                    </a:cubicBezTo>
                    <a:lnTo>
                      <a:pt x="17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71"/>
              <p:cNvSpPr/>
              <p:nvPr/>
            </p:nvSpPr>
            <p:spPr>
              <a:xfrm>
                <a:off x="4801000" y="1444200"/>
                <a:ext cx="186950" cy="190075"/>
              </a:xfrm>
              <a:custGeom>
                <a:avLst/>
                <a:gdLst/>
                <a:ahLst/>
                <a:cxnLst/>
                <a:rect l="l" t="t" r="r" b="b"/>
                <a:pathLst>
                  <a:path w="7478" h="7603" extrusionOk="0">
                    <a:moveTo>
                      <a:pt x="52" y="0"/>
                    </a:moveTo>
                    <a:lnTo>
                      <a:pt x="0" y="340"/>
                    </a:lnTo>
                    <a:lnTo>
                      <a:pt x="284" y="1277"/>
                    </a:lnTo>
                    <a:lnTo>
                      <a:pt x="1495" y="4106"/>
                    </a:lnTo>
                    <a:lnTo>
                      <a:pt x="7315" y="7602"/>
                    </a:lnTo>
                    <a:lnTo>
                      <a:pt x="7383" y="7126"/>
                    </a:lnTo>
                    <a:lnTo>
                      <a:pt x="7383" y="6825"/>
                    </a:lnTo>
                    <a:cubicBezTo>
                      <a:pt x="7396" y="6773"/>
                      <a:pt x="7478" y="6078"/>
                      <a:pt x="7465" y="5562"/>
                    </a:cubicBezTo>
                    <a:cubicBezTo>
                      <a:pt x="7452" y="5043"/>
                      <a:pt x="7452" y="4815"/>
                      <a:pt x="7452" y="4815"/>
                    </a:cubicBezTo>
                    <a:lnTo>
                      <a:pt x="7452" y="4798"/>
                    </a:lnTo>
                    <a:lnTo>
                      <a:pt x="7263" y="4338"/>
                    </a:lnTo>
                    <a:lnTo>
                      <a:pt x="7181" y="4377"/>
                    </a:lnTo>
                    <a:lnTo>
                      <a:pt x="7370" y="4815"/>
                    </a:lnTo>
                    <a:cubicBezTo>
                      <a:pt x="7370" y="4867"/>
                      <a:pt x="7370" y="5099"/>
                      <a:pt x="7383" y="5562"/>
                    </a:cubicBezTo>
                    <a:cubicBezTo>
                      <a:pt x="7413" y="6091"/>
                      <a:pt x="7302" y="6799"/>
                      <a:pt x="7302" y="6812"/>
                    </a:cubicBezTo>
                    <a:lnTo>
                      <a:pt x="7302" y="7113"/>
                    </a:lnTo>
                    <a:lnTo>
                      <a:pt x="7250" y="7478"/>
                    </a:lnTo>
                    <a:lnTo>
                      <a:pt x="1564" y="4051"/>
                    </a:lnTo>
                    <a:lnTo>
                      <a:pt x="353" y="1250"/>
                    </a:lnTo>
                    <a:lnTo>
                      <a:pt x="82" y="340"/>
                    </a:lnTo>
                    <a:lnTo>
                      <a:pt x="121" y="13"/>
                    </a:lnTo>
                    <a:lnTo>
                      <a:pt x="52"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71"/>
              <p:cNvSpPr/>
              <p:nvPr/>
            </p:nvSpPr>
            <p:spPr>
              <a:xfrm>
                <a:off x="4780600" y="1416275"/>
                <a:ext cx="211450" cy="145850"/>
              </a:xfrm>
              <a:custGeom>
                <a:avLst/>
                <a:gdLst/>
                <a:ahLst/>
                <a:cxnLst/>
                <a:rect l="l" t="t" r="r" b="b"/>
                <a:pathLst>
                  <a:path w="8458" h="5834" extrusionOk="0">
                    <a:moveTo>
                      <a:pt x="108" y="1"/>
                    </a:moveTo>
                    <a:cubicBezTo>
                      <a:pt x="108" y="1"/>
                      <a:pt x="0" y="285"/>
                      <a:pt x="0" y="301"/>
                    </a:cubicBezTo>
                    <a:cubicBezTo>
                      <a:pt x="0" y="314"/>
                      <a:pt x="395" y="804"/>
                      <a:pt x="395" y="804"/>
                    </a:cubicBezTo>
                    <a:lnTo>
                      <a:pt x="8376" y="5834"/>
                    </a:lnTo>
                    <a:lnTo>
                      <a:pt x="8457" y="5795"/>
                    </a:lnTo>
                    <a:cubicBezTo>
                      <a:pt x="8457" y="5795"/>
                      <a:pt x="7276" y="4381"/>
                      <a:pt x="6433" y="3510"/>
                    </a:cubicBezTo>
                    <a:cubicBezTo>
                      <a:pt x="5588" y="2638"/>
                      <a:pt x="4501" y="1933"/>
                      <a:pt x="3969" y="1620"/>
                    </a:cubicBezTo>
                    <a:cubicBezTo>
                      <a:pt x="3427" y="1320"/>
                      <a:pt x="1998" y="546"/>
                      <a:pt x="1495" y="396"/>
                    </a:cubicBezTo>
                    <a:cubicBezTo>
                      <a:pt x="1005" y="246"/>
                      <a:pt x="108" y="1"/>
                      <a:pt x="108"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71"/>
              <p:cNvSpPr/>
              <p:nvPr/>
            </p:nvSpPr>
            <p:spPr>
              <a:xfrm>
                <a:off x="4803675" y="1426150"/>
                <a:ext cx="25575" cy="25825"/>
              </a:xfrm>
              <a:custGeom>
                <a:avLst/>
                <a:gdLst/>
                <a:ahLst/>
                <a:cxnLst/>
                <a:rect l="l" t="t" r="r" b="b"/>
                <a:pathLst>
                  <a:path w="1023" h="1033" extrusionOk="0">
                    <a:moveTo>
                      <a:pt x="572" y="1"/>
                    </a:moveTo>
                    <a:lnTo>
                      <a:pt x="1" y="735"/>
                    </a:lnTo>
                    <a:lnTo>
                      <a:pt x="464" y="1032"/>
                    </a:lnTo>
                    <a:lnTo>
                      <a:pt x="1022" y="164"/>
                    </a:lnTo>
                    <a:lnTo>
                      <a:pt x="572"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71"/>
              <p:cNvSpPr/>
              <p:nvPr/>
            </p:nvSpPr>
            <p:spPr>
              <a:xfrm>
                <a:off x="5050525" y="1617925"/>
                <a:ext cx="44575" cy="36000"/>
              </a:xfrm>
              <a:custGeom>
                <a:avLst/>
                <a:gdLst/>
                <a:ahLst/>
                <a:cxnLst/>
                <a:rect l="l" t="t" r="r" b="b"/>
                <a:pathLst>
                  <a:path w="1783" h="1440" extrusionOk="0">
                    <a:moveTo>
                      <a:pt x="190" y="0"/>
                    </a:moveTo>
                    <a:lnTo>
                      <a:pt x="1" y="53"/>
                    </a:lnTo>
                    <a:lnTo>
                      <a:pt x="533" y="679"/>
                    </a:lnTo>
                    <a:lnTo>
                      <a:pt x="1117" y="1130"/>
                    </a:lnTo>
                    <a:lnTo>
                      <a:pt x="1251" y="1130"/>
                    </a:lnTo>
                    <a:lnTo>
                      <a:pt x="1646" y="1440"/>
                    </a:lnTo>
                    <a:lnTo>
                      <a:pt x="1783" y="1293"/>
                    </a:lnTo>
                    <a:lnTo>
                      <a:pt x="954" y="529"/>
                    </a:lnTo>
                    <a:lnTo>
                      <a:pt x="190"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71"/>
              <p:cNvSpPr/>
              <p:nvPr/>
            </p:nvSpPr>
            <p:spPr>
              <a:xfrm>
                <a:off x="5095075" y="1655300"/>
                <a:ext cx="5100" cy="28900"/>
              </a:xfrm>
              <a:custGeom>
                <a:avLst/>
                <a:gdLst/>
                <a:ahLst/>
                <a:cxnLst/>
                <a:rect l="l" t="t" r="r" b="b"/>
                <a:pathLst>
                  <a:path w="204" h="1156" extrusionOk="0">
                    <a:moveTo>
                      <a:pt x="164" y="0"/>
                    </a:moveTo>
                    <a:lnTo>
                      <a:pt x="14" y="232"/>
                    </a:lnTo>
                    <a:lnTo>
                      <a:pt x="1" y="761"/>
                    </a:lnTo>
                    <a:lnTo>
                      <a:pt x="203" y="1156"/>
                    </a:lnTo>
                    <a:lnTo>
                      <a:pt x="164"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71"/>
              <p:cNvSpPr/>
              <p:nvPr/>
            </p:nvSpPr>
            <p:spPr>
              <a:xfrm>
                <a:off x="4704050" y="1398250"/>
                <a:ext cx="38450" cy="25575"/>
              </a:xfrm>
              <a:custGeom>
                <a:avLst/>
                <a:gdLst/>
                <a:ahLst/>
                <a:cxnLst/>
                <a:rect l="l" t="t" r="r" b="b"/>
                <a:pathLst>
                  <a:path w="1538" h="1023" extrusionOk="0">
                    <a:moveTo>
                      <a:pt x="245" y="1"/>
                    </a:moveTo>
                    <a:lnTo>
                      <a:pt x="0" y="369"/>
                    </a:lnTo>
                    <a:lnTo>
                      <a:pt x="111" y="477"/>
                    </a:lnTo>
                    <a:lnTo>
                      <a:pt x="1280" y="1022"/>
                    </a:lnTo>
                    <a:lnTo>
                      <a:pt x="1512" y="993"/>
                    </a:lnTo>
                    <a:lnTo>
                      <a:pt x="1538" y="859"/>
                    </a:lnTo>
                    <a:lnTo>
                      <a:pt x="722" y="108"/>
                    </a:lnTo>
                    <a:lnTo>
                      <a:pt x="382" y="14"/>
                    </a:lnTo>
                    <a:lnTo>
                      <a:pt x="24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71"/>
              <p:cNvSpPr/>
              <p:nvPr/>
            </p:nvSpPr>
            <p:spPr>
              <a:xfrm>
                <a:off x="4696950" y="1446900"/>
                <a:ext cx="55100" cy="54025"/>
              </a:xfrm>
              <a:custGeom>
                <a:avLst/>
                <a:gdLst/>
                <a:ahLst/>
                <a:cxnLst/>
                <a:rect l="l" t="t" r="r" b="b"/>
                <a:pathLst>
                  <a:path w="2204" h="2161" extrusionOk="0">
                    <a:moveTo>
                      <a:pt x="13" y="0"/>
                    </a:moveTo>
                    <a:lnTo>
                      <a:pt x="0" y="39"/>
                    </a:lnTo>
                    <a:cubicBezTo>
                      <a:pt x="0" y="39"/>
                      <a:pt x="151" y="610"/>
                      <a:pt x="353" y="855"/>
                    </a:cubicBezTo>
                    <a:cubicBezTo>
                      <a:pt x="516" y="1048"/>
                      <a:pt x="1632" y="1782"/>
                      <a:pt x="2054" y="2053"/>
                    </a:cubicBezTo>
                    <a:cubicBezTo>
                      <a:pt x="2148" y="2122"/>
                      <a:pt x="2204" y="2161"/>
                      <a:pt x="2204" y="2161"/>
                    </a:cubicBezTo>
                    <a:lnTo>
                      <a:pt x="898" y="1155"/>
                    </a:lnTo>
                    <a:lnTo>
                      <a:pt x="598" y="447"/>
                    </a:lnTo>
                    <a:lnTo>
                      <a:pt x="1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71"/>
              <p:cNvSpPr/>
              <p:nvPr/>
            </p:nvSpPr>
            <p:spPr>
              <a:xfrm>
                <a:off x="4699325" y="1428850"/>
                <a:ext cx="47600" cy="35025"/>
              </a:xfrm>
              <a:custGeom>
                <a:avLst/>
                <a:gdLst/>
                <a:ahLst/>
                <a:cxnLst/>
                <a:rect l="l" t="t" r="r" b="b"/>
                <a:pathLst>
                  <a:path w="1904" h="1401" extrusionOk="0">
                    <a:moveTo>
                      <a:pt x="189" y="1"/>
                    </a:moveTo>
                    <a:lnTo>
                      <a:pt x="0" y="108"/>
                    </a:lnTo>
                    <a:lnTo>
                      <a:pt x="137" y="259"/>
                    </a:lnTo>
                    <a:lnTo>
                      <a:pt x="1903" y="1401"/>
                    </a:lnTo>
                    <a:lnTo>
                      <a:pt x="1632" y="1061"/>
                    </a:lnTo>
                    <a:lnTo>
                      <a:pt x="735" y="422"/>
                    </a:lnTo>
                    <a:lnTo>
                      <a:pt x="232" y="125"/>
                    </a:lnTo>
                    <a:lnTo>
                      <a:pt x="189" y="69"/>
                    </a:lnTo>
                    <a:lnTo>
                      <a:pt x="18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71"/>
              <p:cNvSpPr/>
              <p:nvPr/>
            </p:nvSpPr>
            <p:spPr>
              <a:xfrm>
                <a:off x="4824725" y="1518950"/>
                <a:ext cx="165775" cy="106400"/>
              </a:xfrm>
              <a:custGeom>
                <a:avLst/>
                <a:gdLst/>
                <a:ahLst/>
                <a:cxnLst/>
                <a:rect l="l" t="t" r="r" b="b"/>
                <a:pathLst>
                  <a:path w="6631" h="4256" extrusionOk="0">
                    <a:moveTo>
                      <a:pt x="1" y="0"/>
                    </a:moveTo>
                    <a:cubicBezTo>
                      <a:pt x="1" y="0"/>
                      <a:pt x="6408" y="4191"/>
                      <a:pt x="6529" y="4243"/>
                    </a:cubicBezTo>
                    <a:cubicBezTo>
                      <a:pt x="6543" y="4251"/>
                      <a:pt x="6555" y="4255"/>
                      <a:pt x="6564" y="4255"/>
                    </a:cubicBezTo>
                    <a:cubicBezTo>
                      <a:pt x="6631" y="4255"/>
                      <a:pt x="6535" y="4039"/>
                      <a:pt x="6258" y="3822"/>
                    </a:cubicBezTo>
                    <a:cubicBezTo>
                      <a:pt x="5945" y="3591"/>
                      <a:pt x="1839" y="1035"/>
                      <a:pt x="1023" y="532"/>
                    </a:cubicBezTo>
                    <a:cubicBezTo>
                      <a:pt x="220" y="13"/>
                      <a:pt x="1" y="0"/>
                      <a:pt x="1"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71"/>
              <p:cNvSpPr/>
              <p:nvPr/>
            </p:nvSpPr>
            <p:spPr>
              <a:xfrm>
                <a:off x="5063825" y="1642400"/>
                <a:ext cx="30225" cy="27200"/>
              </a:xfrm>
              <a:custGeom>
                <a:avLst/>
                <a:gdLst/>
                <a:ahLst/>
                <a:cxnLst/>
                <a:rect l="l" t="t" r="r" b="b"/>
                <a:pathLst>
                  <a:path w="1209" h="1088" extrusionOk="0">
                    <a:moveTo>
                      <a:pt x="1" y="1"/>
                    </a:moveTo>
                    <a:lnTo>
                      <a:pt x="556" y="407"/>
                    </a:lnTo>
                    <a:lnTo>
                      <a:pt x="529" y="379"/>
                    </a:lnTo>
                    <a:lnTo>
                      <a:pt x="1" y="1"/>
                    </a:lnTo>
                    <a:close/>
                    <a:moveTo>
                      <a:pt x="556" y="407"/>
                    </a:moveTo>
                    <a:lnTo>
                      <a:pt x="1208" y="1088"/>
                    </a:lnTo>
                    <a:lnTo>
                      <a:pt x="817" y="598"/>
                    </a:lnTo>
                    <a:lnTo>
                      <a:pt x="556" y="407"/>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71"/>
              <p:cNvSpPr/>
              <p:nvPr/>
            </p:nvSpPr>
            <p:spPr>
              <a:xfrm>
                <a:off x="5001900" y="1614925"/>
                <a:ext cx="57125" cy="73550"/>
              </a:xfrm>
              <a:custGeom>
                <a:avLst/>
                <a:gdLst/>
                <a:ahLst/>
                <a:cxnLst/>
                <a:rect l="l" t="t" r="r" b="b"/>
                <a:pathLst>
                  <a:path w="2285" h="2942" extrusionOk="0">
                    <a:moveTo>
                      <a:pt x="629" y="1"/>
                    </a:moveTo>
                    <a:cubicBezTo>
                      <a:pt x="258" y="1"/>
                      <a:pt x="0" y="294"/>
                      <a:pt x="0" y="812"/>
                    </a:cubicBezTo>
                    <a:cubicBezTo>
                      <a:pt x="0" y="1534"/>
                      <a:pt x="519" y="2418"/>
                      <a:pt x="1143" y="2784"/>
                    </a:cubicBezTo>
                    <a:cubicBezTo>
                      <a:pt x="1325" y="2891"/>
                      <a:pt x="1498" y="2942"/>
                      <a:pt x="1652" y="2942"/>
                    </a:cubicBezTo>
                    <a:cubicBezTo>
                      <a:pt x="2026" y="2942"/>
                      <a:pt x="2285" y="2642"/>
                      <a:pt x="2285" y="2131"/>
                    </a:cubicBezTo>
                    <a:cubicBezTo>
                      <a:pt x="2285" y="1413"/>
                      <a:pt x="1769" y="528"/>
                      <a:pt x="1143" y="160"/>
                    </a:cubicBezTo>
                    <a:cubicBezTo>
                      <a:pt x="959" y="52"/>
                      <a:pt x="784"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71"/>
              <p:cNvSpPr/>
              <p:nvPr/>
            </p:nvSpPr>
            <p:spPr>
              <a:xfrm>
                <a:off x="4757425" y="1473200"/>
                <a:ext cx="57125" cy="73575"/>
              </a:xfrm>
              <a:custGeom>
                <a:avLst/>
                <a:gdLst/>
                <a:ahLst/>
                <a:cxnLst/>
                <a:rect l="l" t="t" r="r" b="b"/>
                <a:pathLst>
                  <a:path w="2285" h="2943" extrusionOk="0">
                    <a:moveTo>
                      <a:pt x="629" y="1"/>
                    </a:moveTo>
                    <a:cubicBezTo>
                      <a:pt x="254" y="1"/>
                      <a:pt x="0" y="301"/>
                      <a:pt x="0" y="812"/>
                    </a:cubicBezTo>
                    <a:cubicBezTo>
                      <a:pt x="0" y="1546"/>
                      <a:pt x="506" y="2431"/>
                      <a:pt x="1143" y="2783"/>
                    </a:cubicBezTo>
                    <a:cubicBezTo>
                      <a:pt x="1327" y="2891"/>
                      <a:pt x="1502" y="2942"/>
                      <a:pt x="1657" y="2942"/>
                    </a:cubicBezTo>
                    <a:cubicBezTo>
                      <a:pt x="2028" y="2942"/>
                      <a:pt x="2285" y="2648"/>
                      <a:pt x="2285" y="2130"/>
                    </a:cubicBezTo>
                    <a:cubicBezTo>
                      <a:pt x="2285" y="1409"/>
                      <a:pt x="1769" y="525"/>
                      <a:pt x="1143" y="159"/>
                    </a:cubicBezTo>
                    <a:cubicBezTo>
                      <a:pt x="957" y="52"/>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71"/>
              <p:cNvSpPr/>
              <p:nvPr/>
            </p:nvSpPr>
            <p:spPr>
              <a:xfrm>
                <a:off x="4992750" y="1603100"/>
                <a:ext cx="75500" cy="85925"/>
              </a:xfrm>
              <a:custGeom>
                <a:avLst/>
                <a:gdLst/>
                <a:ahLst/>
                <a:cxnLst/>
                <a:rect l="l" t="t" r="r" b="b"/>
                <a:pathLst>
                  <a:path w="3020" h="3437" extrusionOk="0">
                    <a:moveTo>
                      <a:pt x="833" y="1"/>
                    </a:moveTo>
                    <a:cubicBezTo>
                      <a:pt x="340" y="1"/>
                      <a:pt x="1" y="396"/>
                      <a:pt x="1" y="1070"/>
                    </a:cubicBezTo>
                    <a:lnTo>
                      <a:pt x="1" y="1693"/>
                    </a:lnTo>
                    <a:lnTo>
                      <a:pt x="177" y="1788"/>
                    </a:lnTo>
                    <a:lnTo>
                      <a:pt x="177" y="1165"/>
                    </a:lnTo>
                    <a:cubicBezTo>
                      <a:pt x="177" y="565"/>
                      <a:pt x="477" y="220"/>
                      <a:pt x="914" y="220"/>
                    </a:cubicBezTo>
                    <a:cubicBezTo>
                      <a:pt x="1093" y="220"/>
                      <a:pt x="1295" y="278"/>
                      <a:pt x="1509" y="401"/>
                    </a:cubicBezTo>
                    <a:cubicBezTo>
                      <a:pt x="2243" y="838"/>
                      <a:pt x="2844" y="1870"/>
                      <a:pt x="2844" y="2715"/>
                    </a:cubicBezTo>
                    <a:lnTo>
                      <a:pt x="2844" y="3338"/>
                    </a:lnTo>
                    <a:lnTo>
                      <a:pt x="2964" y="3407"/>
                    </a:lnTo>
                    <a:lnTo>
                      <a:pt x="3020" y="3436"/>
                    </a:lnTo>
                    <a:lnTo>
                      <a:pt x="3020" y="2810"/>
                    </a:lnTo>
                    <a:cubicBezTo>
                      <a:pt x="3020" y="1857"/>
                      <a:pt x="2338" y="688"/>
                      <a:pt x="1509" y="212"/>
                    </a:cubicBezTo>
                    <a:cubicBezTo>
                      <a:pt x="1266" y="68"/>
                      <a:pt x="1036" y="1"/>
                      <a:pt x="83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71"/>
              <p:cNvSpPr/>
              <p:nvPr/>
            </p:nvSpPr>
            <p:spPr>
              <a:xfrm>
                <a:off x="4748275" y="1461500"/>
                <a:ext cx="75175" cy="86025"/>
              </a:xfrm>
              <a:custGeom>
                <a:avLst/>
                <a:gdLst/>
                <a:ahLst/>
                <a:cxnLst/>
                <a:rect l="l" t="t" r="r" b="b"/>
                <a:pathLst>
                  <a:path w="3007" h="3441" extrusionOk="0">
                    <a:moveTo>
                      <a:pt x="834" y="1"/>
                    </a:moveTo>
                    <a:cubicBezTo>
                      <a:pt x="341" y="1"/>
                      <a:pt x="1" y="390"/>
                      <a:pt x="1" y="1074"/>
                    </a:cubicBezTo>
                    <a:lnTo>
                      <a:pt x="1" y="1469"/>
                    </a:lnTo>
                    <a:cubicBezTo>
                      <a:pt x="95" y="1538"/>
                      <a:pt x="151" y="1577"/>
                      <a:pt x="151" y="1577"/>
                    </a:cubicBezTo>
                    <a:lnTo>
                      <a:pt x="177" y="1577"/>
                    </a:lnTo>
                    <a:lnTo>
                      <a:pt x="177" y="1169"/>
                    </a:lnTo>
                    <a:cubicBezTo>
                      <a:pt x="177" y="572"/>
                      <a:pt x="477" y="228"/>
                      <a:pt x="913" y="228"/>
                    </a:cubicBezTo>
                    <a:cubicBezTo>
                      <a:pt x="1092" y="228"/>
                      <a:pt x="1295" y="286"/>
                      <a:pt x="1509" y="408"/>
                    </a:cubicBezTo>
                    <a:cubicBezTo>
                      <a:pt x="2243" y="829"/>
                      <a:pt x="2843" y="1864"/>
                      <a:pt x="2843" y="2719"/>
                    </a:cubicBezTo>
                    <a:lnTo>
                      <a:pt x="2843" y="3333"/>
                    </a:lnTo>
                    <a:lnTo>
                      <a:pt x="2870" y="3359"/>
                    </a:lnTo>
                    <a:lnTo>
                      <a:pt x="3007" y="3441"/>
                    </a:lnTo>
                    <a:lnTo>
                      <a:pt x="3007" y="2817"/>
                    </a:lnTo>
                    <a:cubicBezTo>
                      <a:pt x="3007" y="1864"/>
                      <a:pt x="2341" y="696"/>
                      <a:pt x="1509" y="206"/>
                    </a:cubicBezTo>
                    <a:cubicBezTo>
                      <a:pt x="1266" y="67"/>
                      <a:pt x="1037" y="1"/>
                      <a:pt x="834"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71"/>
              <p:cNvSpPr/>
              <p:nvPr/>
            </p:nvSpPr>
            <p:spPr>
              <a:xfrm>
                <a:off x="4627925" y="1407800"/>
                <a:ext cx="194475" cy="89775"/>
              </a:xfrm>
              <a:custGeom>
                <a:avLst/>
                <a:gdLst/>
                <a:ahLst/>
                <a:cxnLst/>
                <a:rect l="l" t="t" r="r" b="b"/>
                <a:pathLst>
                  <a:path w="7779" h="3591" extrusionOk="0">
                    <a:moveTo>
                      <a:pt x="4677" y="1"/>
                    </a:moveTo>
                    <a:lnTo>
                      <a:pt x="3809" y="327"/>
                    </a:lnTo>
                    <a:lnTo>
                      <a:pt x="2856" y="722"/>
                    </a:lnTo>
                    <a:lnTo>
                      <a:pt x="1198" y="1685"/>
                    </a:lnTo>
                    <a:lnTo>
                      <a:pt x="313" y="2354"/>
                    </a:lnTo>
                    <a:lnTo>
                      <a:pt x="0" y="2638"/>
                    </a:lnTo>
                    <a:lnTo>
                      <a:pt x="0" y="2801"/>
                    </a:lnTo>
                    <a:lnTo>
                      <a:pt x="2585" y="3591"/>
                    </a:lnTo>
                    <a:lnTo>
                      <a:pt x="3264" y="3088"/>
                    </a:lnTo>
                    <a:lnTo>
                      <a:pt x="4351" y="2354"/>
                    </a:lnTo>
                    <a:lnTo>
                      <a:pt x="5712" y="1577"/>
                    </a:lnTo>
                    <a:lnTo>
                      <a:pt x="6747" y="1074"/>
                    </a:lnTo>
                    <a:lnTo>
                      <a:pt x="7778" y="666"/>
                    </a:lnTo>
                    <a:lnTo>
                      <a:pt x="50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71"/>
              <p:cNvSpPr/>
              <p:nvPr/>
            </p:nvSpPr>
            <p:spPr>
              <a:xfrm>
                <a:off x="4629625" y="1409525"/>
                <a:ext cx="186975" cy="86350"/>
              </a:xfrm>
              <a:custGeom>
                <a:avLst/>
                <a:gdLst/>
                <a:ahLst/>
                <a:cxnLst/>
                <a:rect l="l" t="t" r="r" b="b"/>
                <a:pathLst>
                  <a:path w="7479" h="3454" extrusionOk="0">
                    <a:moveTo>
                      <a:pt x="4622" y="0"/>
                    </a:moveTo>
                    <a:lnTo>
                      <a:pt x="3767" y="326"/>
                    </a:lnTo>
                    <a:lnTo>
                      <a:pt x="2814" y="718"/>
                    </a:lnTo>
                    <a:lnTo>
                      <a:pt x="1169" y="1671"/>
                    </a:lnTo>
                    <a:lnTo>
                      <a:pt x="298" y="2337"/>
                    </a:lnTo>
                    <a:lnTo>
                      <a:pt x="1" y="2611"/>
                    </a:lnTo>
                    <a:lnTo>
                      <a:pt x="1" y="2677"/>
                    </a:lnTo>
                    <a:lnTo>
                      <a:pt x="1672" y="3196"/>
                    </a:lnTo>
                    <a:lnTo>
                      <a:pt x="2501" y="3453"/>
                    </a:lnTo>
                    <a:lnTo>
                      <a:pt x="3154" y="2964"/>
                    </a:lnTo>
                    <a:lnTo>
                      <a:pt x="4244" y="2229"/>
                    </a:lnTo>
                    <a:lnTo>
                      <a:pt x="5602" y="1440"/>
                    </a:lnTo>
                    <a:lnTo>
                      <a:pt x="6418" y="1045"/>
                    </a:lnTo>
                    <a:lnTo>
                      <a:pt x="6649" y="937"/>
                    </a:lnTo>
                    <a:lnTo>
                      <a:pt x="7439" y="624"/>
                    </a:lnTo>
                    <a:lnTo>
                      <a:pt x="7479" y="610"/>
                    </a:lnTo>
                    <a:lnTo>
                      <a:pt x="6813" y="447"/>
                    </a:lnTo>
                    <a:lnTo>
                      <a:pt x="6134" y="284"/>
                    </a:lnTo>
                    <a:lnTo>
                      <a:pt x="5017" y="13"/>
                    </a:lnTo>
                    <a:lnTo>
                      <a:pt x="482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71"/>
              <p:cNvSpPr/>
              <p:nvPr/>
            </p:nvSpPr>
            <p:spPr>
              <a:xfrm>
                <a:off x="4955300" y="1652925"/>
                <a:ext cx="143550" cy="120400"/>
              </a:xfrm>
              <a:custGeom>
                <a:avLst/>
                <a:gdLst/>
                <a:ahLst/>
                <a:cxnLst/>
                <a:rect l="l" t="t" r="r" b="b"/>
                <a:pathLst>
                  <a:path w="5742" h="4816" extrusionOk="0">
                    <a:moveTo>
                      <a:pt x="5742" y="1"/>
                    </a:moveTo>
                    <a:lnTo>
                      <a:pt x="4342" y="817"/>
                    </a:lnTo>
                    <a:lnTo>
                      <a:pt x="653" y="2951"/>
                    </a:lnTo>
                    <a:lnTo>
                      <a:pt x="56" y="4407"/>
                    </a:lnTo>
                    <a:lnTo>
                      <a:pt x="0" y="4570"/>
                    </a:lnTo>
                    <a:lnTo>
                      <a:pt x="356" y="4815"/>
                    </a:lnTo>
                    <a:lnTo>
                      <a:pt x="1430" y="4609"/>
                    </a:lnTo>
                    <a:lnTo>
                      <a:pt x="2804" y="4038"/>
                    </a:lnTo>
                    <a:lnTo>
                      <a:pt x="4475" y="3075"/>
                    </a:lnTo>
                    <a:lnTo>
                      <a:pt x="5197" y="2436"/>
                    </a:lnTo>
                    <a:lnTo>
                      <a:pt x="5579" y="1891"/>
                    </a:lnTo>
                    <a:lnTo>
                      <a:pt x="5579" y="1740"/>
                    </a:lnTo>
                    <a:lnTo>
                      <a:pt x="5579" y="1701"/>
                    </a:lnTo>
                    <a:lnTo>
                      <a:pt x="5579" y="1672"/>
                    </a:lnTo>
                    <a:lnTo>
                      <a:pt x="5566" y="1564"/>
                    </a:lnTo>
                    <a:lnTo>
                      <a:pt x="5647" y="980"/>
                    </a:lnTo>
                    <a:lnTo>
                      <a:pt x="574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71"/>
              <p:cNvSpPr/>
              <p:nvPr/>
            </p:nvSpPr>
            <p:spPr>
              <a:xfrm>
                <a:off x="5000575" y="1565200"/>
                <a:ext cx="98275" cy="93875"/>
              </a:xfrm>
              <a:custGeom>
                <a:avLst/>
                <a:gdLst/>
                <a:ahLst/>
                <a:cxnLst/>
                <a:rect l="l" t="t" r="r" b="b"/>
                <a:pathLst>
                  <a:path w="3931" h="3755" extrusionOk="0">
                    <a:moveTo>
                      <a:pt x="1" y="1"/>
                    </a:moveTo>
                    <a:lnTo>
                      <a:pt x="1672" y="2952"/>
                    </a:lnTo>
                    <a:lnTo>
                      <a:pt x="3931" y="3754"/>
                    </a:lnTo>
                    <a:cubicBezTo>
                      <a:pt x="3931" y="3754"/>
                      <a:pt x="3901" y="3428"/>
                      <a:pt x="3794" y="3170"/>
                    </a:cubicBezTo>
                    <a:cubicBezTo>
                      <a:pt x="3686" y="2912"/>
                      <a:pt x="3399" y="2586"/>
                      <a:pt x="2801" y="2109"/>
                    </a:cubicBezTo>
                    <a:cubicBezTo>
                      <a:pt x="2204" y="1620"/>
                      <a:pt x="1" y="1"/>
                      <a:pt x="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71"/>
              <p:cNvSpPr/>
              <p:nvPr/>
            </p:nvSpPr>
            <p:spPr>
              <a:xfrm>
                <a:off x="4860800" y="1565200"/>
                <a:ext cx="238050" cy="161525"/>
              </a:xfrm>
              <a:custGeom>
                <a:avLst/>
                <a:gdLst/>
                <a:ahLst/>
                <a:cxnLst/>
                <a:rect l="l" t="t" r="r" b="b"/>
                <a:pathLst>
                  <a:path w="9522" h="6461" extrusionOk="0">
                    <a:moveTo>
                      <a:pt x="5592" y="1"/>
                    </a:moveTo>
                    <a:lnTo>
                      <a:pt x="1" y="3239"/>
                    </a:lnTo>
                    <a:lnTo>
                      <a:pt x="1117" y="4038"/>
                    </a:lnTo>
                    <a:lnTo>
                      <a:pt x="4433" y="6460"/>
                    </a:lnTo>
                    <a:lnTo>
                      <a:pt x="5713" y="6052"/>
                    </a:lnTo>
                    <a:lnTo>
                      <a:pt x="6705" y="5605"/>
                    </a:lnTo>
                    <a:lnTo>
                      <a:pt x="8461" y="4584"/>
                    </a:lnTo>
                    <a:lnTo>
                      <a:pt x="8908" y="4202"/>
                    </a:lnTo>
                    <a:lnTo>
                      <a:pt x="9522" y="3510"/>
                    </a:lnTo>
                    <a:cubicBezTo>
                      <a:pt x="9522" y="3510"/>
                      <a:pt x="9385" y="3304"/>
                      <a:pt x="9140" y="3007"/>
                    </a:cubicBezTo>
                    <a:cubicBezTo>
                      <a:pt x="8840" y="2625"/>
                      <a:pt x="8379" y="2109"/>
                      <a:pt x="7847" y="1688"/>
                    </a:cubicBezTo>
                    <a:cubicBezTo>
                      <a:pt x="6898" y="938"/>
                      <a:pt x="5592" y="1"/>
                      <a:pt x="559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71"/>
              <p:cNvSpPr/>
              <p:nvPr/>
            </p:nvSpPr>
            <p:spPr>
              <a:xfrm>
                <a:off x="4843825" y="1637250"/>
                <a:ext cx="255025" cy="90125"/>
              </a:xfrm>
              <a:custGeom>
                <a:avLst/>
                <a:gdLst/>
                <a:ahLst/>
                <a:cxnLst/>
                <a:rect l="l" t="t" r="r" b="b"/>
                <a:pathLst>
                  <a:path w="10201"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lnTo>
                      <a:pt x="6392" y="3170"/>
                    </a:lnTo>
                    <a:lnTo>
                      <a:pt x="7384" y="2723"/>
                    </a:lnTo>
                    <a:lnTo>
                      <a:pt x="9140" y="1702"/>
                    </a:lnTo>
                    <a:lnTo>
                      <a:pt x="9587" y="1320"/>
                    </a:lnTo>
                    <a:lnTo>
                      <a:pt x="10201" y="628"/>
                    </a:lnTo>
                    <a:cubicBezTo>
                      <a:pt x="10201" y="628"/>
                      <a:pt x="10064" y="422"/>
                      <a:pt x="9819" y="125"/>
                    </a:cubicBezTo>
                    <a:cubicBezTo>
                      <a:pt x="9806" y="194"/>
                      <a:pt x="9793" y="275"/>
                      <a:pt x="9780" y="357"/>
                    </a:cubicBezTo>
                    <a:cubicBezTo>
                      <a:pt x="9698" y="654"/>
                      <a:pt x="9140" y="1320"/>
                      <a:pt x="8947" y="1470"/>
                    </a:cubicBezTo>
                    <a:cubicBezTo>
                      <a:pt x="8758" y="1633"/>
                      <a:pt x="6907" y="2612"/>
                      <a:pt x="6568" y="2655"/>
                    </a:cubicBezTo>
                    <a:cubicBezTo>
                      <a:pt x="6418" y="2679"/>
                      <a:pt x="6133" y="2695"/>
                      <a:pt x="5822" y="2695"/>
                    </a:cubicBezTo>
                    <a:cubicBezTo>
                      <a:pt x="5455" y="2695"/>
                      <a:pt x="5051" y="2672"/>
                      <a:pt x="4786" y="2612"/>
                    </a:cubicBezTo>
                    <a:cubicBezTo>
                      <a:pt x="4489" y="2544"/>
                      <a:pt x="4068" y="2397"/>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71"/>
              <p:cNvSpPr/>
              <p:nvPr/>
            </p:nvSpPr>
            <p:spPr>
              <a:xfrm>
                <a:off x="4883575" y="1640025"/>
                <a:ext cx="129925" cy="68650"/>
              </a:xfrm>
              <a:custGeom>
                <a:avLst/>
                <a:gdLst/>
                <a:ahLst/>
                <a:cxnLst/>
                <a:rect l="l" t="t" r="r" b="b"/>
                <a:pathLst>
                  <a:path w="5197" h="2746" extrusionOk="0">
                    <a:moveTo>
                      <a:pt x="69" y="1"/>
                    </a:moveTo>
                    <a:lnTo>
                      <a:pt x="0" y="14"/>
                    </a:lnTo>
                    <a:cubicBezTo>
                      <a:pt x="0" y="27"/>
                      <a:pt x="5128" y="2514"/>
                      <a:pt x="5184" y="2746"/>
                    </a:cubicBezTo>
                    <a:cubicBezTo>
                      <a:pt x="5197" y="2651"/>
                      <a:pt x="5102" y="2583"/>
                      <a:pt x="4857" y="2433"/>
                    </a:cubicBezTo>
                    <a:cubicBezTo>
                      <a:pt x="4257" y="1972"/>
                      <a:pt x="69" y="1"/>
                      <a:pt x="69"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71"/>
              <p:cNvSpPr/>
              <p:nvPr/>
            </p:nvSpPr>
            <p:spPr>
              <a:xfrm>
                <a:off x="4988350" y="1581850"/>
                <a:ext cx="82925" cy="95250"/>
              </a:xfrm>
              <a:custGeom>
                <a:avLst/>
                <a:gdLst/>
                <a:ahLst/>
                <a:cxnLst/>
                <a:rect l="l" t="t" r="r" b="b"/>
                <a:pathLst>
                  <a:path w="3317" h="3810" extrusionOk="0">
                    <a:moveTo>
                      <a:pt x="66" y="1"/>
                    </a:moveTo>
                    <a:lnTo>
                      <a:pt x="0" y="27"/>
                    </a:lnTo>
                    <a:lnTo>
                      <a:pt x="3235" y="3604"/>
                    </a:lnTo>
                    <a:lnTo>
                      <a:pt x="3317" y="3810"/>
                    </a:lnTo>
                    <a:lnTo>
                      <a:pt x="3264" y="3536"/>
                    </a:lnTo>
                    <a:lnTo>
                      <a:pt x="6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71"/>
              <p:cNvSpPr/>
              <p:nvPr/>
            </p:nvSpPr>
            <p:spPr>
              <a:xfrm>
                <a:off x="4986300" y="1659700"/>
                <a:ext cx="100000" cy="60575"/>
              </a:xfrm>
              <a:custGeom>
                <a:avLst/>
                <a:gdLst/>
                <a:ahLst/>
                <a:cxnLst/>
                <a:rect l="l" t="t" r="r" b="b"/>
                <a:pathLst>
                  <a:path w="4000" h="2423" extrusionOk="0">
                    <a:moveTo>
                      <a:pt x="3999" y="1"/>
                    </a:moveTo>
                    <a:cubicBezTo>
                      <a:pt x="3999" y="1"/>
                      <a:pt x="3536" y="614"/>
                      <a:pt x="3386" y="735"/>
                    </a:cubicBezTo>
                    <a:cubicBezTo>
                      <a:pt x="3102" y="954"/>
                      <a:pt x="2054" y="1580"/>
                      <a:pt x="1633" y="1757"/>
                    </a:cubicBezTo>
                    <a:cubicBezTo>
                      <a:pt x="1235" y="1934"/>
                      <a:pt x="817" y="2112"/>
                      <a:pt x="140" y="2112"/>
                    </a:cubicBezTo>
                    <a:cubicBezTo>
                      <a:pt x="95" y="2112"/>
                      <a:pt x="48" y="2111"/>
                      <a:pt x="1" y="2109"/>
                    </a:cubicBezTo>
                    <a:lnTo>
                      <a:pt x="1" y="2109"/>
                    </a:lnTo>
                    <a:cubicBezTo>
                      <a:pt x="121" y="2285"/>
                      <a:pt x="706" y="2422"/>
                      <a:pt x="706" y="2422"/>
                    </a:cubicBezTo>
                    <a:lnTo>
                      <a:pt x="2406" y="1538"/>
                    </a:lnTo>
                    <a:lnTo>
                      <a:pt x="3673" y="777"/>
                    </a:lnTo>
                    <a:lnTo>
                      <a:pt x="3999"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71"/>
              <p:cNvSpPr/>
              <p:nvPr/>
            </p:nvSpPr>
            <p:spPr>
              <a:xfrm>
                <a:off x="4787025" y="1481575"/>
                <a:ext cx="213575" cy="164600"/>
              </a:xfrm>
              <a:custGeom>
                <a:avLst/>
                <a:gdLst/>
                <a:ahLst/>
                <a:cxnLst/>
                <a:rect l="l" t="t" r="r" b="b"/>
                <a:pathLst>
                  <a:path w="8543" h="6584" extrusionOk="0">
                    <a:moveTo>
                      <a:pt x="5360" y="0"/>
                    </a:moveTo>
                    <a:lnTo>
                      <a:pt x="1" y="3101"/>
                    </a:lnTo>
                    <a:lnTo>
                      <a:pt x="2952" y="6584"/>
                    </a:lnTo>
                    <a:lnTo>
                      <a:pt x="4218" y="6228"/>
                    </a:lnTo>
                    <a:lnTo>
                      <a:pt x="5099" y="5875"/>
                    </a:lnTo>
                    <a:lnTo>
                      <a:pt x="7453" y="4514"/>
                    </a:lnTo>
                    <a:lnTo>
                      <a:pt x="7890" y="4106"/>
                    </a:lnTo>
                    <a:lnTo>
                      <a:pt x="8543" y="3346"/>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71"/>
              <p:cNvSpPr/>
              <p:nvPr/>
            </p:nvSpPr>
            <p:spPr>
              <a:xfrm>
                <a:off x="4856075" y="1555000"/>
                <a:ext cx="144525" cy="91175"/>
              </a:xfrm>
              <a:custGeom>
                <a:avLst/>
                <a:gdLst/>
                <a:ahLst/>
                <a:cxnLst/>
                <a:rect l="l" t="t" r="r" b="b"/>
                <a:pathLst>
                  <a:path w="5781" h="3647" extrusionOk="0">
                    <a:moveTo>
                      <a:pt x="5386" y="1"/>
                    </a:moveTo>
                    <a:lnTo>
                      <a:pt x="5317" y="138"/>
                    </a:lnTo>
                    <a:cubicBezTo>
                      <a:pt x="5373" y="233"/>
                      <a:pt x="5154" y="709"/>
                      <a:pt x="4720" y="1036"/>
                    </a:cubicBezTo>
                    <a:cubicBezTo>
                      <a:pt x="4283" y="1362"/>
                      <a:pt x="2256" y="2530"/>
                      <a:pt x="1782" y="2733"/>
                    </a:cubicBezTo>
                    <a:cubicBezTo>
                      <a:pt x="1319" y="2933"/>
                      <a:pt x="790" y="3158"/>
                      <a:pt x="299" y="3158"/>
                    </a:cubicBezTo>
                    <a:cubicBezTo>
                      <a:pt x="285" y="3158"/>
                      <a:pt x="272" y="3157"/>
                      <a:pt x="258" y="3157"/>
                    </a:cubicBezTo>
                    <a:cubicBezTo>
                      <a:pt x="251" y="3156"/>
                      <a:pt x="243" y="3156"/>
                      <a:pt x="236" y="3156"/>
                    </a:cubicBezTo>
                    <a:cubicBezTo>
                      <a:pt x="123" y="3156"/>
                      <a:pt x="37" y="3274"/>
                      <a:pt x="0" y="3415"/>
                    </a:cubicBezTo>
                    <a:lnTo>
                      <a:pt x="190" y="3647"/>
                    </a:lnTo>
                    <a:lnTo>
                      <a:pt x="1456" y="3291"/>
                    </a:lnTo>
                    <a:lnTo>
                      <a:pt x="2337" y="2938"/>
                    </a:lnTo>
                    <a:lnTo>
                      <a:pt x="4691" y="1577"/>
                    </a:lnTo>
                    <a:lnTo>
                      <a:pt x="5128" y="1169"/>
                    </a:lnTo>
                    <a:lnTo>
                      <a:pt x="5781" y="409"/>
                    </a:lnTo>
                    <a:lnTo>
                      <a:pt x="5631" y="246"/>
                    </a:lnTo>
                    <a:lnTo>
                      <a:pt x="538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71"/>
              <p:cNvSpPr/>
              <p:nvPr/>
            </p:nvSpPr>
            <p:spPr>
              <a:xfrm>
                <a:off x="4897200" y="1487025"/>
                <a:ext cx="92800" cy="76500"/>
              </a:xfrm>
              <a:custGeom>
                <a:avLst/>
                <a:gdLst/>
                <a:ahLst/>
                <a:cxnLst/>
                <a:rect l="l" t="t" r="r" b="b"/>
                <a:pathLst>
                  <a:path w="3712" h="3060" extrusionOk="0">
                    <a:moveTo>
                      <a:pt x="803" y="1"/>
                    </a:moveTo>
                    <a:cubicBezTo>
                      <a:pt x="803" y="1"/>
                      <a:pt x="435" y="353"/>
                      <a:pt x="0" y="667"/>
                    </a:cubicBezTo>
                    <a:lnTo>
                      <a:pt x="3557" y="2906"/>
                    </a:lnTo>
                    <a:lnTo>
                      <a:pt x="3557" y="2906"/>
                    </a:lnTo>
                    <a:cubicBezTo>
                      <a:pt x="3228" y="2517"/>
                      <a:pt x="2335" y="1472"/>
                      <a:pt x="1659" y="774"/>
                    </a:cubicBezTo>
                    <a:cubicBezTo>
                      <a:pt x="1388" y="504"/>
                      <a:pt x="1100" y="246"/>
                      <a:pt x="803" y="1"/>
                    </a:cubicBezTo>
                    <a:close/>
                    <a:moveTo>
                      <a:pt x="3557" y="2906"/>
                    </a:moveTo>
                    <a:cubicBezTo>
                      <a:pt x="3638" y="3003"/>
                      <a:pt x="3685" y="3059"/>
                      <a:pt x="3685" y="3059"/>
                    </a:cubicBezTo>
                    <a:lnTo>
                      <a:pt x="3712" y="3004"/>
                    </a:lnTo>
                    <a:lnTo>
                      <a:pt x="3557" y="2906"/>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71"/>
              <p:cNvSpPr/>
              <p:nvPr/>
            </p:nvSpPr>
            <p:spPr>
              <a:xfrm>
                <a:off x="4857050" y="1548225"/>
                <a:ext cx="132300" cy="87025"/>
              </a:xfrm>
              <a:custGeom>
                <a:avLst/>
                <a:gdLst/>
                <a:ahLst/>
                <a:cxnLst/>
                <a:rect l="l" t="t" r="r" b="b"/>
                <a:pathLst>
                  <a:path w="5292" h="3481" extrusionOk="0">
                    <a:moveTo>
                      <a:pt x="4218" y="1"/>
                    </a:moveTo>
                    <a:lnTo>
                      <a:pt x="2285" y="1225"/>
                    </a:lnTo>
                    <a:lnTo>
                      <a:pt x="1972" y="2025"/>
                    </a:lnTo>
                    <a:lnTo>
                      <a:pt x="0" y="3102"/>
                    </a:lnTo>
                    <a:cubicBezTo>
                      <a:pt x="14" y="3115"/>
                      <a:pt x="30" y="3115"/>
                      <a:pt x="30" y="3128"/>
                    </a:cubicBezTo>
                    <a:cubicBezTo>
                      <a:pt x="69" y="3183"/>
                      <a:pt x="111" y="3223"/>
                      <a:pt x="138" y="3265"/>
                    </a:cubicBezTo>
                    <a:cubicBezTo>
                      <a:pt x="151" y="3278"/>
                      <a:pt x="151" y="3278"/>
                      <a:pt x="164" y="3291"/>
                    </a:cubicBezTo>
                    <a:cubicBezTo>
                      <a:pt x="177" y="3304"/>
                      <a:pt x="177" y="3304"/>
                      <a:pt x="177" y="3317"/>
                    </a:cubicBezTo>
                    <a:lnTo>
                      <a:pt x="193" y="3317"/>
                    </a:lnTo>
                    <a:cubicBezTo>
                      <a:pt x="193" y="3330"/>
                      <a:pt x="206" y="3330"/>
                      <a:pt x="206" y="3330"/>
                    </a:cubicBezTo>
                    <a:lnTo>
                      <a:pt x="219" y="3347"/>
                    </a:lnTo>
                    <a:lnTo>
                      <a:pt x="232" y="3360"/>
                    </a:lnTo>
                    <a:lnTo>
                      <a:pt x="245" y="3373"/>
                    </a:lnTo>
                    <a:lnTo>
                      <a:pt x="245" y="3386"/>
                    </a:lnTo>
                    <a:lnTo>
                      <a:pt x="258" y="3399"/>
                    </a:lnTo>
                    <a:lnTo>
                      <a:pt x="275" y="3399"/>
                    </a:lnTo>
                    <a:lnTo>
                      <a:pt x="288" y="3412"/>
                    </a:lnTo>
                    <a:lnTo>
                      <a:pt x="301" y="3428"/>
                    </a:lnTo>
                    <a:lnTo>
                      <a:pt x="314" y="3441"/>
                    </a:lnTo>
                    <a:lnTo>
                      <a:pt x="327" y="3441"/>
                    </a:lnTo>
                    <a:lnTo>
                      <a:pt x="340" y="3454"/>
                    </a:lnTo>
                    <a:lnTo>
                      <a:pt x="356" y="3454"/>
                    </a:lnTo>
                    <a:lnTo>
                      <a:pt x="422" y="3480"/>
                    </a:lnTo>
                    <a:cubicBezTo>
                      <a:pt x="696" y="3428"/>
                      <a:pt x="941" y="3386"/>
                      <a:pt x="1091" y="3317"/>
                    </a:cubicBezTo>
                    <a:cubicBezTo>
                      <a:pt x="1091" y="3317"/>
                      <a:pt x="1401" y="3236"/>
                      <a:pt x="1796" y="3059"/>
                    </a:cubicBezTo>
                    <a:cubicBezTo>
                      <a:pt x="2259" y="2857"/>
                      <a:pt x="2843" y="2544"/>
                      <a:pt x="3359" y="2230"/>
                    </a:cubicBezTo>
                    <a:cubicBezTo>
                      <a:pt x="4449" y="1590"/>
                      <a:pt x="4733" y="1333"/>
                      <a:pt x="4733" y="1333"/>
                    </a:cubicBezTo>
                    <a:lnTo>
                      <a:pt x="5223" y="801"/>
                    </a:lnTo>
                    <a:cubicBezTo>
                      <a:pt x="5265" y="706"/>
                      <a:pt x="5291" y="611"/>
                      <a:pt x="5291" y="504"/>
                    </a:cubicBezTo>
                    <a:cubicBezTo>
                      <a:pt x="5252" y="435"/>
                      <a:pt x="5197" y="340"/>
                      <a:pt x="5128" y="229"/>
                    </a:cubicBezTo>
                    <a:lnTo>
                      <a:pt x="5102" y="216"/>
                    </a:lnTo>
                    <a:lnTo>
                      <a:pt x="421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71"/>
              <p:cNvSpPr/>
              <p:nvPr/>
            </p:nvSpPr>
            <p:spPr>
              <a:xfrm>
                <a:off x="4788750" y="1528500"/>
                <a:ext cx="145525" cy="115975"/>
              </a:xfrm>
              <a:custGeom>
                <a:avLst/>
                <a:gdLst/>
                <a:ahLst/>
                <a:cxnLst/>
                <a:rect l="l" t="t" r="r" b="b"/>
                <a:pathLst>
                  <a:path w="5821" h="4639" extrusionOk="0">
                    <a:moveTo>
                      <a:pt x="2693" y="0"/>
                    </a:moveTo>
                    <a:lnTo>
                      <a:pt x="1264" y="464"/>
                    </a:lnTo>
                    <a:lnTo>
                      <a:pt x="0" y="1198"/>
                    </a:lnTo>
                    <a:cubicBezTo>
                      <a:pt x="190" y="1443"/>
                      <a:pt x="542" y="1890"/>
                      <a:pt x="1114" y="2474"/>
                    </a:cubicBezTo>
                    <a:cubicBezTo>
                      <a:pt x="2041" y="3466"/>
                      <a:pt x="2543" y="4364"/>
                      <a:pt x="3046" y="4596"/>
                    </a:cubicBezTo>
                    <a:cubicBezTo>
                      <a:pt x="3072" y="4609"/>
                      <a:pt x="3088" y="4625"/>
                      <a:pt x="3127" y="4638"/>
                    </a:cubicBezTo>
                    <a:lnTo>
                      <a:pt x="4149" y="4351"/>
                    </a:lnTo>
                    <a:lnTo>
                      <a:pt x="5030" y="3998"/>
                    </a:lnTo>
                    <a:lnTo>
                      <a:pt x="5820" y="3548"/>
                    </a:lnTo>
                    <a:cubicBezTo>
                      <a:pt x="4038"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71"/>
              <p:cNvSpPr/>
              <p:nvPr/>
            </p:nvSpPr>
            <p:spPr>
              <a:xfrm>
                <a:off x="4688450" y="1424450"/>
                <a:ext cx="232600" cy="134675"/>
              </a:xfrm>
              <a:custGeom>
                <a:avLst/>
                <a:gdLst/>
                <a:ahLst/>
                <a:cxnLst/>
                <a:rect l="l" t="t" r="r" b="b"/>
                <a:pathLst>
                  <a:path w="9304" h="5387" extrusionOk="0">
                    <a:moveTo>
                      <a:pt x="5357" y="0"/>
                    </a:moveTo>
                    <a:lnTo>
                      <a:pt x="4326" y="408"/>
                    </a:lnTo>
                    <a:lnTo>
                      <a:pt x="3291" y="911"/>
                    </a:lnTo>
                    <a:lnTo>
                      <a:pt x="1930" y="1688"/>
                    </a:lnTo>
                    <a:lnTo>
                      <a:pt x="843" y="2422"/>
                    </a:lnTo>
                    <a:lnTo>
                      <a:pt x="1" y="3101"/>
                    </a:lnTo>
                    <a:lnTo>
                      <a:pt x="3944" y="5386"/>
                    </a:lnTo>
                    <a:lnTo>
                      <a:pt x="5060" y="4952"/>
                    </a:lnTo>
                    <a:lnTo>
                      <a:pt x="6310" y="4312"/>
                    </a:lnTo>
                    <a:lnTo>
                      <a:pt x="7982" y="3346"/>
                    </a:lnTo>
                    <a:lnTo>
                      <a:pt x="8540" y="2925"/>
                    </a:lnTo>
                    <a:lnTo>
                      <a:pt x="9303" y="2285"/>
                    </a:lnTo>
                    <a:lnTo>
                      <a:pt x="7629" y="1182"/>
                    </a:lnTo>
                    <a:lnTo>
                      <a:pt x="535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71"/>
              <p:cNvSpPr/>
              <p:nvPr/>
            </p:nvSpPr>
            <p:spPr>
              <a:xfrm>
                <a:off x="4577250" y="1392775"/>
                <a:ext cx="176100" cy="90200"/>
              </a:xfrm>
              <a:custGeom>
                <a:avLst/>
                <a:gdLst/>
                <a:ahLst/>
                <a:cxnLst/>
                <a:rect l="l" t="t" r="r" b="b"/>
                <a:pathLst>
                  <a:path w="7044" h="3608" extrusionOk="0">
                    <a:moveTo>
                      <a:pt x="5330" y="1"/>
                    </a:moveTo>
                    <a:lnTo>
                      <a:pt x="4380" y="327"/>
                    </a:lnTo>
                    <a:lnTo>
                      <a:pt x="3440" y="722"/>
                    </a:lnTo>
                    <a:lnTo>
                      <a:pt x="1306" y="1959"/>
                    </a:lnTo>
                    <a:lnTo>
                      <a:pt x="516" y="2560"/>
                    </a:lnTo>
                    <a:lnTo>
                      <a:pt x="0" y="3089"/>
                    </a:lnTo>
                    <a:lnTo>
                      <a:pt x="1619" y="3608"/>
                    </a:lnTo>
                    <a:lnTo>
                      <a:pt x="2340" y="2955"/>
                    </a:lnTo>
                    <a:lnTo>
                      <a:pt x="3225" y="2286"/>
                    </a:lnTo>
                    <a:lnTo>
                      <a:pt x="4883" y="1323"/>
                    </a:lnTo>
                    <a:lnTo>
                      <a:pt x="5836" y="928"/>
                    </a:lnTo>
                    <a:lnTo>
                      <a:pt x="7044" y="478"/>
                    </a:lnTo>
                    <a:lnTo>
                      <a:pt x="53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71"/>
              <p:cNvSpPr/>
              <p:nvPr/>
            </p:nvSpPr>
            <p:spPr>
              <a:xfrm>
                <a:off x="4566050" y="1469000"/>
                <a:ext cx="405600" cy="304975"/>
              </a:xfrm>
              <a:custGeom>
                <a:avLst/>
                <a:gdLst/>
                <a:ahLst/>
                <a:cxnLst/>
                <a:rect l="l" t="t" r="r" b="b"/>
                <a:pathLst>
                  <a:path w="16224" h="12199" extrusionOk="0">
                    <a:moveTo>
                      <a:pt x="611" y="1"/>
                    </a:moveTo>
                    <a:lnTo>
                      <a:pt x="448" y="40"/>
                    </a:lnTo>
                    <a:lnTo>
                      <a:pt x="367" y="435"/>
                    </a:lnTo>
                    <a:lnTo>
                      <a:pt x="272" y="830"/>
                    </a:lnTo>
                    <a:lnTo>
                      <a:pt x="367" y="1019"/>
                    </a:lnTo>
                    <a:lnTo>
                      <a:pt x="272" y="1701"/>
                    </a:lnTo>
                    <a:lnTo>
                      <a:pt x="83" y="1809"/>
                    </a:lnTo>
                    <a:lnTo>
                      <a:pt x="1" y="2419"/>
                    </a:lnTo>
                    <a:lnTo>
                      <a:pt x="1" y="2462"/>
                    </a:lnTo>
                    <a:cubicBezTo>
                      <a:pt x="1" y="2462"/>
                      <a:pt x="203" y="3235"/>
                      <a:pt x="409" y="3480"/>
                    </a:cubicBezTo>
                    <a:cubicBezTo>
                      <a:pt x="572" y="3673"/>
                      <a:pt x="1388" y="4120"/>
                      <a:pt x="1796" y="4378"/>
                    </a:cubicBezTo>
                    <a:cubicBezTo>
                      <a:pt x="1891" y="4446"/>
                      <a:pt x="1959" y="4489"/>
                      <a:pt x="1959" y="4489"/>
                    </a:cubicBezTo>
                    <a:lnTo>
                      <a:pt x="1972" y="4502"/>
                    </a:lnTo>
                    <a:lnTo>
                      <a:pt x="1878" y="4107"/>
                    </a:lnTo>
                    <a:cubicBezTo>
                      <a:pt x="1878" y="3511"/>
                      <a:pt x="2177" y="3158"/>
                      <a:pt x="2612" y="3158"/>
                    </a:cubicBezTo>
                    <a:cubicBezTo>
                      <a:pt x="2792" y="3158"/>
                      <a:pt x="2995" y="3218"/>
                      <a:pt x="3209" y="3346"/>
                    </a:cubicBezTo>
                    <a:cubicBezTo>
                      <a:pt x="3944" y="3767"/>
                      <a:pt x="4541" y="4802"/>
                      <a:pt x="4541" y="5657"/>
                    </a:cubicBezTo>
                    <a:lnTo>
                      <a:pt x="4636" y="6241"/>
                    </a:lnTo>
                    <a:lnTo>
                      <a:pt x="4665" y="6271"/>
                    </a:lnTo>
                    <a:lnTo>
                      <a:pt x="11751" y="10364"/>
                    </a:lnTo>
                    <a:lnTo>
                      <a:pt x="11654" y="9763"/>
                    </a:lnTo>
                    <a:cubicBezTo>
                      <a:pt x="11654" y="9166"/>
                      <a:pt x="11955" y="8822"/>
                      <a:pt x="12393" y="8822"/>
                    </a:cubicBezTo>
                    <a:cubicBezTo>
                      <a:pt x="12572" y="8822"/>
                      <a:pt x="12775" y="8880"/>
                      <a:pt x="12989" y="9003"/>
                    </a:cubicBezTo>
                    <a:cubicBezTo>
                      <a:pt x="13723" y="9437"/>
                      <a:pt x="14320" y="10472"/>
                      <a:pt x="14320" y="11314"/>
                    </a:cubicBezTo>
                    <a:lnTo>
                      <a:pt x="14415" y="11914"/>
                    </a:lnTo>
                    <a:lnTo>
                      <a:pt x="14457" y="11940"/>
                    </a:lnTo>
                    <a:lnTo>
                      <a:pt x="14552" y="11983"/>
                    </a:lnTo>
                    <a:lnTo>
                      <a:pt x="14591" y="12009"/>
                    </a:lnTo>
                    <a:lnTo>
                      <a:pt x="15721" y="12198"/>
                    </a:lnTo>
                    <a:lnTo>
                      <a:pt x="15926" y="12172"/>
                    </a:lnTo>
                    <a:lnTo>
                      <a:pt x="15965" y="12035"/>
                    </a:lnTo>
                    <a:lnTo>
                      <a:pt x="15871" y="12035"/>
                    </a:lnTo>
                    <a:lnTo>
                      <a:pt x="16076" y="11833"/>
                    </a:lnTo>
                    <a:lnTo>
                      <a:pt x="16089" y="11777"/>
                    </a:lnTo>
                    <a:lnTo>
                      <a:pt x="16115" y="11656"/>
                    </a:lnTo>
                    <a:lnTo>
                      <a:pt x="16223" y="10334"/>
                    </a:lnTo>
                    <a:lnTo>
                      <a:pt x="16223" y="10308"/>
                    </a:lnTo>
                    <a:cubicBezTo>
                      <a:pt x="16223" y="10308"/>
                      <a:pt x="15965" y="9913"/>
                      <a:pt x="15570" y="9535"/>
                    </a:cubicBezTo>
                    <a:cubicBezTo>
                      <a:pt x="15179" y="9153"/>
                      <a:pt x="14252" y="8853"/>
                      <a:pt x="13423" y="8281"/>
                    </a:cubicBezTo>
                    <a:cubicBezTo>
                      <a:pt x="12594" y="7697"/>
                      <a:pt x="11791" y="7087"/>
                      <a:pt x="11791" y="7087"/>
                    </a:cubicBezTo>
                    <a:cubicBezTo>
                      <a:pt x="11791" y="7087"/>
                      <a:pt x="11301" y="6499"/>
                      <a:pt x="10854" y="5970"/>
                    </a:cubicBezTo>
                    <a:cubicBezTo>
                      <a:pt x="10416" y="5438"/>
                      <a:pt x="9764" y="4365"/>
                      <a:pt x="8840" y="3604"/>
                    </a:cubicBezTo>
                    <a:cubicBezTo>
                      <a:pt x="7916" y="2844"/>
                      <a:pt x="7165" y="2449"/>
                      <a:pt x="6663" y="2161"/>
                    </a:cubicBezTo>
                    <a:cubicBezTo>
                      <a:pt x="6147" y="1877"/>
                      <a:pt x="5125" y="1264"/>
                      <a:pt x="3931" y="950"/>
                    </a:cubicBezTo>
                    <a:cubicBezTo>
                      <a:pt x="2733" y="624"/>
                      <a:pt x="1646" y="396"/>
                      <a:pt x="1646" y="396"/>
                    </a:cubicBezTo>
                    <a:lnTo>
                      <a:pt x="61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71"/>
              <p:cNvSpPr/>
              <p:nvPr/>
            </p:nvSpPr>
            <p:spPr>
              <a:xfrm>
                <a:off x="4608500" y="1533525"/>
                <a:ext cx="75175" cy="76925"/>
              </a:xfrm>
              <a:custGeom>
                <a:avLst/>
                <a:gdLst/>
                <a:ahLst/>
                <a:cxnLst/>
                <a:rect l="l" t="t" r="r" b="b"/>
                <a:pathLst>
                  <a:path w="3007" h="3077" extrusionOk="0">
                    <a:moveTo>
                      <a:pt x="1037" y="0"/>
                    </a:moveTo>
                    <a:cubicBezTo>
                      <a:pt x="724" y="0"/>
                      <a:pt x="488" y="124"/>
                      <a:pt x="343" y="246"/>
                    </a:cubicBezTo>
                    <a:cubicBezTo>
                      <a:pt x="82" y="465"/>
                      <a:pt x="0" y="968"/>
                      <a:pt x="0" y="1431"/>
                    </a:cubicBezTo>
                    <a:cubicBezTo>
                      <a:pt x="261" y="778"/>
                      <a:pt x="193" y="628"/>
                      <a:pt x="682" y="478"/>
                    </a:cubicBezTo>
                    <a:cubicBezTo>
                      <a:pt x="746" y="460"/>
                      <a:pt x="810" y="452"/>
                      <a:pt x="873" y="452"/>
                    </a:cubicBezTo>
                    <a:cubicBezTo>
                      <a:pt x="1281" y="452"/>
                      <a:pt x="1649" y="778"/>
                      <a:pt x="1649" y="778"/>
                    </a:cubicBezTo>
                    <a:lnTo>
                      <a:pt x="2190" y="1242"/>
                    </a:lnTo>
                    <a:lnTo>
                      <a:pt x="2654" y="1960"/>
                    </a:lnTo>
                    <a:lnTo>
                      <a:pt x="3006" y="3076"/>
                    </a:lnTo>
                    <a:cubicBezTo>
                      <a:pt x="2873" y="1323"/>
                      <a:pt x="2817" y="928"/>
                      <a:pt x="2014" y="357"/>
                    </a:cubicBezTo>
                    <a:cubicBezTo>
                      <a:pt x="1636" y="92"/>
                      <a:pt x="1307" y="0"/>
                      <a:pt x="103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71"/>
              <p:cNvSpPr/>
              <p:nvPr/>
            </p:nvSpPr>
            <p:spPr>
              <a:xfrm>
                <a:off x="4688800" y="1600525"/>
                <a:ext cx="162175" cy="105600"/>
              </a:xfrm>
              <a:custGeom>
                <a:avLst/>
                <a:gdLst/>
                <a:ahLst/>
                <a:cxnLst/>
                <a:rect l="l" t="t" r="r" b="b"/>
                <a:pathLst>
                  <a:path w="6487" h="4224" extrusionOk="0">
                    <a:moveTo>
                      <a:pt x="23" y="0"/>
                    </a:moveTo>
                    <a:cubicBezTo>
                      <a:pt x="8" y="0"/>
                      <a:pt x="0" y="1"/>
                      <a:pt x="0" y="1"/>
                    </a:cubicBezTo>
                    <a:cubicBezTo>
                      <a:pt x="0" y="1"/>
                      <a:pt x="6254" y="4163"/>
                      <a:pt x="6378" y="4218"/>
                    </a:cubicBezTo>
                    <a:cubicBezTo>
                      <a:pt x="6384" y="4222"/>
                      <a:pt x="6390" y="4224"/>
                      <a:pt x="6395" y="4224"/>
                    </a:cubicBezTo>
                    <a:cubicBezTo>
                      <a:pt x="6487" y="4224"/>
                      <a:pt x="6375" y="3673"/>
                      <a:pt x="6091" y="3441"/>
                    </a:cubicBezTo>
                    <a:cubicBezTo>
                      <a:pt x="5781" y="3213"/>
                      <a:pt x="2040" y="980"/>
                      <a:pt x="1224" y="465"/>
                    </a:cubicBezTo>
                    <a:cubicBezTo>
                      <a:pt x="529" y="30"/>
                      <a:pt x="121" y="0"/>
                      <a:pt x="23"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71"/>
              <p:cNvSpPr/>
              <p:nvPr/>
            </p:nvSpPr>
            <p:spPr>
              <a:xfrm>
                <a:off x="4575200" y="1469000"/>
                <a:ext cx="396450" cy="258375"/>
              </a:xfrm>
              <a:custGeom>
                <a:avLst/>
                <a:gdLst/>
                <a:ahLst/>
                <a:cxnLst/>
                <a:rect l="l" t="t" r="r" b="b"/>
                <a:pathLst>
                  <a:path w="15858" h="10335" extrusionOk="0">
                    <a:moveTo>
                      <a:pt x="245" y="1"/>
                    </a:moveTo>
                    <a:lnTo>
                      <a:pt x="82" y="40"/>
                    </a:lnTo>
                    <a:lnTo>
                      <a:pt x="1" y="435"/>
                    </a:lnTo>
                    <a:lnTo>
                      <a:pt x="1104" y="1264"/>
                    </a:lnTo>
                    <a:cubicBezTo>
                      <a:pt x="1104" y="1264"/>
                      <a:pt x="2165" y="1809"/>
                      <a:pt x="3307" y="2475"/>
                    </a:cubicBezTo>
                    <a:cubicBezTo>
                      <a:pt x="4433" y="3141"/>
                      <a:pt x="9656" y="6297"/>
                      <a:pt x="10827" y="7044"/>
                    </a:cubicBezTo>
                    <a:cubicBezTo>
                      <a:pt x="10840" y="7044"/>
                      <a:pt x="10840" y="7044"/>
                      <a:pt x="10853" y="7057"/>
                    </a:cubicBezTo>
                    <a:cubicBezTo>
                      <a:pt x="11996" y="7779"/>
                      <a:pt x="13954" y="8990"/>
                      <a:pt x="13954" y="8990"/>
                    </a:cubicBezTo>
                    <a:lnTo>
                      <a:pt x="15710" y="10188"/>
                    </a:lnTo>
                    <a:lnTo>
                      <a:pt x="15857" y="10334"/>
                    </a:lnTo>
                    <a:lnTo>
                      <a:pt x="15857" y="10308"/>
                    </a:lnTo>
                    <a:cubicBezTo>
                      <a:pt x="15857" y="10308"/>
                      <a:pt x="15599" y="9913"/>
                      <a:pt x="15204" y="9535"/>
                    </a:cubicBezTo>
                    <a:cubicBezTo>
                      <a:pt x="15015" y="9355"/>
                      <a:pt x="14757" y="9179"/>
                      <a:pt x="14444" y="8977"/>
                    </a:cubicBezTo>
                    <a:cubicBezTo>
                      <a:pt x="14078" y="8745"/>
                      <a:pt x="13670" y="8487"/>
                      <a:pt x="13220" y="8174"/>
                    </a:cubicBezTo>
                    <a:cubicBezTo>
                      <a:pt x="12404" y="7616"/>
                      <a:pt x="11451" y="7100"/>
                      <a:pt x="11425" y="7087"/>
                    </a:cubicBezTo>
                    <a:cubicBezTo>
                      <a:pt x="11425" y="7087"/>
                      <a:pt x="11098" y="6405"/>
                      <a:pt x="10664" y="5876"/>
                    </a:cubicBezTo>
                    <a:cubicBezTo>
                      <a:pt x="10214" y="5344"/>
                      <a:pt x="9398" y="4365"/>
                      <a:pt x="8474" y="3604"/>
                    </a:cubicBezTo>
                    <a:cubicBezTo>
                      <a:pt x="7550" y="2844"/>
                      <a:pt x="6799" y="2449"/>
                      <a:pt x="6297" y="2161"/>
                    </a:cubicBezTo>
                    <a:cubicBezTo>
                      <a:pt x="5781" y="1877"/>
                      <a:pt x="4759" y="1264"/>
                      <a:pt x="3565" y="950"/>
                    </a:cubicBezTo>
                    <a:cubicBezTo>
                      <a:pt x="2367" y="624"/>
                      <a:pt x="1280" y="396"/>
                      <a:pt x="1280" y="396"/>
                    </a:cubicBezTo>
                    <a:lnTo>
                      <a:pt x="24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71"/>
              <p:cNvSpPr/>
              <p:nvPr/>
            </p:nvSpPr>
            <p:spPr>
              <a:xfrm>
                <a:off x="4740125" y="1573700"/>
                <a:ext cx="10225" cy="79250"/>
              </a:xfrm>
              <a:custGeom>
                <a:avLst/>
                <a:gdLst/>
                <a:ahLst/>
                <a:cxnLst/>
                <a:rect l="l" t="t" r="r" b="b"/>
                <a:pathLst>
                  <a:path w="409" h="3170" extrusionOk="0">
                    <a:moveTo>
                      <a:pt x="327" y="0"/>
                    </a:moveTo>
                    <a:lnTo>
                      <a:pt x="202" y="395"/>
                    </a:lnTo>
                    <a:cubicBezTo>
                      <a:pt x="189" y="434"/>
                      <a:pt x="0" y="1117"/>
                      <a:pt x="0" y="1469"/>
                    </a:cubicBezTo>
                    <a:cubicBezTo>
                      <a:pt x="0" y="1796"/>
                      <a:pt x="69" y="2066"/>
                      <a:pt x="82" y="2122"/>
                    </a:cubicBezTo>
                    <a:lnTo>
                      <a:pt x="0" y="2461"/>
                    </a:lnTo>
                    <a:lnTo>
                      <a:pt x="39" y="3170"/>
                    </a:lnTo>
                    <a:lnTo>
                      <a:pt x="121" y="3170"/>
                    </a:lnTo>
                    <a:lnTo>
                      <a:pt x="69" y="2461"/>
                    </a:lnTo>
                    <a:lnTo>
                      <a:pt x="163" y="2122"/>
                    </a:lnTo>
                    <a:lnTo>
                      <a:pt x="150" y="2109"/>
                    </a:lnTo>
                    <a:cubicBezTo>
                      <a:pt x="150" y="2109"/>
                      <a:pt x="82" y="1809"/>
                      <a:pt x="82" y="1469"/>
                    </a:cubicBezTo>
                    <a:cubicBezTo>
                      <a:pt x="82" y="1117"/>
                      <a:pt x="271" y="434"/>
                      <a:pt x="271" y="421"/>
                    </a:cubicBezTo>
                    <a:lnTo>
                      <a:pt x="408" y="13"/>
                    </a:lnTo>
                    <a:lnTo>
                      <a:pt x="32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71"/>
              <p:cNvSpPr/>
              <p:nvPr/>
            </p:nvSpPr>
            <p:spPr>
              <a:xfrm>
                <a:off x="4843825" y="1637250"/>
                <a:ext cx="127825" cy="90125"/>
              </a:xfrm>
              <a:custGeom>
                <a:avLst/>
                <a:gdLst/>
                <a:ahLst/>
                <a:cxnLst/>
                <a:rect l="l" t="t" r="r" b="b"/>
                <a:pathLst>
                  <a:path w="5113"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cubicBezTo>
                      <a:pt x="5112" y="3578"/>
                      <a:pt x="4854" y="3183"/>
                      <a:pt x="4459" y="2805"/>
                    </a:cubicBezTo>
                    <a:cubicBezTo>
                      <a:pt x="4270" y="2625"/>
                      <a:pt x="4012" y="2449"/>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71"/>
              <p:cNvSpPr/>
              <p:nvPr/>
            </p:nvSpPr>
            <p:spPr>
              <a:xfrm>
                <a:off x="4661200" y="1525050"/>
                <a:ext cx="187050" cy="190075"/>
              </a:xfrm>
              <a:custGeom>
                <a:avLst/>
                <a:gdLst/>
                <a:ahLst/>
                <a:cxnLst/>
                <a:rect l="l" t="t" r="r" b="b"/>
                <a:pathLst>
                  <a:path w="7482" h="7603" extrusionOk="0">
                    <a:moveTo>
                      <a:pt x="56" y="1"/>
                    </a:moveTo>
                    <a:lnTo>
                      <a:pt x="1" y="340"/>
                    </a:lnTo>
                    <a:lnTo>
                      <a:pt x="43" y="912"/>
                    </a:lnTo>
                    <a:lnTo>
                      <a:pt x="288" y="1293"/>
                    </a:lnTo>
                    <a:cubicBezTo>
                      <a:pt x="314" y="1336"/>
                      <a:pt x="765" y="2165"/>
                      <a:pt x="872" y="2462"/>
                    </a:cubicBezTo>
                    <a:cubicBezTo>
                      <a:pt x="993" y="2818"/>
                      <a:pt x="1199" y="3905"/>
                      <a:pt x="1199" y="3918"/>
                    </a:cubicBezTo>
                    <a:lnTo>
                      <a:pt x="1199" y="3931"/>
                    </a:lnTo>
                    <a:lnTo>
                      <a:pt x="7319" y="7603"/>
                    </a:lnTo>
                    <a:lnTo>
                      <a:pt x="7387" y="7130"/>
                    </a:lnTo>
                    <a:lnTo>
                      <a:pt x="7387" y="6816"/>
                    </a:lnTo>
                    <a:cubicBezTo>
                      <a:pt x="7400" y="6774"/>
                      <a:pt x="7482" y="6082"/>
                      <a:pt x="7469" y="5563"/>
                    </a:cubicBezTo>
                    <a:cubicBezTo>
                      <a:pt x="7456" y="5047"/>
                      <a:pt x="7456" y="4815"/>
                      <a:pt x="7456" y="4815"/>
                    </a:cubicBezTo>
                    <a:lnTo>
                      <a:pt x="7456" y="4802"/>
                    </a:lnTo>
                    <a:lnTo>
                      <a:pt x="7263" y="4339"/>
                    </a:lnTo>
                    <a:lnTo>
                      <a:pt x="7182" y="4381"/>
                    </a:lnTo>
                    <a:lnTo>
                      <a:pt x="7374" y="4815"/>
                    </a:lnTo>
                    <a:cubicBezTo>
                      <a:pt x="7374" y="4871"/>
                      <a:pt x="7374" y="5103"/>
                      <a:pt x="7387" y="5563"/>
                    </a:cubicBezTo>
                    <a:cubicBezTo>
                      <a:pt x="7413" y="6095"/>
                      <a:pt x="7319" y="6803"/>
                      <a:pt x="7306" y="6816"/>
                    </a:cubicBezTo>
                    <a:lnTo>
                      <a:pt x="7306" y="7113"/>
                    </a:lnTo>
                    <a:lnTo>
                      <a:pt x="7250" y="7482"/>
                    </a:lnTo>
                    <a:lnTo>
                      <a:pt x="1280" y="3892"/>
                    </a:lnTo>
                    <a:cubicBezTo>
                      <a:pt x="1254" y="3742"/>
                      <a:pt x="1062" y="2775"/>
                      <a:pt x="941" y="2436"/>
                    </a:cubicBezTo>
                    <a:cubicBezTo>
                      <a:pt x="830" y="2136"/>
                      <a:pt x="383" y="1293"/>
                      <a:pt x="357" y="1254"/>
                    </a:cubicBezTo>
                    <a:lnTo>
                      <a:pt x="112" y="885"/>
                    </a:lnTo>
                    <a:lnTo>
                      <a:pt x="82" y="340"/>
                    </a:lnTo>
                    <a:lnTo>
                      <a:pt x="138" y="14"/>
                    </a:lnTo>
                    <a:lnTo>
                      <a:pt x="5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71"/>
              <p:cNvSpPr/>
              <p:nvPr/>
            </p:nvSpPr>
            <p:spPr>
              <a:xfrm>
                <a:off x="4640800" y="1497225"/>
                <a:ext cx="211550" cy="145850"/>
              </a:xfrm>
              <a:custGeom>
                <a:avLst/>
                <a:gdLst/>
                <a:ahLst/>
                <a:cxnLst/>
                <a:rect l="l" t="t" r="r" b="b"/>
                <a:pathLst>
                  <a:path w="8462" h="5834" extrusionOk="0">
                    <a:moveTo>
                      <a:pt x="112" y="1"/>
                    </a:moveTo>
                    <a:cubicBezTo>
                      <a:pt x="112" y="1"/>
                      <a:pt x="1" y="285"/>
                      <a:pt x="1" y="298"/>
                    </a:cubicBezTo>
                    <a:cubicBezTo>
                      <a:pt x="1" y="311"/>
                      <a:pt x="396" y="801"/>
                      <a:pt x="396" y="801"/>
                    </a:cubicBezTo>
                    <a:lnTo>
                      <a:pt x="8380" y="5834"/>
                    </a:lnTo>
                    <a:lnTo>
                      <a:pt x="8461" y="5795"/>
                    </a:lnTo>
                    <a:cubicBezTo>
                      <a:pt x="8461" y="5795"/>
                      <a:pt x="7508" y="4244"/>
                      <a:pt x="6666" y="3373"/>
                    </a:cubicBezTo>
                    <a:cubicBezTo>
                      <a:pt x="5824" y="2514"/>
                      <a:pt x="4747" y="1796"/>
                      <a:pt x="4205" y="1483"/>
                    </a:cubicBezTo>
                    <a:cubicBezTo>
                      <a:pt x="3660" y="1182"/>
                      <a:pt x="2233" y="409"/>
                      <a:pt x="1744" y="259"/>
                    </a:cubicBezTo>
                    <a:cubicBezTo>
                      <a:pt x="1238" y="109"/>
                      <a:pt x="112" y="1"/>
                      <a:pt x="1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71"/>
              <p:cNvSpPr/>
              <p:nvPr/>
            </p:nvSpPr>
            <p:spPr>
              <a:xfrm>
                <a:off x="4643900" y="1499925"/>
                <a:ext cx="202325" cy="137350"/>
              </a:xfrm>
              <a:custGeom>
                <a:avLst/>
                <a:gdLst/>
                <a:ahLst/>
                <a:cxnLst/>
                <a:rect l="l" t="t" r="r" b="b"/>
                <a:pathLst>
                  <a:path w="8093" h="5494" extrusionOk="0">
                    <a:moveTo>
                      <a:pt x="53" y="1"/>
                    </a:moveTo>
                    <a:cubicBezTo>
                      <a:pt x="27" y="69"/>
                      <a:pt x="14" y="121"/>
                      <a:pt x="1" y="164"/>
                    </a:cubicBezTo>
                    <a:cubicBezTo>
                      <a:pt x="53" y="245"/>
                      <a:pt x="203" y="435"/>
                      <a:pt x="340" y="611"/>
                    </a:cubicBezTo>
                    <a:lnTo>
                      <a:pt x="8092" y="5494"/>
                    </a:lnTo>
                    <a:cubicBezTo>
                      <a:pt x="7792" y="5034"/>
                      <a:pt x="7100" y="3986"/>
                      <a:pt x="6473" y="3346"/>
                    </a:cubicBezTo>
                    <a:cubicBezTo>
                      <a:pt x="5700" y="2543"/>
                      <a:pt x="4665" y="1835"/>
                      <a:pt x="4025" y="1469"/>
                    </a:cubicBezTo>
                    <a:cubicBezTo>
                      <a:pt x="3549" y="1199"/>
                      <a:pt x="2080" y="396"/>
                      <a:pt x="1577" y="245"/>
                    </a:cubicBezTo>
                    <a:cubicBezTo>
                      <a:pt x="1182" y="121"/>
                      <a:pt x="327" y="27"/>
                      <a:pt x="53"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71"/>
              <p:cNvSpPr/>
              <p:nvPr/>
            </p:nvSpPr>
            <p:spPr>
              <a:xfrm>
                <a:off x="4663975" y="1503675"/>
                <a:ext cx="31275" cy="29250"/>
              </a:xfrm>
              <a:custGeom>
                <a:avLst/>
                <a:gdLst/>
                <a:ahLst/>
                <a:cxnLst/>
                <a:rect l="l" t="t" r="r" b="b"/>
                <a:pathLst>
                  <a:path w="1251" h="1170" extrusionOk="0">
                    <a:moveTo>
                      <a:pt x="817" y="1"/>
                    </a:moveTo>
                    <a:lnTo>
                      <a:pt x="1" y="869"/>
                    </a:lnTo>
                    <a:lnTo>
                      <a:pt x="461" y="1169"/>
                    </a:lnTo>
                    <a:lnTo>
                      <a:pt x="1251" y="164"/>
                    </a:lnTo>
                    <a:lnTo>
                      <a:pt x="8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71"/>
              <p:cNvSpPr/>
              <p:nvPr/>
            </p:nvSpPr>
            <p:spPr>
              <a:xfrm>
                <a:off x="4745175" y="1541700"/>
                <a:ext cx="15375" cy="37825"/>
              </a:xfrm>
              <a:custGeom>
                <a:avLst/>
                <a:gdLst/>
                <a:ahLst/>
                <a:cxnLst/>
                <a:rect l="l" t="t" r="r" b="b"/>
                <a:pathLst>
                  <a:path w="615" h="1513" extrusionOk="0">
                    <a:moveTo>
                      <a:pt x="356" y="1"/>
                    </a:moveTo>
                    <a:lnTo>
                      <a:pt x="0" y="1306"/>
                    </a:lnTo>
                    <a:lnTo>
                      <a:pt x="301" y="1512"/>
                    </a:lnTo>
                    <a:lnTo>
                      <a:pt x="614" y="125"/>
                    </a:lnTo>
                    <a:lnTo>
                      <a:pt x="35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71"/>
              <p:cNvSpPr/>
              <p:nvPr/>
            </p:nvSpPr>
            <p:spPr>
              <a:xfrm>
                <a:off x="4919300" y="1693725"/>
                <a:ext cx="48675" cy="34050"/>
              </a:xfrm>
              <a:custGeom>
                <a:avLst/>
                <a:gdLst/>
                <a:ahLst/>
                <a:cxnLst/>
                <a:rect l="l" t="t" r="r" b="b"/>
                <a:pathLst>
                  <a:path w="1947" h="1362" extrusionOk="0">
                    <a:moveTo>
                      <a:pt x="190" y="1"/>
                    </a:moveTo>
                    <a:lnTo>
                      <a:pt x="1" y="56"/>
                    </a:lnTo>
                    <a:lnTo>
                      <a:pt x="530" y="693"/>
                    </a:lnTo>
                    <a:lnTo>
                      <a:pt x="1101" y="1143"/>
                    </a:lnTo>
                    <a:lnTo>
                      <a:pt x="1251" y="1143"/>
                    </a:lnTo>
                    <a:lnTo>
                      <a:pt x="1809" y="1362"/>
                    </a:lnTo>
                    <a:lnTo>
                      <a:pt x="1946" y="1199"/>
                    </a:lnTo>
                    <a:lnTo>
                      <a:pt x="951" y="546"/>
                    </a:lnTo>
                    <a:lnTo>
                      <a:pt x="19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71"/>
              <p:cNvSpPr/>
              <p:nvPr/>
            </p:nvSpPr>
            <p:spPr>
              <a:xfrm>
                <a:off x="4963450" y="1728725"/>
                <a:ext cx="8600" cy="31700"/>
              </a:xfrm>
              <a:custGeom>
                <a:avLst/>
                <a:gdLst/>
                <a:ahLst/>
                <a:cxnLst/>
                <a:rect l="l" t="t" r="r" b="b"/>
                <a:pathLst>
                  <a:path w="344" h="1268" extrusionOk="0">
                    <a:moveTo>
                      <a:pt x="344" y="1"/>
                    </a:moveTo>
                    <a:lnTo>
                      <a:pt x="193" y="246"/>
                    </a:lnTo>
                    <a:lnTo>
                      <a:pt x="1" y="859"/>
                    </a:lnTo>
                    <a:lnTo>
                      <a:pt x="219" y="1267"/>
                    </a:lnTo>
                    <a:lnTo>
                      <a:pt x="344"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71"/>
              <p:cNvSpPr/>
              <p:nvPr/>
            </p:nvSpPr>
            <p:spPr>
              <a:xfrm>
                <a:off x="4572825" y="1476425"/>
                <a:ext cx="25900" cy="27600"/>
              </a:xfrm>
              <a:custGeom>
                <a:avLst/>
                <a:gdLst/>
                <a:ahLst/>
                <a:cxnLst/>
                <a:rect l="l" t="t" r="r" b="b"/>
                <a:pathLst>
                  <a:path w="1036" h="1104" extrusionOk="0">
                    <a:moveTo>
                      <a:pt x="96" y="1"/>
                    </a:moveTo>
                    <a:lnTo>
                      <a:pt x="1" y="533"/>
                    </a:lnTo>
                    <a:lnTo>
                      <a:pt x="96" y="683"/>
                    </a:lnTo>
                    <a:lnTo>
                      <a:pt x="791" y="1104"/>
                    </a:lnTo>
                    <a:lnTo>
                      <a:pt x="1019" y="1078"/>
                    </a:lnTo>
                    <a:lnTo>
                      <a:pt x="1036" y="996"/>
                    </a:lnTo>
                    <a:lnTo>
                      <a:pt x="1036" y="941"/>
                    </a:lnTo>
                    <a:lnTo>
                      <a:pt x="383" y="219"/>
                    </a:lnTo>
                    <a:lnTo>
                      <a:pt x="233" y="99"/>
                    </a:lnTo>
                    <a:lnTo>
                      <a:pt x="177"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71"/>
              <p:cNvSpPr/>
              <p:nvPr/>
            </p:nvSpPr>
            <p:spPr>
              <a:xfrm>
                <a:off x="4566050" y="1529475"/>
                <a:ext cx="49000" cy="51750"/>
              </a:xfrm>
              <a:custGeom>
                <a:avLst/>
                <a:gdLst/>
                <a:ahLst/>
                <a:cxnLst/>
                <a:rect l="l" t="t" r="r" b="b"/>
                <a:pathLst>
                  <a:path w="1960" h="2070" extrusionOk="0">
                    <a:moveTo>
                      <a:pt x="1" y="0"/>
                    </a:moveTo>
                    <a:lnTo>
                      <a:pt x="1" y="43"/>
                    </a:lnTo>
                    <a:cubicBezTo>
                      <a:pt x="1" y="43"/>
                      <a:pt x="203" y="816"/>
                      <a:pt x="409" y="1061"/>
                    </a:cubicBezTo>
                    <a:cubicBezTo>
                      <a:pt x="572" y="1254"/>
                      <a:pt x="1388" y="1701"/>
                      <a:pt x="1796" y="1959"/>
                    </a:cubicBezTo>
                    <a:cubicBezTo>
                      <a:pt x="1891" y="2027"/>
                      <a:pt x="1959" y="2070"/>
                      <a:pt x="1959" y="2070"/>
                    </a:cubicBezTo>
                    <a:lnTo>
                      <a:pt x="637" y="1061"/>
                    </a:lnTo>
                    <a:lnTo>
                      <a:pt x="246"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71"/>
              <p:cNvSpPr/>
              <p:nvPr/>
            </p:nvSpPr>
            <p:spPr>
              <a:xfrm>
                <a:off x="4564350" y="1497225"/>
                <a:ext cx="42850" cy="47600"/>
              </a:xfrm>
              <a:custGeom>
                <a:avLst/>
                <a:gdLst/>
                <a:ahLst/>
                <a:cxnLst/>
                <a:rect l="l" t="t" r="r" b="b"/>
                <a:pathLst>
                  <a:path w="1714" h="1904" extrusionOk="0">
                    <a:moveTo>
                      <a:pt x="421" y="1"/>
                    </a:moveTo>
                    <a:cubicBezTo>
                      <a:pt x="421" y="1"/>
                      <a:pt x="40" y="259"/>
                      <a:pt x="151" y="680"/>
                    </a:cubicBezTo>
                    <a:cubicBezTo>
                      <a:pt x="151" y="680"/>
                      <a:pt x="148" y="680"/>
                      <a:pt x="145" y="680"/>
                    </a:cubicBezTo>
                    <a:cubicBezTo>
                      <a:pt x="117" y="680"/>
                      <a:pt x="1" y="690"/>
                      <a:pt x="245" y="882"/>
                    </a:cubicBezTo>
                    <a:cubicBezTo>
                      <a:pt x="516" y="1101"/>
                      <a:pt x="1714" y="1904"/>
                      <a:pt x="1714" y="1904"/>
                    </a:cubicBezTo>
                    <a:cubicBezTo>
                      <a:pt x="1714" y="1904"/>
                      <a:pt x="1577" y="1809"/>
                      <a:pt x="1440" y="1604"/>
                    </a:cubicBezTo>
                    <a:cubicBezTo>
                      <a:pt x="774" y="1169"/>
                      <a:pt x="421" y="654"/>
                      <a:pt x="340" y="572"/>
                    </a:cubicBezTo>
                    <a:cubicBezTo>
                      <a:pt x="340" y="504"/>
                      <a:pt x="421" y="1"/>
                      <a:pt x="42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71"/>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71"/>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71"/>
              <p:cNvSpPr/>
              <p:nvPr/>
            </p:nvSpPr>
            <p:spPr>
              <a:xfrm>
                <a:off x="4608500" y="1542375"/>
                <a:ext cx="77950" cy="85450"/>
              </a:xfrm>
              <a:custGeom>
                <a:avLst/>
                <a:gdLst/>
                <a:ahLst/>
                <a:cxnLst/>
                <a:rect l="l" t="t" r="r" b="b"/>
                <a:pathLst>
                  <a:path w="3118" h="3418" extrusionOk="0">
                    <a:moveTo>
                      <a:pt x="838" y="1"/>
                    </a:moveTo>
                    <a:cubicBezTo>
                      <a:pt x="343" y="1"/>
                      <a:pt x="0" y="392"/>
                      <a:pt x="0" y="1077"/>
                    </a:cubicBezTo>
                    <a:lnTo>
                      <a:pt x="98" y="1443"/>
                    </a:lnTo>
                    <a:cubicBezTo>
                      <a:pt x="193" y="1511"/>
                      <a:pt x="261" y="1554"/>
                      <a:pt x="261" y="1554"/>
                    </a:cubicBezTo>
                    <a:lnTo>
                      <a:pt x="274" y="1567"/>
                    </a:lnTo>
                    <a:lnTo>
                      <a:pt x="180" y="1172"/>
                    </a:lnTo>
                    <a:cubicBezTo>
                      <a:pt x="180" y="576"/>
                      <a:pt x="479" y="223"/>
                      <a:pt x="914" y="223"/>
                    </a:cubicBezTo>
                    <a:cubicBezTo>
                      <a:pt x="1094" y="223"/>
                      <a:pt x="1297" y="283"/>
                      <a:pt x="1511" y="411"/>
                    </a:cubicBezTo>
                    <a:cubicBezTo>
                      <a:pt x="2246" y="832"/>
                      <a:pt x="2843" y="1867"/>
                      <a:pt x="2843" y="2722"/>
                    </a:cubicBezTo>
                    <a:lnTo>
                      <a:pt x="2938" y="3306"/>
                    </a:lnTo>
                    <a:lnTo>
                      <a:pt x="2967" y="3336"/>
                    </a:lnTo>
                    <a:lnTo>
                      <a:pt x="3117" y="3417"/>
                    </a:lnTo>
                    <a:lnTo>
                      <a:pt x="3019" y="2817"/>
                    </a:lnTo>
                    <a:cubicBezTo>
                      <a:pt x="3019" y="1867"/>
                      <a:pt x="2341" y="695"/>
                      <a:pt x="1511" y="206"/>
                    </a:cubicBezTo>
                    <a:cubicBezTo>
                      <a:pt x="1270" y="67"/>
                      <a:pt x="1041" y="1"/>
                      <a:pt x="838"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71"/>
              <p:cNvSpPr/>
              <p:nvPr/>
            </p:nvSpPr>
            <p:spPr>
              <a:xfrm>
                <a:off x="4916200" y="1481575"/>
                <a:ext cx="84400" cy="102350"/>
              </a:xfrm>
              <a:custGeom>
                <a:avLst/>
                <a:gdLst/>
                <a:ahLst/>
                <a:cxnLst/>
                <a:rect l="l" t="t" r="r" b="b"/>
                <a:pathLst>
                  <a:path w="3376" h="4094" extrusionOk="0">
                    <a:moveTo>
                      <a:pt x="193" y="0"/>
                    </a:moveTo>
                    <a:lnTo>
                      <a:pt x="1" y="13"/>
                    </a:lnTo>
                    <a:cubicBezTo>
                      <a:pt x="1" y="13"/>
                      <a:pt x="1212" y="1074"/>
                      <a:pt x="1891" y="1851"/>
                    </a:cubicBezTo>
                    <a:cubicBezTo>
                      <a:pt x="2380" y="2406"/>
                      <a:pt x="2707" y="2801"/>
                      <a:pt x="2912" y="3075"/>
                    </a:cubicBezTo>
                    <a:cubicBezTo>
                      <a:pt x="3196" y="3440"/>
                      <a:pt x="2788" y="4093"/>
                      <a:pt x="2788" y="4093"/>
                    </a:cubicBezTo>
                    <a:lnTo>
                      <a:pt x="3376" y="3359"/>
                    </a:lnTo>
                    <a:lnTo>
                      <a:pt x="2041" y="1782"/>
                    </a:lnTo>
                    <a:lnTo>
                      <a:pt x="1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71"/>
              <p:cNvSpPr/>
              <p:nvPr/>
            </p:nvSpPr>
            <p:spPr>
              <a:xfrm>
                <a:off x="4617050" y="1473725"/>
                <a:ext cx="92500" cy="27950"/>
              </a:xfrm>
              <a:custGeom>
                <a:avLst/>
                <a:gdLst/>
                <a:ahLst/>
                <a:cxnLst/>
                <a:rect l="l" t="t" r="r" b="b"/>
                <a:pathLst>
                  <a:path w="3700" h="1118" extrusionOk="0">
                    <a:moveTo>
                      <a:pt x="435" y="1"/>
                    </a:moveTo>
                    <a:lnTo>
                      <a:pt x="1" y="340"/>
                    </a:lnTo>
                    <a:lnTo>
                      <a:pt x="2883" y="1117"/>
                    </a:lnTo>
                    <a:lnTo>
                      <a:pt x="3699" y="451"/>
                    </a:lnTo>
                    <a:lnTo>
                      <a:pt x="3699" y="451"/>
                    </a:lnTo>
                    <a:lnTo>
                      <a:pt x="3020" y="954"/>
                    </a:lnTo>
                    <a:lnTo>
                      <a:pt x="435" y="164"/>
                    </a:lnTo>
                    <a:lnTo>
                      <a:pt x="43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71"/>
              <p:cNvSpPr/>
              <p:nvPr/>
            </p:nvSpPr>
            <p:spPr>
              <a:xfrm>
                <a:off x="4744200" y="1404050"/>
                <a:ext cx="78925" cy="21400"/>
              </a:xfrm>
              <a:custGeom>
                <a:avLst/>
                <a:gdLst/>
                <a:ahLst/>
                <a:cxnLst/>
                <a:rect l="l" t="t" r="r" b="b"/>
                <a:pathLst>
                  <a:path w="3157" h="856" extrusionOk="0">
                    <a:moveTo>
                      <a:pt x="366" y="0"/>
                    </a:moveTo>
                    <a:lnTo>
                      <a:pt x="0" y="151"/>
                    </a:lnTo>
                    <a:lnTo>
                      <a:pt x="434" y="151"/>
                    </a:lnTo>
                    <a:lnTo>
                      <a:pt x="3059" y="816"/>
                    </a:lnTo>
                    <a:lnTo>
                      <a:pt x="3046" y="856"/>
                    </a:lnTo>
                    <a:lnTo>
                      <a:pt x="3046" y="856"/>
                    </a:lnTo>
                    <a:lnTo>
                      <a:pt x="3157" y="816"/>
                    </a:lnTo>
                    <a:lnTo>
                      <a:pt x="366"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71"/>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71"/>
              <p:cNvSpPr/>
              <p:nvPr/>
            </p:nvSpPr>
            <p:spPr>
              <a:xfrm>
                <a:off x="4862525" y="1697550"/>
                <a:ext cx="55100" cy="70725"/>
              </a:xfrm>
              <a:custGeom>
                <a:avLst/>
                <a:gdLst/>
                <a:ahLst/>
                <a:cxnLst/>
                <a:rect l="l" t="t" r="r" b="b"/>
                <a:pathLst>
                  <a:path w="2204" h="2829" extrusionOk="0">
                    <a:moveTo>
                      <a:pt x="606" y="1"/>
                    </a:moveTo>
                    <a:cubicBezTo>
                      <a:pt x="246" y="1"/>
                      <a:pt x="0" y="281"/>
                      <a:pt x="0" y="771"/>
                    </a:cubicBezTo>
                    <a:cubicBezTo>
                      <a:pt x="0" y="1480"/>
                      <a:pt x="490" y="2322"/>
                      <a:pt x="1100" y="2678"/>
                    </a:cubicBezTo>
                    <a:cubicBezTo>
                      <a:pt x="1279" y="2780"/>
                      <a:pt x="1447" y="2829"/>
                      <a:pt x="1595" y="2829"/>
                    </a:cubicBezTo>
                    <a:cubicBezTo>
                      <a:pt x="1957" y="2829"/>
                      <a:pt x="2203" y="2541"/>
                      <a:pt x="2203" y="2051"/>
                    </a:cubicBezTo>
                    <a:cubicBezTo>
                      <a:pt x="2203" y="1356"/>
                      <a:pt x="1714" y="500"/>
                      <a:pt x="1100" y="148"/>
                    </a:cubicBezTo>
                    <a:cubicBezTo>
                      <a:pt x="922" y="48"/>
                      <a:pt x="755" y="1"/>
                      <a:pt x="6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71"/>
              <p:cNvSpPr/>
              <p:nvPr/>
            </p:nvSpPr>
            <p:spPr>
              <a:xfrm>
                <a:off x="4866925" y="1703025"/>
                <a:ext cx="46625" cy="60200"/>
              </a:xfrm>
              <a:custGeom>
                <a:avLst/>
                <a:gdLst/>
                <a:ahLst/>
                <a:cxnLst/>
                <a:rect l="l" t="t" r="r" b="b"/>
                <a:pathLst>
                  <a:path w="1865" h="2408" extrusionOk="0">
                    <a:moveTo>
                      <a:pt x="514" y="0"/>
                    </a:moveTo>
                    <a:cubicBezTo>
                      <a:pt x="209" y="0"/>
                      <a:pt x="0" y="240"/>
                      <a:pt x="0" y="663"/>
                    </a:cubicBezTo>
                    <a:cubicBezTo>
                      <a:pt x="0" y="1261"/>
                      <a:pt x="421" y="1982"/>
                      <a:pt x="940" y="2279"/>
                    </a:cubicBezTo>
                    <a:cubicBezTo>
                      <a:pt x="1087" y="2367"/>
                      <a:pt x="1227" y="2408"/>
                      <a:pt x="1351" y="2408"/>
                    </a:cubicBezTo>
                    <a:cubicBezTo>
                      <a:pt x="1653" y="2408"/>
                      <a:pt x="1864" y="2164"/>
                      <a:pt x="1864" y="1750"/>
                    </a:cubicBezTo>
                    <a:cubicBezTo>
                      <a:pt x="1864" y="1153"/>
                      <a:pt x="1443" y="432"/>
                      <a:pt x="940" y="131"/>
                    </a:cubicBezTo>
                    <a:cubicBezTo>
                      <a:pt x="787" y="43"/>
                      <a:pt x="642" y="0"/>
                      <a:pt x="514" y="0"/>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71"/>
              <p:cNvSpPr/>
              <p:nvPr/>
            </p:nvSpPr>
            <p:spPr>
              <a:xfrm>
                <a:off x="4868625" y="1703725"/>
                <a:ext cx="44275" cy="57025"/>
              </a:xfrm>
              <a:custGeom>
                <a:avLst/>
                <a:gdLst/>
                <a:ahLst/>
                <a:cxnLst/>
                <a:rect l="l" t="t" r="r" b="b"/>
                <a:pathLst>
                  <a:path w="1771" h="2281" extrusionOk="0">
                    <a:moveTo>
                      <a:pt x="493" y="1"/>
                    </a:moveTo>
                    <a:cubicBezTo>
                      <a:pt x="201" y="1"/>
                      <a:pt x="1" y="229"/>
                      <a:pt x="1" y="635"/>
                    </a:cubicBezTo>
                    <a:cubicBezTo>
                      <a:pt x="1" y="1190"/>
                      <a:pt x="396" y="1872"/>
                      <a:pt x="886" y="2156"/>
                    </a:cubicBezTo>
                    <a:cubicBezTo>
                      <a:pt x="1029" y="2240"/>
                      <a:pt x="1164" y="2280"/>
                      <a:pt x="1283" y="2280"/>
                    </a:cubicBezTo>
                    <a:cubicBezTo>
                      <a:pt x="1572" y="2280"/>
                      <a:pt x="1770" y="2049"/>
                      <a:pt x="1770" y="1654"/>
                    </a:cubicBezTo>
                    <a:cubicBezTo>
                      <a:pt x="1770" y="1096"/>
                      <a:pt x="1375" y="404"/>
                      <a:pt x="886" y="116"/>
                    </a:cubicBezTo>
                    <a:cubicBezTo>
                      <a:pt x="744" y="38"/>
                      <a:pt x="611" y="1"/>
                      <a:pt x="49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71"/>
              <p:cNvSpPr/>
              <p:nvPr/>
            </p:nvSpPr>
            <p:spPr>
              <a:xfrm>
                <a:off x="4869625" y="1705575"/>
                <a:ext cx="41875" cy="53475"/>
              </a:xfrm>
              <a:custGeom>
                <a:avLst/>
                <a:gdLst/>
                <a:ahLst/>
                <a:cxnLst/>
                <a:rect l="l" t="t" r="r" b="b"/>
                <a:pathLst>
                  <a:path w="1675" h="2139" extrusionOk="0">
                    <a:moveTo>
                      <a:pt x="472" y="1"/>
                    </a:moveTo>
                    <a:cubicBezTo>
                      <a:pt x="323" y="1"/>
                      <a:pt x="198" y="65"/>
                      <a:pt x="111" y="193"/>
                    </a:cubicBezTo>
                    <a:cubicBezTo>
                      <a:pt x="111" y="206"/>
                      <a:pt x="111" y="206"/>
                      <a:pt x="98" y="206"/>
                    </a:cubicBezTo>
                    <a:cubicBezTo>
                      <a:pt x="82" y="248"/>
                      <a:pt x="56" y="287"/>
                      <a:pt x="43" y="330"/>
                    </a:cubicBezTo>
                    <a:cubicBezTo>
                      <a:pt x="16" y="450"/>
                      <a:pt x="0" y="587"/>
                      <a:pt x="30" y="725"/>
                    </a:cubicBezTo>
                    <a:cubicBezTo>
                      <a:pt x="56" y="1051"/>
                      <a:pt x="219" y="1417"/>
                      <a:pt x="477" y="1717"/>
                    </a:cubicBezTo>
                    <a:cubicBezTo>
                      <a:pt x="724" y="1989"/>
                      <a:pt x="999" y="2139"/>
                      <a:pt x="1225" y="2139"/>
                    </a:cubicBezTo>
                    <a:cubicBezTo>
                      <a:pt x="1235" y="2139"/>
                      <a:pt x="1244" y="2138"/>
                      <a:pt x="1254" y="2138"/>
                    </a:cubicBezTo>
                    <a:cubicBezTo>
                      <a:pt x="1348" y="2125"/>
                      <a:pt x="1443" y="2095"/>
                      <a:pt x="1511" y="2014"/>
                    </a:cubicBezTo>
                    <a:cubicBezTo>
                      <a:pt x="1538" y="2001"/>
                      <a:pt x="1567" y="1975"/>
                      <a:pt x="1580" y="1932"/>
                    </a:cubicBezTo>
                    <a:lnTo>
                      <a:pt x="1593" y="1919"/>
                    </a:lnTo>
                    <a:cubicBezTo>
                      <a:pt x="1606" y="1893"/>
                      <a:pt x="1606" y="1880"/>
                      <a:pt x="1619" y="1851"/>
                    </a:cubicBezTo>
                    <a:cubicBezTo>
                      <a:pt x="1632" y="1825"/>
                      <a:pt x="1648" y="1785"/>
                      <a:pt x="1648" y="1756"/>
                    </a:cubicBezTo>
                    <a:cubicBezTo>
                      <a:pt x="1662" y="1687"/>
                      <a:pt x="1675" y="1622"/>
                      <a:pt x="1675" y="1554"/>
                    </a:cubicBezTo>
                    <a:lnTo>
                      <a:pt x="1675" y="1443"/>
                    </a:lnTo>
                    <a:cubicBezTo>
                      <a:pt x="1675" y="1430"/>
                      <a:pt x="1662" y="1417"/>
                      <a:pt x="1662" y="1403"/>
                    </a:cubicBezTo>
                    <a:lnTo>
                      <a:pt x="1662" y="1361"/>
                    </a:lnTo>
                    <a:lnTo>
                      <a:pt x="1662" y="1335"/>
                    </a:lnTo>
                    <a:cubicBezTo>
                      <a:pt x="1648" y="1296"/>
                      <a:pt x="1648" y="1266"/>
                      <a:pt x="1632" y="1240"/>
                    </a:cubicBezTo>
                    <a:cubicBezTo>
                      <a:pt x="1632" y="1214"/>
                      <a:pt x="1632" y="1198"/>
                      <a:pt x="1619" y="1185"/>
                    </a:cubicBezTo>
                    <a:cubicBezTo>
                      <a:pt x="1619" y="1172"/>
                      <a:pt x="1619" y="1159"/>
                      <a:pt x="1606" y="1146"/>
                    </a:cubicBezTo>
                    <a:cubicBezTo>
                      <a:pt x="1606" y="1133"/>
                      <a:pt x="1606" y="1103"/>
                      <a:pt x="1593" y="1090"/>
                    </a:cubicBezTo>
                    <a:cubicBezTo>
                      <a:pt x="1593" y="1077"/>
                      <a:pt x="1580" y="1064"/>
                      <a:pt x="1580" y="1051"/>
                    </a:cubicBezTo>
                    <a:cubicBezTo>
                      <a:pt x="1551" y="982"/>
                      <a:pt x="1524" y="927"/>
                      <a:pt x="1498" y="858"/>
                    </a:cubicBezTo>
                    <a:cubicBezTo>
                      <a:pt x="1498" y="845"/>
                      <a:pt x="1485" y="845"/>
                      <a:pt x="1485" y="832"/>
                    </a:cubicBezTo>
                    <a:cubicBezTo>
                      <a:pt x="1456" y="790"/>
                      <a:pt x="1443" y="751"/>
                      <a:pt x="1417" y="708"/>
                    </a:cubicBezTo>
                    <a:cubicBezTo>
                      <a:pt x="1417" y="695"/>
                      <a:pt x="1404" y="682"/>
                      <a:pt x="1404" y="669"/>
                    </a:cubicBezTo>
                    <a:cubicBezTo>
                      <a:pt x="1387" y="656"/>
                      <a:pt x="1374" y="643"/>
                      <a:pt x="1361" y="627"/>
                    </a:cubicBezTo>
                    <a:cubicBezTo>
                      <a:pt x="1322" y="545"/>
                      <a:pt x="1267" y="493"/>
                      <a:pt x="1211" y="424"/>
                    </a:cubicBezTo>
                    <a:cubicBezTo>
                      <a:pt x="1185" y="398"/>
                      <a:pt x="1159" y="369"/>
                      <a:pt x="1129" y="343"/>
                    </a:cubicBezTo>
                    <a:cubicBezTo>
                      <a:pt x="1116" y="330"/>
                      <a:pt x="1103" y="317"/>
                      <a:pt x="1090" y="300"/>
                    </a:cubicBezTo>
                    <a:lnTo>
                      <a:pt x="1077" y="287"/>
                    </a:lnTo>
                    <a:cubicBezTo>
                      <a:pt x="1061" y="274"/>
                      <a:pt x="1061" y="261"/>
                      <a:pt x="1048" y="261"/>
                    </a:cubicBezTo>
                    <a:cubicBezTo>
                      <a:pt x="914" y="137"/>
                      <a:pt x="777" y="72"/>
                      <a:pt x="653" y="29"/>
                    </a:cubicBezTo>
                    <a:cubicBezTo>
                      <a:pt x="590" y="10"/>
                      <a:pt x="529" y="1"/>
                      <a:pt x="47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71"/>
              <p:cNvSpPr/>
              <p:nvPr/>
            </p:nvSpPr>
            <p:spPr>
              <a:xfrm>
                <a:off x="4872400" y="1705575"/>
                <a:ext cx="32325" cy="17725"/>
              </a:xfrm>
              <a:custGeom>
                <a:avLst/>
                <a:gdLst/>
                <a:ahLst/>
                <a:cxnLst/>
                <a:rect l="l" t="t" r="r" b="b"/>
                <a:pathLst>
                  <a:path w="1293" h="709" extrusionOk="0">
                    <a:moveTo>
                      <a:pt x="361" y="1"/>
                    </a:moveTo>
                    <a:cubicBezTo>
                      <a:pt x="212" y="1"/>
                      <a:pt x="87" y="65"/>
                      <a:pt x="0" y="193"/>
                    </a:cubicBezTo>
                    <a:cubicBezTo>
                      <a:pt x="120" y="152"/>
                      <a:pt x="229" y="135"/>
                      <a:pt x="329" y="135"/>
                    </a:cubicBezTo>
                    <a:cubicBezTo>
                      <a:pt x="764" y="135"/>
                      <a:pt x="1005" y="450"/>
                      <a:pt x="1005" y="450"/>
                    </a:cubicBezTo>
                    <a:lnTo>
                      <a:pt x="1018" y="708"/>
                    </a:lnTo>
                    <a:cubicBezTo>
                      <a:pt x="1100" y="695"/>
                      <a:pt x="1195" y="682"/>
                      <a:pt x="1293" y="669"/>
                    </a:cubicBezTo>
                    <a:cubicBezTo>
                      <a:pt x="1276" y="656"/>
                      <a:pt x="1263" y="643"/>
                      <a:pt x="1250" y="627"/>
                    </a:cubicBezTo>
                    <a:cubicBezTo>
                      <a:pt x="1211" y="545"/>
                      <a:pt x="1156" y="493"/>
                      <a:pt x="1100" y="424"/>
                    </a:cubicBezTo>
                    <a:cubicBezTo>
                      <a:pt x="1074" y="398"/>
                      <a:pt x="1048" y="369"/>
                      <a:pt x="1018" y="343"/>
                    </a:cubicBezTo>
                    <a:cubicBezTo>
                      <a:pt x="1005" y="330"/>
                      <a:pt x="992" y="317"/>
                      <a:pt x="979" y="300"/>
                    </a:cubicBezTo>
                    <a:lnTo>
                      <a:pt x="966" y="287"/>
                    </a:lnTo>
                    <a:cubicBezTo>
                      <a:pt x="950" y="274"/>
                      <a:pt x="950" y="261"/>
                      <a:pt x="937" y="261"/>
                    </a:cubicBezTo>
                    <a:cubicBezTo>
                      <a:pt x="803" y="137"/>
                      <a:pt x="666" y="72"/>
                      <a:pt x="542" y="29"/>
                    </a:cubicBezTo>
                    <a:cubicBezTo>
                      <a:pt x="479" y="10"/>
                      <a:pt x="418" y="1"/>
                      <a:pt x="36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71"/>
              <p:cNvSpPr/>
              <p:nvPr/>
            </p:nvSpPr>
            <p:spPr>
              <a:xfrm>
                <a:off x="4871325" y="1723275"/>
                <a:ext cx="27275" cy="24175"/>
              </a:xfrm>
              <a:custGeom>
                <a:avLst/>
                <a:gdLst/>
                <a:ahLst/>
                <a:cxnLst/>
                <a:rect l="l" t="t" r="r" b="b"/>
                <a:pathLst>
                  <a:path w="1091" h="967" extrusionOk="0">
                    <a:moveTo>
                      <a:pt x="1061" y="0"/>
                    </a:moveTo>
                    <a:cubicBezTo>
                      <a:pt x="795" y="16"/>
                      <a:pt x="514" y="19"/>
                      <a:pt x="308" y="19"/>
                    </a:cubicBezTo>
                    <a:cubicBezTo>
                      <a:pt x="124" y="19"/>
                      <a:pt x="1" y="17"/>
                      <a:pt x="1" y="17"/>
                    </a:cubicBezTo>
                    <a:lnTo>
                      <a:pt x="1" y="17"/>
                    </a:lnTo>
                    <a:cubicBezTo>
                      <a:pt x="1" y="17"/>
                      <a:pt x="219" y="301"/>
                      <a:pt x="438" y="369"/>
                    </a:cubicBezTo>
                    <a:cubicBezTo>
                      <a:pt x="667" y="451"/>
                      <a:pt x="1091" y="966"/>
                      <a:pt x="1091" y="966"/>
                    </a:cubicBezTo>
                    <a:lnTo>
                      <a:pt x="106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71"/>
              <p:cNvSpPr/>
              <p:nvPr/>
            </p:nvSpPr>
            <p:spPr>
              <a:xfrm>
                <a:off x="4882275" y="1706300"/>
                <a:ext cx="29225" cy="43525"/>
              </a:xfrm>
              <a:custGeom>
                <a:avLst/>
                <a:gdLst/>
                <a:ahLst/>
                <a:cxnLst/>
                <a:rect l="l" t="t" r="r" b="b"/>
                <a:pathLst>
                  <a:path w="1169" h="1741" extrusionOk="0">
                    <a:moveTo>
                      <a:pt x="147" y="0"/>
                    </a:moveTo>
                    <a:cubicBezTo>
                      <a:pt x="121" y="26"/>
                      <a:pt x="95" y="56"/>
                      <a:pt x="82" y="82"/>
                    </a:cubicBezTo>
                    <a:cubicBezTo>
                      <a:pt x="65" y="124"/>
                      <a:pt x="39" y="150"/>
                      <a:pt x="39" y="190"/>
                    </a:cubicBezTo>
                    <a:cubicBezTo>
                      <a:pt x="13" y="245"/>
                      <a:pt x="13" y="301"/>
                      <a:pt x="0" y="369"/>
                    </a:cubicBezTo>
                    <a:cubicBezTo>
                      <a:pt x="0" y="421"/>
                      <a:pt x="0" y="464"/>
                      <a:pt x="13" y="516"/>
                    </a:cubicBezTo>
                    <a:cubicBezTo>
                      <a:pt x="39" y="803"/>
                      <a:pt x="176" y="1117"/>
                      <a:pt x="408" y="1374"/>
                    </a:cubicBezTo>
                    <a:cubicBezTo>
                      <a:pt x="516" y="1512"/>
                      <a:pt x="653" y="1606"/>
                      <a:pt x="774" y="1675"/>
                    </a:cubicBezTo>
                    <a:cubicBezTo>
                      <a:pt x="881" y="1714"/>
                      <a:pt x="979" y="1740"/>
                      <a:pt x="1061" y="1740"/>
                    </a:cubicBezTo>
                    <a:cubicBezTo>
                      <a:pt x="1074" y="1740"/>
                      <a:pt x="1074" y="1740"/>
                      <a:pt x="1087" y="1727"/>
                    </a:cubicBezTo>
                    <a:lnTo>
                      <a:pt x="1142" y="1727"/>
                    </a:lnTo>
                    <a:cubicBezTo>
                      <a:pt x="1156" y="1658"/>
                      <a:pt x="1169" y="1593"/>
                      <a:pt x="1169" y="1525"/>
                    </a:cubicBezTo>
                    <a:lnTo>
                      <a:pt x="1169" y="1414"/>
                    </a:lnTo>
                    <a:cubicBezTo>
                      <a:pt x="1169" y="1401"/>
                      <a:pt x="1156" y="1388"/>
                      <a:pt x="1156" y="1374"/>
                    </a:cubicBezTo>
                    <a:lnTo>
                      <a:pt x="1156" y="1332"/>
                    </a:lnTo>
                    <a:lnTo>
                      <a:pt x="1156" y="1306"/>
                    </a:lnTo>
                    <a:cubicBezTo>
                      <a:pt x="1142" y="1267"/>
                      <a:pt x="1142" y="1237"/>
                      <a:pt x="1126" y="1211"/>
                    </a:cubicBezTo>
                    <a:cubicBezTo>
                      <a:pt x="1126" y="1185"/>
                      <a:pt x="1126" y="1169"/>
                      <a:pt x="1113" y="1156"/>
                    </a:cubicBezTo>
                    <a:cubicBezTo>
                      <a:pt x="1113" y="1143"/>
                      <a:pt x="1113" y="1130"/>
                      <a:pt x="1100" y="1117"/>
                    </a:cubicBezTo>
                    <a:cubicBezTo>
                      <a:pt x="1100" y="1104"/>
                      <a:pt x="1100" y="1074"/>
                      <a:pt x="1087" y="1061"/>
                    </a:cubicBezTo>
                    <a:cubicBezTo>
                      <a:pt x="1087" y="1048"/>
                      <a:pt x="1074" y="1035"/>
                      <a:pt x="1074" y="1022"/>
                    </a:cubicBezTo>
                    <a:cubicBezTo>
                      <a:pt x="1045" y="953"/>
                      <a:pt x="1018" y="898"/>
                      <a:pt x="992" y="829"/>
                    </a:cubicBezTo>
                    <a:cubicBezTo>
                      <a:pt x="992" y="816"/>
                      <a:pt x="979" y="816"/>
                      <a:pt x="979" y="803"/>
                    </a:cubicBezTo>
                    <a:cubicBezTo>
                      <a:pt x="950" y="761"/>
                      <a:pt x="937" y="722"/>
                      <a:pt x="911" y="679"/>
                    </a:cubicBezTo>
                    <a:cubicBezTo>
                      <a:pt x="898" y="653"/>
                      <a:pt x="868" y="627"/>
                      <a:pt x="855" y="598"/>
                    </a:cubicBezTo>
                    <a:cubicBezTo>
                      <a:pt x="816" y="516"/>
                      <a:pt x="761" y="464"/>
                      <a:pt x="705" y="395"/>
                    </a:cubicBezTo>
                    <a:cubicBezTo>
                      <a:pt x="679" y="369"/>
                      <a:pt x="653" y="340"/>
                      <a:pt x="623" y="314"/>
                    </a:cubicBezTo>
                    <a:cubicBezTo>
                      <a:pt x="610" y="301"/>
                      <a:pt x="597" y="288"/>
                      <a:pt x="584" y="271"/>
                    </a:cubicBezTo>
                    <a:lnTo>
                      <a:pt x="571" y="258"/>
                    </a:lnTo>
                    <a:cubicBezTo>
                      <a:pt x="555" y="245"/>
                      <a:pt x="555" y="232"/>
                      <a:pt x="542" y="232"/>
                    </a:cubicBezTo>
                    <a:cubicBezTo>
                      <a:pt x="408" y="108"/>
                      <a:pt x="271" y="43"/>
                      <a:pt x="147"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71"/>
              <p:cNvSpPr/>
              <p:nvPr/>
            </p:nvSpPr>
            <p:spPr>
              <a:xfrm>
                <a:off x="4895150" y="1712750"/>
                <a:ext cx="9900" cy="18375"/>
              </a:xfrm>
              <a:custGeom>
                <a:avLst/>
                <a:gdLst/>
                <a:ahLst/>
                <a:cxnLst/>
                <a:rect l="l" t="t" r="r" b="b"/>
                <a:pathLst>
                  <a:path w="396" h="735" extrusionOk="0">
                    <a:moveTo>
                      <a:pt x="56" y="0"/>
                    </a:moveTo>
                    <a:cubicBezTo>
                      <a:pt x="27" y="13"/>
                      <a:pt x="1" y="30"/>
                      <a:pt x="1" y="30"/>
                    </a:cubicBezTo>
                    <a:lnTo>
                      <a:pt x="190" y="245"/>
                    </a:lnTo>
                    <a:lnTo>
                      <a:pt x="138" y="735"/>
                    </a:lnTo>
                    <a:lnTo>
                      <a:pt x="285" y="640"/>
                    </a:lnTo>
                    <a:lnTo>
                      <a:pt x="396" y="421"/>
                    </a:lnTo>
                    <a:cubicBezTo>
                      <a:pt x="383" y="395"/>
                      <a:pt x="353" y="369"/>
                      <a:pt x="340" y="340"/>
                    </a:cubicBezTo>
                    <a:cubicBezTo>
                      <a:pt x="301" y="258"/>
                      <a:pt x="246" y="206"/>
                      <a:pt x="190" y="137"/>
                    </a:cubicBezTo>
                    <a:cubicBezTo>
                      <a:pt x="164" y="111"/>
                      <a:pt x="138" y="82"/>
                      <a:pt x="108" y="56"/>
                    </a:cubicBezTo>
                    <a:cubicBezTo>
                      <a:pt x="95" y="43"/>
                      <a:pt x="82" y="30"/>
                      <a:pt x="69" y="13"/>
                    </a:cubicBezTo>
                    <a:lnTo>
                      <a:pt x="5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71"/>
              <p:cNvSpPr/>
              <p:nvPr/>
            </p:nvSpPr>
            <p:spPr>
              <a:xfrm>
                <a:off x="4897850" y="1728725"/>
                <a:ext cx="12275" cy="28600"/>
              </a:xfrm>
              <a:custGeom>
                <a:avLst/>
                <a:gdLst/>
                <a:ahLst/>
                <a:cxnLst/>
                <a:rect l="l" t="t" r="r" b="b"/>
                <a:pathLst>
                  <a:path w="491" h="1144" extrusionOk="0">
                    <a:moveTo>
                      <a:pt x="177" y="1"/>
                    </a:moveTo>
                    <a:lnTo>
                      <a:pt x="30" y="96"/>
                    </a:lnTo>
                    <a:lnTo>
                      <a:pt x="0" y="288"/>
                    </a:lnTo>
                    <a:lnTo>
                      <a:pt x="151" y="778"/>
                    </a:lnTo>
                    <a:lnTo>
                      <a:pt x="219" y="993"/>
                    </a:lnTo>
                    <a:cubicBezTo>
                      <a:pt x="245" y="1036"/>
                      <a:pt x="177" y="1143"/>
                      <a:pt x="206" y="1143"/>
                    </a:cubicBezTo>
                    <a:cubicBezTo>
                      <a:pt x="258" y="1130"/>
                      <a:pt x="382" y="1062"/>
                      <a:pt x="451" y="1006"/>
                    </a:cubicBezTo>
                    <a:lnTo>
                      <a:pt x="464" y="993"/>
                    </a:lnTo>
                    <a:cubicBezTo>
                      <a:pt x="477" y="967"/>
                      <a:pt x="477" y="954"/>
                      <a:pt x="490" y="925"/>
                    </a:cubicBezTo>
                    <a:cubicBezTo>
                      <a:pt x="490" y="912"/>
                      <a:pt x="490" y="899"/>
                      <a:pt x="477" y="885"/>
                    </a:cubicBezTo>
                    <a:lnTo>
                      <a:pt x="464" y="830"/>
                    </a:lnTo>
                    <a:lnTo>
                      <a:pt x="193" y="27"/>
                    </a:lnTo>
                    <a:lnTo>
                      <a:pt x="17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71"/>
              <p:cNvSpPr/>
              <p:nvPr/>
            </p:nvSpPr>
            <p:spPr>
              <a:xfrm>
                <a:off x="4871325" y="1712825"/>
                <a:ext cx="24175" cy="17975"/>
              </a:xfrm>
              <a:custGeom>
                <a:avLst/>
                <a:gdLst/>
                <a:ahLst/>
                <a:cxnLst/>
                <a:rect l="l" t="t" r="r" b="b"/>
                <a:pathLst>
                  <a:path w="967" h="719" extrusionOk="0">
                    <a:moveTo>
                      <a:pt x="199" y="0"/>
                    </a:moveTo>
                    <a:cubicBezTo>
                      <a:pt x="192" y="0"/>
                      <a:pt x="185" y="4"/>
                      <a:pt x="177" y="10"/>
                    </a:cubicBezTo>
                    <a:cubicBezTo>
                      <a:pt x="164" y="10"/>
                      <a:pt x="14" y="79"/>
                      <a:pt x="14" y="92"/>
                    </a:cubicBezTo>
                    <a:cubicBezTo>
                      <a:pt x="1" y="173"/>
                      <a:pt x="138" y="190"/>
                      <a:pt x="138" y="271"/>
                    </a:cubicBezTo>
                    <a:cubicBezTo>
                      <a:pt x="138" y="324"/>
                      <a:pt x="164" y="366"/>
                      <a:pt x="206" y="392"/>
                    </a:cubicBezTo>
                    <a:lnTo>
                      <a:pt x="804" y="624"/>
                    </a:lnTo>
                    <a:lnTo>
                      <a:pt x="967" y="719"/>
                    </a:lnTo>
                    <a:lnTo>
                      <a:pt x="967" y="324"/>
                    </a:lnTo>
                    <a:lnTo>
                      <a:pt x="954" y="324"/>
                    </a:lnTo>
                    <a:lnTo>
                      <a:pt x="219" y="10"/>
                    </a:lnTo>
                    <a:cubicBezTo>
                      <a:pt x="213" y="4"/>
                      <a:pt x="206"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71"/>
              <p:cNvSpPr/>
              <p:nvPr/>
            </p:nvSpPr>
            <p:spPr>
              <a:xfrm>
                <a:off x="4887000" y="1713275"/>
                <a:ext cx="16025" cy="25350"/>
              </a:xfrm>
              <a:custGeom>
                <a:avLst/>
                <a:gdLst/>
                <a:ahLst/>
                <a:cxnLst/>
                <a:rect l="l" t="t" r="r" b="b"/>
                <a:pathLst>
                  <a:path w="641" h="1014" extrusionOk="0">
                    <a:moveTo>
                      <a:pt x="353" y="1"/>
                    </a:moveTo>
                    <a:cubicBezTo>
                      <a:pt x="341" y="1"/>
                      <a:pt x="333" y="8"/>
                      <a:pt x="327" y="22"/>
                    </a:cubicBezTo>
                    <a:lnTo>
                      <a:pt x="0" y="674"/>
                    </a:lnTo>
                    <a:lnTo>
                      <a:pt x="314" y="1014"/>
                    </a:lnTo>
                    <a:lnTo>
                      <a:pt x="627" y="374"/>
                    </a:lnTo>
                    <a:cubicBezTo>
                      <a:pt x="640" y="348"/>
                      <a:pt x="627" y="293"/>
                      <a:pt x="598" y="253"/>
                    </a:cubicBezTo>
                    <a:cubicBezTo>
                      <a:pt x="572" y="211"/>
                      <a:pt x="545" y="172"/>
                      <a:pt x="503" y="142"/>
                    </a:cubicBezTo>
                    <a:cubicBezTo>
                      <a:pt x="477" y="103"/>
                      <a:pt x="434" y="61"/>
                      <a:pt x="408" y="35"/>
                    </a:cubicBezTo>
                    <a:cubicBezTo>
                      <a:pt x="385" y="12"/>
                      <a:pt x="367" y="1"/>
                      <a:pt x="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71"/>
              <p:cNvSpPr/>
              <p:nvPr/>
            </p:nvSpPr>
            <p:spPr>
              <a:xfrm>
                <a:off x="4870675" y="1714975"/>
                <a:ext cx="21075" cy="18200"/>
              </a:xfrm>
              <a:custGeom>
                <a:avLst/>
                <a:gdLst/>
                <a:ahLst/>
                <a:cxnLst/>
                <a:rect l="l" t="t" r="r" b="b"/>
                <a:pathLst>
                  <a:path w="843" h="728" extrusionOk="0">
                    <a:moveTo>
                      <a:pt x="74" y="1"/>
                    </a:moveTo>
                    <a:cubicBezTo>
                      <a:pt x="55" y="1"/>
                      <a:pt x="36" y="14"/>
                      <a:pt x="27" y="35"/>
                    </a:cubicBezTo>
                    <a:cubicBezTo>
                      <a:pt x="14" y="117"/>
                      <a:pt x="1" y="185"/>
                      <a:pt x="14" y="280"/>
                    </a:cubicBezTo>
                    <a:cubicBezTo>
                      <a:pt x="14" y="319"/>
                      <a:pt x="40" y="375"/>
                      <a:pt x="82" y="388"/>
                    </a:cubicBezTo>
                    <a:lnTo>
                      <a:pt x="679" y="633"/>
                    </a:lnTo>
                    <a:lnTo>
                      <a:pt x="843" y="727"/>
                    </a:lnTo>
                    <a:lnTo>
                      <a:pt x="843" y="332"/>
                    </a:lnTo>
                    <a:lnTo>
                      <a:pt x="817" y="319"/>
                    </a:lnTo>
                    <a:lnTo>
                      <a:pt x="95" y="6"/>
                    </a:lnTo>
                    <a:cubicBezTo>
                      <a:pt x="88" y="2"/>
                      <a:pt x="81"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71"/>
              <p:cNvSpPr/>
              <p:nvPr/>
            </p:nvSpPr>
            <p:spPr>
              <a:xfrm>
                <a:off x="4891725" y="1731100"/>
                <a:ext cx="15050" cy="26550"/>
              </a:xfrm>
              <a:custGeom>
                <a:avLst/>
                <a:gdLst/>
                <a:ahLst/>
                <a:cxnLst/>
                <a:rect l="l" t="t" r="r" b="b"/>
                <a:pathLst>
                  <a:path w="602" h="1062" extrusionOk="0">
                    <a:moveTo>
                      <a:pt x="275" y="1"/>
                    </a:moveTo>
                    <a:lnTo>
                      <a:pt x="1" y="82"/>
                    </a:lnTo>
                    <a:lnTo>
                      <a:pt x="95" y="288"/>
                    </a:lnTo>
                    <a:lnTo>
                      <a:pt x="314" y="980"/>
                    </a:lnTo>
                    <a:cubicBezTo>
                      <a:pt x="340" y="1035"/>
                      <a:pt x="383" y="1061"/>
                      <a:pt x="409" y="1061"/>
                    </a:cubicBezTo>
                    <a:cubicBezTo>
                      <a:pt x="464" y="1048"/>
                      <a:pt x="520" y="1022"/>
                      <a:pt x="572" y="980"/>
                    </a:cubicBezTo>
                    <a:cubicBezTo>
                      <a:pt x="585" y="967"/>
                      <a:pt x="601" y="928"/>
                      <a:pt x="572" y="885"/>
                    </a:cubicBezTo>
                    <a:lnTo>
                      <a:pt x="288" y="30"/>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71"/>
              <p:cNvSpPr/>
              <p:nvPr/>
            </p:nvSpPr>
            <p:spPr>
              <a:xfrm>
                <a:off x="4873050" y="1716500"/>
                <a:ext cx="30950" cy="38775"/>
              </a:xfrm>
              <a:custGeom>
                <a:avLst/>
                <a:gdLst/>
                <a:ahLst/>
                <a:cxnLst/>
                <a:rect l="l" t="t" r="r" b="b"/>
                <a:pathLst>
                  <a:path w="1238" h="1551" extrusionOk="0">
                    <a:moveTo>
                      <a:pt x="924" y="0"/>
                    </a:moveTo>
                    <a:lnTo>
                      <a:pt x="761" y="382"/>
                    </a:lnTo>
                    <a:lnTo>
                      <a:pt x="13" y="69"/>
                    </a:lnTo>
                    <a:cubicBezTo>
                      <a:pt x="13" y="108"/>
                      <a:pt x="0" y="164"/>
                      <a:pt x="13" y="206"/>
                    </a:cubicBezTo>
                    <a:cubicBezTo>
                      <a:pt x="13" y="219"/>
                      <a:pt x="26" y="245"/>
                      <a:pt x="26" y="245"/>
                    </a:cubicBezTo>
                    <a:lnTo>
                      <a:pt x="653" y="490"/>
                    </a:lnTo>
                    <a:lnTo>
                      <a:pt x="924" y="816"/>
                    </a:lnTo>
                    <a:lnTo>
                      <a:pt x="1143" y="1525"/>
                    </a:lnTo>
                    <a:cubicBezTo>
                      <a:pt x="1143" y="1538"/>
                      <a:pt x="1156" y="1538"/>
                      <a:pt x="1156" y="1551"/>
                    </a:cubicBezTo>
                    <a:cubicBezTo>
                      <a:pt x="1185" y="1538"/>
                      <a:pt x="1211" y="1525"/>
                      <a:pt x="1237" y="1512"/>
                    </a:cubicBezTo>
                    <a:lnTo>
                      <a:pt x="924" y="598"/>
                    </a:lnTo>
                    <a:lnTo>
                      <a:pt x="1087" y="206"/>
                    </a:lnTo>
                    <a:lnTo>
                      <a:pt x="1087" y="177"/>
                    </a:lnTo>
                    <a:cubicBezTo>
                      <a:pt x="1061" y="137"/>
                      <a:pt x="1022" y="108"/>
                      <a:pt x="992" y="69"/>
                    </a:cubicBezTo>
                    <a:cubicBezTo>
                      <a:pt x="966" y="43"/>
                      <a:pt x="953" y="13"/>
                      <a:pt x="924"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71"/>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71"/>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71"/>
              <p:cNvSpPr/>
              <p:nvPr/>
            </p:nvSpPr>
            <p:spPr>
              <a:xfrm>
                <a:off x="4618050" y="1555950"/>
                <a:ext cx="54775" cy="70575"/>
              </a:xfrm>
              <a:custGeom>
                <a:avLst/>
                <a:gdLst/>
                <a:ahLst/>
                <a:cxnLst/>
                <a:rect l="l" t="t" r="r" b="b"/>
                <a:pathLst>
                  <a:path w="2191" h="2823" extrusionOk="0">
                    <a:moveTo>
                      <a:pt x="607" y="1"/>
                    </a:moveTo>
                    <a:cubicBezTo>
                      <a:pt x="246" y="1"/>
                      <a:pt x="0" y="287"/>
                      <a:pt x="0" y="779"/>
                    </a:cubicBezTo>
                    <a:cubicBezTo>
                      <a:pt x="0" y="1471"/>
                      <a:pt x="490" y="2329"/>
                      <a:pt x="1103" y="2669"/>
                    </a:cubicBezTo>
                    <a:cubicBezTo>
                      <a:pt x="1280" y="2773"/>
                      <a:pt x="1447" y="2823"/>
                      <a:pt x="1595" y="2823"/>
                    </a:cubicBezTo>
                    <a:cubicBezTo>
                      <a:pt x="1947" y="2823"/>
                      <a:pt x="2190" y="2541"/>
                      <a:pt x="2190" y="2042"/>
                    </a:cubicBezTo>
                    <a:cubicBezTo>
                      <a:pt x="2190" y="1350"/>
                      <a:pt x="1701" y="508"/>
                      <a:pt x="1103" y="152"/>
                    </a:cubicBezTo>
                    <a:cubicBezTo>
                      <a:pt x="924" y="49"/>
                      <a:pt x="756" y="1"/>
                      <a:pt x="60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71"/>
              <p:cNvSpPr/>
              <p:nvPr/>
            </p:nvSpPr>
            <p:spPr>
              <a:xfrm>
                <a:off x="4622450" y="1561325"/>
                <a:ext cx="46625" cy="60225"/>
              </a:xfrm>
              <a:custGeom>
                <a:avLst/>
                <a:gdLst/>
                <a:ahLst/>
                <a:cxnLst/>
                <a:rect l="l" t="t" r="r" b="b"/>
                <a:pathLst>
                  <a:path w="1865" h="2409" extrusionOk="0">
                    <a:moveTo>
                      <a:pt x="509" y="1"/>
                    </a:moveTo>
                    <a:cubicBezTo>
                      <a:pt x="205" y="1"/>
                      <a:pt x="0" y="245"/>
                      <a:pt x="0" y="658"/>
                    </a:cubicBezTo>
                    <a:cubicBezTo>
                      <a:pt x="0" y="1256"/>
                      <a:pt x="408" y="1977"/>
                      <a:pt x="927" y="2277"/>
                    </a:cubicBezTo>
                    <a:cubicBezTo>
                      <a:pt x="1080" y="2366"/>
                      <a:pt x="1224" y="2408"/>
                      <a:pt x="1351" y="2408"/>
                    </a:cubicBezTo>
                    <a:cubicBezTo>
                      <a:pt x="1655" y="2408"/>
                      <a:pt x="1864" y="2168"/>
                      <a:pt x="1864" y="1745"/>
                    </a:cubicBezTo>
                    <a:cubicBezTo>
                      <a:pt x="1864" y="1148"/>
                      <a:pt x="1443" y="427"/>
                      <a:pt x="927" y="130"/>
                    </a:cubicBezTo>
                    <a:cubicBezTo>
                      <a:pt x="776" y="42"/>
                      <a:pt x="634" y="1"/>
                      <a:pt x="509"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71"/>
              <p:cNvSpPr/>
              <p:nvPr/>
            </p:nvSpPr>
            <p:spPr>
              <a:xfrm>
                <a:off x="4624150" y="1562125"/>
                <a:ext cx="44275" cy="57150"/>
              </a:xfrm>
              <a:custGeom>
                <a:avLst/>
                <a:gdLst/>
                <a:ahLst/>
                <a:cxnLst/>
                <a:rect l="l" t="t" r="r" b="b"/>
                <a:pathLst>
                  <a:path w="1771" h="2286" extrusionOk="0">
                    <a:moveTo>
                      <a:pt x="488" y="0"/>
                    </a:moveTo>
                    <a:cubicBezTo>
                      <a:pt x="199" y="0"/>
                      <a:pt x="1" y="232"/>
                      <a:pt x="1" y="626"/>
                    </a:cubicBezTo>
                    <a:cubicBezTo>
                      <a:pt x="1" y="1185"/>
                      <a:pt x="396" y="1877"/>
                      <a:pt x="885" y="2164"/>
                    </a:cubicBezTo>
                    <a:cubicBezTo>
                      <a:pt x="1028" y="2247"/>
                      <a:pt x="1163" y="2286"/>
                      <a:pt x="1282" y="2286"/>
                    </a:cubicBezTo>
                    <a:cubicBezTo>
                      <a:pt x="1572" y="2286"/>
                      <a:pt x="1770" y="2053"/>
                      <a:pt x="1770" y="1648"/>
                    </a:cubicBezTo>
                    <a:cubicBezTo>
                      <a:pt x="1770" y="1090"/>
                      <a:pt x="1375" y="408"/>
                      <a:pt x="885" y="124"/>
                    </a:cubicBezTo>
                    <a:cubicBezTo>
                      <a:pt x="742" y="40"/>
                      <a:pt x="607" y="0"/>
                      <a:pt x="48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71"/>
              <p:cNvSpPr/>
              <p:nvPr/>
            </p:nvSpPr>
            <p:spPr>
              <a:xfrm>
                <a:off x="4625225" y="1563825"/>
                <a:ext cx="41800" cy="53425"/>
              </a:xfrm>
              <a:custGeom>
                <a:avLst/>
                <a:gdLst/>
                <a:ahLst/>
                <a:cxnLst/>
                <a:rect l="l" t="t" r="r" b="b"/>
                <a:pathLst>
                  <a:path w="1672" h="2137" extrusionOk="0">
                    <a:moveTo>
                      <a:pt x="468" y="1"/>
                    </a:moveTo>
                    <a:cubicBezTo>
                      <a:pt x="315" y="1"/>
                      <a:pt x="186" y="67"/>
                      <a:pt x="108" y="206"/>
                    </a:cubicBezTo>
                    <a:cubicBezTo>
                      <a:pt x="108" y="206"/>
                      <a:pt x="95" y="206"/>
                      <a:pt x="95" y="219"/>
                    </a:cubicBezTo>
                    <a:cubicBezTo>
                      <a:pt x="66" y="258"/>
                      <a:pt x="53" y="301"/>
                      <a:pt x="40" y="340"/>
                    </a:cubicBezTo>
                    <a:cubicBezTo>
                      <a:pt x="13" y="451"/>
                      <a:pt x="0" y="585"/>
                      <a:pt x="13" y="735"/>
                    </a:cubicBezTo>
                    <a:cubicBezTo>
                      <a:pt x="53" y="1048"/>
                      <a:pt x="216" y="1417"/>
                      <a:pt x="474" y="1714"/>
                    </a:cubicBezTo>
                    <a:cubicBezTo>
                      <a:pt x="705" y="1998"/>
                      <a:pt x="987" y="2136"/>
                      <a:pt x="1213" y="2136"/>
                    </a:cubicBezTo>
                    <a:cubicBezTo>
                      <a:pt x="1226" y="2136"/>
                      <a:pt x="1238" y="2136"/>
                      <a:pt x="1250" y="2135"/>
                    </a:cubicBezTo>
                    <a:cubicBezTo>
                      <a:pt x="1345" y="2135"/>
                      <a:pt x="1440" y="2096"/>
                      <a:pt x="1508" y="2027"/>
                    </a:cubicBezTo>
                    <a:cubicBezTo>
                      <a:pt x="1534" y="2001"/>
                      <a:pt x="1551" y="1972"/>
                      <a:pt x="1577" y="1946"/>
                    </a:cubicBezTo>
                    <a:lnTo>
                      <a:pt x="1577" y="1933"/>
                    </a:lnTo>
                    <a:cubicBezTo>
                      <a:pt x="1590" y="1907"/>
                      <a:pt x="1603" y="1877"/>
                      <a:pt x="1616" y="1864"/>
                    </a:cubicBezTo>
                    <a:cubicBezTo>
                      <a:pt x="1632" y="1825"/>
                      <a:pt x="1645" y="1796"/>
                      <a:pt x="1645" y="1756"/>
                    </a:cubicBezTo>
                    <a:cubicBezTo>
                      <a:pt x="1658" y="1688"/>
                      <a:pt x="1672" y="1619"/>
                      <a:pt x="1672" y="1551"/>
                    </a:cubicBezTo>
                    <a:cubicBezTo>
                      <a:pt x="1672" y="1525"/>
                      <a:pt x="1672" y="1482"/>
                      <a:pt x="1658" y="1456"/>
                    </a:cubicBezTo>
                    <a:lnTo>
                      <a:pt x="1658" y="1401"/>
                    </a:lnTo>
                    <a:lnTo>
                      <a:pt x="1658" y="1375"/>
                    </a:lnTo>
                    <a:cubicBezTo>
                      <a:pt x="1658" y="1361"/>
                      <a:pt x="1645" y="1348"/>
                      <a:pt x="1645" y="1335"/>
                    </a:cubicBezTo>
                    <a:cubicBezTo>
                      <a:pt x="1645" y="1306"/>
                      <a:pt x="1632" y="1267"/>
                      <a:pt x="1632" y="1237"/>
                    </a:cubicBezTo>
                    <a:cubicBezTo>
                      <a:pt x="1632" y="1224"/>
                      <a:pt x="1616" y="1211"/>
                      <a:pt x="1616" y="1198"/>
                    </a:cubicBezTo>
                    <a:cubicBezTo>
                      <a:pt x="1616" y="1185"/>
                      <a:pt x="1603" y="1172"/>
                      <a:pt x="1603" y="1156"/>
                    </a:cubicBezTo>
                    <a:cubicBezTo>
                      <a:pt x="1603" y="1130"/>
                      <a:pt x="1590" y="1117"/>
                      <a:pt x="1590" y="1091"/>
                    </a:cubicBezTo>
                    <a:cubicBezTo>
                      <a:pt x="1577" y="1074"/>
                      <a:pt x="1577" y="1061"/>
                      <a:pt x="1577" y="1048"/>
                    </a:cubicBezTo>
                    <a:cubicBezTo>
                      <a:pt x="1551" y="993"/>
                      <a:pt x="1521" y="927"/>
                      <a:pt x="1495" y="872"/>
                    </a:cubicBezTo>
                    <a:cubicBezTo>
                      <a:pt x="1495" y="859"/>
                      <a:pt x="1482" y="846"/>
                      <a:pt x="1482" y="829"/>
                    </a:cubicBezTo>
                    <a:cubicBezTo>
                      <a:pt x="1453" y="790"/>
                      <a:pt x="1440" y="748"/>
                      <a:pt x="1414" y="709"/>
                    </a:cubicBezTo>
                    <a:lnTo>
                      <a:pt x="1388" y="683"/>
                    </a:lnTo>
                    <a:cubicBezTo>
                      <a:pt x="1388" y="666"/>
                      <a:pt x="1371" y="640"/>
                      <a:pt x="1358" y="627"/>
                    </a:cubicBezTo>
                    <a:cubicBezTo>
                      <a:pt x="1319" y="558"/>
                      <a:pt x="1264" y="490"/>
                      <a:pt x="1208" y="438"/>
                    </a:cubicBezTo>
                    <a:cubicBezTo>
                      <a:pt x="1182" y="395"/>
                      <a:pt x="1156" y="369"/>
                      <a:pt x="1126" y="340"/>
                    </a:cubicBezTo>
                    <a:lnTo>
                      <a:pt x="1087" y="301"/>
                    </a:lnTo>
                    <a:lnTo>
                      <a:pt x="1074" y="288"/>
                    </a:lnTo>
                    <a:cubicBezTo>
                      <a:pt x="1061" y="288"/>
                      <a:pt x="1045" y="275"/>
                      <a:pt x="1045" y="258"/>
                    </a:cubicBezTo>
                    <a:cubicBezTo>
                      <a:pt x="911" y="150"/>
                      <a:pt x="774" y="69"/>
                      <a:pt x="653" y="30"/>
                    </a:cubicBezTo>
                    <a:cubicBezTo>
                      <a:pt x="589" y="11"/>
                      <a:pt x="527" y="1"/>
                      <a:pt x="4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71"/>
              <p:cNvSpPr/>
              <p:nvPr/>
            </p:nvSpPr>
            <p:spPr>
              <a:xfrm>
                <a:off x="4627925" y="1563825"/>
                <a:ext cx="32000" cy="17725"/>
              </a:xfrm>
              <a:custGeom>
                <a:avLst/>
                <a:gdLst/>
                <a:ahLst/>
                <a:cxnLst/>
                <a:rect l="l" t="t" r="r" b="b"/>
                <a:pathLst>
                  <a:path w="1280" h="709" extrusionOk="0">
                    <a:moveTo>
                      <a:pt x="360" y="1"/>
                    </a:moveTo>
                    <a:cubicBezTo>
                      <a:pt x="207" y="1"/>
                      <a:pt x="78" y="67"/>
                      <a:pt x="0" y="206"/>
                    </a:cubicBezTo>
                    <a:cubicBezTo>
                      <a:pt x="123" y="162"/>
                      <a:pt x="235" y="144"/>
                      <a:pt x="337" y="144"/>
                    </a:cubicBezTo>
                    <a:cubicBezTo>
                      <a:pt x="766" y="144"/>
                      <a:pt x="1005" y="464"/>
                      <a:pt x="1005" y="464"/>
                    </a:cubicBezTo>
                    <a:lnTo>
                      <a:pt x="1005" y="709"/>
                    </a:lnTo>
                    <a:cubicBezTo>
                      <a:pt x="1100" y="696"/>
                      <a:pt x="1198" y="696"/>
                      <a:pt x="1280" y="683"/>
                    </a:cubicBezTo>
                    <a:cubicBezTo>
                      <a:pt x="1280" y="666"/>
                      <a:pt x="1263" y="640"/>
                      <a:pt x="1250" y="627"/>
                    </a:cubicBezTo>
                    <a:cubicBezTo>
                      <a:pt x="1211" y="558"/>
                      <a:pt x="1156" y="490"/>
                      <a:pt x="1100" y="438"/>
                    </a:cubicBezTo>
                    <a:cubicBezTo>
                      <a:pt x="1074" y="395"/>
                      <a:pt x="1048" y="369"/>
                      <a:pt x="1018" y="340"/>
                    </a:cubicBezTo>
                    <a:lnTo>
                      <a:pt x="979" y="301"/>
                    </a:lnTo>
                    <a:lnTo>
                      <a:pt x="966" y="288"/>
                    </a:lnTo>
                    <a:cubicBezTo>
                      <a:pt x="953" y="288"/>
                      <a:pt x="937" y="275"/>
                      <a:pt x="937" y="258"/>
                    </a:cubicBezTo>
                    <a:cubicBezTo>
                      <a:pt x="803" y="150"/>
                      <a:pt x="666" y="69"/>
                      <a:pt x="545" y="30"/>
                    </a:cubicBezTo>
                    <a:cubicBezTo>
                      <a:pt x="481" y="11"/>
                      <a:pt x="419" y="1"/>
                      <a:pt x="36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71"/>
              <p:cNvSpPr/>
              <p:nvPr/>
            </p:nvSpPr>
            <p:spPr>
              <a:xfrm>
                <a:off x="4626850" y="1581525"/>
                <a:ext cx="27275" cy="24175"/>
              </a:xfrm>
              <a:custGeom>
                <a:avLst/>
                <a:gdLst/>
                <a:ahLst/>
                <a:cxnLst/>
                <a:rect l="l" t="t" r="r" b="b"/>
                <a:pathLst>
                  <a:path w="1091" h="967" extrusionOk="0">
                    <a:moveTo>
                      <a:pt x="1048" y="1"/>
                    </a:moveTo>
                    <a:cubicBezTo>
                      <a:pt x="833" y="17"/>
                      <a:pt x="610" y="22"/>
                      <a:pt x="425" y="22"/>
                    </a:cubicBezTo>
                    <a:cubicBezTo>
                      <a:pt x="179" y="22"/>
                      <a:pt x="1" y="14"/>
                      <a:pt x="1" y="14"/>
                    </a:cubicBezTo>
                    <a:lnTo>
                      <a:pt x="1" y="14"/>
                    </a:lnTo>
                    <a:cubicBezTo>
                      <a:pt x="1" y="14"/>
                      <a:pt x="219" y="301"/>
                      <a:pt x="438" y="383"/>
                    </a:cubicBezTo>
                    <a:cubicBezTo>
                      <a:pt x="653" y="448"/>
                      <a:pt x="1091" y="967"/>
                      <a:pt x="1091" y="967"/>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71"/>
              <p:cNvSpPr/>
              <p:nvPr/>
            </p:nvSpPr>
            <p:spPr>
              <a:xfrm>
                <a:off x="4637800" y="1564550"/>
                <a:ext cx="29225" cy="43525"/>
              </a:xfrm>
              <a:custGeom>
                <a:avLst/>
                <a:gdLst/>
                <a:ahLst/>
                <a:cxnLst/>
                <a:rect l="l" t="t" r="r" b="b"/>
                <a:pathLst>
                  <a:path w="1169" h="1741" extrusionOk="0">
                    <a:moveTo>
                      <a:pt x="150" y="1"/>
                    </a:moveTo>
                    <a:cubicBezTo>
                      <a:pt x="121" y="27"/>
                      <a:pt x="95" y="53"/>
                      <a:pt x="82" y="95"/>
                    </a:cubicBezTo>
                    <a:cubicBezTo>
                      <a:pt x="52" y="121"/>
                      <a:pt x="39" y="164"/>
                      <a:pt x="26" y="190"/>
                    </a:cubicBezTo>
                    <a:cubicBezTo>
                      <a:pt x="13" y="246"/>
                      <a:pt x="0" y="311"/>
                      <a:pt x="0" y="366"/>
                    </a:cubicBezTo>
                    <a:cubicBezTo>
                      <a:pt x="0" y="422"/>
                      <a:pt x="0" y="474"/>
                      <a:pt x="13" y="529"/>
                    </a:cubicBezTo>
                    <a:cubicBezTo>
                      <a:pt x="39" y="800"/>
                      <a:pt x="176" y="1127"/>
                      <a:pt x="395" y="1372"/>
                    </a:cubicBezTo>
                    <a:cubicBezTo>
                      <a:pt x="516" y="1509"/>
                      <a:pt x="653" y="1616"/>
                      <a:pt x="774" y="1672"/>
                    </a:cubicBezTo>
                    <a:cubicBezTo>
                      <a:pt x="868" y="1727"/>
                      <a:pt x="979" y="1740"/>
                      <a:pt x="1061" y="1740"/>
                    </a:cubicBezTo>
                    <a:lnTo>
                      <a:pt x="1087" y="1740"/>
                    </a:lnTo>
                    <a:cubicBezTo>
                      <a:pt x="1100" y="1740"/>
                      <a:pt x="1129" y="1740"/>
                      <a:pt x="1142" y="1727"/>
                    </a:cubicBezTo>
                    <a:cubicBezTo>
                      <a:pt x="1155" y="1659"/>
                      <a:pt x="1169" y="1590"/>
                      <a:pt x="1169" y="1522"/>
                    </a:cubicBezTo>
                    <a:cubicBezTo>
                      <a:pt x="1169" y="1496"/>
                      <a:pt x="1169" y="1453"/>
                      <a:pt x="1155" y="1427"/>
                    </a:cubicBezTo>
                    <a:lnTo>
                      <a:pt x="1155" y="1372"/>
                    </a:lnTo>
                    <a:lnTo>
                      <a:pt x="1155" y="1346"/>
                    </a:lnTo>
                    <a:cubicBezTo>
                      <a:pt x="1155" y="1332"/>
                      <a:pt x="1142" y="1319"/>
                      <a:pt x="1142" y="1306"/>
                    </a:cubicBezTo>
                    <a:cubicBezTo>
                      <a:pt x="1142" y="1277"/>
                      <a:pt x="1129" y="1238"/>
                      <a:pt x="1129" y="1208"/>
                    </a:cubicBezTo>
                    <a:cubicBezTo>
                      <a:pt x="1129" y="1195"/>
                      <a:pt x="1113" y="1182"/>
                      <a:pt x="1113" y="1169"/>
                    </a:cubicBezTo>
                    <a:cubicBezTo>
                      <a:pt x="1113" y="1156"/>
                      <a:pt x="1100" y="1143"/>
                      <a:pt x="1100" y="1127"/>
                    </a:cubicBezTo>
                    <a:cubicBezTo>
                      <a:pt x="1100" y="1101"/>
                      <a:pt x="1087" y="1088"/>
                      <a:pt x="1087" y="1062"/>
                    </a:cubicBezTo>
                    <a:cubicBezTo>
                      <a:pt x="1074" y="1045"/>
                      <a:pt x="1074" y="1032"/>
                      <a:pt x="1074" y="1019"/>
                    </a:cubicBezTo>
                    <a:cubicBezTo>
                      <a:pt x="1048" y="964"/>
                      <a:pt x="1018" y="898"/>
                      <a:pt x="992" y="843"/>
                    </a:cubicBezTo>
                    <a:cubicBezTo>
                      <a:pt x="992" y="830"/>
                      <a:pt x="979" y="817"/>
                      <a:pt x="979" y="800"/>
                    </a:cubicBezTo>
                    <a:cubicBezTo>
                      <a:pt x="950" y="761"/>
                      <a:pt x="937" y="719"/>
                      <a:pt x="911" y="680"/>
                    </a:cubicBezTo>
                    <a:cubicBezTo>
                      <a:pt x="898" y="654"/>
                      <a:pt x="868" y="624"/>
                      <a:pt x="855" y="598"/>
                    </a:cubicBezTo>
                    <a:cubicBezTo>
                      <a:pt x="816" y="529"/>
                      <a:pt x="761" y="461"/>
                      <a:pt x="705" y="409"/>
                    </a:cubicBezTo>
                    <a:cubicBezTo>
                      <a:pt x="679" y="366"/>
                      <a:pt x="653" y="340"/>
                      <a:pt x="623" y="311"/>
                    </a:cubicBezTo>
                    <a:lnTo>
                      <a:pt x="584" y="272"/>
                    </a:lnTo>
                    <a:lnTo>
                      <a:pt x="571" y="259"/>
                    </a:lnTo>
                    <a:cubicBezTo>
                      <a:pt x="558" y="259"/>
                      <a:pt x="542" y="246"/>
                      <a:pt x="542" y="229"/>
                    </a:cubicBezTo>
                    <a:cubicBezTo>
                      <a:pt x="408" y="121"/>
                      <a:pt x="271" y="40"/>
                      <a:pt x="1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71"/>
              <p:cNvSpPr/>
              <p:nvPr/>
            </p:nvSpPr>
            <p:spPr>
              <a:xfrm>
                <a:off x="4650675" y="1571000"/>
                <a:ext cx="9900" cy="18375"/>
              </a:xfrm>
              <a:custGeom>
                <a:avLst/>
                <a:gdLst/>
                <a:ahLst/>
                <a:cxnLst/>
                <a:rect l="l" t="t" r="r" b="b"/>
                <a:pathLst>
                  <a:path w="396" h="735" extrusionOk="0">
                    <a:moveTo>
                      <a:pt x="56" y="1"/>
                    </a:moveTo>
                    <a:cubicBezTo>
                      <a:pt x="27" y="27"/>
                      <a:pt x="1" y="40"/>
                      <a:pt x="1" y="40"/>
                    </a:cubicBezTo>
                    <a:lnTo>
                      <a:pt x="190" y="258"/>
                    </a:lnTo>
                    <a:lnTo>
                      <a:pt x="138" y="735"/>
                    </a:lnTo>
                    <a:lnTo>
                      <a:pt x="288" y="653"/>
                    </a:lnTo>
                    <a:lnTo>
                      <a:pt x="396" y="422"/>
                    </a:lnTo>
                    <a:cubicBezTo>
                      <a:pt x="383" y="396"/>
                      <a:pt x="353" y="366"/>
                      <a:pt x="340" y="340"/>
                    </a:cubicBezTo>
                    <a:cubicBezTo>
                      <a:pt x="301" y="271"/>
                      <a:pt x="246" y="203"/>
                      <a:pt x="190" y="151"/>
                    </a:cubicBezTo>
                    <a:cubicBezTo>
                      <a:pt x="164" y="108"/>
                      <a:pt x="138" y="82"/>
                      <a:pt x="108" y="53"/>
                    </a:cubicBezTo>
                    <a:lnTo>
                      <a:pt x="69"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71"/>
              <p:cNvSpPr/>
              <p:nvPr/>
            </p:nvSpPr>
            <p:spPr>
              <a:xfrm>
                <a:off x="4653375" y="1587325"/>
                <a:ext cx="12275" cy="28275"/>
              </a:xfrm>
              <a:custGeom>
                <a:avLst/>
                <a:gdLst/>
                <a:ahLst/>
                <a:cxnLst/>
                <a:rect l="l" t="t" r="r" b="b"/>
                <a:pathLst>
                  <a:path w="491" h="1131" extrusionOk="0">
                    <a:moveTo>
                      <a:pt x="180" y="0"/>
                    </a:moveTo>
                    <a:lnTo>
                      <a:pt x="30" y="82"/>
                    </a:lnTo>
                    <a:lnTo>
                      <a:pt x="0" y="284"/>
                    </a:lnTo>
                    <a:lnTo>
                      <a:pt x="151" y="761"/>
                    </a:lnTo>
                    <a:lnTo>
                      <a:pt x="219" y="980"/>
                    </a:lnTo>
                    <a:cubicBezTo>
                      <a:pt x="244" y="1029"/>
                      <a:pt x="187" y="1131"/>
                      <a:pt x="203" y="1131"/>
                    </a:cubicBezTo>
                    <a:cubicBezTo>
                      <a:pt x="203" y="1131"/>
                      <a:pt x="205" y="1130"/>
                      <a:pt x="206" y="1130"/>
                    </a:cubicBezTo>
                    <a:cubicBezTo>
                      <a:pt x="262" y="1130"/>
                      <a:pt x="382" y="1048"/>
                      <a:pt x="451" y="1006"/>
                    </a:cubicBezTo>
                    <a:lnTo>
                      <a:pt x="451" y="993"/>
                    </a:lnTo>
                    <a:cubicBezTo>
                      <a:pt x="464" y="967"/>
                      <a:pt x="477" y="937"/>
                      <a:pt x="490" y="924"/>
                    </a:cubicBezTo>
                    <a:cubicBezTo>
                      <a:pt x="490" y="911"/>
                      <a:pt x="477" y="898"/>
                      <a:pt x="477" y="885"/>
                    </a:cubicBezTo>
                    <a:lnTo>
                      <a:pt x="464" y="829"/>
                    </a:lnTo>
                    <a:lnTo>
                      <a:pt x="193" y="26"/>
                    </a:lnTo>
                    <a:lnTo>
                      <a:pt x="18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71"/>
              <p:cNvSpPr/>
              <p:nvPr/>
            </p:nvSpPr>
            <p:spPr>
              <a:xfrm>
                <a:off x="4626850" y="1571325"/>
                <a:ext cx="24175" cy="18050"/>
              </a:xfrm>
              <a:custGeom>
                <a:avLst/>
                <a:gdLst/>
                <a:ahLst/>
                <a:cxnLst/>
                <a:rect l="l" t="t" r="r" b="b"/>
                <a:pathLst>
                  <a:path w="967" h="722" extrusionOk="0">
                    <a:moveTo>
                      <a:pt x="164" y="1"/>
                    </a:moveTo>
                    <a:cubicBezTo>
                      <a:pt x="164" y="1"/>
                      <a:pt x="17" y="82"/>
                      <a:pt x="17" y="95"/>
                    </a:cubicBezTo>
                    <a:cubicBezTo>
                      <a:pt x="1" y="164"/>
                      <a:pt x="125" y="177"/>
                      <a:pt x="138" y="272"/>
                    </a:cubicBezTo>
                    <a:cubicBezTo>
                      <a:pt x="138" y="314"/>
                      <a:pt x="164" y="366"/>
                      <a:pt x="206" y="383"/>
                    </a:cubicBezTo>
                    <a:lnTo>
                      <a:pt x="804" y="627"/>
                    </a:lnTo>
                    <a:lnTo>
                      <a:pt x="967" y="722"/>
                    </a:lnTo>
                    <a:lnTo>
                      <a:pt x="967" y="327"/>
                    </a:lnTo>
                    <a:lnTo>
                      <a:pt x="941" y="314"/>
                    </a:lnTo>
                    <a:lnTo>
                      <a:pt x="21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71"/>
              <p:cNvSpPr/>
              <p:nvPr/>
            </p:nvSpPr>
            <p:spPr>
              <a:xfrm>
                <a:off x="4642525" y="1571825"/>
                <a:ext cx="16025" cy="25400"/>
              </a:xfrm>
              <a:custGeom>
                <a:avLst/>
                <a:gdLst/>
                <a:ahLst/>
                <a:cxnLst/>
                <a:rect l="l" t="t" r="r" b="b"/>
                <a:pathLst>
                  <a:path w="641" h="1016" extrusionOk="0">
                    <a:moveTo>
                      <a:pt x="351" y="0"/>
                    </a:moveTo>
                    <a:cubicBezTo>
                      <a:pt x="334" y="0"/>
                      <a:pt x="320" y="7"/>
                      <a:pt x="314" y="20"/>
                    </a:cubicBezTo>
                    <a:lnTo>
                      <a:pt x="0" y="660"/>
                    </a:lnTo>
                    <a:lnTo>
                      <a:pt x="314" y="1015"/>
                    </a:lnTo>
                    <a:lnTo>
                      <a:pt x="627" y="363"/>
                    </a:lnTo>
                    <a:cubicBezTo>
                      <a:pt x="640" y="333"/>
                      <a:pt x="627" y="294"/>
                      <a:pt x="598" y="252"/>
                    </a:cubicBezTo>
                    <a:cubicBezTo>
                      <a:pt x="572" y="212"/>
                      <a:pt x="532" y="170"/>
                      <a:pt x="503" y="131"/>
                    </a:cubicBezTo>
                    <a:cubicBezTo>
                      <a:pt x="477" y="88"/>
                      <a:pt x="434" y="62"/>
                      <a:pt x="408" y="20"/>
                    </a:cubicBezTo>
                    <a:cubicBezTo>
                      <a:pt x="389" y="7"/>
                      <a:pt x="368" y="0"/>
                      <a:pt x="3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71"/>
              <p:cNvSpPr/>
              <p:nvPr/>
            </p:nvSpPr>
            <p:spPr>
              <a:xfrm>
                <a:off x="4626200" y="1573350"/>
                <a:ext cx="21075" cy="18075"/>
              </a:xfrm>
              <a:custGeom>
                <a:avLst/>
                <a:gdLst/>
                <a:ahLst/>
                <a:cxnLst/>
                <a:rect l="l" t="t" r="r" b="b"/>
                <a:pathLst>
                  <a:path w="843" h="723" extrusionOk="0">
                    <a:moveTo>
                      <a:pt x="58" y="1"/>
                    </a:moveTo>
                    <a:cubicBezTo>
                      <a:pt x="39" y="1"/>
                      <a:pt x="27" y="15"/>
                      <a:pt x="27" y="40"/>
                    </a:cubicBezTo>
                    <a:cubicBezTo>
                      <a:pt x="14" y="109"/>
                      <a:pt x="1" y="191"/>
                      <a:pt x="14" y="272"/>
                    </a:cubicBezTo>
                    <a:cubicBezTo>
                      <a:pt x="14" y="315"/>
                      <a:pt x="43" y="367"/>
                      <a:pt x="82" y="396"/>
                    </a:cubicBezTo>
                    <a:lnTo>
                      <a:pt x="679" y="628"/>
                    </a:lnTo>
                    <a:lnTo>
                      <a:pt x="843" y="723"/>
                    </a:lnTo>
                    <a:lnTo>
                      <a:pt x="843" y="328"/>
                    </a:lnTo>
                    <a:lnTo>
                      <a:pt x="817" y="315"/>
                    </a:lnTo>
                    <a:lnTo>
                      <a:pt x="95" y="14"/>
                    </a:lnTo>
                    <a:cubicBezTo>
                      <a:pt x="81" y="5"/>
                      <a:pt x="69" y="1"/>
                      <a:pt x="5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71"/>
              <p:cNvSpPr/>
              <p:nvPr/>
            </p:nvSpPr>
            <p:spPr>
              <a:xfrm>
                <a:off x="4647250" y="1589350"/>
                <a:ext cx="14725" cy="26625"/>
              </a:xfrm>
              <a:custGeom>
                <a:avLst/>
                <a:gdLst/>
                <a:ahLst/>
                <a:cxnLst/>
                <a:rect l="l" t="t" r="r" b="b"/>
                <a:pathLst>
                  <a:path w="589" h="1065" extrusionOk="0">
                    <a:moveTo>
                      <a:pt x="275" y="1"/>
                    </a:moveTo>
                    <a:lnTo>
                      <a:pt x="1" y="83"/>
                    </a:lnTo>
                    <a:lnTo>
                      <a:pt x="99" y="285"/>
                    </a:lnTo>
                    <a:lnTo>
                      <a:pt x="314" y="993"/>
                    </a:lnTo>
                    <a:cubicBezTo>
                      <a:pt x="325" y="1027"/>
                      <a:pt x="369" y="1064"/>
                      <a:pt x="398" y="1064"/>
                    </a:cubicBezTo>
                    <a:cubicBezTo>
                      <a:pt x="402" y="1064"/>
                      <a:pt x="405" y="1063"/>
                      <a:pt x="409" y="1062"/>
                    </a:cubicBezTo>
                    <a:cubicBezTo>
                      <a:pt x="464" y="1049"/>
                      <a:pt x="520" y="1019"/>
                      <a:pt x="572" y="993"/>
                    </a:cubicBezTo>
                    <a:cubicBezTo>
                      <a:pt x="588" y="967"/>
                      <a:pt x="588" y="925"/>
                      <a:pt x="572" y="886"/>
                    </a:cubicBezTo>
                    <a:lnTo>
                      <a:pt x="275" y="27"/>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71"/>
              <p:cNvSpPr/>
              <p:nvPr/>
            </p:nvSpPr>
            <p:spPr>
              <a:xfrm>
                <a:off x="4628575" y="1574750"/>
                <a:ext cx="30950" cy="38800"/>
              </a:xfrm>
              <a:custGeom>
                <a:avLst/>
                <a:gdLst/>
                <a:ahLst/>
                <a:cxnLst/>
                <a:rect l="l" t="t" r="r" b="b"/>
                <a:pathLst>
                  <a:path w="1238" h="1552" extrusionOk="0">
                    <a:moveTo>
                      <a:pt x="927" y="1"/>
                    </a:moveTo>
                    <a:lnTo>
                      <a:pt x="764" y="392"/>
                    </a:lnTo>
                    <a:lnTo>
                      <a:pt x="13" y="66"/>
                    </a:lnTo>
                    <a:cubicBezTo>
                      <a:pt x="0" y="121"/>
                      <a:pt x="0" y="164"/>
                      <a:pt x="0" y="216"/>
                    </a:cubicBezTo>
                    <a:cubicBezTo>
                      <a:pt x="0" y="229"/>
                      <a:pt x="13" y="246"/>
                      <a:pt x="30" y="259"/>
                    </a:cubicBezTo>
                    <a:lnTo>
                      <a:pt x="640" y="503"/>
                    </a:lnTo>
                    <a:lnTo>
                      <a:pt x="927" y="817"/>
                    </a:lnTo>
                    <a:lnTo>
                      <a:pt x="1143" y="1535"/>
                    </a:lnTo>
                    <a:lnTo>
                      <a:pt x="1156" y="1551"/>
                    </a:lnTo>
                    <a:cubicBezTo>
                      <a:pt x="1185" y="1535"/>
                      <a:pt x="1211" y="1535"/>
                      <a:pt x="1237" y="1522"/>
                    </a:cubicBezTo>
                    <a:lnTo>
                      <a:pt x="927" y="611"/>
                    </a:lnTo>
                    <a:lnTo>
                      <a:pt x="1090" y="216"/>
                    </a:lnTo>
                    <a:cubicBezTo>
                      <a:pt x="1090" y="203"/>
                      <a:pt x="1090" y="190"/>
                      <a:pt x="1074" y="190"/>
                    </a:cubicBezTo>
                    <a:cubicBezTo>
                      <a:pt x="1048" y="148"/>
                      <a:pt x="1022" y="108"/>
                      <a:pt x="992" y="82"/>
                    </a:cubicBezTo>
                    <a:cubicBezTo>
                      <a:pt x="966" y="53"/>
                      <a:pt x="953" y="27"/>
                      <a:pt x="9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71"/>
              <p:cNvSpPr/>
              <p:nvPr/>
            </p:nvSpPr>
            <p:spPr>
              <a:xfrm>
                <a:off x="4968925" y="1669575"/>
                <a:ext cx="128225" cy="90850"/>
              </a:xfrm>
              <a:custGeom>
                <a:avLst/>
                <a:gdLst/>
                <a:ahLst/>
                <a:cxnLst/>
                <a:rect l="l" t="t" r="r" b="b"/>
                <a:pathLst>
                  <a:path w="5129" h="3634" extrusionOk="0">
                    <a:moveTo>
                      <a:pt x="5128" y="1"/>
                    </a:moveTo>
                    <a:lnTo>
                      <a:pt x="3973" y="830"/>
                    </a:lnTo>
                    <a:lnTo>
                      <a:pt x="2817" y="1593"/>
                    </a:lnTo>
                    <a:lnTo>
                      <a:pt x="1319" y="2354"/>
                    </a:lnTo>
                    <a:lnTo>
                      <a:pt x="125" y="2367"/>
                    </a:lnTo>
                    <a:lnTo>
                      <a:pt x="0" y="3633"/>
                    </a:lnTo>
                    <a:lnTo>
                      <a:pt x="1619" y="3428"/>
                    </a:lnTo>
                    <a:lnTo>
                      <a:pt x="4515" y="1757"/>
                    </a:lnTo>
                    <a:lnTo>
                      <a:pt x="5102" y="314"/>
                    </a:lnTo>
                    <a:lnTo>
                      <a:pt x="512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71"/>
              <p:cNvSpPr/>
              <p:nvPr/>
            </p:nvSpPr>
            <p:spPr>
              <a:xfrm>
                <a:off x="4994475" y="1686225"/>
                <a:ext cx="94175" cy="55825"/>
              </a:xfrm>
              <a:custGeom>
                <a:avLst/>
                <a:gdLst/>
                <a:ahLst/>
                <a:cxnLst/>
                <a:rect l="l" t="t" r="r" b="b"/>
                <a:pathLst>
                  <a:path w="3767" h="2233" extrusionOk="0">
                    <a:moveTo>
                      <a:pt x="3767" y="0"/>
                    </a:moveTo>
                    <a:lnTo>
                      <a:pt x="3140" y="95"/>
                    </a:lnTo>
                    <a:cubicBezTo>
                      <a:pt x="3140" y="95"/>
                      <a:pt x="2758" y="382"/>
                      <a:pt x="2229" y="683"/>
                    </a:cubicBezTo>
                    <a:cubicBezTo>
                      <a:pt x="1684" y="993"/>
                      <a:pt x="1018" y="1306"/>
                      <a:pt x="1018" y="1306"/>
                    </a:cubicBezTo>
                    <a:lnTo>
                      <a:pt x="0" y="2233"/>
                    </a:lnTo>
                    <a:cubicBezTo>
                      <a:pt x="0" y="2233"/>
                      <a:pt x="434" y="2096"/>
                      <a:pt x="610" y="2083"/>
                    </a:cubicBezTo>
                    <a:cubicBezTo>
                      <a:pt x="898" y="2070"/>
                      <a:pt x="2775" y="1074"/>
                      <a:pt x="2951" y="872"/>
                    </a:cubicBezTo>
                    <a:cubicBezTo>
                      <a:pt x="3153" y="640"/>
                      <a:pt x="3767" y="0"/>
                      <a:pt x="376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71"/>
              <p:cNvSpPr/>
              <p:nvPr/>
            </p:nvSpPr>
            <p:spPr>
              <a:xfrm>
                <a:off x="4924050" y="1693725"/>
                <a:ext cx="90100" cy="34050"/>
              </a:xfrm>
              <a:custGeom>
                <a:avLst/>
                <a:gdLst/>
                <a:ahLst/>
                <a:cxnLst/>
                <a:rect l="l" t="t" r="r" b="b"/>
                <a:pathLst>
                  <a:path w="3604" h="1362" extrusionOk="0">
                    <a:moveTo>
                      <a:pt x="0" y="1"/>
                    </a:moveTo>
                    <a:lnTo>
                      <a:pt x="859" y="856"/>
                    </a:lnTo>
                    <a:lnTo>
                      <a:pt x="1619" y="1362"/>
                    </a:lnTo>
                    <a:lnTo>
                      <a:pt x="3062" y="1362"/>
                    </a:lnTo>
                    <a:lnTo>
                      <a:pt x="3509" y="967"/>
                    </a:lnTo>
                    <a:lnTo>
                      <a:pt x="3604" y="722"/>
                    </a:lnTo>
                    <a:lnTo>
                      <a:pt x="2667" y="911"/>
                    </a:lnTo>
                    <a:lnTo>
                      <a:pt x="1525" y="761"/>
                    </a:lnTo>
                    <a:lnTo>
                      <a:pt x="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71"/>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61" y="1006"/>
                      <a:pt x="2204"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638" y="504"/>
                      <a:pt x="2582" y="491"/>
                      <a:pt x="2543" y="491"/>
                    </a:cubicBezTo>
                    <a:cubicBezTo>
                      <a:pt x="2191" y="435"/>
                      <a:pt x="1685" y="422"/>
                      <a:pt x="1345" y="353"/>
                    </a:cubicBezTo>
                    <a:cubicBezTo>
                      <a:pt x="1061" y="298"/>
                      <a:pt x="774" y="190"/>
                      <a:pt x="585" y="122"/>
                    </a:cubicBezTo>
                    <a:cubicBezTo>
                      <a:pt x="490" y="83"/>
                      <a:pt x="409" y="53"/>
                      <a:pt x="366" y="40"/>
                    </a:cubicBezTo>
                    <a:cubicBezTo>
                      <a:pt x="298" y="14"/>
                      <a:pt x="232" y="14"/>
                      <a:pt x="190"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71"/>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48" y="1006"/>
                      <a:pt x="2191"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569" y="598"/>
                      <a:pt x="2243" y="830"/>
                      <a:pt x="2080" y="856"/>
                    </a:cubicBezTo>
                    <a:cubicBezTo>
                      <a:pt x="2017" y="870"/>
                      <a:pt x="1906" y="875"/>
                      <a:pt x="1787" y="875"/>
                    </a:cubicBezTo>
                    <a:cubicBezTo>
                      <a:pt x="1550" y="875"/>
                      <a:pt x="1277" y="856"/>
                      <a:pt x="1277" y="856"/>
                    </a:cubicBezTo>
                    <a:cubicBezTo>
                      <a:pt x="1277" y="856"/>
                      <a:pt x="559" y="624"/>
                      <a:pt x="422" y="530"/>
                    </a:cubicBezTo>
                    <a:cubicBezTo>
                      <a:pt x="271" y="435"/>
                      <a:pt x="82" y="135"/>
                      <a:pt x="82" y="135"/>
                    </a:cubicBezTo>
                    <a:lnTo>
                      <a:pt x="19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71"/>
              <p:cNvSpPr/>
              <p:nvPr/>
            </p:nvSpPr>
            <p:spPr>
              <a:xfrm>
                <a:off x="5075325" y="1634900"/>
                <a:ext cx="23200" cy="43200"/>
              </a:xfrm>
              <a:custGeom>
                <a:avLst/>
                <a:gdLst/>
                <a:ahLst/>
                <a:cxnLst/>
                <a:rect l="l" t="t" r="r" b="b"/>
                <a:pathLst>
                  <a:path w="928" h="1728" extrusionOk="0">
                    <a:moveTo>
                      <a:pt x="559" y="0"/>
                    </a:moveTo>
                    <a:cubicBezTo>
                      <a:pt x="559" y="1"/>
                      <a:pt x="748" y="288"/>
                      <a:pt x="765" y="382"/>
                    </a:cubicBezTo>
                    <a:cubicBezTo>
                      <a:pt x="765" y="421"/>
                      <a:pt x="748" y="653"/>
                      <a:pt x="696" y="735"/>
                    </a:cubicBezTo>
                    <a:cubicBezTo>
                      <a:pt x="572" y="911"/>
                      <a:pt x="340" y="1293"/>
                      <a:pt x="125" y="1538"/>
                    </a:cubicBezTo>
                    <a:lnTo>
                      <a:pt x="1" y="1727"/>
                    </a:lnTo>
                    <a:cubicBezTo>
                      <a:pt x="6" y="1727"/>
                      <a:pt x="12" y="1727"/>
                      <a:pt x="18" y="1727"/>
                    </a:cubicBezTo>
                    <a:cubicBezTo>
                      <a:pt x="278" y="1727"/>
                      <a:pt x="723" y="1442"/>
                      <a:pt x="765" y="1388"/>
                    </a:cubicBezTo>
                    <a:cubicBezTo>
                      <a:pt x="791" y="1348"/>
                      <a:pt x="817" y="1319"/>
                      <a:pt x="830" y="1280"/>
                    </a:cubicBezTo>
                    <a:cubicBezTo>
                      <a:pt x="885" y="1061"/>
                      <a:pt x="911" y="872"/>
                      <a:pt x="928" y="872"/>
                    </a:cubicBezTo>
                    <a:cubicBezTo>
                      <a:pt x="928" y="872"/>
                      <a:pt x="911" y="653"/>
                      <a:pt x="817" y="421"/>
                    </a:cubicBezTo>
                    <a:cubicBezTo>
                      <a:pt x="722" y="206"/>
                      <a:pt x="559" y="1"/>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71"/>
              <p:cNvSpPr/>
              <p:nvPr/>
            </p:nvSpPr>
            <p:spPr>
              <a:xfrm>
                <a:off x="4994050" y="1683525"/>
                <a:ext cx="94275" cy="55425"/>
              </a:xfrm>
              <a:custGeom>
                <a:avLst/>
                <a:gdLst/>
                <a:ahLst/>
                <a:cxnLst/>
                <a:rect l="l" t="t" r="r" b="b"/>
                <a:pathLst>
                  <a:path w="3771" h="2217" extrusionOk="0">
                    <a:moveTo>
                      <a:pt x="3771" y="1"/>
                    </a:moveTo>
                    <a:lnTo>
                      <a:pt x="3131" y="69"/>
                    </a:lnTo>
                    <a:cubicBezTo>
                      <a:pt x="3131" y="69"/>
                      <a:pt x="2762" y="353"/>
                      <a:pt x="2220" y="653"/>
                    </a:cubicBezTo>
                    <a:cubicBezTo>
                      <a:pt x="1675" y="954"/>
                      <a:pt x="1009" y="1306"/>
                      <a:pt x="1009" y="1306"/>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71"/>
              <p:cNvSpPr/>
              <p:nvPr/>
            </p:nvSpPr>
            <p:spPr>
              <a:xfrm>
                <a:off x="4994050" y="1683525"/>
                <a:ext cx="94275" cy="55425"/>
              </a:xfrm>
              <a:custGeom>
                <a:avLst/>
                <a:gdLst/>
                <a:ahLst/>
                <a:cxnLst/>
                <a:rect l="l" t="t" r="r" b="b"/>
                <a:pathLst>
                  <a:path w="3771" h="2217" extrusionOk="0">
                    <a:moveTo>
                      <a:pt x="3771" y="1"/>
                    </a:moveTo>
                    <a:lnTo>
                      <a:pt x="3376" y="40"/>
                    </a:lnTo>
                    <a:cubicBezTo>
                      <a:pt x="3183" y="245"/>
                      <a:pt x="2886" y="559"/>
                      <a:pt x="2749" y="709"/>
                    </a:cubicBezTo>
                    <a:cubicBezTo>
                      <a:pt x="2573" y="911"/>
                      <a:pt x="696" y="1904"/>
                      <a:pt x="409" y="1917"/>
                    </a:cubicBezTo>
                    <a:cubicBezTo>
                      <a:pt x="383" y="1917"/>
                      <a:pt x="357" y="1917"/>
                      <a:pt x="314" y="1933"/>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71"/>
              <p:cNvSpPr/>
              <p:nvPr/>
            </p:nvSpPr>
            <p:spPr>
              <a:xfrm>
                <a:off x="5078425" y="1640000"/>
                <a:ext cx="17650" cy="33350"/>
              </a:xfrm>
              <a:custGeom>
                <a:avLst/>
                <a:gdLst/>
                <a:ahLst/>
                <a:cxnLst/>
                <a:rect l="l" t="t" r="r" b="b"/>
                <a:pathLst>
                  <a:path w="706" h="1334" extrusionOk="0">
                    <a:moveTo>
                      <a:pt x="569" y="0"/>
                    </a:moveTo>
                    <a:cubicBezTo>
                      <a:pt x="567" y="0"/>
                      <a:pt x="571" y="13"/>
                      <a:pt x="585" y="41"/>
                    </a:cubicBezTo>
                    <a:cubicBezTo>
                      <a:pt x="611" y="110"/>
                      <a:pt x="611" y="178"/>
                      <a:pt x="598" y="247"/>
                    </a:cubicBezTo>
                    <a:cubicBezTo>
                      <a:pt x="598" y="299"/>
                      <a:pt x="585" y="354"/>
                      <a:pt x="559" y="410"/>
                    </a:cubicBezTo>
                    <a:cubicBezTo>
                      <a:pt x="543" y="449"/>
                      <a:pt x="530" y="475"/>
                      <a:pt x="503" y="505"/>
                    </a:cubicBezTo>
                    <a:cubicBezTo>
                      <a:pt x="435" y="625"/>
                      <a:pt x="177" y="1063"/>
                      <a:pt x="53" y="1265"/>
                    </a:cubicBezTo>
                    <a:cubicBezTo>
                      <a:pt x="40" y="1278"/>
                      <a:pt x="27" y="1291"/>
                      <a:pt x="27" y="1308"/>
                    </a:cubicBezTo>
                    <a:cubicBezTo>
                      <a:pt x="14" y="1321"/>
                      <a:pt x="14" y="1334"/>
                      <a:pt x="1" y="1334"/>
                    </a:cubicBezTo>
                    <a:cubicBezTo>
                      <a:pt x="53" y="1334"/>
                      <a:pt x="95" y="1321"/>
                      <a:pt x="135" y="1308"/>
                    </a:cubicBezTo>
                    <a:cubicBezTo>
                      <a:pt x="327" y="1226"/>
                      <a:pt x="503" y="1007"/>
                      <a:pt x="598" y="789"/>
                    </a:cubicBezTo>
                    <a:cubicBezTo>
                      <a:pt x="680" y="638"/>
                      <a:pt x="706" y="492"/>
                      <a:pt x="706" y="394"/>
                    </a:cubicBezTo>
                    <a:cubicBezTo>
                      <a:pt x="685" y="189"/>
                      <a:pt x="578" y="0"/>
                      <a:pt x="56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71"/>
              <p:cNvSpPr/>
              <p:nvPr/>
            </p:nvSpPr>
            <p:spPr>
              <a:xfrm>
                <a:off x="4869300" y="1679750"/>
                <a:ext cx="62400" cy="62850"/>
              </a:xfrm>
              <a:custGeom>
                <a:avLst/>
                <a:gdLst/>
                <a:ahLst/>
                <a:cxnLst/>
                <a:rect l="l" t="t" r="r" b="b"/>
                <a:pathLst>
                  <a:path w="2496" h="2514" extrusionOk="0">
                    <a:moveTo>
                      <a:pt x="635" y="0"/>
                    </a:moveTo>
                    <a:cubicBezTo>
                      <a:pt x="421" y="0"/>
                      <a:pt x="283" y="115"/>
                      <a:pt x="0" y="191"/>
                    </a:cubicBezTo>
                    <a:cubicBezTo>
                      <a:pt x="1237" y="534"/>
                      <a:pt x="1701" y="1186"/>
                      <a:pt x="1932" y="1620"/>
                    </a:cubicBezTo>
                    <a:cubicBezTo>
                      <a:pt x="2151" y="2055"/>
                      <a:pt x="2314" y="2505"/>
                      <a:pt x="2314" y="2505"/>
                    </a:cubicBezTo>
                    <a:cubicBezTo>
                      <a:pt x="2317" y="2511"/>
                      <a:pt x="2320" y="2514"/>
                      <a:pt x="2324" y="2514"/>
                    </a:cubicBezTo>
                    <a:cubicBezTo>
                      <a:pt x="2392" y="2514"/>
                      <a:pt x="2496" y="1190"/>
                      <a:pt x="1142" y="152"/>
                    </a:cubicBezTo>
                    <a:cubicBezTo>
                      <a:pt x="916" y="40"/>
                      <a:pt x="762" y="0"/>
                      <a:pt x="635"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71"/>
              <p:cNvSpPr/>
              <p:nvPr/>
            </p:nvSpPr>
            <p:spPr>
              <a:xfrm>
                <a:off x="4850925" y="1675075"/>
                <a:ext cx="55425" cy="49600"/>
              </a:xfrm>
              <a:custGeom>
                <a:avLst/>
                <a:gdLst/>
                <a:ahLst/>
                <a:cxnLst/>
                <a:rect l="l" t="t" r="r" b="b"/>
                <a:pathLst>
                  <a:path w="2217" h="1984" extrusionOk="0">
                    <a:moveTo>
                      <a:pt x="1034" y="0"/>
                    </a:moveTo>
                    <a:cubicBezTo>
                      <a:pt x="887" y="0"/>
                      <a:pt x="786" y="51"/>
                      <a:pt x="683" y="94"/>
                    </a:cubicBezTo>
                    <a:cubicBezTo>
                      <a:pt x="219" y="296"/>
                      <a:pt x="1" y="978"/>
                      <a:pt x="56" y="1386"/>
                    </a:cubicBezTo>
                    <a:cubicBezTo>
                      <a:pt x="112" y="1794"/>
                      <a:pt x="206" y="1984"/>
                      <a:pt x="206" y="1984"/>
                    </a:cubicBezTo>
                    <a:cubicBezTo>
                      <a:pt x="206" y="1984"/>
                      <a:pt x="125" y="1318"/>
                      <a:pt x="232" y="1099"/>
                    </a:cubicBezTo>
                    <a:cubicBezTo>
                      <a:pt x="340" y="867"/>
                      <a:pt x="370" y="704"/>
                      <a:pt x="667" y="502"/>
                    </a:cubicBezTo>
                    <a:cubicBezTo>
                      <a:pt x="743" y="443"/>
                      <a:pt x="843" y="422"/>
                      <a:pt x="948" y="422"/>
                    </a:cubicBezTo>
                    <a:cubicBezTo>
                      <a:pt x="1236" y="422"/>
                      <a:pt x="1564" y="583"/>
                      <a:pt x="1564" y="583"/>
                    </a:cubicBezTo>
                    <a:lnTo>
                      <a:pt x="2217" y="910"/>
                    </a:lnTo>
                    <a:lnTo>
                      <a:pt x="1877" y="339"/>
                    </a:lnTo>
                    <a:cubicBezTo>
                      <a:pt x="1466" y="77"/>
                      <a:pt x="1215" y="0"/>
                      <a:pt x="1034"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71"/>
              <p:cNvSpPr/>
              <p:nvPr/>
            </p:nvSpPr>
            <p:spPr>
              <a:xfrm>
                <a:off x="4852975" y="1684050"/>
                <a:ext cx="77875" cy="85175"/>
              </a:xfrm>
              <a:custGeom>
                <a:avLst/>
                <a:gdLst/>
                <a:ahLst/>
                <a:cxnLst/>
                <a:rect l="l" t="t" r="r" b="b"/>
                <a:pathLst>
                  <a:path w="3115" h="3407" extrusionOk="0">
                    <a:moveTo>
                      <a:pt x="835" y="1"/>
                    </a:moveTo>
                    <a:cubicBezTo>
                      <a:pt x="342" y="1"/>
                      <a:pt x="0" y="395"/>
                      <a:pt x="0" y="1067"/>
                    </a:cubicBezTo>
                    <a:lnTo>
                      <a:pt x="95" y="1667"/>
                    </a:lnTo>
                    <a:lnTo>
                      <a:pt x="274" y="1762"/>
                    </a:lnTo>
                    <a:lnTo>
                      <a:pt x="177" y="1161"/>
                    </a:lnTo>
                    <a:cubicBezTo>
                      <a:pt x="177" y="564"/>
                      <a:pt x="478" y="220"/>
                      <a:pt x="916" y="220"/>
                    </a:cubicBezTo>
                    <a:cubicBezTo>
                      <a:pt x="1095" y="220"/>
                      <a:pt x="1298" y="278"/>
                      <a:pt x="1512" y="401"/>
                    </a:cubicBezTo>
                    <a:cubicBezTo>
                      <a:pt x="2246" y="835"/>
                      <a:pt x="2843" y="1870"/>
                      <a:pt x="2843" y="2712"/>
                    </a:cubicBezTo>
                    <a:lnTo>
                      <a:pt x="2938" y="3312"/>
                    </a:lnTo>
                    <a:lnTo>
                      <a:pt x="3075" y="3381"/>
                    </a:lnTo>
                    <a:lnTo>
                      <a:pt x="3114" y="3407"/>
                    </a:lnTo>
                    <a:lnTo>
                      <a:pt x="3020" y="2810"/>
                    </a:lnTo>
                    <a:cubicBezTo>
                      <a:pt x="3020" y="1856"/>
                      <a:pt x="2341" y="688"/>
                      <a:pt x="1512" y="211"/>
                    </a:cubicBezTo>
                    <a:cubicBezTo>
                      <a:pt x="1269" y="68"/>
                      <a:pt x="1039" y="1"/>
                      <a:pt x="83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71"/>
              <p:cNvSpPr/>
              <p:nvPr/>
            </p:nvSpPr>
            <p:spPr>
              <a:xfrm>
                <a:off x="4938000" y="1684175"/>
                <a:ext cx="162175" cy="83375"/>
              </a:xfrm>
              <a:custGeom>
                <a:avLst/>
                <a:gdLst/>
                <a:ahLst/>
                <a:cxnLst/>
                <a:rect l="l" t="t" r="r" b="b"/>
                <a:pathLst>
                  <a:path w="6487" h="3335" extrusionOk="0">
                    <a:moveTo>
                      <a:pt x="6486" y="1"/>
                    </a:moveTo>
                    <a:lnTo>
                      <a:pt x="6486" y="1"/>
                    </a:lnTo>
                    <a:cubicBezTo>
                      <a:pt x="6160" y="409"/>
                      <a:pt x="5915" y="572"/>
                      <a:pt x="5481" y="928"/>
                    </a:cubicBezTo>
                    <a:cubicBezTo>
                      <a:pt x="5060" y="1267"/>
                      <a:pt x="3454" y="2233"/>
                      <a:pt x="2925" y="2367"/>
                    </a:cubicBezTo>
                    <a:cubicBezTo>
                      <a:pt x="2539" y="2467"/>
                      <a:pt x="2162" y="2593"/>
                      <a:pt x="1704" y="2593"/>
                    </a:cubicBezTo>
                    <a:cubicBezTo>
                      <a:pt x="1530" y="2593"/>
                      <a:pt x="1345" y="2575"/>
                      <a:pt x="1143" y="2530"/>
                    </a:cubicBezTo>
                    <a:cubicBezTo>
                      <a:pt x="395" y="2354"/>
                      <a:pt x="1" y="2233"/>
                      <a:pt x="0" y="2233"/>
                    </a:cubicBezTo>
                    <a:lnTo>
                      <a:pt x="0" y="2233"/>
                    </a:lnTo>
                    <a:lnTo>
                      <a:pt x="121" y="2530"/>
                    </a:lnTo>
                    <a:cubicBezTo>
                      <a:pt x="121" y="2530"/>
                      <a:pt x="190" y="3278"/>
                      <a:pt x="598" y="3320"/>
                    </a:cubicBezTo>
                    <a:cubicBezTo>
                      <a:pt x="668" y="3330"/>
                      <a:pt x="749" y="3335"/>
                      <a:pt x="838" y="3335"/>
                    </a:cubicBezTo>
                    <a:cubicBezTo>
                      <a:pt x="1263" y="3335"/>
                      <a:pt x="1879" y="3230"/>
                      <a:pt x="2543" y="3062"/>
                    </a:cubicBezTo>
                    <a:cubicBezTo>
                      <a:pt x="3333" y="2857"/>
                      <a:pt x="5141" y="1701"/>
                      <a:pt x="5141" y="1701"/>
                    </a:cubicBezTo>
                    <a:lnTo>
                      <a:pt x="5820" y="1156"/>
                    </a:lnTo>
                    <a:lnTo>
                      <a:pt x="6271" y="477"/>
                    </a:lnTo>
                    <a:lnTo>
                      <a:pt x="6447" y="177"/>
                    </a:lnTo>
                    <a:lnTo>
                      <a:pt x="648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71"/>
              <p:cNvSpPr/>
              <p:nvPr/>
            </p:nvSpPr>
            <p:spPr>
              <a:xfrm>
                <a:off x="4927475" y="1695450"/>
                <a:ext cx="168275" cy="78525"/>
              </a:xfrm>
              <a:custGeom>
                <a:avLst/>
                <a:gdLst/>
                <a:ahLst/>
                <a:cxnLst/>
                <a:rect l="l" t="t" r="r" b="b"/>
                <a:pathLst>
                  <a:path w="6731" h="3141" extrusionOk="0">
                    <a:moveTo>
                      <a:pt x="6692" y="0"/>
                    </a:moveTo>
                    <a:lnTo>
                      <a:pt x="6636" y="39"/>
                    </a:lnTo>
                    <a:lnTo>
                      <a:pt x="6473" y="203"/>
                    </a:lnTo>
                    <a:lnTo>
                      <a:pt x="6284" y="408"/>
                    </a:lnTo>
                    <a:lnTo>
                      <a:pt x="5712" y="911"/>
                    </a:lnTo>
                    <a:lnTo>
                      <a:pt x="3806" y="2027"/>
                    </a:lnTo>
                    <a:lnTo>
                      <a:pt x="2337" y="2611"/>
                    </a:lnTo>
                    <a:cubicBezTo>
                      <a:pt x="2337" y="2611"/>
                      <a:pt x="1985" y="2693"/>
                      <a:pt x="1632" y="2719"/>
                    </a:cubicBezTo>
                    <a:cubicBezTo>
                      <a:pt x="1570" y="2725"/>
                      <a:pt x="1508" y="2728"/>
                      <a:pt x="1448" y="2728"/>
                    </a:cubicBezTo>
                    <a:cubicBezTo>
                      <a:pt x="1363" y="2728"/>
                      <a:pt x="1282" y="2721"/>
                      <a:pt x="1211" y="2706"/>
                    </a:cubicBezTo>
                    <a:lnTo>
                      <a:pt x="1169" y="2706"/>
                    </a:lnTo>
                    <a:cubicBezTo>
                      <a:pt x="816" y="2611"/>
                      <a:pt x="542" y="2079"/>
                      <a:pt x="542" y="2079"/>
                    </a:cubicBezTo>
                    <a:cubicBezTo>
                      <a:pt x="542" y="2079"/>
                      <a:pt x="177" y="2474"/>
                      <a:pt x="134" y="2598"/>
                    </a:cubicBezTo>
                    <a:cubicBezTo>
                      <a:pt x="108" y="2651"/>
                      <a:pt x="13" y="2762"/>
                      <a:pt x="0" y="2882"/>
                    </a:cubicBezTo>
                    <a:lnTo>
                      <a:pt x="95" y="2925"/>
                    </a:lnTo>
                    <a:lnTo>
                      <a:pt x="134" y="2951"/>
                    </a:lnTo>
                    <a:lnTo>
                      <a:pt x="1264" y="3140"/>
                    </a:lnTo>
                    <a:lnTo>
                      <a:pt x="1469" y="3114"/>
                    </a:lnTo>
                    <a:lnTo>
                      <a:pt x="2543" y="2908"/>
                    </a:lnTo>
                    <a:lnTo>
                      <a:pt x="3917" y="2337"/>
                    </a:lnTo>
                    <a:lnTo>
                      <a:pt x="5588" y="1374"/>
                    </a:lnTo>
                    <a:lnTo>
                      <a:pt x="6310" y="735"/>
                    </a:lnTo>
                    <a:lnTo>
                      <a:pt x="6692" y="190"/>
                    </a:lnTo>
                    <a:lnTo>
                      <a:pt x="6731" y="39"/>
                    </a:lnTo>
                    <a:lnTo>
                      <a:pt x="6692" y="39"/>
                    </a:lnTo>
                    <a:lnTo>
                      <a:pt x="669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71"/>
              <p:cNvSpPr/>
              <p:nvPr/>
            </p:nvSpPr>
            <p:spPr>
              <a:xfrm>
                <a:off x="4985900" y="1705500"/>
                <a:ext cx="98675" cy="55250"/>
              </a:xfrm>
              <a:custGeom>
                <a:avLst/>
                <a:gdLst/>
                <a:ahLst/>
                <a:cxnLst/>
                <a:rect l="l" t="t" r="r" b="b"/>
                <a:pathLst>
                  <a:path w="3947" h="2210" extrusionOk="0">
                    <a:moveTo>
                      <a:pt x="3929" y="0"/>
                    </a:moveTo>
                    <a:cubicBezTo>
                      <a:pt x="3856" y="0"/>
                      <a:pt x="3637" y="168"/>
                      <a:pt x="3552" y="277"/>
                    </a:cubicBezTo>
                    <a:cubicBezTo>
                      <a:pt x="3457" y="385"/>
                      <a:pt x="2873" y="728"/>
                      <a:pt x="2383" y="1012"/>
                    </a:cubicBezTo>
                    <a:cubicBezTo>
                      <a:pt x="1894" y="1299"/>
                      <a:pt x="1091" y="1707"/>
                      <a:pt x="777" y="1772"/>
                    </a:cubicBezTo>
                    <a:cubicBezTo>
                      <a:pt x="464" y="1828"/>
                      <a:pt x="245" y="1922"/>
                      <a:pt x="0" y="2209"/>
                    </a:cubicBezTo>
                    <a:cubicBezTo>
                      <a:pt x="722" y="1991"/>
                      <a:pt x="1198" y="1870"/>
                      <a:pt x="2109" y="1364"/>
                    </a:cubicBezTo>
                    <a:cubicBezTo>
                      <a:pt x="3036" y="848"/>
                      <a:pt x="3470" y="522"/>
                      <a:pt x="3470" y="522"/>
                    </a:cubicBezTo>
                    <a:cubicBezTo>
                      <a:pt x="3470" y="522"/>
                      <a:pt x="3878" y="169"/>
                      <a:pt x="3947" y="6"/>
                    </a:cubicBezTo>
                    <a:cubicBezTo>
                      <a:pt x="3943" y="2"/>
                      <a:pt x="3936" y="0"/>
                      <a:pt x="392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71"/>
              <p:cNvSpPr/>
              <p:nvPr/>
            </p:nvSpPr>
            <p:spPr>
              <a:xfrm>
                <a:off x="4572825" y="1456750"/>
                <a:ext cx="17325" cy="33000"/>
              </a:xfrm>
              <a:custGeom>
                <a:avLst/>
                <a:gdLst/>
                <a:ahLst/>
                <a:cxnLst/>
                <a:rect l="l" t="t" r="r" b="b"/>
                <a:pathLst>
                  <a:path w="693" h="1320" extrusionOk="0">
                    <a:moveTo>
                      <a:pt x="693" y="1"/>
                    </a:moveTo>
                    <a:lnTo>
                      <a:pt x="177" y="530"/>
                    </a:lnTo>
                    <a:lnTo>
                      <a:pt x="96" y="788"/>
                    </a:lnTo>
                    <a:lnTo>
                      <a:pt x="1" y="1320"/>
                    </a:lnTo>
                    <a:lnTo>
                      <a:pt x="314" y="980"/>
                    </a:lnTo>
                    <a:lnTo>
                      <a:pt x="314" y="693"/>
                    </a:lnTo>
                    <a:lnTo>
                      <a:pt x="220" y="530"/>
                    </a:lnTo>
                    <a:lnTo>
                      <a:pt x="641" y="83"/>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71"/>
              <p:cNvSpPr/>
              <p:nvPr/>
            </p:nvSpPr>
            <p:spPr>
              <a:xfrm>
                <a:off x="4577250" y="1472350"/>
                <a:ext cx="21075" cy="28575"/>
              </a:xfrm>
              <a:custGeom>
                <a:avLst/>
                <a:gdLst/>
                <a:ahLst/>
                <a:cxnLst/>
                <a:rect l="l" t="t" r="r" b="b"/>
                <a:pathLst>
                  <a:path w="843" h="1143" extrusionOk="0">
                    <a:moveTo>
                      <a:pt x="95" y="0"/>
                    </a:moveTo>
                    <a:cubicBezTo>
                      <a:pt x="82" y="43"/>
                      <a:pt x="43" y="219"/>
                      <a:pt x="43" y="219"/>
                    </a:cubicBezTo>
                    <a:lnTo>
                      <a:pt x="0" y="559"/>
                    </a:lnTo>
                    <a:lnTo>
                      <a:pt x="108" y="735"/>
                    </a:lnTo>
                    <a:lnTo>
                      <a:pt x="640" y="1143"/>
                    </a:lnTo>
                    <a:lnTo>
                      <a:pt x="829" y="1130"/>
                    </a:lnTo>
                    <a:lnTo>
                      <a:pt x="842" y="1061"/>
                    </a:lnTo>
                    <a:lnTo>
                      <a:pt x="627" y="722"/>
                    </a:lnTo>
                    <a:lnTo>
                      <a:pt x="232" y="219"/>
                    </a:lnTo>
                    <a:cubicBezTo>
                      <a:pt x="232" y="219"/>
                      <a:pt x="150" y="98"/>
                      <a:pt x="95"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71"/>
              <p:cNvSpPr/>
              <p:nvPr/>
            </p:nvSpPr>
            <p:spPr>
              <a:xfrm>
                <a:off x="4787025" y="1481575"/>
                <a:ext cx="134025" cy="164925"/>
              </a:xfrm>
              <a:custGeom>
                <a:avLst/>
                <a:gdLst/>
                <a:ahLst/>
                <a:cxnLst/>
                <a:rect l="l" t="t" r="r" b="b"/>
                <a:pathLst>
                  <a:path w="5361" h="6597" extrusionOk="0">
                    <a:moveTo>
                      <a:pt x="5360" y="0"/>
                    </a:moveTo>
                    <a:lnTo>
                      <a:pt x="1" y="3101"/>
                    </a:lnTo>
                    <a:lnTo>
                      <a:pt x="2952" y="6597"/>
                    </a:lnTo>
                    <a:lnTo>
                      <a:pt x="3755" y="6352"/>
                    </a:lnTo>
                    <a:cubicBezTo>
                      <a:pt x="3755" y="6352"/>
                      <a:pt x="3347" y="6202"/>
                      <a:pt x="3170" y="6133"/>
                    </a:cubicBezTo>
                    <a:cubicBezTo>
                      <a:pt x="2978" y="6065"/>
                      <a:pt x="2651" y="5523"/>
                      <a:pt x="2015" y="4759"/>
                    </a:cubicBezTo>
                    <a:cubicBezTo>
                      <a:pt x="1375" y="3999"/>
                      <a:pt x="367" y="3075"/>
                      <a:pt x="367" y="3075"/>
                    </a:cubicBezTo>
                    <a:cubicBezTo>
                      <a:pt x="367" y="3075"/>
                      <a:pt x="1049" y="2788"/>
                      <a:pt x="1457" y="2585"/>
                    </a:cubicBezTo>
                    <a:cubicBezTo>
                      <a:pt x="1878" y="2380"/>
                      <a:pt x="3742" y="1332"/>
                      <a:pt x="4218" y="1019"/>
                    </a:cubicBezTo>
                    <a:cubicBezTo>
                      <a:pt x="4678" y="722"/>
                      <a:pt x="5318" y="121"/>
                      <a:pt x="5318" y="121"/>
                    </a:cubicBezTo>
                    <a:lnTo>
                      <a:pt x="5360" y="13"/>
                    </a:lnTo>
                    <a:lnTo>
                      <a:pt x="536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71"/>
              <p:cNvSpPr/>
              <p:nvPr/>
            </p:nvSpPr>
            <p:spPr>
              <a:xfrm>
                <a:off x="4834600" y="1635125"/>
                <a:ext cx="5825" cy="10650"/>
              </a:xfrm>
              <a:custGeom>
                <a:avLst/>
                <a:gdLst/>
                <a:ahLst/>
                <a:cxnLst/>
                <a:rect l="l" t="t" r="r" b="b"/>
                <a:pathLst>
                  <a:path w="233" h="426" extrusionOk="0">
                    <a:moveTo>
                      <a:pt x="143" y="0"/>
                    </a:moveTo>
                    <a:cubicBezTo>
                      <a:pt x="122" y="0"/>
                      <a:pt x="101" y="4"/>
                      <a:pt x="82" y="17"/>
                    </a:cubicBezTo>
                    <a:cubicBezTo>
                      <a:pt x="56" y="34"/>
                      <a:pt x="43" y="73"/>
                      <a:pt x="56" y="141"/>
                    </a:cubicBezTo>
                    <a:cubicBezTo>
                      <a:pt x="82" y="305"/>
                      <a:pt x="14" y="386"/>
                      <a:pt x="1" y="386"/>
                    </a:cubicBezTo>
                    <a:lnTo>
                      <a:pt x="43" y="425"/>
                    </a:lnTo>
                    <a:cubicBezTo>
                      <a:pt x="43" y="412"/>
                      <a:pt x="138" y="318"/>
                      <a:pt x="96" y="128"/>
                    </a:cubicBezTo>
                    <a:cubicBezTo>
                      <a:pt x="96" y="99"/>
                      <a:pt x="96" y="73"/>
                      <a:pt x="112" y="60"/>
                    </a:cubicBezTo>
                    <a:cubicBezTo>
                      <a:pt x="121" y="51"/>
                      <a:pt x="133" y="48"/>
                      <a:pt x="146" y="48"/>
                    </a:cubicBezTo>
                    <a:cubicBezTo>
                      <a:pt x="172" y="48"/>
                      <a:pt x="202" y="60"/>
                      <a:pt x="220" y="60"/>
                    </a:cubicBezTo>
                    <a:lnTo>
                      <a:pt x="233" y="17"/>
                    </a:lnTo>
                    <a:cubicBezTo>
                      <a:pt x="224" y="17"/>
                      <a:pt x="185" y="0"/>
                      <a:pt x="143"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71"/>
              <p:cNvSpPr/>
              <p:nvPr/>
            </p:nvSpPr>
            <p:spPr>
              <a:xfrm>
                <a:off x="4837375" y="1633575"/>
                <a:ext cx="9500" cy="6475"/>
              </a:xfrm>
              <a:custGeom>
                <a:avLst/>
                <a:gdLst/>
                <a:ahLst/>
                <a:cxnLst/>
                <a:rect l="l" t="t" r="r" b="b"/>
                <a:pathLst>
                  <a:path w="380" h="259" extrusionOk="0">
                    <a:moveTo>
                      <a:pt x="216" y="0"/>
                    </a:moveTo>
                    <a:cubicBezTo>
                      <a:pt x="126" y="0"/>
                      <a:pt x="1" y="40"/>
                      <a:pt x="1" y="40"/>
                    </a:cubicBezTo>
                    <a:lnTo>
                      <a:pt x="96" y="135"/>
                    </a:lnTo>
                    <a:lnTo>
                      <a:pt x="53" y="259"/>
                    </a:lnTo>
                    <a:lnTo>
                      <a:pt x="203" y="259"/>
                    </a:lnTo>
                    <a:cubicBezTo>
                      <a:pt x="203" y="259"/>
                      <a:pt x="298" y="243"/>
                      <a:pt x="340" y="203"/>
                    </a:cubicBezTo>
                    <a:cubicBezTo>
                      <a:pt x="379" y="177"/>
                      <a:pt x="353" y="53"/>
                      <a:pt x="285" y="14"/>
                    </a:cubicBezTo>
                    <a:cubicBezTo>
                      <a:pt x="269" y="4"/>
                      <a:pt x="244" y="0"/>
                      <a:pt x="21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71"/>
              <p:cNvSpPr/>
              <p:nvPr/>
            </p:nvSpPr>
            <p:spPr>
              <a:xfrm>
                <a:off x="4836000" y="1634900"/>
                <a:ext cx="5500" cy="3125"/>
              </a:xfrm>
              <a:custGeom>
                <a:avLst/>
                <a:gdLst/>
                <a:ahLst/>
                <a:cxnLst/>
                <a:rect l="l" t="t" r="r" b="b"/>
                <a:pathLst>
                  <a:path w="220" h="125" extrusionOk="0">
                    <a:moveTo>
                      <a:pt x="121" y="0"/>
                    </a:moveTo>
                    <a:lnTo>
                      <a:pt x="0" y="108"/>
                    </a:lnTo>
                    <a:lnTo>
                      <a:pt x="219" y="124"/>
                    </a:lnTo>
                    <a:lnTo>
                      <a:pt x="219" y="124"/>
                    </a:lnTo>
                    <a:lnTo>
                      <a:pt x="137" y="56"/>
                    </a:lnTo>
                    <a:lnTo>
                      <a:pt x="12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71"/>
              <p:cNvSpPr/>
              <p:nvPr/>
            </p:nvSpPr>
            <p:spPr>
              <a:xfrm>
                <a:off x="4813875" y="1641800"/>
                <a:ext cx="24175" cy="26725"/>
              </a:xfrm>
              <a:custGeom>
                <a:avLst/>
                <a:gdLst/>
                <a:ahLst/>
                <a:cxnLst/>
                <a:rect l="l" t="t" r="r" b="b"/>
                <a:pathLst>
                  <a:path w="967" h="1069" extrusionOk="0">
                    <a:moveTo>
                      <a:pt x="614" y="0"/>
                    </a:moveTo>
                    <a:cubicBezTo>
                      <a:pt x="506" y="0"/>
                      <a:pt x="408" y="79"/>
                      <a:pt x="353" y="188"/>
                    </a:cubicBezTo>
                    <a:cubicBezTo>
                      <a:pt x="353" y="188"/>
                      <a:pt x="177" y="420"/>
                      <a:pt x="69" y="635"/>
                    </a:cubicBezTo>
                    <a:cubicBezTo>
                      <a:pt x="14" y="730"/>
                      <a:pt x="1" y="854"/>
                      <a:pt x="109" y="961"/>
                    </a:cubicBezTo>
                    <a:cubicBezTo>
                      <a:pt x="125" y="974"/>
                      <a:pt x="125" y="974"/>
                      <a:pt x="138" y="991"/>
                    </a:cubicBezTo>
                    <a:cubicBezTo>
                      <a:pt x="181" y="1025"/>
                      <a:pt x="238" y="1068"/>
                      <a:pt x="314" y="1068"/>
                    </a:cubicBezTo>
                    <a:cubicBezTo>
                      <a:pt x="383" y="1068"/>
                      <a:pt x="468" y="1033"/>
                      <a:pt x="572" y="922"/>
                    </a:cubicBezTo>
                    <a:cubicBezTo>
                      <a:pt x="778" y="704"/>
                      <a:pt x="872" y="446"/>
                      <a:pt x="898" y="377"/>
                    </a:cubicBezTo>
                    <a:cubicBezTo>
                      <a:pt x="925" y="309"/>
                      <a:pt x="967" y="214"/>
                      <a:pt x="778" y="64"/>
                    </a:cubicBezTo>
                    <a:cubicBezTo>
                      <a:pt x="724" y="19"/>
                      <a:pt x="668" y="0"/>
                      <a:pt x="614"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71"/>
              <p:cNvSpPr/>
              <p:nvPr/>
            </p:nvSpPr>
            <p:spPr>
              <a:xfrm>
                <a:off x="4816250" y="1642225"/>
                <a:ext cx="21150" cy="24900"/>
              </a:xfrm>
              <a:custGeom>
                <a:avLst/>
                <a:gdLst/>
                <a:ahLst/>
                <a:cxnLst/>
                <a:rect l="l" t="t" r="r" b="b"/>
                <a:pathLst>
                  <a:path w="846" h="996" extrusionOk="0">
                    <a:moveTo>
                      <a:pt x="579" y="1"/>
                    </a:moveTo>
                    <a:cubicBezTo>
                      <a:pt x="568" y="1"/>
                      <a:pt x="556" y="3"/>
                      <a:pt x="546" y="8"/>
                    </a:cubicBezTo>
                    <a:cubicBezTo>
                      <a:pt x="451" y="60"/>
                      <a:pt x="327" y="252"/>
                      <a:pt x="219" y="429"/>
                    </a:cubicBezTo>
                    <a:cubicBezTo>
                      <a:pt x="111" y="605"/>
                      <a:pt x="0" y="713"/>
                      <a:pt x="138" y="876"/>
                    </a:cubicBezTo>
                    <a:cubicBezTo>
                      <a:pt x="218" y="964"/>
                      <a:pt x="274" y="996"/>
                      <a:pt x="323" y="996"/>
                    </a:cubicBezTo>
                    <a:cubicBezTo>
                      <a:pt x="357" y="996"/>
                      <a:pt x="388" y="980"/>
                      <a:pt x="422" y="957"/>
                    </a:cubicBezTo>
                    <a:cubicBezTo>
                      <a:pt x="490" y="905"/>
                      <a:pt x="601" y="781"/>
                      <a:pt x="722" y="566"/>
                    </a:cubicBezTo>
                    <a:cubicBezTo>
                      <a:pt x="846" y="334"/>
                      <a:pt x="830" y="279"/>
                      <a:pt x="816" y="197"/>
                    </a:cubicBezTo>
                    <a:cubicBezTo>
                      <a:pt x="793" y="136"/>
                      <a:pt x="672" y="1"/>
                      <a:pt x="579"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71"/>
              <p:cNvSpPr/>
              <p:nvPr/>
            </p:nvSpPr>
            <p:spPr>
              <a:xfrm>
                <a:off x="4953250" y="1657000"/>
                <a:ext cx="135075" cy="55150"/>
              </a:xfrm>
              <a:custGeom>
                <a:avLst/>
                <a:gdLst/>
                <a:ahLst/>
                <a:cxnLst/>
                <a:rect l="l" t="t" r="r" b="b"/>
                <a:pathLst>
                  <a:path w="5403" h="2206" extrusionOk="0">
                    <a:moveTo>
                      <a:pt x="5403" y="1"/>
                    </a:moveTo>
                    <a:lnTo>
                      <a:pt x="4450" y="598"/>
                    </a:lnTo>
                    <a:lnTo>
                      <a:pt x="3836" y="774"/>
                    </a:lnTo>
                    <a:cubicBezTo>
                      <a:pt x="3836" y="774"/>
                      <a:pt x="3526" y="1169"/>
                      <a:pt x="3213" y="1293"/>
                    </a:cubicBezTo>
                    <a:cubicBezTo>
                      <a:pt x="2886" y="1401"/>
                      <a:pt x="2410" y="1754"/>
                      <a:pt x="2410" y="1754"/>
                    </a:cubicBezTo>
                    <a:cubicBezTo>
                      <a:pt x="2410" y="1754"/>
                      <a:pt x="2436" y="1728"/>
                      <a:pt x="2057" y="1728"/>
                    </a:cubicBezTo>
                    <a:cubicBezTo>
                      <a:pt x="1696" y="1728"/>
                      <a:pt x="1415" y="2041"/>
                      <a:pt x="1275" y="2041"/>
                    </a:cubicBezTo>
                    <a:cubicBezTo>
                      <a:pt x="1273" y="2041"/>
                      <a:pt x="1270" y="2041"/>
                      <a:pt x="1267" y="2041"/>
                    </a:cubicBezTo>
                    <a:cubicBezTo>
                      <a:pt x="1130" y="2041"/>
                      <a:pt x="1" y="1946"/>
                      <a:pt x="1" y="1946"/>
                    </a:cubicBezTo>
                    <a:lnTo>
                      <a:pt x="1" y="1946"/>
                    </a:lnTo>
                    <a:cubicBezTo>
                      <a:pt x="1" y="1946"/>
                      <a:pt x="370" y="2096"/>
                      <a:pt x="1049" y="2178"/>
                    </a:cubicBezTo>
                    <a:cubicBezTo>
                      <a:pt x="1089" y="2178"/>
                      <a:pt x="1409" y="2206"/>
                      <a:pt x="1691" y="2206"/>
                    </a:cubicBezTo>
                    <a:cubicBezTo>
                      <a:pt x="1797" y="2206"/>
                      <a:pt x="1897" y="2202"/>
                      <a:pt x="1976" y="2191"/>
                    </a:cubicBezTo>
                    <a:cubicBezTo>
                      <a:pt x="2259" y="2149"/>
                      <a:pt x="2641" y="1998"/>
                      <a:pt x="2641" y="1998"/>
                    </a:cubicBezTo>
                    <a:lnTo>
                      <a:pt x="4694" y="856"/>
                    </a:lnTo>
                    <a:lnTo>
                      <a:pt x="540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71"/>
              <p:cNvSpPr/>
              <p:nvPr/>
            </p:nvSpPr>
            <p:spPr>
              <a:xfrm>
                <a:off x="4878825" y="1656675"/>
                <a:ext cx="81975" cy="49650"/>
              </a:xfrm>
              <a:custGeom>
                <a:avLst/>
                <a:gdLst/>
                <a:ahLst/>
                <a:cxnLst/>
                <a:rect l="l" t="t" r="r" b="b"/>
                <a:pathLst>
                  <a:path w="3279" h="1986" extrusionOk="0">
                    <a:moveTo>
                      <a:pt x="1" y="1"/>
                    </a:moveTo>
                    <a:lnTo>
                      <a:pt x="1333" y="898"/>
                    </a:lnTo>
                    <a:lnTo>
                      <a:pt x="2978" y="1959"/>
                    </a:lnTo>
                    <a:lnTo>
                      <a:pt x="3278" y="1985"/>
                    </a:lnTo>
                    <a:lnTo>
                      <a:pt x="2178" y="530"/>
                    </a:lnTo>
                    <a:lnTo>
                      <a:pt x="1401" y="543"/>
                    </a:lnTo>
                    <a:lnTo>
                      <a:pt x="118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71"/>
              <p:cNvSpPr/>
              <p:nvPr/>
            </p:nvSpPr>
            <p:spPr>
              <a:xfrm>
                <a:off x="4933275" y="1596125"/>
                <a:ext cx="151950" cy="110200"/>
              </a:xfrm>
              <a:custGeom>
                <a:avLst/>
                <a:gdLst/>
                <a:ahLst/>
                <a:cxnLst/>
                <a:rect l="l" t="t" r="r" b="b"/>
                <a:pathLst>
                  <a:path w="6078" h="4408" extrusionOk="0">
                    <a:moveTo>
                      <a:pt x="5059" y="1"/>
                    </a:moveTo>
                    <a:lnTo>
                      <a:pt x="3153" y="1169"/>
                    </a:lnTo>
                    <a:lnTo>
                      <a:pt x="1426" y="1865"/>
                    </a:lnTo>
                    <a:lnTo>
                      <a:pt x="0" y="2952"/>
                    </a:lnTo>
                    <a:lnTo>
                      <a:pt x="1100" y="4407"/>
                    </a:lnTo>
                    <a:lnTo>
                      <a:pt x="2461" y="3278"/>
                    </a:lnTo>
                    <a:lnTo>
                      <a:pt x="4351" y="2544"/>
                    </a:lnTo>
                    <a:lnTo>
                      <a:pt x="6078" y="1564"/>
                    </a:lnTo>
                    <a:lnTo>
                      <a:pt x="505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71"/>
              <p:cNvSpPr/>
              <p:nvPr/>
            </p:nvSpPr>
            <p:spPr>
              <a:xfrm>
                <a:off x="4913850" y="1596125"/>
                <a:ext cx="145925" cy="74125"/>
              </a:xfrm>
              <a:custGeom>
                <a:avLst/>
                <a:gdLst/>
                <a:ahLst/>
                <a:cxnLst/>
                <a:rect l="l" t="t" r="r" b="b"/>
                <a:pathLst>
                  <a:path w="5837" h="2965" extrusionOk="0">
                    <a:moveTo>
                      <a:pt x="5046" y="1"/>
                    </a:moveTo>
                    <a:lnTo>
                      <a:pt x="3741" y="980"/>
                    </a:lnTo>
                    <a:lnTo>
                      <a:pt x="1838" y="1715"/>
                    </a:lnTo>
                    <a:lnTo>
                      <a:pt x="0" y="2965"/>
                    </a:lnTo>
                    <a:lnTo>
                      <a:pt x="777" y="2952"/>
                    </a:lnTo>
                    <a:lnTo>
                      <a:pt x="2203" y="1865"/>
                    </a:lnTo>
                    <a:lnTo>
                      <a:pt x="3930" y="1169"/>
                    </a:lnTo>
                    <a:lnTo>
                      <a:pt x="583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71"/>
              <p:cNvSpPr/>
              <p:nvPr/>
            </p:nvSpPr>
            <p:spPr>
              <a:xfrm>
                <a:off x="4908375" y="1582500"/>
                <a:ext cx="131650" cy="87750"/>
              </a:xfrm>
              <a:custGeom>
                <a:avLst/>
                <a:gdLst/>
                <a:ahLst/>
                <a:cxnLst/>
                <a:rect l="l" t="t" r="r" b="b"/>
                <a:pathLst>
                  <a:path w="5266" h="3510" extrusionOk="0">
                    <a:moveTo>
                      <a:pt x="5047" y="1"/>
                    </a:moveTo>
                    <a:lnTo>
                      <a:pt x="3552" y="941"/>
                    </a:lnTo>
                    <a:lnTo>
                      <a:pt x="1499" y="1688"/>
                    </a:lnTo>
                    <a:lnTo>
                      <a:pt x="1" y="2968"/>
                    </a:lnTo>
                    <a:lnTo>
                      <a:pt x="219" y="3510"/>
                    </a:lnTo>
                    <a:lnTo>
                      <a:pt x="2057" y="2260"/>
                    </a:lnTo>
                    <a:lnTo>
                      <a:pt x="3960" y="1525"/>
                    </a:lnTo>
                    <a:lnTo>
                      <a:pt x="5265" y="546"/>
                    </a:lnTo>
                    <a:lnTo>
                      <a:pt x="504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71"/>
              <p:cNvSpPr/>
              <p:nvPr/>
            </p:nvSpPr>
            <p:spPr>
              <a:xfrm>
                <a:off x="4878825" y="1578425"/>
                <a:ext cx="155725" cy="78275"/>
              </a:xfrm>
              <a:custGeom>
                <a:avLst/>
                <a:gdLst/>
                <a:ahLst/>
                <a:cxnLst/>
                <a:rect l="l" t="t" r="r" b="b"/>
                <a:pathLst>
                  <a:path w="6229" h="3131" extrusionOk="0">
                    <a:moveTo>
                      <a:pt x="5263" y="1"/>
                    </a:moveTo>
                    <a:lnTo>
                      <a:pt x="4150" y="941"/>
                    </a:lnTo>
                    <a:lnTo>
                      <a:pt x="1822" y="1851"/>
                    </a:lnTo>
                    <a:lnTo>
                      <a:pt x="1" y="3131"/>
                    </a:lnTo>
                    <a:lnTo>
                      <a:pt x="1183" y="3131"/>
                    </a:lnTo>
                    <a:lnTo>
                      <a:pt x="2681" y="1851"/>
                    </a:lnTo>
                    <a:lnTo>
                      <a:pt x="4734" y="1104"/>
                    </a:lnTo>
                    <a:lnTo>
                      <a:pt x="6229" y="164"/>
                    </a:lnTo>
                    <a:lnTo>
                      <a:pt x="5263"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71"/>
              <p:cNvSpPr/>
              <p:nvPr/>
            </p:nvSpPr>
            <p:spPr>
              <a:xfrm>
                <a:off x="4918575" y="1515600"/>
                <a:ext cx="15050" cy="91425"/>
              </a:xfrm>
              <a:custGeom>
                <a:avLst/>
                <a:gdLst/>
                <a:ahLst/>
                <a:cxnLst/>
                <a:rect l="l" t="t" r="r" b="b"/>
                <a:pathLst>
                  <a:path w="602" h="3657" extrusionOk="0">
                    <a:moveTo>
                      <a:pt x="125" y="0"/>
                    </a:moveTo>
                    <a:cubicBezTo>
                      <a:pt x="151" y="66"/>
                      <a:pt x="138" y="190"/>
                      <a:pt x="151" y="271"/>
                    </a:cubicBezTo>
                    <a:cubicBezTo>
                      <a:pt x="164" y="366"/>
                      <a:pt x="219" y="490"/>
                      <a:pt x="301" y="529"/>
                    </a:cubicBezTo>
                    <a:cubicBezTo>
                      <a:pt x="343" y="666"/>
                      <a:pt x="301" y="816"/>
                      <a:pt x="301" y="963"/>
                    </a:cubicBezTo>
                    <a:cubicBezTo>
                      <a:pt x="288" y="963"/>
                      <a:pt x="288" y="980"/>
                      <a:pt x="301" y="993"/>
                    </a:cubicBezTo>
                    <a:lnTo>
                      <a:pt x="301" y="1019"/>
                    </a:lnTo>
                    <a:cubicBezTo>
                      <a:pt x="327" y="1074"/>
                      <a:pt x="327" y="1156"/>
                      <a:pt x="301" y="1208"/>
                    </a:cubicBezTo>
                    <a:cubicBezTo>
                      <a:pt x="288" y="1250"/>
                      <a:pt x="275" y="1277"/>
                      <a:pt x="262" y="1306"/>
                    </a:cubicBezTo>
                    <a:cubicBezTo>
                      <a:pt x="245" y="1332"/>
                      <a:pt x="245" y="1358"/>
                      <a:pt x="232" y="1388"/>
                    </a:cubicBezTo>
                    <a:cubicBezTo>
                      <a:pt x="151" y="1534"/>
                      <a:pt x="82" y="1685"/>
                      <a:pt x="1" y="1848"/>
                    </a:cubicBezTo>
                    <a:cubicBezTo>
                      <a:pt x="41" y="1822"/>
                      <a:pt x="90" y="1818"/>
                      <a:pt x="138" y="1818"/>
                    </a:cubicBezTo>
                    <a:cubicBezTo>
                      <a:pt x="154" y="1818"/>
                      <a:pt x="170" y="1819"/>
                      <a:pt x="186" y="1819"/>
                    </a:cubicBezTo>
                    <a:cubicBezTo>
                      <a:pt x="217" y="1819"/>
                      <a:pt x="248" y="1817"/>
                      <a:pt x="275" y="1809"/>
                    </a:cubicBezTo>
                    <a:lnTo>
                      <a:pt x="275" y="1809"/>
                    </a:lnTo>
                    <a:cubicBezTo>
                      <a:pt x="245" y="1998"/>
                      <a:pt x="219" y="2174"/>
                      <a:pt x="193" y="2367"/>
                    </a:cubicBezTo>
                    <a:lnTo>
                      <a:pt x="193" y="2393"/>
                    </a:lnTo>
                    <a:cubicBezTo>
                      <a:pt x="193" y="2406"/>
                      <a:pt x="206" y="2406"/>
                      <a:pt x="219" y="2419"/>
                    </a:cubicBezTo>
                    <a:cubicBezTo>
                      <a:pt x="261" y="2448"/>
                      <a:pt x="287" y="2474"/>
                      <a:pt x="313" y="2512"/>
                    </a:cubicBezTo>
                    <a:lnTo>
                      <a:pt x="313" y="2512"/>
                    </a:lnTo>
                    <a:cubicBezTo>
                      <a:pt x="312" y="2511"/>
                      <a:pt x="311" y="2511"/>
                      <a:pt x="310" y="2511"/>
                    </a:cubicBezTo>
                    <a:cubicBezTo>
                      <a:pt x="287" y="2511"/>
                      <a:pt x="206" y="2651"/>
                      <a:pt x="206" y="2651"/>
                    </a:cubicBezTo>
                    <a:cubicBezTo>
                      <a:pt x="180" y="2719"/>
                      <a:pt x="151" y="2788"/>
                      <a:pt x="112" y="2856"/>
                    </a:cubicBezTo>
                    <a:lnTo>
                      <a:pt x="112" y="2882"/>
                    </a:lnTo>
                    <a:lnTo>
                      <a:pt x="125" y="2882"/>
                    </a:lnTo>
                    <a:cubicBezTo>
                      <a:pt x="219" y="2964"/>
                      <a:pt x="206" y="3085"/>
                      <a:pt x="232" y="3196"/>
                    </a:cubicBezTo>
                    <a:cubicBezTo>
                      <a:pt x="262" y="3264"/>
                      <a:pt x="288" y="3317"/>
                      <a:pt x="314" y="3385"/>
                    </a:cubicBezTo>
                    <a:cubicBezTo>
                      <a:pt x="343" y="3480"/>
                      <a:pt x="369" y="3574"/>
                      <a:pt x="369" y="3656"/>
                    </a:cubicBezTo>
                    <a:cubicBezTo>
                      <a:pt x="409" y="3643"/>
                      <a:pt x="438" y="3617"/>
                      <a:pt x="477" y="3604"/>
                    </a:cubicBezTo>
                    <a:cubicBezTo>
                      <a:pt x="464" y="3574"/>
                      <a:pt x="451" y="3535"/>
                      <a:pt x="451" y="3493"/>
                    </a:cubicBezTo>
                    <a:lnTo>
                      <a:pt x="451" y="3493"/>
                    </a:lnTo>
                    <a:cubicBezTo>
                      <a:pt x="490" y="3509"/>
                      <a:pt x="546" y="3509"/>
                      <a:pt x="601" y="3509"/>
                    </a:cubicBezTo>
                    <a:lnTo>
                      <a:pt x="572" y="3441"/>
                    </a:lnTo>
                    <a:cubicBezTo>
                      <a:pt x="559" y="3398"/>
                      <a:pt x="559" y="3398"/>
                      <a:pt x="520" y="3398"/>
                    </a:cubicBezTo>
                    <a:cubicBezTo>
                      <a:pt x="438" y="3398"/>
                      <a:pt x="396" y="3346"/>
                      <a:pt x="369" y="3290"/>
                    </a:cubicBezTo>
                    <a:cubicBezTo>
                      <a:pt x="343" y="3196"/>
                      <a:pt x="301" y="3114"/>
                      <a:pt x="275" y="3033"/>
                    </a:cubicBezTo>
                    <a:cubicBezTo>
                      <a:pt x="262" y="3003"/>
                      <a:pt x="245" y="2977"/>
                      <a:pt x="245" y="2964"/>
                    </a:cubicBezTo>
                    <a:cubicBezTo>
                      <a:pt x="262" y="2909"/>
                      <a:pt x="245" y="2856"/>
                      <a:pt x="232" y="2814"/>
                    </a:cubicBezTo>
                    <a:cubicBezTo>
                      <a:pt x="219" y="2801"/>
                      <a:pt x="219" y="2788"/>
                      <a:pt x="219" y="2788"/>
                    </a:cubicBezTo>
                    <a:cubicBezTo>
                      <a:pt x="219" y="2775"/>
                      <a:pt x="232" y="2775"/>
                      <a:pt x="232" y="2758"/>
                    </a:cubicBezTo>
                    <a:cubicBezTo>
                      <a:pt x="262" y="2745"/>
                      <a:pt x="275" y="2732"/>
                      <a:pt x="301" y="2706"/>
                    </a:cubicBezTo>
                    <a:cubicBezTo>
                      <a:pt x="343" y="2664"/>
                      <a:pt x="396" y="2612"/>
                      <a:pt x="464" y="2595"/>
                    </a:cubicBezTo>
                    <a:cubicBezTo>
                      <a:pt x="425" y="2582"/>
                      <a:pt x="382" y="2582"/>
                      <a:pt x="369" y="2556"/>
                    </a:cubicBezTo>
                    <a:cubicBezTo>
                      <a:pt x="356" y="2514"/>
                      <a:pt x="356" y="2461"/>
                      <a:pt x="327" y="2419"/>
                    </a:cubicBezTo>
                    <a:cubicBezTo>
                      <a:pt x="314" y="2380"/>
                      <a:pt x="288" y="2337"/>
                      <a:pt x="262" y="2298"/>
                    </a:cubicBezTo>
                    <a:lnTo>
                      <a:pt x="262" y="2285"/>
                    </a:lnTo>
                    <a:lnTo>
                      <a:pt x="262" y="2256"/>
                    </a:lnTo>
                    <a:cubicBezTo>
                      <a:pt x="275" y="2187"/>
                      <a:pt x="301" y="2122"/>
                      <a:pt x="327" y="2053"/>
                    </a:cubicBezTo>
                    <a:lnTo>
                      <a:pt x="327" y="2040"/>
                    </a:lnTo>
                    <a:lnTo>
                      <a:pt x="343" y="2040"/>
                    </a:lnTo>
                    <a:cubicBezTo>
                      <a:pt x="382" y="2053"/>
                      <a:pt x="425" y="2066"/>
                      <a:pt x="451" y="2079"/>
                    </a:cubicBezTo>
                    <a:cubicBezTo>
                      <a:pt x="438" y="2066"/>
                      <a:pt x="425" y="1985"/>
                      <a:pt x="409" y="1972"/>
                    </a:cubicBezTo>
                    <a:cubicBezTo>
                      <a:pt x="371" y="1972"/>
                      <a:pt x="330" y="1984"/>
                      <a:pt x="292" y="1996"/>
                    </a:cubicBezTo>
                    <a:lnTo>
                      <a:pt x="292" y="1996"/>
                    </a:lnTo>
                    <a:cubicBezTo>
                      <a:pt x="317" y="1980"/>
                      <a:pt x="343" y="1833"/>
                      <a:pt x="343" y="1809"/>
                    </a:cubicBezTo>
                    <a:cubicBezTo>
                      <a:pt x="369" y="1753"/>
                      <a:pt x="369" y="1698"/>
                      <a:pt x="356" y="1645"/>
                    </a:cubicBezTo>
                    <a:lnTo>
                      <a:pt x="356" y="1645"/>
                    </a:lnTo>
                    <a:cubicBezTo>
                      <a:pt x="356" y="1658"/>
                      <a:pt x="343" y="1671"/>
                      <a:pt x="327" y="1685"/>
                    </a:cubicBezTo>
                    <a:cubicBezTo>
                      <a:pt x="314" y="1698"/>
                      <a:pt x="288" y="1714"/>
                      <a:pt x="275" y="1714"/>
                    </a:cubicBezTo>
                    <a:cubicBezTo>
                      <a:pt x="245" y="1727"/>
                      <a:pt x="206" y="1727"/>
                      <a:pt x="164" y="1727"/>
                    </a:cubicBezTo>
                    <a:cubicBezTo>
                      <a:pt x="151" y="1685"/>
                      <a:pt x="164" y="1645"/>
                      <a:pt x="180" y="1616"/>
                    </a:cubicBezTo>
                    <a:cubicBezTo>
                      <a:pt x="206" y="1577"/>
                      <a:pt x="232" y="1551"/>
                      <a:pt x="262" y="1521"/>
                    </a:cubicBezTo>
                    <a:cubicBezTo>
                      <a:pt x="288" y="1495"/>
                      <a:pt x="301" y="1453"/>
                      <a:pt x="314" y="1414"/>
                    </a:cubicBezTo>
                    <a:cubicBezTo>
                      <a:pt x="327" y="1371"/>
                      <a:pt x="343" y="1319"/>
                      <a:pt x="369" y="1277"/>
                    </a:cubicBezTo>
                    <a:cubicBezTo>
                      <a:pt x="382" y="1237"/>
                      <a:pt x="382" y="1195"/>
                      <a:pt x="382" y="1156"/>
                    </a:cubicBezTo>
                    <a:cubicBezTo>
                      <a:pt x="369" y="1061"/>
                      <a:pt x="369" y="963"/>
                      <a:pt x="369" y="869"/>
                    </a:cubicBezTo>
                    <a:cubicBezTo>
                      <a:pt x="369" y="748"/>
                      <a:pt x="343" y="611"/>
                      <a:pt x="356" y="490"/>
                    </a:cubicBezTo>
                    <a:cubicBezTo>
                      <a:pt x="369" y="447"/>
                      <a:pt x="382" y="408"/>
                      <a:pt x="396" y="366"/>
                    </a:cubicBezTo>
                    <a:cubicBezTo>
                      <a:pt x="425" y="310"/>
                      <a:pt x="438" y="245"/>
                      <a:pt x="464" y="177"/>
                    </a:cubicBezTo>
                    <a:lnTo>
                      <a:pt x="464" y="177"/>
                    </a:lnTo>
                    <a:cubicBezTo>
                      <a:pt x="396" y="229"/>
                      <a:pt x="343" y="310"/>
                      <a:pt x="301" y="392"/>
                    </a:cubicBezTo>
                    <a:cubicBezTo>
                      <a:pt x="245" y="271"/>
                      <a:pt x="180" y="134"/>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71"/>
              <p:cNvSpPr/>
              <p:nvPr/>
            </p:nvSpPr>
            <p:spPr>
              <a:xfrm>
                <a:off x="4928775" y="1529875"/>
                <a:ext cx="31350" cy="56750"/>
              </a:xfrm>
              <a:custGeom>
                <a:avLst/>
                <a:gdLst/>
                <a:ahLst/>
                <a:cxnLst/>
                <a:rect l="l" t="t" r="r" b="b"/>
                <a:pathLst>
                  <a:path w="1254" h="2270" extrusionOk="0">
                    <a:moveTo>
                      <a:pt x="1048" y="1"/>
                    </a:moveTo>
                    <a:cubicBezTo>
                      <a:pt x="980" y="203"/>
                      <a:pt x="996" y="422"/>
                      <a:pt x="980" y="624"/>
                    </a:cubicBezTo>
                    <a:cubicBezTo>
                      <a:pt x="954" y="787"/>
                      <a:pt x="941" y="963"/>
                      <a:pt x="885" y="1114"/>
                    </a:cubicBezTo>
                    <a:cubicBezTo>
                      <a:pt x="872" y="1182"/>
                      <a:pt x="859" y="1238"/>
                      <a:pt x="833" y="1290"/>
                    </a:cubicBezTo>
                    <a:cubicBezTo>
                      <a:pt x="804" y="1345"/>
                      <a:pt x="817" y="1401"/>
                      <a:pt x="790" y="1440"/>
                    </a:cubicBezTo>
                    <a:cubicBezTo>
                      <a:pt x="764" y="1469"/>
                      <a:pt x="735" y="1495"/>
                      <a:pt x="709" y="1508"/>
                    </a:cubicBezTo>
                    <a:cubicBezTo>
                      <a:pt x="653" y="1551"/>
                      <a:pt x="588" y="1603"/>
                      <a:pt x="520" y="1633"/>
                    </a:cubicBezTo>
                    <a:cubicBezTo>
                      <a:pt x="507" y="1637"/>
                      <a:pt x="496" y="1639"/>
                      <a:pt x="486" y="1639"/>
                    </a:cubicBezTo>
                    <a:cubicBezTo>
                      <a:pt x="441" y="1639"/>
                      <a:pt x="415" y="1596"/>
                      <a:pt x="369" y="1564"/>
                    </a:cubicBezTo>
                    <a:cubicBezTo>
                      <a:pt x="343" y="1535"/>
                      <a:pt x="314" y="1508"/>
                      <a:pt x="288" y="1508"/>
                    </a:cubicBezTo>
                    <a:cubicBezTo>
                      <a:pt x="245" y="1508"/>
                      <a:pt x="219" y="1535"/>
                      <a:pt x="193" y="1551"/>
                    </a:cubicBezTo>
                    <a:lnTo>
                      <a:pt x="164" y="1551"/>
                    </a:lnTo>
                    <a:cubicBezTo>
                      <a:pt x="151" y="1551"/>
                      <a:pt x="138" y="1551"/>
                      <a:pt x="125" y="1535"/>
                    </a:cubicBezTo>
                    <a:cubicBezTo>
                      <a:pt x="82" y="1522"/>
                      <a:pt x="43" y="1508"/>
                      <a:pt x="1" y="1482"/>
                    </a:cubicBezTo>
                    <a:lnTo>
                      <a:pt x="1" y="1482"/>
                    </a:lnTo>
                    <a:cubicBezTo>
                      <a:pt x="17" y="1508"/>
                      <a:pt x="17" y="1535"/>
                      <a:pt x="17" y="1564"/>
                    </a:cubicBezTo>
                    <a:cubicBezTo>
                      <a:pt x="26" y="1562"/>
                      <a:pt x="36" y="1561"/>
                      <a:pt x="46" y="1561"/>
                    </a:cubicBezTo>
                    <a:cubicBezTo>
                      <a:pt x="89" y="1561"/>
                      <a:pt x="132" y="1582"/>
                      <a:pt x="164" y="1603"/>
                    </a:cubicBezTo>
                    <a:lnTo>
                      <a:pt x="206" y="1603"/>
                    </a:lnTo>
                    <a:cubicBezTo>
                      <a:pt x="219" y="1603"/>
                      <a:pt x="232" y="1590"/>
                      <a:pt x="245" y="1590"/>
                    </a:cubicBezTo>
                    <a:cubicBezTo>
                      <a:pt x="275" y="1577"/>
                      <a:pt x="301" y="1577"/>
                      <a:pt x="327" y="1577"/>
                    </a:cubicBezTo>
                    <a:cubicBezTo>
                      <a:pt x="356" y="1590"/>
                      <a:pt x="409" y="1616"/>
                      <a:pt x="425" y="1646"/>
                    </a:cubicBezTo>
                    <a:cubicBezTo>
                      <a:pt x="425" y="1672"/>
                      <a:pt x="396" y="1714"/>
                      <a:pt x="396" y="1740"/>
                    </a:cubicBezTo>
                    <a:cubicBezTo>
                      <a:pt x="382" y="1809"/>
                      <a:pt x="369" y="1848"/>
                      <a:pt x="343" y="1903"/>
                    </a:cubicBezTo>
                    <a:cubicBezTo>
                      <a:pt x="301" y="1959"/>
                      <a:pt x="301" y="2041"/>
                      <a:pt x="275" y="2093"/>
                    </a:cubicBezTo>
                    <a:cubicBezTo>
                      <a:pt x="262" y="2148"/>
                      <a:pt x="219" y="2243"/>
                      <a:pt x="180" y="2269"/>
                    </a:cubicBezTo>
                    <a:cubicBezTo>
                      <a:pt x="245" y="2230"/>
                      <a:pt x="314" y="2174"/>
                      <a:pt x="356" y="2093"/>
                    </a:cubicBezTo>
                    <a:cubicBezTo>
                      <a:pt x="369" y="2067"/>
                      <a:pt x="382" y="2024"/>
                      <a:pt x="382" y="1998"/>
                    </a:cubicBezTo>
                    <a:cubicBezTo>
                      <a:pt x="451" y="1740"/>
                      <a:pt x="670" y="1535"/>
                      <a:pt x="914" y="1469"/>
                    </a:cubicBezTo>
                    <a:cubicBezTo>
                      <a:pt x="928" y="1332"/>
                      <a:pt x="954" y="1208"/>
                      <a:pt x="980" y="1087"/>
                    </a:cubicBezTo>
                    <a:cubicBezTo>
                      <a:pt x="1022" y="937"/>
                      <a:pt x="1091" y="800"/>
                      <a:pt x="1159" y="666"/>
                    </a:cubicBezTo>
                    <a:cubicBezTo>
                      <a:pt x="1198" y="598"/>
                      <a:pt x="1254" y="516"/>
                      <a:pt x="1254" y="435"/>
                    </a:cubicBezTo>
                    <a:lnTo>
                      <a:pt x="1254" y="435"/>
                    </a:lnTo>
                    <a:cubicBezTo>
                      <a:pt x="1185" y="516"/>
                      <a:pt x="1117" y="598"/>
                      <a:pt x="1048" y="666"/>
                    </a:cubicBezTo>
                    <a:lnTo>
                      <a:pt x="104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71"/>
              <p:cNvSpPr/>
              <p:nvPr/>
            </p:nvSpPr>
            <p:spPr>
              <a:xfrm>
                <a:off x="4950575" y="1562775"/>
                <a:ext cx="34700" cy="28650"/>
              </a:xfrm>
              <a:custGeom>
                <a:avLst/>
                <a:gdLst/>
                <a:ahLst/>
                <a:cxnLst/>
                <a:rect l="l" t="t" r="r" b="b"/>
                <a:pathLst>
                  <a:path w="1388" h="1146" extrusionOk="0">
                    <a:moveTo>
                      <a:pt x="24" y="1"/>
                    </a:moveTo>
                    <a:cubicBezTo>
                      <a:pt x="16" y="1"/>
                      <a:pt x="8" y="1"/>
                      <a:pt x="0" y="3"/>
                    </a:cubicBezTo>
                    <a:cubicBezTo>
                      <a:pt x="13" y="29"/>
                      <a:pt x="56" y="55"/>
                      <a:pt x="82" y="72"/>
                    </a:cubicBezTo>
                    <a:cubicBezTo>
                      <a:pt x="137" y="111"/>
                      <a:pt x="189" y="137"/>
                      <a:pt x="245" y="179"/>
                    </a:cubicBezTo>
                    <a:cubicBezTo>
                      <a:pt x="245" y="192"/>
                      <a:pt x="258" y="192"/>
                      <a:pt x="258" y="206"/>
                    </a:cubicBezTo>
                    <a:cubicBezTo>
                      <a:pt x="271" y="219"/>
                      <a:pt x="258" y="235"/>
                      <a:pt x="245" y="248"/>
                    </a:cubicBezTo>
                    <a:cubicBezTo>
                      <a:pt x="232" y="300"/>
                      <a:pt x="232" y="356"/>
                      <a:pt x="245" y="398"/>
                    </a:cubicBezTo>
                    <a:cubicBezTo>
                      <a:pt x="258" y="480"/>
                      <a:pt x="271" y="561"/>
                      <a:pt x="287" y="643"/>
                    </a:cubicBezTo>
                    <a:lnTo>
                      <a:pt x="287" y="669"/>
                    </a:lnTo>
                    <a:cubicBezTo>
                      <a:pt x="271" y="682"/>
                      <a:pt x="258" y="695"/>
                      <a:pt x="245" y="695"/>
                    </a:cubicBezTo>
                    <a:cubicBezTo>
                      <a:pt x="219" y="725"/>
                      <a:pt x="176" y="764"/>
                      <a:pt x="163" y="806"/>
                    </a:cubicBezTo>
                    <a:cubicBezTo>
                      <a:pt x="150" y="806"/>
                      <a:pt x="150" y="819"/>
                      <a:pt x="150" y="832"/>
                    </a:cubicBezTo>
                    <a:cubicBezTo>
                      <a:pt x="150" y="832"/>
                      <a:pt x="150" y="845"/>
                      <a:pt x="163" y="858"/>
                    </a:cubicBezTo>
                    <a:cubicBezTo>
                      <a:pt x="189" y="953"/>
                      <a:pt x="219" y="1051"/>
                      <a:pt x="232" y="1146"/>
                    </a:cubicBezTo>
                    <a:cubicBezTo>
                      <a:pt x="245" y="1064"/>
                      <a:pt x="271" y="982"/>
                      <a:pt x="258" y="888"/>
                    </a:cubicBezTo>
                    <a:cubicBezTo>
                      <a:pt x="245" y="858"/>
                      <a:pt x="245" y="819"/>
                      <a:pt x="258" y="790"/>
                    </a:cubicBezTo>
                    <a:cubicBezTo>
                      <a:pt x="271" y="764"/>
                      <a:pt x="313" y="751"/>
                      <a:pt x="326" y="725"/>
                    </a:cubicBezTo>
                    <a:cubicBezTo>
                      <a:pt x="353" y="695"/>
                      <a:pt x="353" y="656"/>
                      <a:pt x="340" y="627"/>
                    </a:cubicBezTo>
                    <a:cubicBezTo>
                      <a:pt x="340" y="587"/>
                      <a:pt x="326" y="561"/>
                      <a:pt x="313" y="532"/>
                    </a:cubicBezTo>
                    <a:cubicBezTo>
                      <a:pt x="300" y="463"/>
                      <a:pt x="313" y="411"/>
                      <a:pt x="313" y="343"/>
                    </a:cubicBezTo>
                    <a:cubicBezTo>
                      <a:pt x="313" y="330"/>
                      <a:pt x="313" y="330"/>
                      <a:pt x="326" y="317"/>
                    </a:cubicBezTo>
                    <a:lnTo>
                      <a:pt x="340" y="317"/>
                    </a:lnTo>
                    <a:cubicBezTo>
                      <a:pt x="353" y="313"/>
                      <a:pt x="366" y="312"/>
                      <a:pt x="379" y="312"/>
                    </a:cubicBezTo>
                    <a:cubicBezTo>
                      <a:pt x="434" y="312"/>
                      <a:pt x="487" y="337"/>
                      <a:pt x="532" y="369"/>
                    </a:cubicBezTo>
                    <a:cubicBezTo>
                      <a:pt x="597" y="411"/>
                      <a:pt x="653" y="480"/>
                      <a:pt x="721" y="480"/>
                    </a:cubicBezTo>
                    <a:cubicBezTo>
                      <a:pt x="721" y="437"/>
                      <a:pt x="734" y="398"/>
                      <a:pt x="777" y="382"/>
                    </a:cubicBezTo>
                    <a:cubicBezTo>
                      <a:pt x="803" y="369"/>
                      <a:pt x="842" y="369"/>
                      <a:pt x="885" y="369"/>
                    </a:cubicBezTo>
                    <a:cubicBezTo>
                      <a:pt x="1005" y="369"/>
                      <a:pt x="1116" y="411"/>
                      <a:pt x="1224" y="463"/>
                    </a:cubicBezTo>
                    <a:cubicBezTo>
                      <a:pt x="1267" y="411"/>
                      <a:pt x="1332" y="369"/>
                      <a:pt x="1387" y="343"/>
                    </a:cubicBezTo>
                    <a:cubicBezTo>
                      <a:pt x="1374" y="317"/>
                      <a:pt x="1348" y="317"/>
                      <a:pt x="1319" y="317"/>
                    </a:cubicBezTo>
                    <a:cubicBezTo>
                      <a:pt x="1306" y="330"/>
                      <a:pt x="1293" y="356"/>
                      <a:pt x="1267" y="369"/>
                    </a:cubicBezTo>
                    <a:cubicBezTo>
                      <a:pt x="1251" y="384"/>
                      <a:pt x="1234" y="390"/>
                      <a:pt x="1216" y="390"/>
                    </a:cubicBezTo>
                    <a:cubicBezTo>
                      <a:pt x="1184" y="390"/>
                      <a:pt x="1150" y="372"/>
                      <a:pt x="1116" y="356"/>
                    </a:cubicBezTo>
                    <a:cubicBezTo>
                      <a:pt x="1074" y="330"/>
                      <a:pt x="1035" y="287"/>
                      <a:pt x="979" y="274"/>
                    </a:cubicBezTo>
                    <a:cubicBezTo>
                      <a:pt x="953" y="274"/>
                      <a:pt x="911" y="274"/>
                      <a:pt x="885" y="287"/>
                    </a:cubicBezTo>
                    <a:cubicBezTo>
                      <a:pt x="859" y="300"/>
                      <a:pt x="842" y="317"/>
                      <a:pt x="816" y="330"/>
                    </a:cubicBezTo>
                    <a:cubicBezTo>
                      <a:pt x="790" y="343"/>
                      <a:pt x="761" y="343"/>
                      <a:pt x="734" y="343"/>
                    </a:cubicBezTo>
                    <a:cubicBezTo>
                      <a:pt x="708" y="356"/>
                      <a:pt x="666" y="369"/>
                      <a:pt x="666" y="411"/>
                    </a:cubicBezTo>
                    <a:cubicBezTo>
                      <a:pt x="614" y="382"/>
                      <a:pt x="571" y="330"/>
                      <a:pt x="516" y="287"/>
                    </a:cubicBezTo>
                    <a:cubicBezTo>
                      <a:pt x="482" y="262"/>
                      <a:pt x="441" y="240"/>
                      <a:pt x="401" y="240"/>
                    </a:cubicBezTo>
                    <a:cubicBezTo>
                      <a:pt x="380" y="240"/>
                      <a:pt x="359" y="246"/>
                      <a:pt x="340" y="261"/>
                    </a:cubicBezTo>
                    <a:cubicBezTo>
                      <a:pt x="353" y="219"/>
                      <a:pt x="369" y="179"/>
                      <a:pt x="382" y="137"/>
                    </a:cubicBezTo>
                    <a:cubicBezTo>
                      <a:pt x="313" y="98"/>
                      <a:pt x="245" y="72"/>
                      <a:pt x="176" y="42"/>
                    </a:cubicBezTo>
                    <a:cubicBezTo>
                      <a:pt x="131" y="31"/>
                      <a:pt x="74" y="1"/>
                      <a:pt x="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71"/>
              <p:cNvSpPr/>
              <p:nvPr/>
            </p:nvSpPr>
            <p:spPr>
              <a:xfrm>
                <a:off x="4898175" y="1555325"/>
                <a:ext cx="84075" cy="71100"/>
              </a:xfrm>
              <a:custGeom>
                <a:avLst/>
                <a:gdLst/>
                <a:ahLst/>
                <a:cxnLst/>
                <a:rect l="l" t="t" r="r" b="b"/>
                <a:pathLst>
                  <a:path w="3363" h="2844" extrusionOk="0">
                    <a:moveTo>
                      <a:pt x="1456" y="1"/>
                    </a:moveTo>
                    <a:cubicBezTo>
                      <a:pt x="1430" y="1"/>
                      <a:pt x="1404" y="27"/>
                      <a:pt x="1362" y="43"/>
                    </a:cubicBezTo>
                    <a:cubicBezTo>
                      <a:pt x="1241" y="125"/>
                      <a:pt x="1104" y="220"/>
                      <a:pt x="967" y="301"/>
                    </a:cubicBezTo>
                    <a:cubicBezTo>
                      <a:pt x="898" y="340"/>
                      <a:pt x="846" y="396"/>
                      <a:pt x="777" y="435"/>
                    </a:cubicBezTo>
                    <a:cubicBezTo>
                      <a:pt x="722" y="451"/>
                      <a:pt x="709" y="517"/>
                      <a:pt x="709" y="572"/>
                    </a:cubicBezTo>
                    <a:lnTo>
                      <a:pt x="709" y="598"/>
                    </a:lnTo>
                    <a:cubicBezTo>
                      <a:pt x="709" y="598"/>
                      <a:pt x="696" y="598"/>
                      <a:pt x="696" y="615"/>
                    </a:cubicBezTo>
                    <a:cubicBezTo>
                      <a:pt x="683" y="628"/>
                      <a:pt x="670" y="628"/>
                      <a:pt x="640" y="641"/>
                    </a:cubicBezTo>
                    <a:lnTo>
                      <a:pt x="614" y="667"/>
                    </a:lnTo>
                    <a:lnTo>
                      <a:pt x="614" y="680"/>
                    </a:lnTo>
                    <a:cubicBezTo>
                      <a:pt x="601" y="735"/>
                      <a:pt x="601" y="804"/>
                      <a:pt x="601" y="859"/>
                    </a:cubicBezTo>
                    <a:cubicBezTo>
                      <a:pt x="546" y="859"/>
                      <a:pt x="506" y="885"/>
                      <a:pt x="464" y="912"/>
                    </a:cubicBezTo>
                    <a:cubicBezTo>
                      <a:pt x="451" y="912"/>
                      <a:pt x="425" y="912"/>
                      <a:pt x="425" y="925"/>
                    </a:cubicBezTo>
                    <a:cubicBezTo>
                      <a:pt x="396" y="941"/>
                      <a:pt x="382" y="967"/>
                      <a:pt x="369" y="980"/>
                    </a:cubicBezTo>
                    <a:lnTo>
                      <a:pt x="369" y="993"/>
                    </a:lnTo>
                    <a:lnTo>
                      <a:pt x="369" y="1006"/>
                    </a:lnTo>
                    <a:cubicBezTo>
                      <a:pt x="382" y="1088"/>
                      <a:pt x="409" y="1156"/>
                      <a:pt x="425" y="1225"/>
                    </a:cubicBezTo>
                    <a:cubicBezTo>
                      <a:pt x="382" y="1238"/>
                      <a:pt x="356" y="1251"/>
                      <a:pt x="314" y="1267"/>
                    </a:cubicBezTo>
                    <a:cubicBezTo>
                      <a:pt x="301" y="1280"/>
                      <a:pt x="288" y="1280"/>
                      <a:pt x="275" y="1293"/>
                    </a:cubicBezTo>
                    <a:cubicBezTo>
                      <a:pt x="262" y="1306"/>
                      <a:pt x="262" y="1320"/>
                      <a:pt x="245" y="1333"/>
                    </a:cubicBezTo>
                    <a:cubicBezTo>
                      <a:pt x="219" y="1375"/>
                      <a:pt x="206" y="1431"/>
                      <a:pt x="180" y="1470"/>
                    </a:cubicBezTo>
                    <a:cubicBezTo>
                      <a:pt x="164" y="1496"/>
                      <a:pt x="164" y="1512"/>
                      <a:pt x="164" y="1538"/>
                    </a:cubicBezTo>
                    <a:lnTo>
                      <a:pt x="164" y="1607"/>
                    </a:lnTo>
                    <a:cubicBezTo>
                      <a:pt x="180" y="1688"/>
                      <a:pt x="180" y="1783"/>
                      <a:pt x="193" y="1865"/>
                    </a:cubicBezTo>
                    <a:cubicBezTo>
                      <a:pt x="164" y="1878"/>
                      <a:pt x="138" y="1878"/>
                      <a:pt x="112" y="1891"/>
                    </a:cubicBezTo>
                    <a:cubicBezTo>
                      <a:pt x="98" y="1904"/>
                      <a:pt x="82" y="1920"/>
                      <a:pt x="82" y="1920"/>
                    </a:cubicBezTo>
                    <a:cubicBezTo>
                      <a:pt x="30" y="1985"/>
                      <a:pt x="1" y="2028"/>
                      <a:pt x="17" y="2109"/>
                    </a:cubicBezTo>
                    <a:cubicBezTo>
                      <a:pt x="30" y="2191"/>
                      <a:pt x="56" y="2286"/>
                      <a:pt x="56" y="2367"/>
                    </a:cubicBezTo>
                    <a:cubicBezTo>
                      <a:pt x="69" y="2531"/>
                      <a:pt x="30" y="2694"/>
                      <a:pt x="1" y="2844"/>
                    </a:cubicBezTo>
                    <a:cubicBezTo>
                      <a:pt x="43" y="2788"/>
                      <a:pt x="69" y="2736"/>
                      <a:pt x="82" y="2668"/>
                    </a:cubicBezTo>
                    <a:cubicBezTo>
                      <a:pt x="138" y="2462"/>
                      <a:pt x="180" y="2286"/>
                      <a:pt x="112" y="2054"/>
                    </a:cubicBezTo>
                    <a:lnTo>
                      <a:pt x="112" y="2028"/>
                    </a:lnTo>
                    <a:cubicBezTo>
                      <a:pt x="112" y="1985"/>
                      <a:pt x="151" y="1972"/>
                      <a:pt x="180" y="1959"/>
                    </a:cubicBezTo>
                    <a:cubicBezTo>
                      <a:pt x="219" y="1920"/>
                      <a:pt x="232" y="1839"/>
                      <a:pt x="245" y="1770"/>
                    </a:cubicBezTo>
                    <a:cubicBezTo>
                      <a:pt x="245" y="1701"/>
                      <a:pt x="232" y="1620"/>
                      <a:pt x="219" y="1538"/>
                    </a:cubicBezTo>
                    <a:lnTo>
                      <a:pt x="219" y="1512"/>
                    </a:lnTo>
                    <a:lnTo>
                      <a:pt x="232" y="1496"/>
                    </a:lnTo>
                    <a:lnTo>
                      <a:pt x="356" y="1375"/>
                    </a:lnTo>
                    <a:cubicBezTo>
                      <a:pt x="369" y="1362"/>
                      <a:pt x="382" y="1362"/>
                      <a:pt x="382" y="1349"/>
                    </a:cubicBezTo>
                    <a:cubicBezTo>
                      <a:pt x="409" y="1333"/>
                      <a:pt x="425" y="1333"/>
                      <a:pt x="451" y="1320"/>
                    </a:cubicBezTo>
                    <a:cubicBezTo>
                      <a:pt x="464" y="1293"/>
                      <a:pt x="477" y="1267"/>
                      <a:pt x="477" y="1238"/>
                    </a:cubicBezTo>
                    <a:lnTo>
                      <a:pt x="477" y="1104"/>
                    </a:lnTo>
                    <a:cubicBezTo>
                      <a:pt x="477" y="1075"/>
                      <a:pt x="477" y="1036"/>
                      <a:pt x="490" y="1006"/>
                    </a:cubicBezTo>
                    <a:lnTo>
                      <a:pt x="490" y="993"/>
                    </a:lnTo>
                    <a:cubicBezTo>
                      <a:pt x="506" y="980"/>
                      <a:pt x="546" y="967"/>
                      <a:pt x="559" y="967"/>
                    </a:cubicBezTo>
                    <a:cubicBezTo>
                      <a:pt x="572" y="954"/>
                      <a:pt x="670" y="912"/>
                      <a:pt x="670" y="898"/>
                    </a:cubicBezTo>
                    <a:cubicBezTo>
                      <a:pt x="670" y="843"/>
                      <a:pt x="683" y="791"/>
                      <a:pt x="683" y="735"/>
                    </a:cubicBezTo>
                    <a:lnTo>
                      <a:pt x="683" y="709"/>
                    </a:lnTo>
                    <a:cubicBezTo>
                      <a:pt x="696" y="709"/>
                      <a:pt x="696" y="696"/>
                      <a:pt x="696" y="696"/>
                    </a:cubicBezTo>
                    <a:cubicBezTo>
                      <a:pt x="709" y="680"/>
                      <a:pt x="735" y="667"/>
                      <a:pt x="751" y="654"/>
                    </a:cubicBezTo>
                    <a:cubicBezTo>
                      <a:pt x="777" y="628"/>
                      <a:pt x="735" y="559"/>
                      <a:pt x="764" y="533"/>
                    </a:cubicBezTo>
                    <a:cubicBezTo>
                      <a:pt x="764" y="517"/>
                      <a:pt x="777" y="504"/>
                      <a:pt x="790" y="504"/>
                    </a:cubicBezTo>
                    <a:cubicBezTo>
                      <a:pt x="817" y="490"/>
                      <a:pt x="833" y="477"/>
                      <a:pt x="859" y="464"/>
                    </a:cubicBezTo>
                    <a:cubicBezTo>
                      <a:pt x="885" y="435"/>
                      <a:pt x="914" y="422"/>
                      <a:pt x="941" y="396"/>
                    </a:cubicBezTo>
                    <a:cubicBezTo>
                      <a:pt x="954" y="383"/>
                      <a:pt x="980" y="370"/>
                      <a:pt x="1009" y="340"/>
                    </a:cubicBezTo>
                    <a:cubicBezTo>
                      <a:pt x="1022" y="327"/>
                      <a:pt x="1048" y="327"/>
                      <a:pt x="1078" y="327"/>
                    </a:cubicBezTo>
                    <a:cubicBezTo>
                      <a:pt x="1172" y="288"/>
                      <a:pt x="1280" y="259"/>
                      <a:pt x="1362" y="190"/>
                    </a:cubicBezTo>
                    <a:cubicBezTo>
                      <a:pt x="1404" y="151"/>
                      <a:pt x="1443" y="96"/>
                      <a:pt x="1499" y="96"/>
                    </a:cubicBezTo>
                    <a:cubicBezTo>
                      <a:pt x="1593" y="96"/>
                      <a:pt x="1633" y="233"/>
                      <a:pt x="1714" y="233"/>
                    </a:cubicBezTo>
                    <a:cubicBezTo>
                      <a:pt x="1796" y="233"/>
                      <a:pt x="1851" y="109"/>
                      <a:pt x="1933" y="109"/>
                    </a:cubicBezTo>
                    <a:cubicBezTo>
                      <a:pt x="1988" y="109"/>
                      <a:pt x="2028" y="164"/>
                      <a:pt x="2070" y="190"/>
                    </a:cubicBezTo>
                    <a:cubicBezTo>
                      <a:pt x="2104" y="212"/>
                      <a:pt x="2141" y="220"/>
                      <a:pt x="2179" y="220"/>
                    </a:cubicBezTo>
                    <a:cubicBezTo>
                      <a:pt x="2264" y="220"/>
                      <a:pt x="2357" y="182"/>
                      <a:pt x="2449" y="164"/>
                    </a:cubicBezTo>
                    <a:lnTo>
                      <a:pt x="2517" y="164"/>
                    </a:lnTo>
                    <a:cubicBezTo>
                      <a:pt x="2530" y="177"/>
                      <a:pt x="2560" y="190"/>
                      <a:pt x="2573" y="207"/>
                    </a:cubicBezTo>
                    <a:cubicBezTo>
                      <a:pt x="2654" y="287"/>
                      <a:pt x="2744" y="378"/>
                      <a:pt x="2838" y="378"/>
                    </a:cubicBezTo>
                    <a:cubicBezTo>
                      <a:pt x="2854" y="378"/>
                      <a:pt x="2870" y="375"/>
                      <a:pt x="2886" y="370"/>
                    </a:cubicBezTo>
                    <a:cubicBezTo>
                      <a:pt x="2937" y="358"/>
                      <a:pt x="2985" y="326"/>
                      <a:pt x="3030" y="326"/>
                    </a:cubicBezTo>
                    <a:cubicBezTo>
                      <a:pt x="3046" y="326"/>
                      <a:pt x="3061" y="330"/>
                      <a:pt x="3075" y="340"/>
                    </a:cubicBezTo>
                    <a:cubicBezTo>
                      <a:pt x="3088" y="340"/>
                      <a:pt x="3101" y="370"/>
                      <a:pt x="3131" y="383"/>
                    </a:cubicBezTo>
                    <a:cubicBezTo>
                      <a:pt x="3170" y="435"/>
                      <a:pt x="3238" y="490"/>
                      <a:pt x="3320" y="517"/>
                    </a:cubicBezTo>
                    <a:cubicBezTo>
                      <a:pt x="3294" y="598"/>
                      <a:pt x="3307" y="709"/>
                      <a:pt x="3363" y="778"/>
                    </a:cubicBezTo>
                    <a:lnTo>
                      <a:pt x="3363" y="477"/>
                    </a:lnTo>
                    <a:cubicBezTo>
                      <a:pt x="3269" y="375"/>
                      <a:pt x="3156" y="258"/>
                      <a:pt x="3016" y="258"/>
                    </a:cubicBezTo>
                    <a:cubicBezTo>
                      <a:pt x="3008" y="258"/>
                      <a:pt x="3001" y="258"/>
                      <a:pt x="2994" y="259"/>
                    </a:cubicBezTo>
                    <a:cubicBezTo>
                      <a:pt x="2938" y="259"/>
                      <a:pt x="2899" y="288"/>
                      <a:pt x="2844" y="288"/>
                    </a:cubicBezTo>
                    <a:cubicBezTo>
                      <a:pt x="2723" y="272"/>
                      <a:pt x="2641" y="138"/>
                      <a:pt x="2530" y="96"/>
                    </a:cubicBezTo>
                    <a:cubicBezTo>
                      <a:pt x="2508" y="90"/>
                      <a:pt x="2487" y="88"/>
                      <a:pt x="2464" y="88"/>
                    </a:cubicBezTo>
                    <a:cubicBezTo>
                      <a:pt x="2361" y="88"/>
                      <a:pt x="2254" y="136"/>
                      <a:pt x="2154" y="136"/>
                    </a:cubicBezTo>
                    <a:cubicBezTo>
                      <a:pt x="2115" y="136"/>
                      <a:pt x="2077" y="128"/>
                      <a:pt x="2041" y="109"/>
                    </a:cubicBezTo>
                    <a:cubicBezTo>
                      <a:pt x="2001" y="82"/>
                      <a:pt x="1959" y="43"/>
                      <a:pt x="1920" y="43"/>
                    </a:cubicBezTo>
                    <a:cubicBezTo>
                      <a:pt x="1838" y="43"/>
                      <a:pt x="1783" y="138"/>
                      <a:pt x="1714" y="151"/>
                    </a:cubicBezTo>
                    <a:cubicBezTo>
                      <a:pt x="1606" y="151"/>
                      <a:pt x="1567" y="1"/>
                      <a:pt x="14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71"/>
              <p:cNvSpPr/>
              <p:nvPr/>
            </p:nvSpPr>
            <p:spPr>
              <a:xfrm>
                <a:off x="4868300" y="1559425"/>
                <a:ext cx="38800" cy="73775"/>
              </a:xfrm>
              <a:custGeom>
                <a:avLst/>
                <a:gdLst/>
                <a:ahLst/>
                <a:cxnLst/>
                <a:rect l="l" t="t" r="r" b="b"/>
                <a:pathLst>
                  <a:path w="1552" h="2951" extrusionOk="0">
                    <a:moveTo>
                      <a:pt x="1551" y="0"/>
                    </a:moveTo>
                    <a:cubicBezTo>
                      <a:pt x="1483" y="108"/>
                      <a:pt x="1320" y="124"/>
                      <a:pt x="1251" y="232"/>
                    </a:cubicBezTo>
                    <a:cubicBezTo>
                      <a:pt x="1238" y="245"/>
                      <a:pt x="1225" y="271"/>
                      <a:pt x="1212" y="300"/>
                    </a:cubicBezTo>
                    <a:cubicBezTo>
                      <a:pt x="1196" y="313"/>
                      <a:pt x="1182" y="326"/>
                      <a:pt x="1156" y="353"/>
                    </a:cubicBezTo>
                    <a:cubicBezTo>
                      <a:pt x="1114" y="382"/>
                      <a:pt x="1088" y="434"/>
                      <a:pt x="1062" y="490"/>
                    </a:cubicBezTo>
                    <a:cubicBezTo>
                      <a:pt x="1062" y="490"/>
                      <a:pt x="1062" y="503"/>
                      <a:pt x="1049" y="516"/>
                    </a:cubicBezTo>
                    <a:lnTo>
                      <a:pt x="1019" y="516"/>
                    </a:lnTo>
                    <a:cubicBezTo>
                      <a:pt x="967" y="516"/>
                      <a:pt x="912" y="516"/>
                      <a:pt x="856" y="532"/>
                    </a:cubicBezTo>
                    <a:cubicBezTo>
                      <a:pt x="830" y="545"/>
                      <a:pt x="804" y="558"/>
                      <a:pt x="774" y="571"/>
                    </a:cubicBezTo>
                    <a:cubicBezTo>
                      <a:pt x="766" y="589"/>
                      <a:pt x="757" y="602"/>
                      <a:pt x="748" y="616"/>
                    </a:cubicBezTo>
                    <a:lnTo>
                      <a:pt x="748" y="616"/>
                    </a:lnTo>
                    <a:cubicBezTo>
                      <a:pt x="773" y="600"/>
                      <a:pt x="806" y="591"/>
                      <a:pt x="843" y="584"/>
                    </a:cubicBezTo>
                    <a:cubicBezTo>
                      <a:pt x="912" y="584"/>
                      <a:pt x="993" y="571"/>
                      <a:pt x="1062" y="558"/>
                    </a:cubicBezTo>
                    <a:cubicBezTo>
                      <a:pt x="1075" y="558"/>
                      <a:pt x="1088" y="545"/>
                      <a:pt x="1101" y="545"/>
                    </a:cubicBezTo>
                    <a:lnTo>
                      <a:pt x="1101" y="516"/>
                    </a:lnTo>
                    <a:cubicBezTo>
                      <a:pt x="1114" y="503"/>
                      <a:pt x="1114" y="490"/>
                      <a:pt x="1130" y="477"/>
                    </a:cubicBezTo>
                    <a:cubicBezTo>
                      <a:pt x="1182" y="408"/>
                      <a:pt x="1251" y="326"/>
                      <a:pt x="1307" y="258"/>
                    </a:cubicBezTo>
                    <a:cubicBezTo>
                      <a:pt x="1320" y="245"/>
                      <a:pt x="1333" y="232"/>
                      <a:pt x="1346" y="219"/>
                    </a:cubicBezTo>
                    <a:lnTo>
                      <a:pt x="1401" y="219"/>
                    </a:lnTo>
                    <a:cubicBezTo>
                      <a:pt x="1427" y="219"/>
                      <a:pt x="1440" y="189"/>
                      <a:pt x="1470" y="163"/>
                    </a:cubicBezTo>
                    <a:cubicBezTo>
                      <a:pt x="1496" y="124"/>
                      <a:pt x="1522" y="69"/>
                      <a:pt x="1551" y="0"/>
                    </a:cubicBezTo>
                    <a:close/>
                    <a:moveTo>
                      <a:pt x="748" y="616"/>
                    </a:moveTo>
                    <a:cubicBezTo>
                      <a:pt x="740" y="622"/>
                      <a:pt x="732" y="629"/>
                      <a:pt x="725" y="638"/>
                    </a:cubicBezTo>
                    <a:lnTo>
                      <a:pt x="725" y="638"/>
                    </a:lnTo>
                    <a:cubicBezTo>
                      <a:pt x="721" y="637"/>
                      <a:pt x="717" y="637"/>
                      <a:pt x="713" y="637"/>
                    </a:cubicBezTo>
                    <a:cubicBezTo>
                      <a:pt x="627" y="637"/>
                      <a:pt x="639" y="783"/>
                      <a:pt x="624" y="859"/>
                    </a:cubicBezTo>
                    <a:cubicBezTo>
                      <a:pt x="624" y="872"/>
                      <a:pt x="611" y="898"/>
                      <a:pt x="611" y="911"/>
                    </a:cubicBezTo>
                    <a:cubicBezTo>
                      <a:pt x="598" y="940"/>
                      <a:pt x="572" y="953"/>
                      <a:pt x="572" y="979"/>
                    </a:cubicBezTo>
                    <a:cubicBezTo>
                      <a:pt x="572" y="1005"/>
                      <a:pt x="585" y="1035"/>
                      <a:pt x="585" y="1061"/>
                    </a:cubicBezTo>
                    <a:cubicBezTo>
                      <a:pt x="585" y="1142"/>
                      <a:pt x="517" y="1211"/>
                      <a:pt x="517" y="1293"/>
                    </a:cubicBezTo>
                    <a:lnTo>
                      <a:pt x="517" y="1319"/>
                    </a:lnTo>
                    <a:cubicBezTo>
                      <a:pt x="504" y="1319"/>
                      <a:pt x="504" y="1332"/>
                      <a:pt x="491" y="1332"/>
                    </a:cubicBezTo>
                    <a:cubicBezTo>
                      <a:pt x="461" y="1332"/>
                      <a:pt x="435" y="1348"/>
                      <a:pt x="396" y="1361"/>
                    </a:cubicBezTo>
                    <a:cubicBezTo>
                      <a:pt x="380" y="1413"/>
                      <a:pt x="340" y="1469"/>
                      <a:pt x="314" y="1511"/>
                    </a:cubicBezTo>
                    <a:cubicBezTo>
                      <a:pt x="285" y="1537"/>
                      <a:pt x="246" y="1577"/>
                      <a:pt x="233" y="1619"/>
                    </a:cubicBezTo>
                    <a:lnTo>
                      <a:pt x="233" y="1701"/>
                    </a:lnTo>
                    <a:cubicBezTo>
                      <a:pt x="216" y="1769"/>
                      <a:pt x="216" y="1821"/>
                      <a:pt x="216" y="1890"/>
                    </a:cubicBezTo>
                    <a:cubicBezTo>
                      <a:pt x="216" y="1919"/>
                      <a:pt x="216" y="1932"/>
                      <a:pt x="203" y="1945"/>
                    </a:cubicBezTo>
                    <a:cubicBezTo>
                      <a:pt x="190" y="1945"/>
                      <a:pt x="177" y="1945"/>
                      <a:pt x="164" y="1959"/>
                    </a:cubicBezTo>
                    <a:cubicBezTo>
                      <a:pt x="122" y="1972"/>
                      <a:pt x="96" y="2014"/>
                      <a:pt x="83" y="2053"/>
                    </a:cubicBezTo>
                    <a:cubicBezTo>
                      <a:pt x="69" y="2122"/>
                      <a:pt x="40" y="2190"/>
                      <a:pt x="27" y="2259"/>
                    </a:cubicBezTo>
                    <a:cubicBezTo>
                      <a:pt x="1" y="2327"/>
                      <a:pt x="1" y="2340"/>
                      <a:pt x="27" y="2393"/>
                    </a:cubicBezTo>
                    <a:cubicBezTo>
                      <a:pt x="122" y="2572"/>
                      <a:pt x="96" y="2761"/>
                      <a:pt x="83" y="2951"/>
                    </a:cubicBezTo>
                    <a:cubicBezTo>
                      <a:pt x="122" y="2951"/>
                      <a:pt x="151" y="2912"/>
                      <a:pt x="164" y="2869"/>
                    </a:cubicBezTo>
                    <a:cubicBezTo>
                      <a:pt x="164" y="2830"/>
                      <a:pt x="151" y="2788"/>
                      <a:pt x="151" y="2748"/>
                    </a:cubicBezTo>
                    <a:cubicBezTo>
                      <a:pt x="109" y="2598"/>
                      <a:pt x="83" y="2448"/>
                      <a:pt x="83" y="2298"/>
                    </a:cubicBezTo>
                    <a:cubicBezTo>
                      <a:pt x="83" y="2229"/>
                      <a:pt x="109" y="2148"/>
                      <a:pt x="135" y="2083"/>
                    </a:cubicBezTo>
                    <a:lnTo>
                      <a:pt x="135" y="2053"/>
                    </a:lnTo>
                    <a:lnTo>
                      <a:pt x="259" y="2053"/>
                    </a:lnTo>
                    <a:cubicBezTo>
                      <a:pt x="259" y="2053"/>
                      <a:pt x="285" y="1903"/>
                      <a:pt x="285" y="1890"/>
                    </a:cubicBezTo>
                    <a:cubicBezTo>
                      <a:pt x="298" y="1821"/>
                      <a:pt x="298" y="1795"/>
                      <a:pt x="298" y="1740"/>
                    </a:cubicBezTo>
                    <a:cubicBezTo>
                      <a:pt x="285" y="1658"/>
                      <a:pt x="298" y="1551"/>
                      <a:pt x="366" y="1511"/>
                    </a:cubicBezTo>
                    <a:cubicBezTo>
                      <a:pt x="409" y="1469"/>
                      <a:pt x="477" y="1469"/>
                      <a:pt x="517" y="1430"/>
                    </a:cubicBezTo>
                    <a:cubicBezTo>
                      <a:pt x="559" y="1387"/>
                      <a:pt x="598" y="1319"/>
                      <a:pt x="611" y="1250"/>
                    </a:cubicBezTo>
                    <a:cubicBezTo>
                      <a:pt x="624" y="1211"/>
                      <a:pt x="611" y="1142"/>
                      <a:pt x="611" y="1103"/>
                    </a:cubicBezTo>
                    <a:cubicBezTo>
                      <a:pt x="624" y="1074"/>
                      <a:pt x="624" y="1035"/>
                      <a:pt x="641" y="1005"/>
                    </a:cubicBezTo>
                    <a:cubicBezTo>
                      <a:pt x="654" y="979"/>
                      <a:pt x="680" y="940"/>
                      <a:pt x="706" y="924"/>
                    </a:cubicBezTo>
                    <a:cubicBezTo>
                      <a:pt x="706" y="842"/>
                      <a:pt x="693" y="761"/>
                      <a:pt x="706" y="679"/>
                    </a:cubicBezTo>
                    <a:cubicBezTo>
                      <a:pt x="710" y="662"/>
                      <a:pt x="717" y="649"/>
                      <a:pt x="725" y="638"/>
                    </a:cubicBezTo>
                    <a:lnTo>
                      <a:pt x="725" y="638"/>
                    </a:lnTo>
                    <a:cubicBezTo>
                      <a:pt x="728" y="638"/>
                      <a:pt x="732" y="639"/>
                      <a:pt x="735" y="640"/>
                    </a:cubicBezTo>
                    <a:cubicBezTo>
                      <a:pt x="740" y="631"/>
                      <a:pt x="744" y="623"/>
                      <a:pt x="748" y="6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71"/>
              <p:cNvSpPr/>
              <p:nvPr/>
            </p:nvSpPr>
            <p:spPr>
              <a:xfrm>
                <a:off x="4856400" y="1595800"/>
                <a:ext cx="18375" cy="6800"/>
              </a:xfrm>
              <a:custGeom>
                <a:avLst/>
                <a:gdLst/>
                <a:ahLst/>
                <a:cxnLst/>
                <a:rect l="l" t="t" r="r" b="b"/>
                <a:pathLst>
                  <a:path w="735" h="272" extrusionOk="0">
                    <a:moveTo>
                      <a:pt x="164" y="1"/>
                    </a:moveTo>
                    <a:cubicBezTo>
                      <a:pt x="164" y="27"/>
                      <a:pt x="164" y="69"/>
                      <a:pt x="151" y="96"/>
                    </a:cubicBezTo>
                    <a:cubicBezTo>
                      <a:pt x="127" y="85"/>
                      <a:pt x="62" y="48"/>
                      <a:pt x="24" y="48"/>
                    </a:cubicBezTo>
                    <a:cubicBezTo>
                      <a:pt x="14" y="48"/>
                      <a:pt x="6" y="50"/>
                      <a:pt x="0" y="56"/>
                    </a:cubicBezTo>
                    <a:cubicBezTo>
                      <a:pt x="40" y="96"/>
                      <a:pt x="108" y="122"/>
                      <a:pt x="151" y="151"/>
                    </a:cubicBezTo>
                    <a:cubicBezTo>
                      <a:pt x="177" y="164"/>
                      <a:pt x="219" y="190"/>
                      <a:pt x="245" y="203"/>
                    </a:cubicBezTo>
                    <a:cubicBezTo>
                      <a:pt x="258" y="203"/>
                      <a:pt x="314" y="233"/>
                      <a:pt x="327" y="246"/>
                    </a:cubicBezTo>
                    <a:cubicBezTo>
                      <a:pt x="284" y="177"/>
                      <a:pt x="245" y="122"/>
                      <a:pt x="203" y="56"/>
                    </a:cubicBezTo>
                    <a:lnTo>
                      <a:pt x="203" y="56"/>
                    </a:lnTo>
                    <a:cubicBezTo>
                      <a:pt x="253" y="72"/>
                      <a:pt x="310" y="84"/>
                      <a:pt x="365" y="84"/>
                    </a:cubicBezTo>
                    <a:cubicBezTo>
                      <a:pt x="399" y="84"/>
                      <a:pt x="433" y="79"/>
                      <a:pt x="464" y="69"/>
                    </a:cubicBezTo>
                    <a:cubicBezTo>
                      <a:pt x="490" y="69"/>
                      <a:pt x="516" y="56"/>
                      <a:pt x="559" y="56"/>
                    </a:cubicBezTo>
                    <a:cubicBezTo>
                      <a:pt x="559" y="56"/>
                      <a:pt x="572" y="56"/>
                      <a:pt x="585" y="69"/>
                    </a:cubicBezTo>
                    <a:cubicBezTo>
                      <a:pt x="598" y="69"/>
                      <a:pt x="598" y="96"/>
                      <a:pt x="611" y="109"/>
                    </a:cubicBezTo>
                    <a:cubicBezTo>
                      <a:pt x="640" y="164"/>
                      <a:pt x="679" y="220"/>
                      <a:pt x="735" y="272"/>
                    </a:cubicBezTo>
                    <a:lnTo>
                      <a:pt x="611" y="27"/>
                    </a:lnTo>
                    <a:cubicBezTo>
                      <a:pt x="611" y="27"/>
                      <a:pt x="598" y="14"/>
                      <a:pt x="598" y="1"/>
                    </a:cubicBezTo>
                    <a:lnTo>
                      <a:pt x="545" y="1"/>
                    </a:lnTo>
                    <a:cubicBezTo>
                      <a:pt x="474" y="8"/>
                      <a:pt x="398" y="16"/>
                      <a:pt x="323" y="16"/>
                    </a:cubicBezTo>
                    <a:cubicBezTo>
                      <a:pt x="269" y="16"/>
                      <a:pt x="215" y="12"/>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71"/>
              <p:cNvSpPr/>
              <p:nvPr/>
            </p:nvSpPr>
            <p:spPr>
              <a:xfrm>
                <a:off x="4927150" y="1531175"/>
                <a:ext cx="27525" cy="11625"/>
              </a:xfrm>
              <a:custGeom>
                <a:avLst/>
                <a:gdLst/>
                <a:ahLst/>
                <a:cxnLst/>
                <a:rect l="l" t="t" r="r" b="b"/>
                <a:pathLst>
                  <a:path w="1101" h="465" extrusionOk="0">
                    <a:moveTo>
                      <a:pt x="203" y="1"/>
                    </a:moveTo>
                    <a:cubicBezTo>
                      <a:pt x="190" y="30"/>
                      <a:pt x="190" y="56"/>
                      <a:pt x="177" y="82"/>
                    </a:cubicBezTo>
                    <a:cubicBezTo>
                      <a:pt x="163" y="82"/>
                      <a:pt x="13" y="43"/>
                      <a:pt x="0" y="43"/>
                    </a:cubicBezTo>
                    <a:lnTo>
                      <a:pt x="0" y="43"/>
                    </a:lnTo>
                    <a:cubicBezTo>
                      <a:pt x="0" y="82"/>
                      <a:pt x="53" y="95"/>
                      <a:pt x="82" y="112"/>
                    </a:cubicBezTo>
                    <a:cubicBezTo>
                      <a:pt x="134" y="138"/>
                      <a:pt x="177" y="151"/>
                      <a:pt x="229" y="164"/>
                    </a:cubicBezTo>
                    <a:lnTo>
                      <a:pt x="229" y="69"/>
                    </a:lnTo>
                    <a:cubicBezTo>
                      <a:pt x="271" y="82"/>
                      <a:pt x="310" y="95"/>
                      <a:pt x="353" y="112"/>
                    </a:cubicBezTo>
                    <a:cubicBezTo>
                      <a:pt x="392" y="112"/>
                      <a:pt x="421" y="125"/>
                      <a:pt x="461" y="138"/>
                    </a:cubicBezTo>
                    <a:cubicBezTo>
                      <a:pt x="529" y="177"/>
                      <a:pt x="585" y="232"/>
                      <a:pt x="637" y="288"/>
                    </a:cubicBezTo>
                    <a:lnTo>
                      <a:pt x="692" y="288"/>
                    </a:lnTo>
                    <a:cubicBezTo>
                      <a:pt x="700" y="285"/>
                      <a:pt x="708" y="284"/>
                      <a:pt x="716" y="284"/>
                    </a:cubicBezTo>
                    <a:cubicBezTo>
                      <a:pt x="749" y="284"/>
                      <a:pt x="779" y="304"/>
                      <a:pt x="800" y="314"/>
                    </a:cubicBezTo>
                    <a:cubicBezTo>
                      <a:pt x="898" y="370"/>
                      <a:pt x="1019" y="396"/>
                      <a:pt x="1100" y="464"/>
                    </a:cubicBezTo>
                    <a:cubicBezTo>
                      <a:pt x="1074" y="409"/>
                      <a:pt x="1006" y="370"/>
                      <a:pt x="950" y="340"/>
                    </a:cubicBezTo>
                    <a:cubicBezTo>
                      <a:pt x="882" y="314"/>
                      <a:pt x="800" y="275"/>
                      <a:pt x="735" y="232"/>
                    </a:cubicBezTo>
                    <a:lnTo>
                      <a:pt x="718" y="232"/>
                    </a:lnTo>
                    <a:cubicBezTo>
                      <a:pt x="701" y="232"/>
                      <a:pt x="689" y="238"/>
                      <a:pt x="676" y="238"/>
                    </a:cubicBezTo>
                    <a:cubicBezTo>
                      <a:pt x="669" y="238"/>
                      <a:pt x="662" y="237"/>
                      <a:pt x="653" y="232"/>
                    </a:cubicBezTo>
                    <a:cubicBezTo>
                      <a:pt x="637" y="232"/>
                      <a:pt x="624" y="206"/>
                      <a:pt x="624" y="193"/>
                    </a:cubicBezTo>
                    <a:cubicBezTo>
                      <a:pt x="598" y="138"/>
                      <a:pt x="542" y="82"/>
                      <a:pt x="490" y="43"/>
                    </a:cubicBezTo>
                    <a:cubicBezTo>
                      <a:pt x="490" y="43"/>
                      <a:pt x="474" y="30"/>
                      <a:pt x="461" y="30"/>
                    </a:cubicBezTo>
                    <a:lnTo>
                      <a:pt x="297" y="30"/>
                    </a:lnTo>
                    <a:cubicBezTo>
                      <a:pt x="258" y="30"/>
                      <a:pt x="216" y="30"/>
                      <a:pt x="20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71"/>
              <p:cNvSpPr/>
              <p:nvPr/>
            </p:nvSpPr>
            <p:spPr>
              <a:xfrm>
                <a:off x="4872400" y="1567900"/>
                <a:ext cx="66275" cy="25250"/>
              </a:xfrm>
              <a:custGeom>
                <a:avLst/>
                <a:gdLst/>
                <a:ahLst/>
                <a:cxnLst/>
                <a:rect l="l" t="t" r="r" b="b"/>
                <a:pathLst>
                  <a:path w="2651" h="1010" extrusionOk="0">
                    <a:moveTo>
                      <a:pt x="0" y="1"/>
                    </a:moveTo>
                    <a:cubicBezTo>
                      <a:pt x="2" y="5"/>
                      <a:pt x="6" y="9"/>
                      <a:pt x="10" y="12"/>
                    </a:cubicBezTo>
                    <a:lnTo>
                      <a:pt x="10" y="12"/>
                    </a:lnTo>
                    <a:cubicBezTo>
                      <a:pt x="7" y="8"/>
                      <a:pt x="4" y="4"/>
                      <a:pt x="0" y="1"/>
                    </a:cubicBezTo>
                    <a:close/>
                    <a:moveTo>
                      <a:pt x="10" y="12"/>
                    </a:moveTo>
                    <a:cubicBezTo>
                      <a:pt x="58" y="63"/>
                      <a:pt x="98" y="114"/>
                      <a:pt x="150" y="151"/>
                    </a:cubicBezTo>
                    <a:cubicBezTo>
                      <a:pt x="245" y="245"/>
                      <a:pt x="340" y="340"/>
                      <a:pt x="477" y="382"/>
                    </a:cubicBezTo>
                    <a:cubicBezTo>
                      <a:pt x="597" y="422"/>
                      <a:pt x="692" y="395"/>
                      <a:pt x="803" y="464"/>
                    </a:cubicBezTo>
                    <a:cubicBezTo>
                      <a:pt x="855" y="490"/>
                      <a:pt x="898" y="520"/>
                      <a:pt x="937" y="533"/>
                    </a:cubicBezTo>
                    <a:cubicBezTo>
                      <a:pt x="958" y="542"/>
                      <a:pt x="977" y="551"/>
                      <a:pt x="995" y="551"/>
                    </a:cubicBezTo>
                    <a:cubicBezTo>
                      <a:pt x="1003" y="551"/>
                      <a:pt x="1011" y="549"/>
                      <a:pt x="1018" y="546"/>
                    </a:cubicBezTo>
                    <a:cubicBezTo>
                      <a:pt x="1048" y="546"/>
                      <a:pt x="1061" y="520"/>
                      <a:pt x="1087" y="503"/>
                    </a:cubicBezTo>
                    <a:cubicBezTo>
                      <a:pt x="1104" y="495"/>
                      <a:pt x="1122" y="492"/>
                      <a:pt x="1141" y="492"/>
                    </a:cubicBezTo>
                    <a:cubicBezTo>
                      <a:pt x="1183" y="492"/>
                      <a:pt x="1227" y="508"/>
                      <a:pt x="1263" y="520"/>
                    </a:cubicBezTo>
                    <a:cubicBezTo>
                      <a:pt x="1306" y="546"/>
                      <a:pt x="1358" y="559"/>
                      <a:pt x="1413" y="572"/>
                    </a:cubicBezTo>
                    <a:cubicBezTo>
                      <a:pt x="1431" y="572"/>
                      <a:pt x="1450" y="566"/>
                      <a:pt x="1468" y="566"/>
                    </a:cubicBezTo>
                    <a:cubicBezTo>
                      <a:pt x="1477" y="566"/>
                      <a:pt x="1486" y="567"/>
                      <a:pt x="1495" y="572"/>
                    </a:cubicBezTo>
                    <a:cubicBezTo>
                      <a:pt x="1537" y="572"/>
                      <a:pt x="1564" y="601"/>
                      <a:pt x="1590" y="614"/>
                    </a:cubicBezTo>
                    <a:cubicBezTo>
                      <a:pt x="1658" y="653"/>
                      <a:pt x="1740" y="640"/>
                      <a:pt x="1821" y="653"/>
                    </a:cubicBezTo>
                    <a:cubicBezTo>
                      <a:pt x="1890" y="653"/>
                      <a:pt x="1959" y="683"/>
                      <a:pt x="2027" y="709"/>
                    </a:cubicBezTo>
                    <a:cubicBezTo>
                      <a:pt x="2040" y="709"/>
                      <a:pt x="2053" y="709"/>
                      <a:pt x="2053" y="722"/>
                    </a:cubicBezTo>
                    <a:cubicBezTo>
                      <a:pt x="2066" y="735"/>
                      <a:pt x="2066" y="735"/>
                      <a:pt x="2079" y="748"/>
                    </a:cubicBezTo>
                    <a:cubicBezTo>
                      <a:pt x="2109" y="790"/>
                      <a:pt x="2161" y="803"/>
                      <a:pt x="2203" y="817"/>
                    </a:cubicBezTo>
                    <a:cubicBezTo>
                      <a:pt x="2353" y="859"/>
                      <a:pt x="2500" y="928"/>
                      <a:pt x="2651" y="1009"/>
                    </a:cubicBezTo>
                    <a:cubicBezTo>
                      <a:pt x="2556" y="885"/>
                      <a:pt x="2419" y="803"/>
                      <a:pt x="2285" y="764"/>
                    </a:cubicBezTo>
                    <a:cubicBezTo>
                      <a:pt x="2203" y="735"/>
                      <a:pt x="2135" y="735"/>
                      <a:pt x="2079" y="683"/>
                    </a:cubicBezTo>
                    <a:cubicBezTo>
                      <a:pt x="2066" y="666"/>
                      <a:pt x="2053" y="653"/>
                      <a:pt x="2040" y="640"/>
                    </a:cubicBezTo>
                    <a:cubicBezTo>
                      <a:pt x="2011" y="627"/>
                      <a:pt x="1985" y="627"/>
                      <a:pt x="1972" y="627"/>
                    </a:cubicBezTo>
                    <a:cubicBezTo>
                      <a:pt x="1903" y="614"/>
                      <a:pt x="1835" y="601"/>
                      <a:pt x="1753" y="601"/>
                    </a:cubicBezTo>
                    <a:cubicBezTo>
                      <a:pt x="1727" y="585"/>
                      <a:pt x="1684" y="585"/>
                      <a:pt x="1645" y="572"/>
                    </a:cubicBezTo>
                    <a:cubicBezTo>
                      <a:pt x="1598" y="550"/>
                      <a:pt x="1572" y="516"/>
                      <a:pt x="1532" y="516"/>
                    </a:cubicBezTo>
                    <a:cubicBezTo>
                      <a:pt x="1525" y="516"/>
                      <a:pt x="1517" y="517"/>
                      <a:pt x="1508" y="520"/>
                    </a:cubicBezTo>
                    <a:cubicBezTo>
                      <a:pt x="1440" y="520"/>
                      <a:pt x="1413" y="520"/>
                      <a:pt x="1345" y="490"/>
                    </a:cubicBezTo>
                    <a:cubicBezTo>
                      <a:pt x="1276" y="464"/>
                      <a:pt x="1211" y="438"/>
                      <a:pt x="1129" y="422"/>
                    </a:cubicBezTo>
                    <a:cubicBezTo>
                      <a:pt x="1121" y="420"/>
                      <a:pt x="1113" y="419"/>
                      <a:pt x="1105" y="419"/>
                    </a:cubicBezTo>
                    <a:cubicBezTo>
                      <a:pt x="1053" y="419"/>
                      <a:pt x="1025" y="456"/>
                      <a:pt x="979" y="490"/>
                    </a:cubicBezTo>
                    <a:cubicBezTo>
                      <a:pt x="924" y="464"/>
                      <a:pt x="868" y="409"/>
                      <a:pt x="803" y="369"/>
                    </a:cubicBezTo>
                    <a:cubicBezTo>
                      <a:pt x="740" y="327"/>
                      <a:pt x="661" y="309"/>
                      <a:pt x="578" y="309"/>
                    </a:cubicBezTo>
                    <a:cubicBezTo>
                      <a:pt x="553" y="309"/>
                      <a:pt x="528" y="311"/>
                      <a:pt x="503" y="314"/>
                    </a:cubicBezTo>
                    <a:cubicBezTo>
                      <a:pt x="490" y="327"/>
                      <a:pt x="460" y="327"/>
                      <a:pt x="447" y="327"/>
                    </a:cubicBezTo>
                    <a:cubicBezTo>
                      <a:pt x="421" y="327"/>
                      <a:pt x="408" y="314"/>
                      <a:pt x="395" y="301"/>
                    </a:cubicBezTo>
                    <a:cubicBezTo>
                      <a:pt x="313" y="232"/>
                      <a:pt x="232" y="164"/>
                      <a:pt x="150" y="95"/>
                    </a:cubicBezTo>
                    <a:cubicBezTo>
                      <a:pt x="121" y="69"/>
                      <a:pt x="121" y="56"/>
                      <a:pt x="95" y="30"/>
                    </a:cubicBezTo>
                    <a:cubicBezTo>
                      <a:pt x="84" y="16"/>
                      <a:pt x="34" y="25"/>
                      <a:pt x="10" y="12"/>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71"/>
              <p:cNvSpPr/>
              <p:nvPr/>
            </p:nvSpPr>
            <p:spPr>
              <a:xfrm>
                <a:off x="4877125" y="1533225"/>
                <a:ext cx="51350" cy="39525"/>
              </a:xfrm>
              <a:custGeom>
                <a:avLst/>
                <a:gdLst/>
                <a:ahLst/>
                <a:cxnLst/>
                <a:rect l="l" t="t" r="r" b="b"/>
                <a:pathLst>
                  <a:path w="2054" h="1581" extrusionOk="0">
                    <a:moveTo>
                      <a:pt x="2054" y="0"/>
                    </a:moveTo>
                    <a:lnTo>
                      <a:pt x="2040" y="30"/>
                    </a:lnTo>
                    <a:cubicBezTo>
                      <a:pt x="1946" y="30"/>
                      <a:pt x="1890" y="150"/>
                      <a:pt x="1822" y="193"/>
                    </a:cubicBezTo>
                    <a:cubicBezTo>
                      <a:pt x="1727" y="245"/>
                      <a:pt x="1593" y="232"/>
                      <a:pt x="1538" y="314"/>
                    </a:cubicBezTo>
                    <a:cubicBezTo>
                      <a:pt x="1538" y="327"/>
                      <a:pt x="1525" y="356"/>
                      <a:pt x="1525" y="369"/>
                    </a:cubicBezTo>
                    <a:cubicBezTo>
                      <a:pt x="1495" y="395"/>
                      <a:pt x="1456" y="421"/>
                      <a:pt x="1414" y="438"/>
                    </a:cubicBezTo>
                    <a:cubicBezTo>
                      <a:pt x="1332" y="477"/>
                      <a:pt x="1238" y="532"/>
                      <a:pt x="1156" y="585"/>
                    </a:cubicBezTo>
                    <a:cubicBezTo>
                      <a:pt x="1130" y="614"/>
                      <a:pt x="1087" y="640"/>
                      <a:pt x="1061" y="683"/>
                    </a:cubicBezTo>
                    <a:cubicBezTo>
                      <a:pt x="1048" y="709"/>
                      <a:pt x="1048" y="748"/>
                      <a:pt x="1022" y="777"/>
                    </a:cubicBezTo>
                    <a:cubicBezTo>
                      <a:pt x="940" y="940"/>
                      <a:pt x="666" y="927"/>
                      <a:pt x="572" y="1074"/>
                    </a:cubicBezTo>
                    <a:cubicBezTo>
                      <a:pt x="503" y="1172"/>
                      <a:pt x="464" y="1156"/>
                      <a:pt x="369" y="1198"/>
                    </a:cubicBezTo>
                    <a:cubicBezTo>
                      <a:pt x="288" y="1237"/>
                      <a:pt x="219" y="1348"/>
                      <a:pt x="164" y="1417"/>
                    </a:cubicBezTo>
                    <a:cubicBezTo>
                      <a:pt x="130" y="1450"/>
                      <a:pt x="85" y="1486"/>
                      <a:pt x="39" y="1486"/>
                    </a:cubicBezTo>
                    <a:cubicBezTo>
                      <a:pt x="30" y="1486"/>
                      <a:pt x="22" y="1485"/>
                      <a:pt x="13" y="1482"/>
                    </a:cubicBezTo>
                    <a:lnTo>
                      <a:pt x="13" y="1482"/>
                    </a:lnTo>
                    <a:cubicBezTo>
                      <a:pt x="0" y="1512"/>
                      <a:pt x="13" y="1551"/>
                      <a:pt x="43" y="1580"/>
                    </a:cubicBezTo>
                    <a:cubicBezTo>
                      <a:pt x="82" y="1538"/>
                      <a:pt x="124" y="1482"/>
                      <a:pt x="164" y="1443"/>
                    </a:cubicBezTo>
                    <a:cubicBezTo>
                      <a:pt x="219" y="1388"/>
                      <a:pt x="288" y="1335"/>
                      <a:pt x="353" y="1293"/>
                    </a:cubicBezTo>
                    <a:cubicBezTo>
                      <a:pt x="421" y="1237"/>
                      <a:pt x="503" y="1185"/>
                      <a:pt x="585" y="1156"/>
                    </a:cubicBezTo>
                    <a:cubicBezTo>
                      <a:pt x="653" y="1130"/>
                      <a:pt x="748" y="1117"/>
                      <a:pt x="790" y="1048"/>
                    </a:cubicBezTo>
                    <a:cubicBezTo>
                      <a:pt x="803" y="1022"/>
                      <a:pt x="803" y="993"/>
                      <a:pt x="816" y="966"/>
                    </a:cubicBezTo>
                    <a:cubicBezTo>
                      <a:pt x="843" y="953"/>
                      <a:pt x="872" y="940"/>
                      <a:pt x="898" y="927"/>
                    </a:cubicBezTo>
                    <a:cubicBezTo>
                      <a:pt x="993" y="898"/>
                      <a:pt x="1074" y="872"/>
                      <a:pt x="1169" y="846"/>
                    </a:cubicBezTo>
                    <a:cubicBezTo>
                      <a:pt x="1156" y="777"/>
                      <a:pt x="1156" y="696"/>
                      <a:pt x="1198" y="640"/>
                    </a:cubicBezTo>
                    <a:cubicBezTo>
                      <a:pt x="1211" y="627"/>
                      <a:pt x="1238" y="614"/>
                      <a:pt x="1251" y="601"/>
                    </a:cubicBezTo>
                    <a:cubicBezTo>
                      <a:pt x="1348" y="545"/>
                      <a:pt x="1430" y="490"/>
                      <a:pt x="1512" y="438"/>
                    </a:cubicBezTo>
                    <a:cubicBezTo>
                      <a:pt x="1564" y="408"/>
                      <a:pt x="1606" y="382"/>
                      <a:pt x="1632" y="327"/>
                    </a:cubicBezTo>
                    <a:cubicBezTo>
                      <a:pt x="1632" y="314"/>
                      <a:pt x="1646" y="301"/>
                      <a:pt x="1646" y="288"/>
                    </a:cubicBezTo>
                    <a:cubicBezTo>
                      <a:pt x="1659" y="275"/>
                      <a:pt x="1688" y="275"/>
                      <a:pt x="1701" y="258"/>
                    </a:cubicBezTo>
                    <a:cubicBezTo>
                      <a:pt x="1770" y="245"/>
                      <a:pt x="1851" y="232"/>
                      <a:pt x="1920" y="193"/>
                    </a:cubicBezTo>
                    <a:cubicBezTo>
                      <a:pt x="2001"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71"/>
              <p:cNvSpPr/>
              <p:nvPr/>
            </p:nvSpPr>
            <p:spPr>
              <a:xfrm>
                <a:off x="4865525" y="1597200"/>
                <a:ext cx="65000" cy="28325"/>
              </a:xfrm>
              <a:custGeom>
                <a:avLst/>
                <a:gdLst/>
                <a:ahLst/>
                <a:cxnLst/>
                <a:rect l="l" t="t" r="r" b="b"/>
                <a:pathLst>
                  <a:path w="2600" h="1133" extrusionOk="0">
                    <a:moveTo>
                      <a:pt x="2543" y="190"/>
                    </a:moveTo>
                    <a:cubicBezTo>
                      <a:pt x="2562" y="195"/>
                      <a:pt x="2580" y="199"/>
                      <a:pt x="2599" y="203"/>
                    </a:cubicBezTo>
                    <a:cubicBezTo>
                      <a:pt x="2581" y="198"/>
                      <a:pt x="2562" y="193"/>
                      <a:pt x="2543" y="190"/>
                    </a:cubicBezTo>
                    <a:close/>
                    <a:moveTo>
                      <a:pt x="872" y="0"/>
                    </a:moveTo>
                    <a:cubicBezTo>
                      <a:pt x="941" y="108"/>
                      <a:pt x="1010" y="190"/>
                      <a:pt x="1104" y="271"/>
                    </a:cubicBezTo>
                    <a:cubicBezTo>
                      <a:pt x="1036" y="327"/>
                      <a:pt x="941" y="340"/>
                      <a:pt x="859" y="340"/>
                    </a:cubicBezTo>
                    <a:cubicBezTo>
                      <a:pt x="833" y="392"/>
                      <a:pt x="804" y="434"/>
                      <a:pt x="804" y="490"/>
                    </a:cubicBezTo>
                    <a:cubicBezTo>
                      <a:pt x="791" y="516"/>
                      <a:pt x="791" y="555"/>
                      <a:pt x="791" y="585"/>
                    </a:cubicBezTo>
                    <a:cubicBezTo>
                      <a:pt x="765" y="666"/>
                      <a:pt x="709" y="718"/>
                      <a:pt x="641" y="761"/>
                    </a:cubicBezTo>
                    <a:cubicBezTo>
                      <a:pt x="572" y="816"/>
                      <a:pt x="507" y="842"/>
                      <a:pt x="425" y="869"/>
                    </a:cubicBezTo>
                    <a:cubicBezTo>
                      <a:pt x="275" y="937"/>
                      <a:pt x="138" y="1032"/>
                      <a:pt x="1" y="1126"/>
                    </a:cubicBezTo>
                    <a:cubicBezTo>
                      <a:pt x="20" y="1131"/>
                      <a:pt x="40" y="1133"/>
                      <a:pt x="60" y="1133"/>
                    </a:cubicBezTo>
                    <a:cubicBezTo>
                      <a:pt x="180" y="1133"/>
                      <a:pt x="303" y="1061"/>
                      <a:pt x="396" y="980"/>
                    </a:cubicBezTo>
                    <a:cubicBezTo>
                      <a:pt x="477" y="924"/>
                      <a:pt x="559" y="869"/>
                      <a:pt x="654" y="856"/>
                    </a:cubicBezTo>
                    <a:cubicBezTo>
                      <a:pt x="683" y="856"/>
                      <a:pt x="722" y="856"/>
                      <a:pt x="752" y="842"/>
                    </a:cubicBezTo>
                    <a:cubicBezTo>
                      <a:pt x="791" y="829"/>
                      <a:pt x="817" y="787"/>
                      <a:pt x="833" y="761"/>
                    </a:cubicBezTo>
                    <a:cubicBezTo>
                      <a:pt x="872" y="705"/>
                      <a:pt x="915" y="666"/>
                      <a:pt x="915" y="598"/>
                    </a:cubicBezTo>
                    <a:cubicBezTo>
                      <a:pt x="915" y="555"/>
                      <a:pt x="885" y="503"/>
                      <a:pt x="899" y="448"/>
                    </a:cubicBezTo>
                    <a:cubicBezTo>
                      <a:pt x="928" y="392"/>
                      <a:pt x="996" y="379"/>
                      <a:pt x="1049" y="379"/>
                    </a:cubicBezTo>
                    <a:cubicBezTo>
                      <a:pt x="1104" y="366"/>
                      <a:pt x="1160" y="366"/>
                      <a:pt x="1212" y="366"/>
                    </a:cubicBezTo>
                    <a:cubicBezTo>
                      <a:pt x="1231" y="366"/>
                      <a:pt x="1244" y="360"/>
                      <a:pt x="1254" y="360"/>
                    </a:cubicBezTo>
                    <a:cubicBezTo>
                      <a:pt x="1259" y="360"/>
                      <a:pt x="1263" y="362"/>
                      <a:pt x="1267" y="366"/>
                    </a:cubicBezTo>
                    <a:cubicBezTo>
                      <a:pt x="1293" y="379"/>
                      <a:pt x="1293" y="434"/>
                      <a:pt x="1336" y="448"/>
                    </a:cubicBezTo>
                    <a:cubicBezTo>
                      <a:pt x="1340" y="449"/>
                      <a:pt x="1344" y="450"/>
                      <a:pt x="1348" y="450"/>
                    </a:cubicBezTo>
                    <a:cubicBezTo>
                      <a:pt x="1377" y="450"/>
                      <a:pt x="1423" y="420"/>
                      <a:pt x="1457" y="408"/>
                    </a:cubicBezTo>
                    <a:cubicBezTo>
                      <a:pt x="1476" y="408"/>
                      <a:pt x="1615" y="395"/>
                      <a:pt x="1705" y="395"/>
                    </a:cubicBezTo>
                    <a:cubicBezTo>
                      <a:pt x="1750" y="395"/>
                      <a:pt x="1783" y="399"/>
                      <a:pt x="1783" y="408"/>
                    </a:cubicBezTo>
                    <a:lnTo>
                      <a:pt x="1783" y="340"/>
                    </a:lnTo>
                    <a:cubicBezTo>
                      <a:pt x="1920" y="297"/>
                      <a:pt x="2070" y="297"/>
                      <a:pt x="2204" y="297"/>
                    </a:cubicBezTo>
                    <a:cubicBezTo>
                      <a:pt x="2191" y="271"/>
                      <a:pt x="2191" y="229"/>
                      <a:pt x="2220" y="216"/>
                    </a:cubicBezTo>
                    <a:cubicBezTo>
                      <a:pt x="2247" y="190"/>
                      <a:pt x="2286" y="190"/>
                      <a:pt x="2315" y="190"/>
                    </a:cubicBezTo>
                    <a:cubicBezTo>
                      <a:pt x="2354" y="184"/>
                      <a:pt x="2394" y="181"/>
                      <a:pt x="2433" y="181"/>
                    </a:cubicBezTo>
                    <a:cubicBezTo>
                      <a:pt x="2470" y="181"/>
                      <a:pt x="2507" y="184"/>
                      <a:pt x="2543" y="190"/>
                    </a:cubicBezTo>
                    <a:lnTo>
                      <a:pt x="2543" y="190"/>
                    </a:lnTo>
                    <a:cubicBezTo>
                      <a:pt x="2444" y="167"/>
                      <a:pt x="2351" y="141"/>
                      <a:pt x="2260" y="108"/>
                    </a:cubicBezTo>
                    <a:cubicBezTo>
                      <a:pt x="2247" y="108"/>
                      <a:pt x="2220" y="108"/>
                      <a:pt x="2204" y="121"/>
                    </a:cubicBezTo>
                    <a:cubicBezTo>
                      <a:pt x="2191" y="134"/>
                      <a:pt x="2191" y="164"/>
                      <a:pt x="2178" y="177"/>
                    </a:cubicBezTo>
                    <a:cubicBezTo>
                      <a:pt x="2165" y="190"/>
                      <a:pt x="2152" y="190"/>
                      <a:pt x="2139" y="203"/>
                    </a:cubicBezTo>
                    <a:cubicBezTo>
                      <a:pt x="2041" y="229"/>
                      <a:pt x="1933" y="245"/>
                      <a:pt x="1839" y="245"/>
                    </a:cubicBezTo>
                    <a:cubicBezTo>
                      <a:pt x="1812" y="245"/>
                      <a:pt x="1796" y="245"/>
                      <a:pt x="1770" y="258"/>
                    </a:cubicBezTo>
                    <a:cubicBezTo>
                      <a:pt x="1757" y="258"/>
                      <a:pt x="1744" y="271"/>
                      <a:pt x="1731" y="284"/>
                    </a:cubicBezTo>
                    <a:cubicBezTo>
                      <a:pt x="1672" y="325"/>
                      <a:pt x="1610" y="337"/>
                      <a:pt x="1546" y="337"/>
                    </a:cubicBezTo>
                    <a:cubicBezTo>
                      <a:pt x="1504" y="337"/>
                      <a:pt x="1461" y="332"/>
                      <a:pt x="1418" y="327"/>
                    </a:cubicBezTo>
                    <a:cubicBezTo>
                      <a:pt x="1375" y="327"/>
                      <a:pt x="1336" y="310"/>
                      <a:pt x="1293" y="297"/>
                    </a:cubicBezTo>
                    <a:lnTo>
                      <a:pt x="1241" y="245"/>
                    </a:lnTo>
                    <a:cubicBezTo>
                      <a:pt x="1212" y="216"/>
                      <a:pt x="1173" y="203"/>
                      <a:pt x="1130" y="190"/>
                    </a:cubicBezTo>
                    <a:cubicBezTo>
                      <a:pt x="1036" y="147"/>
                      <a:pt x="941"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71"/>
              <p:cNvSpPr/>
              <p:nvPr/>
            </p:nvSpPr>
            <p:spPr>
              <a:xfrm>
                <a:off x="4938000" y="1580900"/>
                <a:ext cx="12600" cy="13650"/>
              </a:xfrm>
              <a:custGeom>
                <a:avLst/>
                <a:gdLst/>
                <a:ahLst/>
                <a:cxnLst/>
                <a:rect l="l" t="t" r="r" b="b"/>
                <a:pathLst>
                  <a:path w="504" h="546" extrusionOk="0">
                    <a:moveTo>
                      <a:pt x="377" y="43"/>
                    </a:moveTo>
                    <a:cubicBezTo>
                      <a:pt x="404" y="43"/>
                      <a:pt x="434" y="52"/>
                      <a:pt x="464" y="54"/>
                    </a:cubicBezTo>
                    <a:lnTo>
                      <a:pt x="464" y="54"/>
                    </a:lnTo>
                    <a:cubicBezTo>
                      <a:pt x="464" y="67"/>
                      <a:pt x="463" y="82"/>
                      <a:pt x="448" y="94"/>
                    </a:cubicBezTo>
                    <a:lnTo>
                      <a:pt x="448" y="189"/>
                    </a:lnTo>
                    <a:cubicBezTo>
                      <a:pt x="435" y="215"/>
                      <a:pt x="408" y="228"/>
                      <a:pt x="395" y="257"/>
                    </a:cubicBezTo>
                    <a:cubicBezTo>
                      <a:pt x="382" y="283"/>
                      <a:pt x="395" y="310"/>
                      <a:pt x="395" y="339"/>
                    </a:cubicBezTo>
                    <a:cubicBezTo>
                      <a:pt x="353" y="339"/>
                      <a:pt x="327" y="352"/>
                      <a:pt x="301" y="365"/>
                    </a:cubicBezTo>
                    <a:cubicBezTo>
                      <a:pt x="258" y="391"/>
                      <a:pt x="245" y="434"/>
                      <a:pt x="258" y="460"/>
                    </a:cubicBezTo>
                    <a:cubicBezTo>
                      <a:pt x="190" y="460"/>
                      <a:pt x="137" y="460"/>
                      <a:pt x="69" y="473"/>
                    </a:cubicBezTo>
                    <a:cubicBezTo>
                      <a:pt x="95" y="460"/>
                      <a:pt x="108" y="421"/>
                      <a:pt x="95" y="378"/>
                    </a:cubicBezTo>
                    <a:cubicBezTo>
                      <a:pt x="95" y="352"/>
                      <a:pt x="69" y="339"/>
                      <a:pt x="69" y="310"/>
                    </a:cubicBezTo>
                    <a:cubicBezTo>
                      <a:pt x="82" y="270"/>
                      <a:pt x="121" y="257"/>
                      <a:pt x="137" y="228"/>
                    </a:cubicBezTo>
                    <a:lnTo>
                      <a:pt x="137" y="202"/>
                    </a:lnTo>
                    <a:cubicBezTo>
                      <a:pt x="137" y="189"/>
                      <a:pt x="151" y="176"/>
                      <a:pt x="151" y="176"/>
                    </a:cubicBezTo>
                    <a:cubicBezTo>
                      <a:pt x="177" y="146"/>
                      <a:pt x="203" y="133"/>
                      <a:pt x="245" y="120"/>
                    </a:cubicBezTo>
                    <a:cubicBezTo>
                      <a:pt x="271" y="107"/>
                      <a:pt x="284" y="107"/>
                      <a:pt x="314" y="81"/>
                    </a:cubicBezTo>
                    <a:cubicBezTo>
                      <a:pt x="327" y="81"/>
                      <a:pt x="327" y="65"/>
                      <a:pt x="340" y="52"/>
                    </a:cubicBezTo>
                    <a:cubicBezTo>
                      <a:pt x="351" y="45"/>
                      <a:pt x="364" y="43"/>
                      <a:pt x="377" y="43"/>
                    </a:cubicBezTo>
                    <a:close/>
                    <a:moveTo>
                      <a:pt x="384" y="1"/>
                    </a:moveTo>
                    <a:cubicBezTo>
                      <a:pt x="366" y="1"/>
                      <a:pt x="346" y="4"/>
                      <a:pt x="327" y="13"/>
                    </a:cubicBezTo>
                    <a:cubicBezTo>
                      <a:pt x="284" y="26"/>
                      <a:pt x="258" y="52"/>
                      <a:pt x="219" y="81"/>
                    </a:cubicBezTo>
                    <a:cubicBezTo>
                      <a:pt x="190" y="94"/>
                      <a:pt x="151" y="107"/>
                      <a:pt x="121" y="133"/>
                    </a:cubicBezTo>
                    <a:cubicBezTo>
                      <a:pt x="82" y="163"/>
                      <a:pt x="56" y="215"/>
                      <a:pt x="27" y="270"/>
                    </a:cubicBezTo>
                    <a:cubicBezTo>
                      <a:pt x="0" y="310"/>
                      <a:pt x="13" y="326"/>
                      <a:pt x="13" y="365"/>
                    </a:cubicBezTo>
                    <a:cubicBezTo>
                      <a:pt x="27" y="421"/>
                      <a:pt x="0" y="473"/>
                      <a:pt x="0" y="528"/>
                    </a:cubicBezTo>
                    <a:cubicBezTo>
                      <a:pt x="27" y="528"/>
                      <a:pt x="54" y="522"/>
                      <a:pt x="81" y="522"/>
                    </a:cubicBezTo>
                    <a:cubicBezTo>
                      <a:pt x="95" y="522"/>
                      <a:pt x="108" y="524"/>
                      <a:pt x="121" y="528"/>
                    </a:cubicBezTo>
                    <a:cubicBezTo>
                      <a:pt x="145" y="528"/>
                      <a:pt x="174" y="545"/>
                      <a:pt x="207" y="545"/>
                    </a:cubicBezTo>
                    <a:cubicBezTo>
                      <a:pt x="215" y="545"/>
                      <a:pt x="224" y="544"/>
                      <a:pt x="232" y="541"/>
                    </a:cubicBezTo>
                    <a:cubicBezTo>
                      <a:pt x="258" y="541"/>
                      <a:pt x="271" y="515"/>
                      <a:pt x="284" y="502"/>
                    </a:cubicBezTo>
                    <a:cubicBezTo>
                      <a:pt x="327" y="447"/>
                      <a:pt x="382" y="408"/>
                      <a:pt x="435" y="391"/>
                    </a:cubicBezTo>
                    <a:cubicBezTo>
                      <a:pt x="448" y="391"/>
                      <a:pt x="464" y="391"/>
                      <a:pt x="464" y="378"/>
                    </a:cubicBezTo>
                    <a:cubicBezTo>
                      <a:pt x="477" y="365"/>
                      <a:pt x="464" y="310"/>
                      <a:pt x="464" y="297"/>
                    </a:cubicBezTo>
                    <a:cubicBezTo>
                      <a:pt x="464" y="257"/>
                      <a:pt x="477" y="202"/>
                      <a:pt x="490" y="163"/>
                    </a:cubicBezTo>
                    <a:lnTo>
                      <a:pt x="490" y="81"/>
                    </a:lnTo>
                    <a:cubicBezTo>
                      <a:pt x="490" y="72"/>
                      <a:pt x="489" y="63"/>
                      <a:pt x="486" y="54"/>
                    </a:cubicBezTo>
                    <a:lnTo>
                      <a:pt x="486" y="54"/>
                    </a:lnTo>
                    <a:cubicBezTo>
                      <a:pt x="492" y="54"/>
                      <a:pt x="497" y="53"/>
                      <a:pt x="503" y="52"/>
                    </a:cubicBezTo>
                    <a:cubicBezTo>
                      <a:pt x="492" y="41"/>
                      <a:pt x="478" y="30"/>
                      <a:pt x="463" y="22"/>
                    </a:cubicBezTo>
                    <a:lnTo>
                      <a:pt x="463" y="22"/>
                    </a:lnTo>
                    <a:cubicBezTo>
                      <a:pt x="459" y="18"/>
                      <a:pt x="453" y="15"/>
                      <a:pt x="448" y="13"/>
                    </a:cubicBezTo>
                    <a:lnTo>
                      <a:pt x="448" y="13"/>
                    </a:lnTo>
                    <a:cubicBezTo>
                      <a:pt x="449" y="14"/>
                      <a:pt x="450" y="15"/>
                      <a:pt x="451" y="16"/>
                    </a:cubicBezTo>
                    <a:lnTo>
                      <a:pt x="451" y="16"/>
                    </a:lnTo>
                    <a:cubicBezTo>
                      <a:pt x="431" y="6"/>
                      <a:pt x="408" y="1"/>
                      <a:pt x="38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71"/>
              <p:cNvSpPr/>
              <p:nvPr/>
            </p:nvSpPr>
            <p:spPr>
              <a:xfrm>
                <a:off x="4942075" y="1562100"/>
                <a:ext cx="6150" cy="21175"/>
              </a:xfrm>
              <a:custGeom>
                <a:avLst/>
                <a:gdLst/>
                <a:ahLst/>
                <a:cxnLst/>
                <a:rect l="l" t="t" r="r" b="b"/>
                <a:pathLst>
                  <a:path w="246" h="847" extrusionOk="0">
                    <a:moveTo>
                      <a:pt x="108" y="1"/>
                    </a:moveTo>
                    <a:cubicBezTo>
                      <a:pt x="95" y="1"/>
                      <a:pt x="56" y="43"/>
                      <a:pt x="56" y="43"/>
                    </a:cubicBezTo>
                    <a:cubicBezTo>
                      <a:pt x="82" y="138"/>
                      <a:pt x="14" y="233"/>
                      <a:pt x="1" y="327"/>
                    </a:cubicBezTo>
                    <a:cubicBezTo>
                      <a:pt x="40" y="327"/>
                      <a:pt x="82" y="344"/>
                      <a:pt x="95" y="383"/>
                    </a:cubicBezTo>
                    <a:cubicBezTo>
                      <a:pt x="108" y="396"/>
                      <a:pt x="108" y="425"/>
                      <a:pt x="108" y="438"/>
                    </a:cubicBezTo>
                    <a:lnTo>
                      <a:pt x="108" y="627"/>
                    </a:lnTo>
                    <a:lnTo>
                      <a:pt x="108" y="683"/>
                    </a:lnTo>
                    <a:lnTo>
                      <a:pt x="108" y="709"/>
                    </a:lnTo>
                    <a:cubicBezTo>
                      <a:pt x="121" y="709"/>
                      <a:pt x="121" y="722"/>
                      <a:pt x="138" y="722"/>
                    </a:cubicBezTo>
                    <a:cubicBezTo>
                      <a:pt x="151" y="735"/>
                      <a:pt x="151" y="735"/>
                      <a:pt x="151" y="752"/>
                    </a:cubicBezTo>
                    <a:cubicBezTo>
                      <a:pt x="164" y="791"/>
                      <a:pt x="177" y="817"/>
                      <a:pt x="190" y="846"/>
                    </a:cubicBezTo>
                    <a:cubicBezTo>
                      <a:pt x="245" y="722"/>
                      <a:pt x="151" y="572"/>
                      <a:pt x="177" y="438"/>
                    </a:cubicBezTo>
                    <a:cubicBezTo>
                      <a:pt x="177" y="425"/>
                      <a:pt x="190" y="396"/>
                      <a:pt x="190" y="370"/>
                    </a:cubicBezTo>
                    <a:cubicBezTo>
                      <a:pt x="190" y="357"/>
                      <a:pt x="177" y="327"/>
                      <a:pt x="164" y="314"/>
                    </a:cubicBezTo>
                    <a:cubicBezTo>
                      <a:pt x="138" y="301"/>
                      <a:pt x="108" y="301"/>
                      <a:pt x="95" y="275"/>
                    </a:cubicBezTo>
                    <a:cubicBezTo>
                      <a:pt x="82" y="262"/>
                      <a:pt x="82" y="262"/>
                      <a:pt x="82" y="246"/>
                    </a:cubicBezTo>
                    <a:cubicBezTo>
                      <a:pt x="82" y="164"/>
                      <a:pt x="95" y="82"/>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71"/>
              <p:cNvSpPr/>
              <p:nvPr/>
            </p:nvSpPr>
            <p:spPr>
              <a:xfrm>
                <a:off x="4926400" y="1591475"/>
                <a:ext cx="13325" cy="10050"/>
              </a:xfrm>
              <a:custGeom>
                <a:avLst/>
                <a:gdLst/>
                <a:ahLst/>
                <a:cxnLst/>
                <a:rect l="l" t="t" r="r" b="b"/>
                <a:pathLst>
                  <a:path w="533" h="402" extrusionOk="0">
                    <a:moveTo>
                      <a:pt x="471" y="1"/>
                    </a:moveTo>
                    <a:cubicBezTo>
                      <a:pt x="451" y="1"/>
                      <a:pt x="430" y="4"/>
                      <a:pt x="409" y="11"/>
                    </a:cubicBezTo>
                    <a:cubicBezTo>
                      <a:pt x="383" y="37"/>
                      <a:pt x="340" y="50"/>
                      <a:pt x="314" y="79"/>
                    </a:cubicBezTo>
                    <a:cubicBezTo>
                      <a:pt x="288" y="105"/>
                      <a:pt x="275" y="118"/>
                      <a:pt x="259" y="148"/>
                    </a:cubicBezTo>
                    <a:lnTo>
                      <a:pt x="259" y="187"/>
                    </a:lnTo>
                    <a:cubicBezTo>
                      <a:pt x="246" y="242"/>
                      <a:pt x="193" y="269"/>
                      <a:pt x="138" y="295"/>
                    </a:cubicBezTo>
                    <a:cubicBezTo>
                      <a:pt x="96" y="311"/>
                      <a:pt x="43" y="324"/>
                      <a:pt x="1" y="376"/>
                    </a:cubicBezTo>
                    <a:lnTo>
                      <a:pt x="1" y="393"/>
                    </a:lnTo>
                    <a:lnTo>
                      <a:pt x="14" y="393"/>
                    </a:lnTo>
                    <a:cubicBezTo>
                      <a:pt x="32" y="399"/>
                      <a:pt x="50" y="402"/>
                      <a:pt x="67" y="402"/>
                    </a:cubicBezTo>
                    <a:cubicBezTo>
                      <a:pt x="155" y="402"/>
                      <a:pt x="233" y="326"/>
                      <a:pt x="301" y="269"/>
                    </a:cubicBezTo>
                    <a:cubicBezTo>
                      <a:pt x="288" y="242"/>
                      <a:pt x="288" y="213"/>
                      <a:pt x="301" y="187"/>
                    </a:cubicBezTo>
                    <a:cubicBezTo>
                      <a:pt x="314" y="161"/>
                      <a:pt x="340" y="131"/>
                      <a:pt x="370" y="105"/>
                    </a:cubicBezTo>
                    <a:cubicBezTo>
                      <a:pt x="409" y="66"/>
                      <a:pt x="477" y="37"/>
                      <a:pt x="533" y="11"/>
                    </a:cubicBezTo>
                    <a:cubicBezTo>
                      <a:pt x="512" y="4"/>
                      <a:pt x="491" y="1"/>
                      <a:pt x="47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71"/>
              <p:cNvSpPr/>
              <p:nvPr/>
            </p:nvSpPr>
            <p:spPr>
              <a:xfrm>
                <a:off x="4896875" y="1548550"/>
                <a:ext cx="45875" cy="37075"/>
              </a:xfrm>
              <a:custGeom>
                <a:avLst/>
                <a:gdLst/>
                <a:ahLst/>
                <a:cxnLst/>
                <a:rect l="l" t="t" r="r" b="b"/>
                <a:pathLst>
                  <a:path w="1835" h="1483" extrusionOk="0">
                    <a:moveTo>
                      <a:pt x="0" y="1"/>
                    </a:moveTo>
                    <a:lnTo>
                      <a:pt x="0" y="1"/>
                    </a:lnTo>
                    <a:cubicBezTo>
                      <a:pt x="39" y="83"/>
                      <a:pt x="164" y="109"/>
                      <a:pt x="216" y="177"/>
                    </a:cubicBezTo>
                    <a:cubicBezTo>
                      <a:pt x="232" y="203"/>
                      <a:pt x="245" y="216"/>
                      <a:pt x="245" y="246"/>
                    </a:cubicBezTo>
                    <a:lnTo>
                      <a:pt x="245" y="298"/>
                    </a:lnTo>
                    <a:cubicBezTo>
                      <a:pt x="245" y="340"/>
                      <a:pt x="271" y="380"/>
                      <a:pt x="297" y="422"/>
                    </a:cubicBezTo>
                    <a:cubicBezTo>
                      <a:pt x="314" y="448"/>
                      <a:pt x="327" y="461"/>
                      <a:pt x="353" y="478"/>
                    </a:cubicBezTo>
                    <a:lnTo>
                      <a:pt x="408" y="478"/>
                    </a:lnTo>
                    <a:cubicBezTo>
                      <a:pt x="434" y="491"/>
                      <a:pt x="461" y="530"/>
                      <a:pt x="461" y="572"/>
                    </a:cubicBezTo>
                    <a:cubicBezTo>
                      <a:pt x="490" y="624"/>
                      <a:pt x="503" y="680"/>
                      <a:pt x="490" y="735"/>
                    </a:cubicBezTo>
                    <a:lnTo>
                      <a:pt x="490" y="761"/>
                    </a:lnTo>
                    <a:cubicBezTo>
                      <a:pt x="503" y="775"/>
                      <a:pt x="503" y="788"/>
                      <a:pt x="516" y="788"/>
                    </a:cubicBezTo>
                    <a:cubicBezTo>
                      <a:pt x="585" y="843"/>
                      <a:pt x="705" y="856"/>
                      <a:pt x="748" y="938"/>
                    </a:cubicBezTo>
                    <a:cubicBezTo>
                      <a:pt x="761" y="967"/>
                      <a:pt x="774" y="993"/>
                      <a:pt x="787" y="1006"/>
                    </a:cubicBezTo>
                    <a:cubicBezTo>
                      <a:pt x="798" y="1012"/>
                      <a:pt x="809" y="1014"/>
                      <a:pt x="820" y="1014"/>
                    </a:cubicBezTo>
                    <a:cubicBezTo>
                      <a:pt x="864" y="1014"/>
                      <a:pt x="906" y="980"/>
                      <a:pt x="937" y="980"/>
                    </a:cubicBezTo>
                    <a:cubicBezTo>
                      <a:pt x="966" y="980"/>
                      <a:pt x="980" y="980"/>
                      <a:pt x="1006" y="993"/>
                    </a:cubicBezTo>
                    <a:cubicBezTo>
                      <a:pt x="1143" y="1062"/>
                      <a:pt x="1277" y="1114"/>
                      <a:pt x="1401" y="1183"/>
                    </a:cubicBezTo>
                    <a:cubicBezTo>
                      <a:pt x="1427" y="1183"/>
                      <a:pt x="1440" y="1196"/>
                      <a:pt x="1440" y="1212"/>
                    </a:cubicBezTo>
                    <a:cubicBezTo>
                      <a:pt x="1456" y="1225"/>
                      <a:pt x="1456" y="1238"/>
                      <a:pt x="1469" y="1251"/>
                    </a:cubicBezTo>
                    <a:cubicBezTo>
                      <a:pt x="1482" y="1264"/>
                      <a:pt x="1495" y="1264"/>
                      <a:pt x="1521" y="1264"/>
                    </a:cubicBezTo>
                    <a:cubicBezTo>
                      <a:pt x="1564" y="1264"/>
                      <a:pt x="1603" y="1264"/>
                      <a:pt x="1645" y="1294"/>
                    </a:cubicBezTo>
                    <a:cubicBezTo>
                      <a:pt x="1727" y="1333"/>
                      <a:pt x="1753" y="1440"/>
                      <a:pt x="1835" y="1483"/>
                    </a:cubicBezTo>
                    <a:cubicBezTo>
                      <a:pt x="1796" y="1414"/>
                      <a:pt x="1766" y="1359"/>
                      <a:pt x="1727" y="1307"/>
                    </a:cubicBezTo>
                    <a:cubicBezTo>
                      <a:pt x="1704" y="1269"/>
                      <a:pt x="1678" y="1223"/>
                      <a:pt x="1635" y="1223"/>
                    </a:cubicBezTo>
                    <a:cubicBezTo>
                      <a:pt x="1630" y="1223"/>
                      <a:pt x="1625" y="1224"/>
                      <a:pt x="1619" y="1225"/>
                    </a:cubicBezTo>
                    <a:cubicBezTo>
                      <a:pt x="1608" y="1225"/>
                      <a:pt x="1599" y="1231"/>
                      <a:pt x="1586" y="1231"/>
                    </a:cubicBezTo>
                    <a:cubicBezTo>
                      <a:pt x="1580" y="1231"/>
                      <a:pt x="1573" y="1229"/>
                      <a:pt x="1564" y="1225"/>
                    </a:cubicBezTo>
                    <a:cubicBezTo>
                      <a:pt x="1508" y="1225"/>
                      <a:pt x="1521" y="1143"/>
                      <a:pt x="1482" y="1101"/>
                    </a:cubicBezTo>
                    <a:cubicBezTo>
                      <a:pt x="1469" y="1088"/>
                      <a:pt x="1440" y="1088"/>
                      <a:pt x="1427" y="1088"/>
                    </a:cubicBezTo>
                    <a:cubicBezTo>
                      <a:pt x="1319" y="1062"/>
                      <a:pt x="1224" y="1032"/>
                      <a:pt x="1130" y="980"/>
                    </a:cubicBezTo>
                    <a:cubicBezTo>
                      <a:pt x="1082" y="955"/>
                      <a:pt x="1024" y="922"/>
                      <a:pt x="965" y="922"/>
                    </a:cubicBezTo>
                    <a:cubicBezTo>
                      <a:pt x="956" y="922"/>
                      <a:pt x="946" y="923"/>
                      <a:pt x="937" y="925"/>
                    </a:cubicBezTo>
                    <a:cubicBezTo>
                      <a:pt x="920" y="925"/>
                      <a:pt x="895" y="930"/>
                      <a:pt x="869" y="930"/>
                    </a:cubicBezTo>
                    <a:cubicBezTo>
                      <a:pt x="856" y="930"/>
                      <a:pt x="842" y="929"/>
                      <a:pt x="829" y="925"/>
                    </a:cubicBezTo>
                    <a:cubicBezTo>
                      <a:pt x="774" y="925"/>
                      <a:pt x="735" y="869"/>
                      <a:pt x="705" y="830"/>
                    </a:cubicBezTo>
                    <a:cubicBezTo>
                      <a:pt x="671" y="807"/>
                      <a:pt x="625" y="772"/>
                      <a:pt x="579" y="772"/>
                    </a:cubicBezTo>
                    <a:cubicBezTo>
                      <a:pt x="572" y="772"/>
                      <a:pt x="565" y="773"/>
                      <a:pt x="558" y="775"/>
                    </a:cubicBezTo>
                    <a:cubicBezTo>
                      <a:pt x="558" y="654"/>
                      <a:pt x="529" y="543"/>
                      <a:pt x="503" y="435"/>
                    </a:cubicBezTo>
                    <a:cubicBezTo>
                      <a:pt x="490" y="422"/>
                      <a:pt x="490" y="409"/>
                      <a:pt x="477" y="396"/>
                    </a:cubicBezTo>
                    <a:cubicBezTo>
                      <a:pt x="471" y="390"/>
                      <a:pt x="465" y="389"/>
                      <a:pt x="458" y="389"/>
                    </a:cubicBezTo>
                    <a:cubicBezTo>
                      <a:pt x="443" y="389"/>
                      <a:pt x="426" y="396"/>
                      <a:pt x="408" y="396"/>
                    </a:cubicBezTo>
                    <a:cubicBezTo>
                      <a:pt x="366" y="396"/>
                      <a:pt x="353" y="353"/>
                      <a:pt x="327" y="314"/>
                    </a:cubicBezTo>
                    <a:cubicBezTo>
                      <a:pt x="297" y="259"/>
                      <a:pt x="314" y="177"/>
                      <a:pt x="271" y="135"/>
                    </a:cubicBezTo>
                    <a:cubicBezTo>
                      <a:pt x="203" y="70"/>
                      <a:pt x="82" y="4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71"/>
              <p:cNvSpPr/>
              <p:nvPr/>
            </p:nvSpPr>
            <p:spPr>
              <a:xfrm>
                <a:off x="4938000" y="1539675"/>
                <a:ext cx="5825" cy="28250"/>
              </a:xfrm>
              <a:custGeom>
                <a:avLst/>
                <a:gdLst/>
                <a:ahLst/>
                <a:cxnLst/>
                <a:rect l="l" t="t" r="r" b="b"/>
                <a:pathLst>
                  <a:path w="233" h="1130" extrusionOk="0">
                    <a:moveTo>
                      <a:pt x="108" y="0"/>
                    </a:moveTo>
                    <a:lnTo>
                      <a:pt x="108" y="0"/>
                    </a:lnTo>
                    <a:cubicBezTo>
                      <a:pt x="95" y="69"/>
                      <a:pt x="82" y="150"/>
                      <a:pt x="69" y="219"/>
                    </a:cubicBezTo>
                    <a:cubicBezTo>
                      <a:pt x="69" y="261"/>
                      <a:pt x="40" y="382"/>
                      <a:pt x="0" y="408"/>
                    </a:cubicBezTo>
                    <a:cubicBezTo>
                      <a:pt x="56" y="382"/>
                      <a:pt x="95" y="369"/>
                      <a:pt x="137" y="356"/>
                    </a:cubicBezTo>
                    <a:lnTo>
                      <a:pt x="137" y="356"/>
                    </a:lnTo>
                    <a:cubicBezTo>
                      <a:pt x="151" y="451"/>
                      <a:pt x="137" y="545"/>
                      <a:pt x="121" y="627"/>
                    </a:cubicBezTo>
                    <a:cubicBezTo>
                      <a:pt x="108" y="640"/>
                      <a:pt x="108" y="653"/>
                      <a:pt x="108" y="669"/>
                    </a:cubicBezTo>
                    <a:lnTo>
                      <a:pt x="108" y="695"/>
                    </a:lnTo>
                    <a:cubicBezTo>
                      <a:pt x="108" y="751"/>
                      <a:pt x="108" y="833"/>
                      <a:pt x="121" y="885"/>
                    </a:cubicBezTo>
                    <a:cubicBezTo>
                      <a:pt x="137" y="927"/>
                      <a:pt x="164" y="966"/>
                      <a:pt x="177" y="1009"/>
                    </a:cubicBezTo>
                    <a:cubicBezTo>
                      <a:pt x="190" y="1048"/>
                      <a:pt x="219" y="1103"/>
                      <a:pt x="219" y="1130"/>
                    </a:cubicBezTo>
                    <a:cubicBezTo>
                      <a:pt x="232" y="1009"/>
                      <a:pt x="177" y="872"/>
                      <a:pt x="151" y="751"/>
                    </a:cubicBezTo>
                    <a:cubicBezTo>
                      <a:pt x="151" y="695"/>
                      <a:pt x="137" y="653"/>
                      <a:pt x="151" y="601"/>
                    </a:cubicBezTo>
                    <a:cubicBezTo>
                      <a:pt x="151" y="571"/>
                      <a:pt x="177" y="558"/>
                      <a:pt x="190" y="532"/>
                    </a:cubicBezTo>
                    <a:cubicBezTo>
                      <a:pt x="190" y="519"/>
                      <a:pt x="232" y="274"/>
                      <a:pt x="219" y="274"/>
                    </a:cubicBezTo>
                    <a:lnTo>
                      <a:pt x="219" y="274"/>
                    </a:lnTo>
                    <a:cubicBezTo>
                      <a:pt x="177" y="287"/>
                      <a:pt x="137" y="287"/>
                      <a:pt x="82" y="287"/>
                    </a:cubicBezTo>
                    <a:cubicBezTo>
                      <a:pt x="95" y="193"/>
                      <a:pt x="95" y="98"/>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71"/>
              <p:cNvSpPr/>
              <p:nvPr/>
            </p:nvSpPr>
            <p:spPr>
              <a:xfrm>
                <a:off x="4866275" y="1580475"/>
                <a:ext cx="19025" cy="16350"/>
              </a:xfrm>
              <a:custGeom>
                <a:avLst/>
                <a:gdLst/>
                <a:ahLst/>
                <a:cxnLst/>
                <a:rect l="l" t="t" r="r" b="b"/>
                <a:pathLst>
                  <a:path w="761" h="654" extrusionOk="0">
                    <a:moveTo>
                      <a:pt x="53" y="0"/>
                    </a:moveTo>
                    <a:lnTo>
                      <a:pt x="53" y="0"/>
                    </a:lnTo>
                    <a:cubicBezTo>
                      <a:pt x="67" y="28"/>
                      <a:pt x="85" y="52"/>
                      <a:pt x="105" y="72"/>
                    </a:cubicBezTo>
                    <a:lnTo>
                      <a:pt x="105" y="72"/>
                    </a:lnTo>
                    <a:cubicBezTo>
                      <a:pt x="92" y="48"/>
                      <a:pt x="77" y="25"/>
                      <a:pt x="53" y="0"/>
                    </a:cubicBezTo>
                    <a:close/>
                    <a:moveTo>
                      <a:pt x="761" y="0"/>
                    </a:moveTo>
                    <a:lnTo>
                      <a:pt x="761" y="0"/>
                    </a:lnTo>
                    <a:cubicBezTo>
                      <a:pt x="653" y="17"/>
                      <a:pt x="558" y="56"/>
                      <a:pt x="461" y="124"/>
                    </a:cubicBezTo>
                    <a:cubicBezTo>
                      <a:pt x="408" y="163"/>
                      <a:pt x="366" y="206"/>
                      <a:pt x="297" y="232"/>
                    </a:cubicBezTo>
                    <a:cubicBezTo>
                      <a:pt x="297" y="206"/>
                      <a:pt x="271" y="180"/>
                      <a:pt x="245" y="163"/>
                    </a:cubicBezTo>
                    <a:cubicBezTo>
                      <a:pt x="191" y="138"/>
                      <a:pt x="144" y="111"/>
                      <a:pt x="105" y="72"/>
                    </a:cubicBezTo>
                    <a:lnTo>
                      <a:pt x="105" y="72"/>
                    </a:lnTo>
                    <a:cubicBezTo>
                      <a:pt x="114" y="89"/>
                      <a:pt x="123" y="106"/>
                      <a:pt x="134" y="124"/>
                    </a:cubicBezTo>
                    <a:cubicBezTo>
                      <a:pt x="164" y="193"/>
                      <a:pt x="216" y="232"/>
                      <a:pt x="271" y="274"/>
                    </a:cubicBezTo>
                    <a:cubicBezTo>
                      <a:pt x="258" y="300"/>
                      <a:pt x="258" y="327"/>
                      <a:pt x="232" y="356"/>
                    </a:cubicBezTo>
                    <a:cubicBezTo>
                      <a:pt x="216" y="369"/>
                      <a:pt x="203" y="395"/>
                      <a:pt x="177" y="395"/>
                    </a:cubicBezTo>
                    <a:cubicBezTo>
                      <a:pt x="134" y="425"/>
                      <a:pt x="69" y="395"/>
                      <a:pt x="53" y="464"/>
                    </a:cubicBezTo>
                    <a:cubicBezTo>
                      <a:pt x="26" y="519"/>
                      <a:pt x="26" y="601"/>
                      <a:pt x="0" y="653"/>
                    </a:cubicBezTo>
                    <a:cubicBezTo>
                      <a:pt x="39" y="588"/>
                      <a:pt x="82" y="438"/>
                      <a:pt x="177" y="408"/>
                    </a:cubicBezTo>
                    <a:cubicBezTo>
                      <a:pt x="185" y="408"/>
                      <a:pt x="213" y="415"/>
                      <a:pt x="234" y="415"/>
                    </a:cubicBezTo>
                    <a:cubicBezTo>
                      <a:pt x="245" y="415"/>
                      <a:pt x="254" y="414"/>
                      <a:pt x="258" y="408"/>
                    </a:cubicBezTo>
                    <a:cubicBezTo>
                      <a:pt x="271" y="395"/>
                      <a:pt x="284" y="382"/>
                      <a:pt x="284" y="369"/>
                    </a:cubicBezTo>
                    <a:cubicBezTo>
                      <a:pt x="395" y="193"/>
                      <a:pt x="585" y="98"/>
                      <a:pt x="76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71"/>
              <p:cNvSpPr/>
              <p:nvPr/>
            </p:nvSpPr>
            <p:spPr>
              <a:xfrm>
                <a:off x="4958725" y="1647800"/>
                <a:ext cx="24175" cy="41875"/>
              </a:xfrm>
              <a:custGeom>
                <a:avLst/>
                <a:gdLst/>
                <a:ahLst/>
                <a:cxnLst/>
                <a:rect l="l" t="t" r="r" b="b"/>
                <a:pathLst>
                  <a:path w="967" h="1675" extrusionOk="0">
                    <a:moveTo>
                      <a:pt x="14" y="0"/>
                    </a:moveTo>
                    <a:lnTo>
                      <a:pt x="0" y="111"/>
                    </a:lnTo>
                    <a:lnTo>
                      <a:pt x="885" y="1674"/>
                    </a:lnTo>
                    <a:lnTo>
                      <a:pt x="967" y="1606"/>
                    </a:lnTo>
                    <a:lnTo>
                      <a:pt x="14"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71"/>
              <p:cNvSpPr/>
              <p:nvPr/>
            </p:nvSpPr>
            <p:spPr>
              <a:xfrm>
                <a:off x="4942075" y="1647800"/>
                <a:ext cx="17000" cy="3125"/>
              </a:xfrm>
              <a:custGeom>
                <a:avLst/>
                <a:gdLst/>
                <a:ahLst/>
                <a:cxnLst/>
                <a:rect l="l" t="t" r="r" b="b"/>
                <a:pathLst>
                  <a:path w="680" h="125" extrusionOk="0">
                    <a:moveTo>
                      <a:pt x="680" y="0"/>
                    </a:moveTo>
                    <a:lnTo>
                      <a:pt x="56" y="82"/>
                    </a:lnTo>
                    <a:lnTo>
                      <a:pt x="1" y="124"/>
                    </a:lnTo>
                    <a:lnTo>
                      <a:pt x="666" y="111"/>
                    </a:lnTo>
                    <a:lnTo>
                      <a:pt x="68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71"/>
              <p:cNvSpPr/>
              <p:nvPr/>
            </p:nvSpPr>
            <p:spPr>
              <a:xfrm>
                <a:off x="4932525" y="1633175"/>
                <a:ext cx="10975" cy="17750"/>
              </a:xfrm>
              <a:custGeom>
                <a:avLst/>
                <a:gdLst/>
                <a:ahLst/>
                <a:cxnLst/>
                <a:rect l="l" t="t" r="r" b="b"/>
                <a:pathLst>
                  <a:path w="439" h="710" extrusionOk="0">
                    <a:moveTo>
                      <a:pt x="43" y="1"/>
                    </a:moveTo>
                    <a:lnTo>
                      <a:pt x="1" y="112"/>
                    </a:lnTo>
                    <a:lnTo>
                      <a:pt x="383" y="709"/>
                    </a:lnTo>
                    <a:lnTo>
                      <a:pt x="438" y="667"/>
                    </a:lnTo>
                    <a:lnTo>
                      <a:pt x="43"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71"/>
              <p:cNvSpPr/>
              <p:nvPr/>
            </p:nvSpPr>
            <p:spPr>
              <a:xfrm>
                <a:off x="4894500" y="1633175"/>
                <a:ext cx="39125" cy="12600"/>
              </a:xfrm>
              <a:custGeom>
                <a:avLst/>
                <a:gdLst/>
                <a:ahLst/>
                <a:cxnLst/>
                <a:rect l="l" t="t" r="r" b="b"/>
                <a:pathLst>
                  <a:path w="1565" h="504" extrusionOk="0">
                    <a:moveTo>
                      <a:pt x="1564" y="1"/>
                    </a:moveTo>
                    <a:lnTo>
                      <a:pt x="40" y="464"/>
                    </a:lnTo>
                    <a:lnTo>
                      <a:pt x="1" y="503"/>
                    </a:lnTo>
                    <a:lnTo>
                      <a:pt x="1522" y="112"/>
                    </a:lnTo>
                    <a:lnTo>
                      <a:pt x="156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71"/>
              <p:cNvSpPr/>
              <p:nvPr/>
            </p:nvSpPr>
            <p:spPr>
              <a:xfrm>
                <a:off x="4944775" y="1704250"/>
                <a:ext cx="45950" cy="14875"/>
              </a:xfrm>
              <a:custGeom>
                <a:avLst/>
                <a:gdLst/>
                <a:ahLst/>
                <a:cxnLst/>
                <a:rect l="l" t="t" r="r" b="b"/>
                <a:pathLst>
                  <a:path w="1838" h="595" extrusionOk="0">
                    <a:moveTo>
                      <a:pt x="56" y="1"/>
                    </a:moveTo>
                    <a:cubicBezTo>
                      <a:pt x="43" y="56"/>
                      <a:pt x="0" y="232"/>
                      <a:pt x="0" y="272"/>
                    </a:cubicBezTo>
                    <a:cubicBezTo>
                      <a:pt x="0" y="314"/>
                      <a:pt x="683" y="559"/>
                      <a:pt x="748" y="585"/>
                    </a:cubicBezTo>
                    <a:cubicBezTo>
                      <a:pt x="782" y="592"/>
                      <a:pt x="962" y="595"/>
                      <a:pt x="1141" y="595"/>
                    </a:cubicBezTo>
                    <a:cubicBezTo>
                      <a:pt x="1320" y="595"/>
                      <a:pt x="1497" y="592"/>
                      <a:pt x="1525" y="585"/>
                    </a:cubicBezTo>
                    <a:cubicBezTo>
                      <a:pt x="1564" y="572"/>
                      <a:pt x="1714" y="451"/>
                      <a:pt x="1838" y="340"/>
                    </a:cubicBezTo>
                    <a:cubicBezTo>
                      <a:pt x="1512" y="314"/>
                      <a:pt x="1104" y="288"/>
                      <a:pt x="816" y="232"/>
                    </a:cubicBezTo>
                    <a:cubicBezTo>
                      <a:pt x="532" y="177"/>
                      <a:pt x="245" y="69"/>
                      <a:pt x="56"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71"/>
              <p:cNvSpPr/>
              <p:nvPr/>
            </p:nvSpPr>
            <p:spPr>
              <a:xfrm>
                <a:off x="5079750" y="1646150"/>
                <a:ext cx="15350" cy="26550"/>
              </a:xfrm>
              <a:custGeom>
                <a:avLst/>
                <a:gdLst/>
                <a:ahLst/>
                <a:cxnLst/>
                <a:rect l="l" t="t" r="r" b="b"/>
                <a:pathLst>
                  <a:path w="614" h="1062" extrusionOk="0">
                    <a:moveTo>
                      <a:pt x="545" y="1"/>
                    </a:moveTo>
                    <a:cubicBezTo>
                      <a:pt x="545" y="53"/>
                      <a:pt x="532" y="108"/>
                      <a:pt x="506" y="164"/>
                    </a:cubicBezTo>
                    <a:cubicBezTo>
                      <a:pt x="490" y="203"/>
                      <a:pt x="477" y="229"/>
                      <a:pt x="450" y="259"/>
                    </a:cubicBezTo>
                    <a:cubicBezTo>
                      <a:pt x="382" y="379"/>
                      <a:pt x="124" y="817"/>
                      <a:pt x="0" y="1019"/>
                    </a:cubicBezTo>
                    <a:cubicBezTo>
                      <a:pt x="29" y="1045"/>
                      <a:pt x="56" y="1062"/>
                      <a:pt x="82" y="1062"/>
                    </a:cubicBezTo>
                    <a:cubicBezTo>
                      <a:pt x="111" y="1062"/>
                      <a:pt x="150" y="1045"/>
                      <a:pt x="206" y="1032"/>
                    </a:cubicBezTo>
                    <a:cubicBezTo>
                      <a:pt x="343" y="1006"/>
                      <a:pt x="424" y="817"/>
                      <a:pt x="477" y="748"/>
                    </a:cubicBezTo>
                    <a:cubicBezTo>
                      <a:pt x="506" y="719"/>
                      <a:pt x="532" y="637"/>
                      <a:pt x="545" y="543"/>
                    </a:cubicBezTo>
                    <a:cubicBezTo>
                      <a:pt x="571" y="448"/>
                      <a:pt x="588" y="340"/>
                      <a:pt x="601" y="298"/>
                    </a:cubicBezTo>
                    <a:cubicBezTo>
                      <a:pt x="614" y="246"/>
                      <a:pt x="588" y="108"/>
                      <a:pt x="54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71"/>
              <p:cNvSpPr/>
              <p:nvPr/>
            </p:nvSpPr>
            <p:spPr>
              <a:xfrm>
                <a:off x="4748275" y="1592700"/>
                <a:ext cx="14625" cy="14000"/>
              </a:xfrm>
              <a:custGeom>
                <a:avLst/>
                <a:gdLst/>
                <a:ahLst/>
                <a:cxnLst/>
                <a:rect l="l" t="t" r="r" b="b"/>
                <a:pathLst>
                  <a:path w="585" h="560" extrusionOk="0">
                    <a:moveTo>
                      <a:pt x="82" y="1"/>
                    </a:moveTo>
                    <a:cubicBezTo>
                      <a:pt x="27" y="69"/>
                      <a:pt x="1" y="164"/>
                      <a:pt x="27" y="220"/>
                    </a:cubicBezTo>
                    <a:cubicBezTo>
                      <a:pt x="40" y="288"/>
                      <a:pt x="477" y="546"/>
                      <a:pt x="516" y="559"/>
                    </a:cubicBezTo>
                    <a:cubicBezTo>
                      <a:pt x="518" y="560"/>
                      <a:pt x="521" y="560"/>
                      <a:pt x="523" y="560"/>
                    </a:cubicBezTo>
                    <a:cubicBezTo>
                      <a:pt x="561" y="560"/>
                      <a:pt x="585" y="449"/>
                      <a:pt x="585" y="409"/>
                    </a:cubicBezTo>
                    <a:cubicBezTo>
                      <a:pt x="585" y="370"/>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71"/>
              <p:cNvSpPr/>
              <p:nvPr/>
            </p:nvSpPr>
            <p:spPr>
              <a:xfrm>
                <a:off x="4750000" y="1592450"/>
                <a:ext cx="13100" cy="11425"/>
              </a:xfrm>
              <a:custGeom>
                <a:avLst/>
                <a:gdLst/>
                <a:ahLst/>
                <a:cxnLst/>
                <a:rect l="l" t="t" r="r" b="b"/>
                <a:pathLst>
                  <a:path w="524" h="457" extrusionOk="0">
                    <a:moveTo>
                      <a:pt x="37" y="0"/>
                    </a:moveTo>
                    <a:cubicBezTo>
                      <a:pt x="14" y="0"/>
                      <a:pt x="0" y="23"/>
                      <a:pt x="0" y="53"/>
                    </a:cubicBezTo>
                    <a:lnTo>
                      <a:pt x="0" y="66"/>
                    </a:lnTo>
                    <a:cubicBezTo>
                      <a:pt x="0" y="109"/>
                      <a:pt x="26" y="161"/>
                      <a:pt x="69" y="190"/>
                    </a:cubicBezTo>
                    <a:lnTo>
                      <a:pt x="460" y="448"/>
                    </a:lnTo>
                    <a:cubicBezTo>
                      <a:pt x="469" y="454"/>
                      <a:pt x="478" y="456"/>
                      <a:pt x="485" y="456"/>
                    </a:cubicBezTo>
                    <a:cubicBezTo>
                      <a:pt x="511" y="456"/>
                      <a:pt x="523" y="421"/>
                      <a:pt x="503" y="367"/>
                    </a:cubicBezTo>
                    <a:cubicBezTo>
                      <a:pt x="477" y="298"/>
                      <a:pt x="421" y="243"/>
                      <a:pt x="366" y="203"/>
                    </a:cubicBezTo>
                    <a:lnTo>
                      <a:pt x="69" y="11"/>
                    </a:lnTo>
                    <a:cubicBezTo>
                      <a:pt x="57" y="4"/>
                      <a:pt x="46" y="0"/>
                      <a:pt x="37"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71"/>
              <p:cNvSpPr/>
              <p:nvPr/>
            </p:nvSpPr>
            <p:spPr>
              <a:xfrm>
                <a:off x="4750975" y="1593975"/>
                <a:ext cx="2050" cy="2400"/>
              </a:xfrm>
              <a:custGeom>
                <a:avLst/>
                <a:gdLst/>
                <a:ahLst/>
                <a:cxnLst/>
                <a:rect l="l" t="t" r="r" b="b"/>
                <a:pathLst>
                  <a:path w="82" h="96" extrusionOk="0">
                    <a:moveTo>
                      <a:pt x="23" y="0"/>
                    </a:moveTo>
                    <a:cubicBezTo>
                      <a:pt x="7" y="0"/>
                      <a:pt x="0" y="12"/>
                      <a:pt x="0" y="31"/>
                    </a:cubicBezTo>
                    <a:cubicBezTo>
                      <a:pt x="0" y="48"/>
                      <a:pt x="13" y="87"/>
                      <a:pt x="43" y="87"/>
                    </a:cubicBezTo>
                    <a:cubicBezTo>
                      <a:pt x="48" y="92"/>
                      <a:pt x="53" y="95"/>
                      <a:pt x="59" y="95"/>
                    </a:cubicBezTo>
                    <a:cubicBezTo>
                      <a:pt x="67" y="95"/>
                      <a:pt x="74" y="89"/>
                      <a:pt x="82" y="74"/>
                    </a:cubicBezTo>
                    <a:cubicBezTo>
                      <a:pt x="82" y="48"/>
                      <a:pt x="56" y="18"/>
                      <a:pt x="43" y="5"/>
                    </a:cubicBezTo>
                    <a:cubicBezTo>
                      <a:pt x="35" y="2"/>
                      <a:pt x="28" y="0"/>
                      <a:pt x="2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71"/>
              <p:cNvSpPr/>
              <p:nvPr/>
            </p:nvSpPr>
            <p:spPr>
              <a:xfrm>
                <a:off x="4671400" y="1544475"/>
                <a:ext cx="14650" cy="13975"/>
              </a:xfrm>
              <a:custGeom>
                <a:avLst/>
                <a:gdLst/>
                <a:ahLst/>
                <a:cxnLst/>
                <a:rect l="l" t="t" r="r" b="b"/>
                <a:pathLst>
                  <a:path w="586" h="559" extrusionOk="0">
                    <a:moveTo>
                      <a:pt x="82" y="1"/>
                    </a:moveTo>
                    <a:cubicBezTo>
                      <a:pt x="30" y="69"/>
                      <a:pt x="1" y="164"/>
                      <a:pt x="14" y="216"/>
                    </a:cubicBezTo>
                    <a:cubicBezTo>
                      <a:pt x="43" y="285"/>
                      <a:pt x="477" y="543"/>
                      <a:pt x="520" y="559"/>
                    </a:cubicBezTo>
                    <a:cubicBezTo>
                      <a:pt x="559" y="559"/>
                      <a:pt x="585" y="448"/>
                      <a:pt x="585" y="409"/>
                    </a:cubicBezTo>
                    <a:cubicBezTo>
                      <a:pt x="572" y="366"/>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71"/>
              <p:cNvSpPr/>
              <p:nvPr/>
            </p:nvSpPr>
            <p:spPr>
              <a:xfrm>
                <a:off x="4673125" y="1544175"/>
                <a:ext cx="13200" cy="11350"/>
              </a:xfrm>
              <a:custGeom>
                <a:avLst/>
                <a:gdLst/>
                <a:ahLst/>
                <a:cxnLst/>
                <a:rect l="l" t="t" r="r" b="b"/>
                <a:pathLst>
                  <a:path w="528" h="454" extrusionOk="0">
                    <a:moveTo>
                      <a:pt x="37" y="1"/>
                    </a:moveTo>
                    <a:cubicBezTo>
                      <a:pt x="14" y="1"/>
                      <a:pt x="0" y="24"/>
                      <a:pt x="0" y="52"/>
                    </a:cubicBezTo>
                    <a:lnTo>
                      <a:pt x="0" y="65"/>
                    </a:lnTo>
                    <a:cubicBezTo>
                      <a:pt x="0" y="107"/>
                      <a:pt x="26" y="163"/>
                      <a:pt x="56" y="189"/>
                    </a:cubicBezTo>
                    <a:lnTo>
                      <a:pt x="464" y="447"/>
                    </a:lnTo>
                    <a:cubicBezTo>
                      <a:pt x="471" y="452"/>
                      <a:pt x="478" y="454"/>
                      <a:pt x="484" y="454"/>
                    </a:cubicBezTo>
                    <a:cubicBezTo>
                      <a:pt x="512" y="454"/>
                      <a:pt x="527" y="411"/>
                      <a:pt x="503" y="365"/>
                    </a:cubicBezTo>
                    <a:cubicBezTo>
                      <a:pt x="464" y="297"/>
                      <a:pt x="408" y="228"/>
                      <a:pt x="353" y="202"/>
                    </a:cubicBezTo>
                    <a:lnTo>
                      <a:pt x="69" y="13"/>
                    </a:lnTo>
                    <a:cubicBezTo>
                      <a:pt x="57" y="4"/>
                      <a:pt x="46" y="1"/>
                      <a:pt x="37"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71"/>
              <p:cNvSpPr/>
              <p:nvPr/>
            </p:nvSpPr>
            <p:spPr>
              <a:xfrm>
                <a:off x="4674175" y="1545650"/>
                <a:ext cx="1675" cy="2475"/>
              </a:xfrm>
              <a:custGeom>
                <a:avLst/>
                <a:gdLst/>
                <a:ahLst/>
                <a:cxnLst/>
                <a:rect l="l" t="t" r="r" b="b"/>
                <a:pathLst>
                  <a:path w="67" h="99" extrusionOk="0">
                    <a:moveTo>
                      <a:pt x="21" y="1"/>
                    </a:moveTo>
                    <a:cubicBezTo>
                      <a:pt x="7" y="1"/>
                      <a:pt x="1" y="11"/>
                      <a:pt x="1" y="22"/>
                    </a:cubicBezTo>
                    <a:cubicBezTo>
                      <a:pt x="1" y="48"/>
                      <a:pt x="14" y="75"/>
                      <a:pt x="27" y="88"/>
                    </a:cubicBezTo>
                    <a:cubicBezTo>
                      <a:pt x="38" y="95"/>
                      <a:pt x="47" y="99"/>
                      <a:pt x="53" y="99"/>
                    </a:cubicBezTo>
                    <a:cubicBezTo>
                      <a:pt x="62" y="99"/>
                      <a:pt x="66" y="91"/>
                      <a:pt x="66" y="75"/>
                    </a:cubicBezTo>
                    <a:cubicBezTo>
                      <a:pt x="66" y="48"/>
                      <a:pt x="53" y="22"/>
                      <a:pt x="40" y="6"/>
                    </a:cubicBezTo>
                    <a:cubicBezTo>
                      <a:pt x="32" y="2"/>
                      <a:pt x="26" y="1"/>
                      <a:pt x="2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71"/>
              <p:cNvSpPr/>
              <p:nvPr/>
            </p:nvSpPr>
            <p:spPr>
              <a:xfrm>
                <a:off x="4971300" y="1773300"/>
                <a:ext cx="36400" cy="20425"/>
              </a:xfrm>
              <a:custGeom>
                <a:avLst/>
                <a:gdLst/>
                <a:ahLst/>
                <a:cxnLst/>
                <a:rect l="l" t="t" r="r" b="b"/>
                <a:pathLst>
                  <a:path w="1456" h="817" extrusionOk="0">
                    <a:moveTo>
                      <a:pt x="1456" y="0"/>
                    </a:moveTo>
                    <a:lnTo>
                      <a:pt x="979" y="56"/>
                    </a:lnTo>
                    <a:lnTo>
                      <a:pt x="898" y="366"/>
                    </a:lnTo>
                    <a:lnTo>
                      <a:pt x="0" y="408"/>
                    </a:lnTo>
                    <a:lnTo>
                      <a:pt x="382" y="816"/>
                    </a:lnTo>
                    <a:lnTo>
                      <a:pt x="1061" y="477"/>
                    </a:lnTo>
                    <a:lnTo>
                      <a:pt x="145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71"/>
              <p:cNvSpPr/>
              <p:nvPr/>
            </p:nvSpPr>
            <p:spPr>
              <a:xfrm>
                <a:off x="4917600" y="1796375"/>
                <a:ext cx="49950" cy="11300"/>
              </a:xfrm>
              <a:custGeom>
                <a:avLst/>
                <a:gdLst/>
                <a:ahLst/>
                <a:cxnLst/>
                <a:rect l="l" t="t" r="r" b="b"/>
                <a:pathLst>
                  <a:path w="1998" h="452" extrusionOk="0">
                    <a:moveTo>
                      <a:pt x="1061" y="1"/>
                    </a:moveTo>
                    <a:lnTo>
                      <a:pt x="0" y="259"/>
                    </a:lnTo>
                    <a:lnTo>
                      <a:pt x="1211" y="451"/>
                    </a:lnTo>
                    <a:lnTo>
                      <a:pt x="199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71"/>
              <p:cNvSpPr/>
              <p:nvPr/>
            </p:nvSpPr>
            <p:spPr>
              <a:xfrm>
                <a:off x="4994800" y="1808950"/>
                <a:ext cx="24500" cy="22875"/>
              </a:xfrm>
              <a:custGeom>
                <a:avLst/>
                <a:gdLst/>
                <a:ahLst/>
                <a:cxnLst/>
                <a:rect l="l" t="t" r="r" b="b"/>
                <a:pathLst>
                  <a:path w="980" h="915" extrusionOk="0">
                    <a:moveTo>
                      <a:pt x="735" y="0"/>
                    </a:moveTo>
                    <a:lnTo>
                      <a:pt x="0" y="914"/>
                    </a:lnTo>
                    <a:lnTo>
                      <a:pt x="0" y="914"/>
                    </a:lnTo>
                    <a:lnTo>
                      <a:pt x="979" y="477"/>
                    </a:lnTo>
                    <a:lnTo>
                      <a:pt x="7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71"/>
              <p:cNvSpPr/>
              <p:nvPr/>
            </p:nvSpPr>
            <p:spPr>
              <a:xfrm>
                <a:off x="4972025" y="1791650"/>
                <a:ext cx="41150" cy="17725"/>
              </a:xfrm>
              <a:custGeom>
                <a:avLst/>
                <a:gdLst/>
                <a:ahLst/>
                <a:cxnLst/>
                <a:rect l="l" t="t" r="r" b="b"/>
                <a:pathLst>
                  <a:path w="1646" h="709" extrusionOk="0">
                    <a:moveTo>
                      <a:pt x="1646" y="0"/>
                    </a:moveTo>
                    <a:lnTo>
                      <a:pt x="666" y="190"/>
                    </a:lnTo>
                    <a:lnTo>
                      <a:pt x="1" y="709"/>
                    </a:lnTo>
                    <a:lnTo>
                      <a:pt x="911" y="516"/>
                    </a:lnTo>
                    <a:lnTo>
                      <a:pt x="16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71"/>
              <p:cNvSpPr/>
              <p:nvPr/>
            </p:nvSpPr>
            <p:spPr>
              <a:xfrm>
                <a:off x="4916525" y="1785200"/>
                <a:ext cx="18800" cy="8525"/>
              </a:xfrm>
              <a:custGeom>
                <a:avLst/>
                <a:gdLst/>
                <a:ahLst/>
                <a:cxnLst/>
                <a:rect l="l" t="t" r="r" b="b"/>
                <a:pathLst>
                  <a:path w="752" h="341" extrusionOk="0">
                    <a:moveTo>
                      <a:pt x="438" y="1"/>
                    </a:moveTo>
                    <a:lnTo>
                      <a:pt x="1" y="340"/>
                    </a:lnTo>
                    <a:lnTo>
                      <a:pt x="752" y="164"/>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71"/>
              <p:cNvSpPr/>
              <p:nvPr/>
            </p:nvSpPr>
            <p:spPr>
              <a:xfrm>
                <a:off x="4887650" y="1805925"/>
                <a:ext cx="15700" cy="7125"/>
              </a:xfrm>
              <a:custGeom>
                <a:avLst/>
                <a:gdLst/>
                <a:ahLst/>
                <a:cxnLst/>
                <a:rect l="l" t="t" r="r" b="b"/>
                <a:pathLst>
                  <a:path w="628" h="285" extrusionOk="0">
                    <a:moveTo>
                      <a:pt x="438" y="1"/>
                    </a:moveTo>
                    <a:lnTo>
                      <a:pt x="0" y="232"/>
                    </a:lnTo>
                    <a:lnTo>
                      <a:pt x="627" y="285"/>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71"/>
              <p:cNvSpPr/>
              <p:nvPr/>
            </p:nvSpPr>
            <p:spPr>
              <a:xfrm>
                <a:off x="5029475" y="1778750"/>
                <a:ext cx="15275" cy="5425"/>
              </a:xfrm>
              <a:custGeom>
                <a:avLst/>
                <a:gdLst/>
                <a:ahLst/>
                <a:cxnLst/>
                <a:rect l="l" t="t" r="r" b="b"/>
                <a:pathLst>
                  <a:path w="611" h="217" extrusionOk="0">
                    <a:moveTo>
                      <a:pt x="542" y="1"/>
                    </a:moveTo>
                    <a:lnTo>
                      <a:pt x="0" y="216"/>
                    </a:lnTo>
                    <a:lnTo>
                      <a:pt x="611" y="216"/>
                    </a:lnTo>
                    <a:lnTo>
                      <a:pt x="54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1" name="Google Shape;7521;p71"/>
            <p:cNvGrpSpPr/>
            <p:nvPr/>
          </p:nvGrpSpPr>
          <p:grpSpPr>
            <a:xfrm flipH="1">
              <a:off x="6787576" y="2762793"/>
              <a:ext cx="1395017" cy="1085445"/>
              <a:chOff x="4493600" y="2549875"/>
              <a:chExt cx="565425" cy="439950"/>
            </a:xfrm>
          </p:grpSpPr>
          <p:sp>
            <p:nvSpPr>
              <p:cNvPr id="7522" name="Google Shape;7522;p7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7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7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7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7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7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7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7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7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7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7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7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7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7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7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7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7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7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7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7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7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7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7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7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7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7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7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7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7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7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7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7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7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7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7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7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7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7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7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7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7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7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7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7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7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7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7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7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7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7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7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7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7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7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7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7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7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7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7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7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7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7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7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7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7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7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7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7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7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7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7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7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7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7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7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7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7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7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7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7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7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7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7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7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7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7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7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7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7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7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7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7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7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7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7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7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7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7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7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7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7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7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7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7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7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7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7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7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7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7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7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7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7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7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7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7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7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7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7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7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7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7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7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7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7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7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7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7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7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7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7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7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7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7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7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7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7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7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7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7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7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7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7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7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7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7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7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7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7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7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7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7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7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7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7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7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7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14429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57"/>
        <p:cNvGrpSpPr/>
        <p:nvPr/>
      </p:nvGrpSpPr>
      <p:grpSpPr>
        <a:xfrm>
          <a:off x="0" y="0"/>
          <a:ext cx="0" cy="0"/>
          <a:chOff x="0" y="0"/>
          <a:chExt cx="0" cy="0"/>
        </a:xfrm>
      </p:grpSpPr>
      <p:sp>
        <p:nvSpPr>
          <p:cNvPr id="8658" name="Google Shape;8658;p7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8660" name="Google Shape;8660;p75"/>
          <p:cNvSpPr txBox="1">
            <a:spLocks noGrp="1"/>
          </p:cNvSpPr>
          <p:nvPr>
            <p:ph type="subTitle" idx="2"/>
          </p:nvPr>
        </p:nvSpPr>
        <p:spPr>
          <a:xfrm>
            <a:off x="601249" y="1002082"/>
            <a:ext cx="8079288" cy="3807911"/>
          </a:xfrm>
          <a:prstGeom prst="rect">
            <a:avLst/>
          </a:prstGeom>
        </p:spPr>
        <p:txBody>
          <a:bodyPr spcFirstLastPara="1" wrap="square" lIns="91425" tIns="91425" rIns="91425" bIns="91425" anchor="t" anchorCtr="0">
            <a:noAutofit/>
          </a:bodyPr>
          <a:lstStyle/>
          <a:p>
            <a:pPr marL="139700" indent="0">
              <a:buNone/>
            </a:pPr>
            <a:r>
              <a:rPr lang="en-US" sz="1400" dirty="0">
                <a:effectLst/>
              </a:rPr>
              <a:t>[5] </a:t>
            </a:r>
            <a:r>
              <a:rPr lang="en-US" sz="1400" i="1" dirty="0">
                <a:effectLst/>
              </a:rPr>
              <a:t>Model Structure of YOLOv8 Detection Models</a:t>
            </a:r>
            <a:r>
              <a:rPr lang="en-US" sz="1400" dirty="0">
                <a:effectLst/>
              </a:rPr>
              <a:t>. </a:t>
            </a:r>
            <a:r>
              <a:rPr lang="en-US" sz="1400" dirty="0" err="1">
                <a:effectLst/>
              </a:rPr>
              <a:t>Ultralytics</a:t>
            </a:r>
            <a:r>
              <a:rPr lang="en-US" sz="1400" dirty="0">
                <a:effectLst/>
              </a:rPr>
              <a:t>, 2023. </a:t>
            </a:r>
          </a:p>
          <a:p>
            <a:pPr marL="139700" indent="0">
              <a:buNone/>
            </a:pPr>
            <a:r>
              <a:rPr lang="en-US" sz="1400" dirty="0"/>
              <a:t>[6] </a:t>
            </a:r>
            <a:r>
              <a:rPr lang="en-US" sz="1400" dirty="0">
                <a:effectLst/>
              </a:rPr>
              <a:t>J. R. </a:t>
            </a:r>
            <a:r>
              <a:rPr lang="en-US" sz="1400" dirty="0" err="1">
                <a:effectLst/>
              </a:rPr>
              <a:t>Terven</a:t>
            </a:r>
            <a:r>
              <a:rPr lang="en-US" sz="1400" dirty="0">
                <a:effectLst/>
              </a:rPr>
              <a:t> and D. M. </a:t>
            </a:r>
            <a:r>
              <a:rPr lang="en-US" sz="1400" dirty="0" err="1">
                <a:effectLst/>
              </a:rPr>
              <a:t>Córdova</a:t>
            </a:r>
            <a:r>
              <a:rPr lang="en-US" sz="1400" dirty="0">
                <a:effectLst/>
              </a:rPr>
              <a:t>-Esparza, “A COMPREHENSIVE REVIEW OF YOLO: FROM YOLOV1 TO YOLOV8 AND BEYOND,” </a:t>
            </a:r>
            <a:r>
              <a:rPr lang="en-US" sz="1400" i="1" dirty="0">
                <a:effectLst/>
              </a:rPr>
              <a:t>ACM COMPUTING SURVEYS</a:t>
            </a:r>
            <a:r>
              <a:rPr lang="en-US" sz="1400" dirty="0">
                <a:effectLst/>
              </a:rPr>
              <a:t>.</a:t>
            </a:r>
          </a:p>
          <a:p>
            <a:pPr marL="139700" indent="0">
              <a:buNone/>
            </a:pPr>
            <a:r>
              <a:rPr lang="en-US" sz="1400" dirty="0">
                <a:effectLst/>
              </a:rPr>
              <a:t>[7] </a:t>
            </a:r>
            <a:r>
              <a:rPr lang="en-US" sz="1400" i="1" dirty="0" err="1">
                <a:effectLst/>
              </a:rPr>
              <a:t>Effecient</a:t>
            </a:r>
            <a:r>
              <a:rPr lang="en-US" sz="1400" i="1" dirty="0">
                <a:effectLst/>
              </a:rPr>
              <a:t> Frontier of Object Detection on COCO Measured on NVIDIA T4</a:t>
            </a:r>
            <a:r>
              <a:rPr lang="en-US" sz="1400" dirty="0">
                <a:effectLst/>
              </a:rPr>
              <a:t>. Deci Research Team, 2023. </a:t>
            </a:r>
          </a:p>
          <a:p>
            <a:pPr marL="139700" indent="0">
              <a:buNone/>
            </a:pPr>
            <a:r>
              <a:rPr lang="en-US" sz="1400" dirty="0">
                <a:effectLst/>
              </a:rPr>
              <a:t>[8] M. M. Vikram, </a:t>
            </a:r>
            <a:r>
              <a:rPr lang="en-US" sz="1400" i="1" dirty="0">
                <a:effectLst/>
              </a:rPr>
              <a:t>A YOLO Based Approach for Traffic Sign Detection</a:t>
            </a:r>
            <a:r>
              <a:rPr lang="en-US" sz="1400" dirty="0">
                <a:effectLst/>
              </a:rPr>
              <a:t>, Apr. 2018. [1] C. </a:t>
            </a:r>
          </a:p>
          <a:p>
            <a:pPr marL="139700" indent="0">
              <a:buNone/>
            </a:pPr>
            <a:r>
              <a:rPr lang="en-US" sz="1400" dirty="0">
                <a:effectLst/>
              </a:rPr>
              <a:t>[9] Y. Wang and R. C. Yue, </a:t>
            </a:r>
            <a:r>
              <a:rPr lang="en-US" sz="1400" i="1" dirty="0">
                <a:effectLst/>
              </a:rPr>
              <a:t>Traffic Sign Detection using You Only Look Once Framework</a:t>
            </a:r>
            <a:r>
              <a:rPr lang="en-US" sz="1400" dirty="0">
                <a:effectLst/>
              </a:rPr>
              <a:t>.</a:t>
            </a:r>
          </a:p>
          <a:p>
            <a:pPr marL="139700" indent="0">
              <a:buNone/>
            </a:pPr>
            <a:r>
              <a:rPr lang="en-US" sz="1400" dirty="0"/>
              <a:t>[10] </a:t>
            </a:r>
            <a:r>
              <a:rPr lang="en-US" sz="1400" dirty="0">
                <a:effectLst/>
              </a:rPr>
              <a:t>N. S. </a:t>
            </a:r>
            <a:r>
              <a:rPr lang="en-US" sz="1400" dirty="0" err="1">
                <a:effectLst/>
              </a:rPr>
              <a:t>Artamonov</a:t>
            </a:r>
            <a:r>
              <a:rPr lang="en-US" sz="1400" dirty="0">
                <a:effectLst/>
              </a:rPr>
              <a:t> and P. Y. </a:t>
            </a:r>
            <a:r>
              <a:rPr lang="en-US" sz="1400" dirty="0" err="1">
                <a:effectLst/>
              </a:rPr>
              <a:t>Yakimov</a:t>
            </a:r>
            <a:r>
              <a:rPr lang="en-US" sz="1400" dirty="0">
                <a:effectLst/>
              </a:rPr>
              <a:t>, “Towards real-time traffic sign recognition via Yolo on a mobile GPU,” </a:t>
            </a:r>
            <a:r>
              <a:rPr lang="en-US" sz="1400" i="1" dirty="0">
                <a:effectLst/>
              </a:rPr>
              <a:t>Journal of Physics: Conference Series</a:t>
            </a:r>
            <a:r>
              <a:rPr lang="en-US" sz="1400" dirty="0">
                <a:effectLst/>
              </a:rPr>
              <a:t>, vol. 1096, p. 012086, 2018. doi:10.1088/1742-6596/1096/1/012086</a:t>
            </a:r>
          </a:p>
          <a:p>
            <a:pPr marL="139700" indent="0">
              <a:buNone/>
            </a:pPr>
            <a:r>
              <a:rPr lang="en-US" sz="1400" dirty="0"/>
              <a:t>[11]</a:t>
            </a:r>
            <a:r>
              <a:rPr lang="en-US" sz="1400" dirty="0">
                <a:effectLst/>
              </a:rPr>
              <a:t> D. V. Filatov, K. V. </a:t>
            </a:r>
            <a:r>
              <a:rPr lang="en-US" sz="1400" dirty="0" err="1">
                <a:effectLst/>
              </a:rPr>
              <a:t>Ignatev</a:t>
            </a:r>
            <a:r>
              <a:rPr lang="en-US" sz="1400" dirty="0">
                <a:effectLst/>
              </a:rPr>
              <a:t>, A. V. </a:t>
            </a:r>
            <a:r>
              <a:rPr lang="en-US" sz="1400" dirty="0" err="1">
                <a:effectLst/>
              </a:rPr>
              <a:t>Deviatkin</a:t>
            </a:r>
            <a:r>
              <a:rPr lang="en-US" sz="1400" dirty="0">
                <a:effectLst/>
              </a:rPr>
              <a:t>, and E. V. </a:t>
            </a:r>
            <a:r>
              <a:rPr lang="en-US" sz="1400" dirty="0" err="1">
                <a:effectLst/>
              </a:rPr>
              <a:t>Serykh</a:t>
            </a:r>
            <a:r>
              <a:rPr lang="en-US" sz="1400" dirty="0">
                <a:effectLst/>
              </a:rPr>
              <a:t>, “Application of machine learning methods for traffic signs recognition,” </a:t>
            </a:r>
            <a:r>
              <a:rPr lang="en-US" sz="1400" i="1" dirty="0">
                <a:effectLst/>
              </a:rPr>
              <a:t>IOP Conference Series: Materials Science and Engineering</a:t>
            </a:r>
            <a:r>
              <a:rPr lang="en-US" sz="1400" dirty="0">
                <a:effectLst/>
              </a:rPr>
              <a:t>, vol. 315, p. 012008, 2018. doi:10.1088/1757-899x/315/1/012008</a:t>
            </a:r>
          </a:p>
          <a:p>
            <a:pPr marL="139700" indent="0">
              <a:buNone/>
            </a:pPr>
            <a:r>
              <a:rPr lang="en-US" sz="1400" dirty="0">
                <a:effectLst/>
              </a:rPr>
              <a:t>[12] C. Gong, A. Li, Y. Song, N. Xu, and W. He, “Traffic sign recognition based on the yolov3 algorithm,” </a:t>
            </a:r>
            <a:r>
              <a:rPr lang="en-US" sz="1400" i="1" dirty="0">
                <a:effectLst/>
              </a:rPr>
              <a:t>Sensors</a:t>
            </a:r>
            <a:r>
              <a:rPr lang="en-US" sz="1400" dirty="0">
                <a:effectLst/>
              </a:rPr>
              <a:t>, vol. 22, no. 23, p. 9345, 2022. doi:10.3390/s22239345 </a:t>
            </a:r>
          </a:p>
        </p:txBody>
      </p:sp>
    </p:spTree>
    <p:extLst>
      <p:ext uri="{BB962C8B-B14F-4D97-AF65-F5344CB8AC3E}">
        <p14:creationId xmlns:p14="http://schemas.microsoft.com/office/powerpoint/2010/main" val="1833576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57"/>
        <p:cNvGrpSpPr/>
        <p:nvPr/>
      </p:nvGrpSpPr>
      <p:grpSpPr>
        <a:xfrm>
          <a:off x="0" y="0"/>
          <a:ext cx="0" cy="0"/>
          <a:chOff x="0" y="0"/>
          <a:chExt cx="0" cy="0"/>
        </a:xfrm>
      </p:grpSpPr>
      <p:sp>
        <p:nvSpPr>
          <p:cNvPr id="8658" name="Google Shape;8658;p7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 OF DATASET </a:t>
            </a:r>
          </a:p>
        </p:txBody>
      </p:sp>
      <p:sp>
        <p:nvSpPr>
          <p:cNvPr id="8660" name="Google Shape;8660;p75"/>
          <p:cNvSpPr txBox="1">
            <a:spLocks noGrp="1"/>
          </p:cNvSpPr>
          <p:nvPr>
            <p:ph type="subTitle" idx="2"/>
          </p:nvPr>
        </p:nvSpPr>
        <p:spPr>
          <a:xfrm>
            <a:off x="878650" y="1075375"/>
            <a:ext cx="7401054" cy="3091200"/>
          </a:xfrm>
          <a:prstGeom prst="rect">
            <a:avLst/>
          </a:prstGeom>
        </p:spPr>
        <p:txBody>
          <a:bodyPr spcFirstLastPara="1" wrap="square" lIns="91425" tIns="91425" rIns="91425" bIns="91425" anchor="t" anchorCtr="0">
            <a:noAutofit/>
          </a:bodyPr>
          <a:lstStyle/>
          <a:p>
            <a:pPr marL="0" indent="0">
              <a:spcBef>
                <a:spcPts val="300"/>
              </a:spcBef>
              <a:buClr>
                <a:schemeClr val="dk1"/>
              </a:buClr>
              <a:buSzPts val="1100"/>
              <a:buNone/>
            </a:pPr>
            <a:r>
              <a:rPr lang="en-US" sz="1400" dirty="0">
                <a:effectLst/>
              </a:rPr>
              <a:t>[1] S. malik, “</a:t>
            </a:r>
            <a:r>
              <a:rPr lang="en-US" sz="1400" dirty="0" err="1">
                <a:effectLst/>
              </a:rPr>
              <a:t>Traffic_set</a:t>
            </a:r>
            <a:r>
              <a:rPr lang="en-US" sz="1400" dirty="0">
                <a:effectLst/>
              </a:rPr>
              <a:t>,” Kaggle, https://www.kaggle.com/datasets/srthk5/traffic-set (accessed Jun. 9, 2023). </a:t>
            </a:r>
          </a:p>
          <a:p>
            <a:pPr marL="0" indent="0">
              <a:spcBef>
                <a:spcPts val="300"/>
              </a:spcBef>
              <a:buClr>
                <a:schemeClr val="dk1"/>
              </a:buClr>
              <a:buSzPts val="1100"/>
              <a:buNone/>
            </a:pPr>
            <a:r>
              <a:rPr lang="en-US" sz="1400" dirty="0">
                <a:effectLst/>
              </a:rPr>
              <a:t>[2] </a:t>
            </a:r>
            <a:r>
              <a:rPr lang="en-US" sz="1400" dirty="0" err="1">
                <a:effectLst/>
              </a:rPr>
              <a:t>HarelC</a:t>
            </a:r>
            <a:r>
              <a:rPr lang="en-US" sz="1400" dirty="0">
                <a:effectLst/>
              </a:rPr>
              <a:t>, “Traffic signs dataset,” Kaggle, https://www.kaggle.com/datasets/harelc/traffic-signs-dataset (accessed Jun. 9, 2023). </a:t>
            </a:r>
          </a:p>
          <a:p>
            <a:pPr marL="0" indent="0">
              <a:spcBef>
                <a:spcPts val="300"/>
              </a:spcBef>
              <a:buClr>
                <a:schemeClr val="dk1"/>
              </a:buClr>
              <a:buSzPts val="1100"/>
              <a:buNone/>
            </a:pPr>
            <a:r>
              <a:rPr lang="en-US" sz="1400" dirty="0">
                <a:effectLst/>
              </a:rPr>
              <a:t>[3] G. Latif, “Arts: Arabic traffic sign dataset,” Mendeley Data, https://data.mendeley.com/datasets/4tznkn45mx/1 (accessed Jun. 9, 2023). </a:t>
            </a:r>
          </a:p>
          <a:p>
            <a:pPr marL="0" indent="0">
              <a:spcBef>
                <a:spcPts val="300"/>
              </a:spcBef>
              <a:buClr>
                <a:schemeClr val="dk1"/>
              </a:buClr>
              <a:buSzPts val="1100"/>
              <a:buNone/>
            </a:pPr>
            <a:r>
              <a:rPr lang="en-US" sz="1400" dirty="0">
                <a:effectLst/>
              </a:rPr>
              <a:t>[4] </a:t>
            </a:r>
            <a:r>
              <a:rPr lang="en-US" sz="1400" dirty="0" err="1">
                <a:effectLst/>
              </a:rPr>
              <a:t>Xiaxxx</a:t>
            </a:r>
            <a:r>
              <a:rPr lang="en-US" sz="1400" dirty="0">
                <a:effectLst/>
              </a:rPr>
              <a:t>, “Pieton,stop,50,30,speed_bump,” Kaggle, https://www.kaggle.com/datasets/xiaxxx/geicar-pivoane (accessed Jun. 9, 2023). </a:t>
            </a:r>
            <a:endParaRPr lang="en-US" sz="1400" dirty="0">
              <a:latin typeface="Lexend Light"/>
              <a:ea typeface="Lexend Light"/>
              <a:cs typeface="Lexend Light"/>
              <a:sym typeface="Lexend Light"/>
            </a:endParaRPr>
          </a:p>
        </p:txBody>
      </p:sp>
    </p:spTree>
    <p:extLst>
      <p:ext uri="{BB962C8B-B14F-4D97-AF65-F5344CB8AC3E}">
        <p14:creationId xmlns:p14="http://schemas.microsoft.com/office/powerpoint/2010/main" val="158490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sp>
        <p:nvSpPr>
          <p:cNvPr id="2772" name="Google Shape;2772;p43"/>
          <p:cNvSpPr txBox="1">
            <a:spLocks noGrp="1"/>
          </p:cNvSpPr>
          <p:nvPr>
            <p:ph type="title"/>
          </p:nvPr>
        </p:nvSpPr>
        <p:spPr>
          <a:xfrm>
            <a:off x="720000" y="5212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AIM OF THE PROJECT</a:t>
            </a:r>
            <a:endParaRPr dirty="0"/>
          </a:p>
        </p:txBody>
      </p:sp>
      <p:sp>
        <p:nvSpPr>
          <p:cNvPr id="2773" name="Google Shape;2773;p43"/>
          <p:cNvSpPr txBox="1">
            <a:spLocks noGrp="1"/>
          </p:cNvSpPr>
          <p:nvPr>
            <p:ph type="subTitle" idx="1"/>
          </p:nvPr>
        </p:nvSpPr>
        <p:spPr>
          <a:xfrm>
            <a:off x="719999" y="1152241"/>
            <a:ext cx="4753003" cy="3716947"/>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goal of the project is identifying traffic signs of Bahrain using a Deep Learning model. At the end of the project a model will be produced to identify traffic signs from real time video streaming. We will be detecting the below signs: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Several Speed Limit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Stop</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Parking</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Road Hump</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No U-Turn</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Others</a:t>
            </a:r>
          </a:p>
          <a:p>
            <a:pPr marL="0" lvl="0" indent="0" algn="l" rtl="0">
              <a:spcBef>
                <a:spcPts val="0"/>
              </a:spcBef>
              <a:spcAft>
                <a:spcPts val="0"/>
              </a:spcAft>
              <a:buClr>
                <a:schemeClr val="dk1"/>
              </a:buClr>
              <a:buSzPts val="1100"/>
              <a:buFont typeface="Arial"/>
              <a:buNone/>
            </a:pPr>
            <a:endParaRPr sz="1100" dirty="0"/>
          </a:p>
        </p:txBody>
      </p:sp>
      <p:grpSp>
        <p:nvGrpSpPr>
          <p:cNvPr id="2774" name="Google Shape;2774;p43"/>
          <p:cNvGrpSpPr/>
          <p:nvPr/>
        </p:nvGrpSpPr>
        <p:grpSpPr>
          <a:xfrm>
            <a:off x="4565141" y="1298462"/>
            <a:ext cx="4347097" cy="3573889"/>
            <a:chOff x="1900997" y="762837"/>
            <a:chExt cx="4274432" cy="3514149"/>
          </a:xfrm>
        </p:grpSpPr>
        <p:sp>
          <p:nvSpPr>
            <p:cNvPr id="2775" name="Google Shape;2775;p43"/>
            <p:cNvSpPr/>
            <p:nvPr/>
          </p:nvSpPr>
          <p:spPr>
            <a:xfrm>
              <a:off x="1900997" y="2385357"/>
              <a:ext cx="3053299" cy="1891629"/>
            </a:xfrm>
            <a:custGeom>
              <a:avLst/>
              <a:gdLst/>
              <a:ahLst/>
              <a:cxnLst/>
              <a:rect l="l" t="t" r="r" b="b"/>
              <a:pathLst>
                <a:path w="48935" h="30317" extrusionOk="0">
                  <a:moveTo>
                    <a:pt x="0" y="1"/>
                  </a:moveTo>
                  <a:lnTo>
                    <a:pt x="0" y="1483"/>
                  </a:lnTo>
                  <a:lnTo>
                    <a:pt x="48934" y="30317"/>
                  </a:lnTo>
                  <a:lnTo>
                    <a:pt x="48934" y="28630"/>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4954234" y="3531740"/>
              <a:ext cx="1054787" cy="745246"/>
            </a:xfrm>
            <a:custGeom>
              <a:avLst/>
              <a:gdLst/>
              <a:ahLst/>
              <a:cxnLst/>
              <a:rect l="l" t="t" r="r" b="b"/>
              <a:pathLst>
                <a:path w="16905" h="11944" extrusionOk="0">
                  <a:moveTo>
                    <a:pt x="16866" y="1"/>
                  </a:moveTo>
                  <a:lnTo>
                    <a:pt x="0" y="10257"/>
                  </a:lnTo>
                  <a:lnTo>
                    <a:pt x="0" y="11944"/>
                  </a:lnTo>
                  <a:lnTo>
                    <a:pt x="16905" y="1662"/>
                  </a:lnTo>
                  <a:lnTo>
                    <a:pt x="168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1900997" y="1770142"/>
              <a:ext cx="4091989" cy="2401584"/>
            </a:xfrm>
            <a:custGeom>
              <a:avLst/>
              <a:gdLst/>
              <a:ahLst/>
              <a:cxnLst/>
              <a:rect l="l" t="t" r="r" b="b"/>
              <a:pathLst>
                <a:path w="65582" h="38490" extrusionOk="0">
                  <a:moveTo>
                    <a:pt x="16852" y="0"/>
                  </a:moveTo>
                  <a:lnTo>
                    <a:pt x="0" y="9861"/>
                  </a:lnTo>
                  <a:lnTo>
                    <a:pt x="48934" y="38490"/>
                  </a:lnTo>
                  <a:lnTo>
                    <a:pt x="65581" y="28384"/>
                  </a:lnTo>
                  <a:lnTo>
                    <a:pt x="16852"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2952478" y="1751611"/>
              <a:ext cx="804521" cy="494730"/>
            </a:xfrm>
            <a:custGeom>
              <a:avLst/>
              <a:gdLst/>
              <a:ahLst/>
              <a:cxnLst/>
              <a:rect l="l" t="t" r="r" b="b"/>
              <a:pathLst>
                <a:path w="12894" h="7929" extrusionOk="0">
                  <a:moveTo>
                    <a:pt x="0" y="0"/>
                  </a:moveTo>
                  <a:lnTo>
                    <a:pt x="0" y="408"/>
                  </a:lnTo>
                  <a:lnTo>
                    <a:pt x="12893" y="7928"/>
                  </a:lnTo>
                  <a:lnTo>
                    <a:pt x="12893" y="7507"/>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6006526" y="3434217"/>
              <a:ext cx="168903" cy="201286"/>
            </a:xfrm>
            <a:custGeom>
              <a:avLst/>
              <a:gdLst/>
              <a:ahLst/>
              <a:cxnLst/>
              <a:rect l="l" t="t" r="r" b="b"/>
              <a:pathLst>
                <a:path w="2707" h="3226" extrusionOk="0">
                  <a:moveTo>
                    <a:pt x="2707" y="0"/>
                  </a:moveTo>
                  <a:lnTo>
                    <a:pt x="1" y="1564"/>
                  </a:lnTo>
                  <a:lnTo>
                    <a:pt x="40" y="3225"/>
                  </a:lnTo>
                  <a:lnTo>
                    <a:pt x="2707" y="1619"/>
                  </a:lnTo>
                  <a:lnTo>
                    <a:pt x="270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2952478" y="1653838"/>
              <a:ext cx="3222951" cy="1878776"/>
            </a:xfrm>
            <a:custGeom>
              <a:avLst/>
              <a:gdLst/>
              <a:ahLst/>
              <a:cxnLst/>
              <a:rect l="l" t="t" r="r" b="b"/>
              <a:pathLst>
                <a:path w="51654" h="30111" extrusionOk="0">
                  <a:moveTo>
                    <a:pt x="2693" y="0"/>
                  </a:moveTo>
                  <a:lnTo>
                    <a:pt x="0" y="1567"/>
                  </a:lnTo>
                  <a:lnTo>
                    <a:pt x="49029" y="30111"/>
                  </a:lnTo>
                  <a:lnTo>
                    <a:pt x="51654" y="28534"/>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2938002" y="1765026"/>
              <a:ext cx="200288" cy="130031"/>
            </a:xfrm>
            <a:custGeom>
              <a:avLst/>
              <a:gdLst/>
              <a:ahLst/>
              <a:cxnLst/>
              <a:rect l="l" t="t" r="r" b="b"/>
              <a:pathLst>
                <a:path w="3210" h="2084" extrusionOk="0">
                  <a:moveTo>
                    <a:pt x="1" y="1"/>
                  </a:moveTo>
                  <a:lnTo>
                    <a:pt x="1" y="219"/>
                  </a:lnTo>
                  <a:lnTo>
                    <a:pt x="3209" y="2083"/>
                  </a:lnTo>
                  <a:lnTo>
                    <a:pt x="3209"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2943119" y="1751611"/>
              <a:ext cx="209585" cy="122232"/>
            </a:xfrm>
            <a:custGeom>
              <a:avLst/>
              <a:gdLst/>
              <a:ahLst/>
              <a:cxnLst/>
              <a:rect l="l" t="t" r="r" b="b"/>
              <a:pathLst>
                <a:path w="3359" h="1959" extrusionOk="0">
                  <a:moveTo>
                    <a:pt x="150" y="0"/>
                  </a:moveTo>
                  <a:lnTo>
                    <a:pt x="0" y="82"/>
                  </a:lnTo>
                  <a:lnTo>
                    <a:pt x="3196" y="1959"/>
                  </a:lnTo>
                  <a:lnTo>
                    <a:pt x="3359" y="186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2938002" y="1756665"/>
              <a:ext cx="204531" cy="124728"/>
            </a:xfrm>
            <a:custGeom>
              <a:avLst/>
              <a:gdLst/>
              <a:ahLst/>
              <a:cxnLst/>
              <a:rect l="l" t="t" r="r" b="b"/>
              <a:pathLst>
                <a:path w="3278" h="1999" extrusionOk="0">
                  <a:moveTo>
                    <a:pt x="82" y="1"/>
                  </a:moveTo>
                  <a:cubicBezTo>
                    <a:pt x="27" y="27"/>
                    <a:pt x="1" y="82"/>
                    <a:pt x="1" y="135"/>
                  </a:cubicBezTo>
                  <a:lnTo>
                    <a:pt x="3209" y="1998"/>
                  </a:lnTo>
                  <a:cubicBezTo>
                    <a:pt x="3209" y="1959"/>
                    <a:pt x="3238" y="1891"/>
                    <a:pt x="3278"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3138228" y="1867665"/>
              <a:ext cx="14476" cy="27391"/>
            </a:xfrm>
            <a:custGeom>
              <a:avLst/>
              <a:gdLst/>
              <a:ahLst/>
              <a:cxnLst/>
              <a:rect l="l" t="t" r="r" b="b"/>
              <a:pathLst>
                <a:path w="232" h="439" extrusionOk="0">
                  <a:moveTo>
                    <a:pt x="232" y="1"/>
                  </a:moveTo>
                  <a:lnTo>
                    <a:pt x="69" y="99"/>
                  </a:lnTo>
                  <a:cubicBezTo>
                    <a:pt x="29" y="112"/>
                    <a:pt x="0" y="180"/>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3139039" y="1882141"/>
              <a:ext cx="200413" cy="130780"/>
            </a:xfrm>
            <a:custGeom>
              <a:avLst/>
              <a:gdLst/>
              <a:ahLst/>
              <a:cxnLst/>
              <a:rect l="l" t="t" r="r" b="b"/>
              <a:pathLst>
                <a:path w="3212" h="2096" extrusionOk="0">
                  <a:moveTo>
                    <a:pt x="0" y="0"/>
                  </a:moveTo>
                  <a:lnTo>
                    <a:pt x="0" y="219"/>
                  </a:lnTo>
                  <a:lnTo>
                    <a:pt x="3212" y="2096"/>
                  </a:lnTo>
                  <a:lnTo>
                    <a:pt x="3212"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3144093" y="1868664"/>
              <a:ext cx="209834" cy="122294"/>
            </a:xfrm>
            <a:custGeom>
              <a:avLst/>
              <a:gdLst/>
              <a:ahLst/>
              <a:cxnLst/>
              <a:rect l="l" t="t" r="r" b="b"/>
              <a:pathLst>
                <a:path w="3363" h="1960" extrusionOk="0">
                  <a:moveTo>
                    <a:pt x="151" y="1"/>
                  </a:moveTo>
                  <a:lnTo>
                    <a:pt x="1" y="96"/>
                  </a:lnTo>
                  <a:lnTo>
                    <a:pt x="3213" y="1959"/>
                  </a:lnTo>
                  <a:lnTo>
                    <a:pt x="3363" y="1861"/>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3139039" y="1874591"/>
              <a:ext cx="205529" cy="124728"/>
            </a:xfrm>
            <a:custGeom>
              <a:avLst/>
              <a:gdLst/>
              <a:ahLst/>
              <a:cxnLst/>
              <a:rect l="l" t="t" r="r" b="b"/>
              <a:pathLst>
                <a:path w="3294" h="1999" extrusionOk="0">
                  <a:moveTo>
                    <a:pt x="82" y="1"/>
                  </a:moveTo>
                  <a:cubicBezTo>
                    <a:pt x="43" y="14"/>
                    <a:pt x="0" y="82"/>
                    <a:pt x="0" y="121"/>
                  </a:cubicBezTo>
                  <a:lnTo>
                    <a:pt x="3212" y="1998"/>
                  </a:lnTo>
                  <a:cubicBezTo>
                    <a:pt x="3212" y="1946"/>
                    <a:pt x="3251" y="1890"/>
                    <a:pt x="3294"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3339389" y="1984781"/>
              <a:ext cx="14538" cy="28140"/>
            </a:xfrm>
            <a:custGeom>
              <a:avLst/>
              <a:gdLst/>
              <a:ahLst/>
              <a:cxnLst/>
              <a:rect l="l" t="t" r="r" b="b"/>
              <a:pathLst>
                <a:path w="233" h="451" extrusionOk="0">
                  <a:moveTo>
                    <a:pt x="233" y="0"/>
                  </a:moveTo>
                  <a:lnTo>
                    <a:pt x="83" y="98"/>
                  </a:lnTo>
                  <a:cubicBezTo>
                    <a:pt x="40" y="124"/>
                    <a:pt x="1" y="180"/>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3341074" y="2000068"/>
              <a:ext cx="200226" cy="129969"/>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3345317" y="1985779"/>
              <a:ext cx="209647" cy="122294"/>
            </a:xfrm>
            <a:custGeom>
              <a:avLst/>
              <a:gdLst/>
              <a:ahLst/>
              <a:cxnLst/>
              <a:rect l="l" t="t" r="r" b="b"/>
              <a:pathLst>
                <a:path w="3360" h="1960" extrusionOk="0">
                  <a:moveTo>
                    <a:pt x="164" y="1"/>
                  </a:moveTo>
                  <a:lnTo>
                    <a:pt x="1" y="95"/>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3341074" y="1991707"/>
              <a:ext cx="204531" cy="124665"/>
            </a:xfrm>
            <a:custGeom>
              <a:avLst/>
              <a:gdLst/>
              <a:ahLst/>
              <a:cxnLst/>
              <a:rect l="l" t="t" r="r" b="b"/>
              <a:pathLst>
                <a:path w="3278" h="1998" extrusionOk="0">
                  <a:moveTo>
                    <a:pt x="69" y="0"/>
                  </a:moveTo>
                  <a:cubicBezTo>
                    <a:pt x="26" y="27"/>
                    <a:pt x="0" y="82"/>
                    <a:pt x="0" y="134"/>
                  </a:cubicBezTo>
                  <a:lnTo>
                    <a:pt x="3209" y="1998"/>
                  </a:lnTo>
                  <a:cubicBezTo>
                    <a:pt x="3209" y="1946"/>
                    <a:pt x="3238"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3541237" y="2102895"/>
              <a:ext cx="14538" cy="27142"/>
            </a:xfrm>
            <a:custGeom>
              <a:avLst/>
              <a:gdLst/>
              <a:ahLst/>
              <a:cxnLst/>
              <a:rect l="l" t="t" r="r" b="b"/>
              <a:pathLst>
                <a:path w="233" h="435" extrusionOk="0">
                  <a:moveTo>
                    <a:pt x="219" y="1"/>
                  </a:moveTo>
                  <a:lnTo>
                    <a:pt x="69" y="82"/>
                  </a:lnTo>
                  <a:cubicBezTo>
                    <a:pt x="30" y="108"/>
                    <a:pt x="1" y="164"/>
                    <a:pt x="1" y="216"/>
                  </a:cubicBezTo>
                  <a:lnTo>
                    <a:pt x="1" y="435"/>
                  </a:lnTo>
                  <a:lnTo>
                    <a:pt x="232" y="298"/>
                  </a:lnTo>
                  <a:lnTo>
                    <a:pt x="21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3542236" y="2117183"/>
              <a:ext cx="200288" cy="129969"/>
            </a:xfrm>
            <a:custGeom>
              <a:avLst/>
              <a:gdLst/>
              <a:ahLst/>
              <a:cxnLst/>
              <a:rect l="l" t="t" r="r" b="b"/>
              <a:pathLst>
                <a:path w="3210" h="2083" extrusionOk="0">
                  <a:moveTo>
                    <a:pt x="1" y="0"/>
                  </a:moveTo>
                  <a:lnTo>
                    <a:pt x="1" y="219"/>
                  </a:lnTo>
                  <a:lnTo>
                    <a:pt x="3209" y="2083"/>
                  </a:lnTo>
                  <a:lnTo>
                    <a:pt x="3209"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3547352" y="2103706"/>
              <a:ext cx="209647" cy="122294"/>
            </a:xfrm>
            <a:custGeom>
              <a:avLst/>
              <a:gdLst/>
              <a:ahLst/>
              <a:cxnLst/>
              <a:rect l="l" t="t" r="r" b="b"/>
              <a:pathLst>
                <a:path w="3360" h="1960" extrusionOk="0">
                  <a:moveTo>
                    <a:pt x="147" y="1"/>
                  </a:moveTo>
                  <a:lnTo>
                    <a:pt x="1" y="82"/>
                  </a:lnTo>
                  <a:lnTo>
                    <a:pt x="3209" y="1959"/>
                  </a:lnTo>
                  <a:lnTo>
                    <a:pt x="3359" y="1864"/>
                  </a:lnTo>
                  <a:lnTo>
                    <a:pt x="1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3542236" y="2108822"/>
              <a:ext cx="205404" cy="124665"/>
            </a:xfrm>
            <a:custGeom>
              <a:avLst/>
              <a:gdLst/>
              <a:ahLst/>
              <a:cxnLst/>
              <a:rect l="l" t="t" r="r" b="b"/>
              <a:pathLst>
                <a:path w="3292" h="1998" extrusionOk="0">
                  <a:moveTo>
                    <a:pt x="83" y="0"/>
                  </a:moveTo>
                  <a:cubicBezTo>
                    <a:pt x="40" y="26"/>
                    <a:pt x="1" y="82"/>
                    <a:pt x="1" y="134"/>
                  </a:cubicBezTo>
                  <a:lnTo>
                    <a:pt x="3209" y="1998"/>
                  </a:lnTo>
                  <a:cubicBezTo>
                    <a:pt x="3209" y="1959"/>
                    <a:pt x="3236" y="1890"/>
                    <a:pt x="3291"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3"/>
            <p:cNvSpPr/>
            <p:nvPr/>
          </p:nvSpPr>
          <p:spPr>
            <a:xfrm>
              <a:off x="3742461" y="2220010"/>
              <a:ext cx="14538" cy="27142"/>
            </a:xfrm>
            <a:custGeom>
              <a:avLst/>
              <a:gdLst/>
              <a:ahLst/>
              <a:cxnLst/>
              <a:rect l="l" t="t" r="r" b="b"/>
              <a:pathLst>
                <a:path w="233" h="435" extrusionOk="0">
                  <a:moveTo>
                    <a:pt x="232" y="0"/>
                  </a:moveTo>
                  <a:lnTo>
                    <a:pt x="82" y="95"/>
                  </a:lnTo>
                  <a:cubicBezTo>
                    <a:pt x="27" y="108"/>
                    <a:pt x="0" y="177"/>
                    <a:pt x="0" y="216"/>
                  </a:cubicBezTo>
                  <a:lnTo>
                    <a:pt x="0" y="435"/>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3742461" y="2233425"/>
              <a:ext cx="200288" cy="130842"/>
            </a:xfrm>
            <a:custGeom>
              <a:avLst/>
              <a:gdLst/>
              <a:ahLst/>
              <a:cxnLst/>
              <a:rect l="l" t="t" r="r" b="b"/>
              <a:pathLst>
                <a:path w="3210" h="2097" extrusionOk="0">
                  <a:moveTo>
                    <a:pt x="0" y="1"/>
                  </a:moveTo>
                  <a:lnTo>
                    <a:pt x="0" y="220"/>
                  </a:lnTo>
                  <a:lnTo>
                    <a:pt x="3209" y="2096"/>
                  </a:lnTo>
                  <a:lnTo>
                    <a:pt x="3209" y="1878"/>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3747578" y="2220010"/>
              <a:ext cx="209585" cy="122232"/>
            </a:xfrm>
            <a:custGeom>
              <a:avLst/>
              <a:gdLst/>
              <a:ahLst/>
              <a:cxnLst/>
              <a:rect l="l" t="t" r="r" b="b"/>
              <a:pathLst>
                <a:path w="3359" h="1959" extrusionOk="0">
                  <a:moveTo>
                    <a:pt x="150" y="0"/>
                  </a:moveTo>
                  <a:lnTo>
                    <a:pt x="0" y="95"/>
                  </a:lnTo>
                  <a:lnTo>
                    <a:pt x="3196" y="1959"/>
                  </a:lnTo>
                  <a:lnTo>
                    <a:pt x="3359" y="1877"/>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3742461" y="2225938"/>
              <a:ext cx="204531" cy="124665"/>
            </a:xfrm>
            <a:custGeom>
              <a:avLst/>
              <a:gdLst/>
              <a:ahLst/>
              <a:cxnLst/>
              <a:rect l="l" t="t" r="r" b="b"/>
              <a:pathLst>
                <a:path w="3278" h="1998" extrusionOk="0">
                  <a:moveTo>
                    <a:pt x="82" y="0"/>
                  </a:moveTo>
                  <a:cubicBezTo>
                    <a:pt x="40" y="13"/>
                    <a:pt x="0" y="82"/>
                    <a:pt x="0" y="121"/>
                  </a:cubicBezTo>
                  <a:lnTo>
                    <a:pt x="3209" y="1998"/>
                  </a:lnTo>
                  <a:cubicBezTo>
                    <a:pt x="3209" y="1945"/>
                    <a:pt x="3238" y="1890"/>
                    <a:pt x="3278"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3942687" y="2337125"/>
              <a:ext cx="14476" cy="27142"/>
            </a:xfrm>
            <a:custGeom>
              <a:avLst/>
              <a:gdLst/>
              <a:ahLst/>
              <a:cxnLst/>
              <a:rect l="l" t="t" r="r" b="b"/>
              <a:pathLst>
                <a:path w="232" h="435" extrusionOk="0">
                  <a:moveTo>
                    <a:pt x="232" y="0"/>
                  </a:moveTo>
                  <a:lnTo>
                    <a:pt x="69" y="82"/>
                  </a:lnTo>
                  <a:cubicBezTo>
                    <a:pt x="29" y="108"/>
                    <a:pt x="0" y="163"/>
                    <a:pt x="0" y="216"/>
                  </a:cubicBezTo>
                  <a:lnTo>
                    <a:pt x="0" y="434"/>
                  </a:lnTo>
                  <a:lnTo>
                    <a:pt x="232" y="297"/>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3941813" y="2349729"/>
              <a:ext cx="200288" cy="130031"/>
            </a:xfrm>
            <a:custGeom>
              <a:avLst/>
              <a:gdLst/>
              <a:ahLst/>
              <a:cxnLst/>
              <a:rect l="l" t="t" r="r" b="b"/>
              <a:pathLst>
                <a:path w="3210" h="2084" extrusionOk="0">
                  <a:moveTo>
                    <a:pt x="1" y="1"/>
                  </a:moveTo>
                  <a:lnTo>
                    <a:pt x="1" y="219"/>
                  </a:lnTo>
                  <a:lnTo>
                    <a:pt x="3210" y="2083"/>
                  </a:lnTo>
                  <a:lnTo>
                    <a:pt x="3210"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3946930" y="2336065"/>
              <a:ext cx="209647" cy="122294"/>
            </a:xfrm>
            <a:custGeom>
              <a:avLst/>
              <a:gdLst/>
              <a:ahLst/>
              <a:cxnLst/>
              <a:rect l="l" t="t" r="r" b="b"/>
              <a:pathLst>
                <a:path w="3360" h="1960" extrusionOk="0">
                  <a:moveTo>
                    <a:pt x="151" y="1"/>
                  </a:moveTo>
                  <a:lnTo>
                    <a:pt x="1" y="82"/>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3941813" y="2341181"/>
              <a:ext cx="204593" cy="124915"/>
            </a:xfrm>
            <a:custGeom>
              <a:avLst/>
              <a:gdLst/>
              <a:ahLst/>
              <a:cxnLst/>
              <a:rect l="l" t="t" r="r" b="b"/>
              <a:pathLst>
                <a:path w="3279" h="2002" extrusionOk="0">
                  <a:moveTo>
                    <a:pt x="83" y="0"/>
                  </a:moveTo>
                  <a:cubicBezTo>
                    <a:pt x="43" y="30"/>
                    <a:pt x="1" y="82"/>
                    <a:pt x="1" y="138"/>
                  </a:cubicBezTo>
                  <a:lnTo>
                    <a:pt x="3210" y="2001"/>
                  </a:lnTo>
                  <a:cubicBezTo>
                    <a:pt x="3210" y="1959"/>
                    <a:pt x="3239" y="1894"/>
                    <a:pt x="3278"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4142039" y="2452369"/>
              <a:ext cx="14538" cy="27391"/>
            </a:xfrm>
            <a:custGeom>
              <a:avLst/>
              <a:gdLst/>
              <a:ahLst/>
              <a:cxnLst/>
              <a:rect l="l" t="t" r="r" b="b"/>
              <a:pathLst>
                <a:path w="233" h="439" extrusionOk="0">
                  <a:moveTo>
                    <a:pt x="232" y="1"/>
                  </a:moveTo>
                  <a:lnTo>
                    <a:pt x="69" y="95"/>
                  </a:lnTo>
                  <a:cubicBezTo>
                    <a:pt x="30" y="112"/>
                    <a:pt x="1" y="177"/>
                    <a:pt x="1" y="219"/>
                  </a:cubicBezTo>
                  <a:lnTo>
                    <a:pt x="1"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4142039" y="2466034"/>
              <a:ext cx="200475" cy="130780"/>
            </a:xfrm>
            <a:custGeom>
              <a:avLst/>
              <a:gdLst/>
              <a:ahLst/>
              <a:cxnLst/>
              <a:rect l="l" t="t" r="r" b="b"/>
              <a:pathLst>
                <a:path w="3213" h="2096" extrusionOk="0">
                  <a:moveTo>
                    <a:pt x="1" y="0"/>
                  </a:moveTo>
                  <a:lnTo>
                    <a:pt x="1" y="219"/>
                  </a:lnTo>
                  <a:lnTo>
                    <a:pt x="3212" y="2096"/>
                  </a:lnTo>
                  <a:lnTo>
                    <a:pt x="3212" y="187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4147155" y="2452369"/>
              <a:ext cx="209834" cy="122294"/>
            </a:xfrm>
            <a:custGeom>
              <a:avLst/>
              <a:gdLst/>
              <a:ahLst/>
              <a:cxnLst/>
              <a:rect l="l" t="t" r="r" b="b"/>
              <a:pathLst>
                <a:path w="3363" h="1960" extrusionOk="0">
                  <a:moveTo>
                    <a:pt x="150" y="1"/>
                  </a:moveTo>
                  <a:lnTo>
                    <a:pt x="0" y="95"/>
                  </a:lnTo>
                  <a:lnTo>
                    <a:pt x="3199" y="1959"/>
                  </a:lnTo>
                  <a:lnTo>
                    <a:pt x="3362"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4142039" y="2458297"/>
              <a:ext cx="204718" cy="124915"/>
            </a:xfrm>
            <a:custGeom>
              <a:avLst/>
              <a:gdLst/>
              <a:ahLst/>
              <a:cxnLst/>
              <a:rect l="l" t="t" r="r" b="b"/>
              <a:pathLst>
                <a:path w="3281" h="2002" extrusionOk="0">
                  <a:moveTo>
                    <a:pt x="82" y="0"/>
                  </a:moveTo>
                  <a:cubicBezTo>
                    <a:pt x="30" y="17"/>
                    <a:pt x="1" y="82"/>
                    <a:pt x="1" y="124"/>
                  </a:cubicBezTo>
                  <a:lnTo>
                    <a:pt x="3212" y="2001"/>
                  </a:lnTo>
                  <a:cubicBezTo>
                    <a:pt x="3212" y="1946"/>
                    <a:pt x="3238" y="1893"/>
                    <a:pt x="3281"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4342451" y="2568673"/>
              <a:ext cx="14538" cy="28140"/>
            </a:xfrm>
            <a:custGeom>
              <a:avLst/>
              <a:gdLst/>
              <a:ahLst/>
              <a:cxnLst/>
              <a:rect l="l" t="t" r="r" b="b"/>
              <a:pathLst>
                <a:path w="233" h="451" extrusionOk="0">
                  <a:moveTo>
                    <a:pt x="232" y="0"/>
                  </a:moveTo>
                  <a:lnTo>
                    <a:pt x="69" y="95"/>
                  </a:lnTo>
                  <a:cubicBezTo>
                    <a:pt x="26" y="124"/>
                    <a:pt x="0" y="177"/>
                    <a:pt x="0" y="232"/>
                  </a:cubicBezTo>
                  <a:lnTo>
                    <a:pt x="0" y="451"/>
                  </a:lnTo>
                  <a:lnTo>
                    <a:pt x="232" y="314"/>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2952478" y="1653838"/>
              <a:ext cx="172335" cy="99458"/>
            </a:xfrm>
            <a:custGeom>
              <a:avLst/>
              <a:gdLst/>
              <a:ahLst/>
              <a:cxnLst/>
              <a:rect l="l" t="t" r="r" b="b"/>
              <a:pathLst>
                <a:path w="2762" h="1594" extrusionOk="0">
                  <a:moveTo>
                    <a:pt x="2693" y="0"/>
                  </a:moveTo>
                  <a:lnTo>
                    <a:pt x="0" y="1567"/>
                  </a:lnTo>
                  <a:lnTo>
                    <a:pt x="69" y="1593"/>
                  </a:lnTo>
                  <a:lnTo>
                    <a:pt x="2762" y="3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3152641" y="1770142"/>
              <a:ext cx="171586" cy="100269"/>
            </a:xfrm>
            <a:custGeom>
              <a:avLst/>
              <a:gdLst/>
              <a:ahLst/>
              <a:cxnLst/>
              <a:rect l="l" t="t" r="r" b="b"/>
              <a:pathLst>
                <a:path w="2750" h="1607" extrusionOk="0">
                  <a:moveTo>
                    <a:pt x="2694" y="0"/>
                  </a:moveTo>
                  <a:lnTo>
                    <a:pt x="1" y="1564"/>
                  </a:lnTo>
                  <a:lnTo>
                    <a:pt x="69" y="1606"/>
                  </a:lnTo>
                  <a:lnTo>
                    <a:pt x="2749" y="43"/>
                  </a:lnTo>
                  <a:lnTo>
                    <a:pt x="269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3"/>
            <p:cNvSpPr/>
            <p:nvPr/>
          </p:nvSpPr>
          <p:spPr>
            <a:xfrm>
              <a:off x="3352867" y="1887195"/>
              <a:ext cx="171524" cy="99458"/>
            </a:xfrm>
            <a:custGeom>
              <a:avLst/>
              <a:gdLst/>
              <a:ahLst/>
              <a:cxnLst/>
              <a:rect l="l" t="t" r="r" b="b"/>
              <a:pathLst>
                <a:path w="2749" h="1594" extrusionOk="0">
                  <a:moveTo>
                    <a:pt x="2693" y="1"/>
                  </a:moveTo>
                  <a:lnTo>
                    <a:pt x="0" y="1564"/>
                  </a:lnTo>
                  <a:lnTo>
                    <a:pt x="69" y="1594"/>
                  </a:lnTo>
                  <a:lnTo>
                    <a:pt x="2749" y="30"/>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3"/>
            <p:cNvSpPr/>
            <p:nvPr/>
          </p:nvSpPr>
          <p:spPr>
            <a:xfrm>
              <a:off x="3553279" y="2003499"/>
              <a:ext cx="171337" cy="100269"/>
            </a:xfrm>
            <a:custGeom>
              <a:avLst/>
              <a:gdLst/>
              <a:ahLst/>
              <a:cxnLst/>
              <a:rect l="l" t="t" r="r" b="b"/>
              <a:pathLst>
                <a:path w="2746" h="1607" extrusionOk="0">
                  <a:moveTo>
                    <a:pt x="2693" y="1"/>
                  </a:moveTo>
                  <a:lnTo>
                    <a:pt x="0" y="1564"/>
                  </a:lnTo>
                  <a:lnTo>
                    <a:pt x="69" y="1607"/>
                  </a:lnTo>
                  <a:lnTo>
                    <a:pt x="2745"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3"/>
            <p:cNvSpPr/>
            <p:nvPr/>
          </p:nvSpPr>
          <p:spPr>
            <a:xfrm>
              <a:off x="3753443" y="2120615"/>
              <a:ext cx="171586" cy="100269"/>
            </a:xfrm>
            <a:custGeom>
              <a:avLst/>
              <a:gdLst/>
              <a:ahLst/>
              <a:cxnLst/>
              <a:rect l="l" t="t" r="r" b="b"/>
              <a:pathLst>
                <a:path w="2750" h="1607" extrusionOk="0">
                  <a:moveTo>
                    <a:pt x="2694" y="1"/>
                  </a:moveTo>
                  <a:lnTo>
                    <a:pt x="1" y="1564"/>
                  </a:lnTo>
                  <a:lnTo>
                    <a:pt x="69" y="1606"/>
                  </a:lnTo>
                  <a:lnTo>
                    <a:pt x="2749" y="27"/>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3"/>
            <p:cNvSpPr/>
            <p:nvPr/>
          </p:nvSpPr>
          <p:spPr>
            <a:xfrm>
              <a:off x="3953668" y="2236919"/>
              <a:ext cx="171524" cy="100269"/>
            </a:xfrm>
            <a:custGeom>
              <a:avLst/>
              <a:gdLst/>
              <a:ahLst/>
              <a:cxnLst/>
              <a:rect l="l" t="t" r="r" b="b"/>
              <a:pathLst>
                <a:path w="2749" h="1607" extrusionOk="0">
                  <a:moveTo>
                    <a:pt x="2693" y="0"/>
                  </a:moveTo>
                  <a:lnTo>
                    <a:pt x="0" y="1564"/>
                  </a:lnTo>
                  <a:lnTo>
                    <a:pt x="56" y="1606"/>
                  </a:lnTo>
                  <a:lnTo>
                    <a:pt x="2749" y="39"/>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4152209" y="2354035"/>
              <a:ext cx="172397" cy="100269"/>
            </a:xfrm>
            <a:custGeom>
              <a:avLst/>
              <a:gdLst/>
              <a:ahLst/>
              <a:cxnLst/>
              <a:rect l="l" t="t" r="r" b="b"/>
              <a:pathLst>
                <a:path w="2763" h="1607" extrusionOk="0">
                  <a:moveTo>
                    <a:pt x="2710" y="0"/>
                  </a:moveTo>
                  <a:lnTo>
                    <a:pt x="1" y="1564"/>
                  </a:lnTo>
                  <a:lnTo>
                    <a:pt x="69" y="1606"/>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4352622" y="2470276"/>
              <a:ext cx="172335" cy="100082"/>
            </a:xfrm>
            <a:custGeom>
              <a:avLst/>
              <a:gdLst/>
              <a:ahLst/>
              <a:cxnLst/>
              <a:rect l="l" t="t" r="r" b="b"/>
              <a:pathLst>
                <a:path w="2762" h="1604" extrusionOk="0">
                  <a:moveTo>
                    <a:pt x="2706" y="1"/>
                  </a:moveTo>
                  <a:lnTo>
                    <a:pt x="1" y="1564"/>
                  </a:lnTo>
                  <a:lnTo>
                    <a:pt x="69" y="1604"/>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4342451" y="2583149"/>
              <a:ext cx="199414" cy="129782"/>
            </a:xfrm>
            <a:custGeom>
              <a:avLst/>
              <a:gdLst/>
              <a:ahLst/>
              <a:cxnLst/>
              <a:rect l="l" t="t" r="r" b="b"/>
              <a:pathLst>
                <a:path w="3196" h="2080" extrusionOk="0">
                  <a:moveTo>
                    <a:pt x="0" y="0"/>
                  </a:moveTo>
                  <a:lnTo>
                    <a:pt x="0" y="219"/>
                  </a:lnTo>
                  <a:lnTo>
                    <a:pt x="3196" y="2079"/>
                  </a:lnTo>
                  <a:lnTo>
                    <a:pt x="3196"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4346694" y="2568673"/>
              <a:ext cx="209647" cy="122232"/>
            </a:xfrm>
            <a:custGeom>
              <a:avLst/>
              <a:gdLst/>
              <a:ahLst/>
              <a:cxnLst/>
              <a:rect l="l" t="t" r="r" b="b"/>
              <a:pathLst>
                <a:path w="3360" h="1959" extrusionOk="0">
                  <a:moveTo>
                    <a:pt x="164" y="0"/>
                  </a:moveTo>
                  <a:lnTo>
                    <a:pt x="1" y="95"/>
                  </a:lnTo>
                  <a:lnTo>
                    <a:pt x="3209" y="1959"/>
                  </a:lnTo>
                  <a:lnTo>
                    <a:pt x="3360" y="1877"/>
                  </a:lnTo>
                  <a:lnTo>
                    <a:pt x="16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4342451" y="2574601"/>
              <a:ext cx="204531" cy="124852"/>
            </a:xfrm>
            <a:custGeom>
              <a:avLst/>
              <a:gdLst/>
              <a:ahLst/>
              <a:cxnLst/>
              <a:rect l="l" t="t" r="r" b="b"/>
              <a:pathLst>
                <a:path w="3278" h="2001" extrusionOk="0">
                  <a:moveTo>
                    <a:pt x="69" y="0"/>
                  </a:moveTo>
                  <a:cubicBezTo>
                    <a:pt x="26" y="29"/>
                    <a:pt x="0" y="82"/>
                    <a:pt x="0" y="137"/>
                  </a:cubicBezTo>
                  <a:lnTo>
                    <a:pt x="3196" y="2001"/>
                  </a:lnTo>
                  <a:cubicBezTo>
                    <a:pt x="3196" y="1958"/>
                    <a:pt x="3235"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4541803" y="2685789"/>
              <a:ext cx="14538" cy="27142"/>
            </a:xfrm>
            <a:custGeom>
              <a:avLst/>
              <a:gdLst/>
              <a:ahLst/>
              <a:cxnLst/>
              <a:rect l="l" t="t" r="r" b="b"/>
              <a:pathLst>
                <a:path w="233" h="435" extrusionOk="0">
                  <a:moveTo>
                    <a:pt x="233" y="0"/>
                  </a:moveTo>
                  <a:lnTo>
                    <a:pt x="82" y="82"/>
                  </a:lnTo>
                  <a:cubicBezTo>
                    <a:pt x="40" y="108"/>
                    <a:pt x="1" y="176"/>
                    <a:pt x="1" y="219"/>
                  </a:cubicBezTo>
                  <a:lnTo>
                    <a:pt x="1" y="434"/>
                  </a:lnTo>
                  <a:lnTo>
                    <a:pt x="233" y="300"/>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4552847" y="2587392"/>
              <a:ext cx="172335" cy="100082"/>
            </a:xfrm>
            <a:custGeom>
              <a:avLst/>
              <a:gdLst/>
              <a:ahLst/>
              <a:cxnLst/>
              <a:rect l="l" t="t" r="r" b="b"/>
              <a:pathLst>
                <a:path w="2762" h="1604" extrusionOk="0">
                  <a:moveTo>
                    <a:pt x="2693" y="1"/>
                  </a:moveTo>
                  <a:lnTo>
                    <a:pt x="0" y="1564"/>
                  </a:lnTo>
                  <a:lnTo>
                    <a:pt x="69" y="1603"/>
                  </a:lnTo>
                  <a:lnTo>
                    <a:pt x="2761" y="27"/>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4541803" y="2699391"/>
              <a:ext cx="200288" cy="130655"/>
            </a:xfrm>
            <a:custGeom>
              <a:avLst/>
              <a:gdLst/>
              <a:ahLst/>
              <a:cxnLst/>
              <a:rect l="l" t="t" r="r" b="b"/>
              <a:pathLst>
                <a:path w="3210" h="2094" extrusionOk="0">
                  <a:moveTo>
                    <a:pt x="1" y="1"/>
                  </a:moveTo>
                  <a:lnTo>
                    <a:pt x="1" y="216"/>
                  </a:lnTo>
                  <a:lnTo>
                    <a:pt x="3209" y="2093"/>
                  </a:lnTo>
                  <a:lnTo>
                    <a:pt x="3209" y="1865"/>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4546920" y="2685789"/>
              <a:ext cx="209647" cy="122232"/>
            </a:xfrm>
            <a:custGeom>
              <a:avLst/>
              <a:gdLst/>
              <a:ahLst/>
              <a:cxnLst/>
              <a:rect l="l" t="t" r="r" b="b"/>
              <a:pathLst>
                <a:path w="3360" h="1959" extrusionOk="0">
                  <a:moveTo>
                    <a:pt x="151" y="0"/>
                  </a:moveTo>
                  <a:lnTo>
                    <a:pt x="0" y="82"/>
                  </a:lnTo>
                  <a:lnTo>
                    <a:pt x="3209" y="1959"/>
                  </a:lnTo>
                  <a:lnTo>
                    <a:pt x="3359" y="1864"/>
                  </a:lnTo>
                  <a:lnTo>
                    <a:pt x="1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4541803" y="2690843"/>
              <a:ext cx="205342" cy="124915"/>
            </a:xfrm>
            <a:custGeom>
              <a:avLst/>
              <a:gdLst/>
              <a:ahLst/>
              <a:cxnLst/>
              <a:rect l="l" t="t" r="r" b="b"/>
              <a:pathLst>
                <a:path w="3291" h="2002" extrusionOk="0">
                  <a:moveTo>
                    <a:pt x="82" y="1"/>
                  </a:moveTo>
                  <a:cubicBezTo>
                    <a:pt x="40" y="27"/>
                    <a:pt x="1" y="95"/>
                    <a:pt x="1" y="138"/>
                  </a:cubicBezTo>
                  <a:lnTo>
                    <a:pt x="3209" y="2002"/>
                  </a:lnTo>
                  <a:cubicBezTo>
                    <a:pt x="3209" y="1959"/>
                    <a:pt x="3252" y="1904"/>
                    <a:pt x="3291"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4742029" y="2802031"/>
              <a:ext cx="14538" cy="28015"/>
            </a:xfrm>
            <a:custGeom>
              <a:avLst/>
              <a:gdLst/>
              <a:ahLst/>
              <a:cxnLst/>
              <a:rect l="l" t="t" r="r" b="b"/>
              <a:pathLst>
                <a:path w="233" h="449" extrusionOk="0">
                  <a:moveTo>
                    <a:pt x="232" y="1"/>
                  </a:moveTo>
                  <a:lnTo>
                    <a:pt x="82" y="96"/>
                  </a:lnTo>
                  <a:cubicBezTo>
                    <a:pt x="43" y="122"/>
                    <a:pt x="0" y="177"/>
                    <a:pt x="0" y="220"/>
                  </a:cubicBezTo>
                  <a:lnTo>
                    <a:pt x="0" y="44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3"/>
            <p:cNvSpPr/>
            <p:nvPr/>
          </p:nvSpPr>
          <p:spPr>
            <a:xfrm>
              <a:off x="4753011" y="2703696"/>
              <a:ext cx="171524" cy="100082"/>
            </a:xfrm>
            <a:custGeom>
              <a:avLst/>
              <a:gdLst/>
              <a:ahLst/>
              <a:cxnLst/>
              <a:rect l="l" t="t" r="r" b="b"/>
              <a:pathLst>
                <a:path w="2749" h="1604" extrusionOk="0">
                  <a:moveTo>
                    <a:pt x="2693" y="0"/>
                  </a:moveTo>
                  <a:lnTo>
                    <a:pt x="1" y="1564"/>
                  </a:lnTo>
                  <a:lnTo>
                    <a:pt x="56" y="1603"/>
                  </a:lnTo>
                  <a:lnTo>
                    <a:pt x="2749" y="4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3"/>
            <p:cNvSpPr/>
            <p:nvPr/>
          </p:nvSpPr>
          <p:spPr>
            <a:xfrm>
              <a:off x="4742029" y="2815695"/>
              <a:ext cx="200475" cy="130593"/>
            </a:xfrm>
            <a:custGeom>
              <a:avLst/>
              <a:gdLst/>
              <a:ahLst/>
              <a:cxnLst/>
              <a:rect l="l" t="t" r="r" b="b"/>
              <a:pathLst>
                <a:path w="3213" h="2093" extrusionOk="0">
                  <a:moveTo>
                    <a:pt x="0" y="1"/>
                  </a:moveTo>
                  <a:lnTo>
                    <a:pt x="0" y="229"/>
                  </a:lnTo>
                  <a:lnTo>
                    <a:pt x="3212" y="2093"/>
                  </a:lnTo>
                  <a:lnTo>
                    <a:pt x="3212"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3"/>
            <p:cNvSpPr/>
            <p:nvPr/>
          </p:nvSpPr>
          <p:spPr>
            <a:xfrm>
              <a:off x="4747083" y="2802031"/>
              <a:ext cx="209647" cy="122294"/>
            </a:xfrm>
            <a:custGeom>
              <a:avLst/>
              <a:gdLst/>
              <a:ahLst/>
              <a:cxnLst/>
              <a:rect l="l" t="t" r="r" b="b"/>
              <a:pathLst>
                <a:path w="3360" h="1960" extrusionOk="0">
                  <a:moveTo>
                    <a:pt x="151" y="1"/>
                  </a:moveTo>
                  <a:lnTo>
                    <a:pt x="1" y="96"/>
                  </a:lnTo>
                  <a:lnTo>
                    <a:pt x="3196" y="1959"/>
                  </a:lnTo>
                  <a:lnTo>
                    <a:pt x="3360"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3"/>
            <p:cNvSpPr/>
            <p:nvPr/>
          </p:nvSpPr>
          <p:spPr>
            <a:xfrm>
              <a:off x="4742029" y="2807958"/>
              <a:ext cx="204531" cy="124915"/>
            </a:xfrm>
            <a:custGeom>
              <a:avLst/>
              <a:gdLst/>
              <a:ahLst/>
              <a:cxnLst/>
              <a:rect l="l" t="t" r="r" b="b"/>
              <a:pathLst>
                <a:path w="3278" h="2002" extrusionOk="0">
                  <a:moveTo>
                    <a:pt x="82" y="1"/>
                  </a:moveTo>
                  <a:cubicBezTo>
                    <a:pt x="43" y="27"/>
                    <a:pt x="0" y="82"/>
                    <a:pt x="0" y="125"/>
                  </a:cubicBezTo>
                  <a:lnTo>
                    <a:pt x="3212" y="2001"/>
                  </a:lnTo>
                  <a:cubicBezTo>
                    <a:pt x="3212" y="1946"/>
                    <a:pt x="3238" y="1890"/>
                    <a:pt x="3277"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4942442" y="2919146"/>
              <a:ext cx="14288" cy="27142"/>
            </a:xfrm>
            <a:custGeom>
              <a:avLst/>
              <a:gdLst/>
              <a:ahLst/>
              <a:cxnLst/>
              <a:rect l="l" t="t" r="r" b="b"/>
              <a:pathLst>
                <a:path w="229" h="435" extrusionOk="0">
                  <a:moveTo>
                    <a:pt x="229" y="1"/>
                  </a:moveTo>
                  <a:lnTo>
                    <a:pt x="65" y="82"/>
                  </a:lnTo>
                  <a:cubicBezTo>
                    <a:pt x="26" y="108"/>
                    <a:pt x="0" y="164"/>
                    <a:pt x="0" y="219"/>
                  </a:cubicBezTo>
                  <a:lnTo>
                    <a:pt x="0" y="435"/>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4952612" y="2820812"/>
              <a:ext cx="172148" cy="99208"/>
            </a:xfrm>
            <a:custGeom>
              <a:avLst/>
              <a:gdLst/>
              <a:ahLst/>
              <a:cxnLst/>
              <a:rect l="l" t="t" r="r" b="b"/>
              <a:pathLst>
                <a:path w="2759" h="1590" extrusionOk="0">
                  <a:moveTo>
                    <a:pt x="2706" y="0"/>
                  </a:moveTo>
                  <a:lnTo>
                    <a:pt x="0" y="1564"/>
                  </a:lnTo>
                  <a:lnTo>
                    <a:pt x="66" y="1590"/>
                  </a:lnTo>
                  <a:lnTo>
                    <a:pt x="2758"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4942442" y="2932811"/>
              <a:ext cx="199414" cy="129782"/>
            </a:xfrm>
            <a:custGeom>
              <a:avLst/>
              <a:gdLst/>
              <a:ahLst/>
              <a:cxnLst/>
              <a:rect l="l" t="t" r="r" b="b"/>
              <a:pathLst>
                <a:path w="3196" h="2080" extrusionOk="0">
                  <a:moveTo>
                    <a:pt x="0" y="0"/>
                  </a:moveTo>
                  <a:lnTo>
                    <a:pt x="0" y="216"/>
                  </a:lnTo>
                  <a:lnTo>
                    <a:pt x="3196" y="2080"/>
                  </a:lnTo>
                  <a:lnTo>
                    <a:pt x="3196" y="1861"/>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4946497" y="2918335"/>
              <a:ext cx="209834" cy="122294"/>
            </a:xfrm>
            <a:custGeom>
              <a:avLst/>
              <a:gdLst/>
              <a:ahLst/>
              <a:cxnLst/>
              <a:rect l="l" t="t" r="r" b="b"/>
              <a:pathLst>
                <a:path w="3363" h="1960" extrusionOk="0">
                  <a:moveTo>
                    <a:pt x="151" y="1"/>
                  </a:moveTo>
                  <a:lnTo>
                    <a:pt x="0" y="95"/>
                  </a:lnTo>
                  <a:lnTo>
                    <a:pt x="3212" y="1959"/>
                  </a:lnTo>
                  <a:lnTo>
                    <a:pt x="3362"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4942442" y="2924262"/>
              <a:ext cx="204531" cy="124665"/>
            </a:xfrm>
            <a:custGeom>
              <a:avLst/>
              <a:gdLst/>
              <a:ahLst/>
              <a:cxnLst/>
              <a:rect l="l" t="t" r="r" b="b"/>
              <a:pathLst>
                <a:path w="3278" h="1998" extrusionOk="0">
                  <a:moveTo>
                    <a:pt x="65" y="0"/>
                  </a:moveTo>
                  <a:cubicBezTo>
                    <a:pt x="26" y="26"/>
                    <a:pt x="0" y="82"/>
                    <a:pt x="0" y="137"/>
                  </a:cubicBezTo>
                  <a:lnTo>
                    <a:pt x="3196" y="1998"/>
                  </a:lnTo>
                  <a:cubicBezTo>
                    <a:pt x="3196" y="1959"/>
                    <a:pt x="3235" y="1890"/>
                    <a:pt x="3277" y="1864"/>
                  </a:cubicBezTo>
                  <a:lnTo>
                    <a:pt x="65"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3"/>
            <p:cNvSpPr/>
            <p:nvPr/>
          </p:nvSpPr>
          <p:spPr>
            <a:xfrm>
              <a:off x="5141794" y="3035450"/>
              <a:ext cx="14538" cy="27142"/>
            </a:xfrm>
            <a:custGeom>
              <a:avLst/>
              <a:gdLst/>
              <a:ahLst/>
              <a:cxnLst/>
              <a:rect l="l" t="t" r="r" b="b"/>
              <a:pathLst>
                <a:path w="233" h="435" extrusionOk="0">
                  <a:moveTo>
                    <a:pt x="232" y="1"/>
                  </a:moveTo>
                  <a:lnTo>
                    <a:pt x="82" y="82"/>
                  </a:lnTo>
                  <a:cubicBezTo>
                    <a:pt x="40" y="108"/>
                    <a:pt x="1" y="177"/>
                    <a:pt x="1" y="216"/>
                  </a:cubicBezTo>
                  <a:lnTo>
                    <a:pt x="1" y="435"/>
                  </a:lnTo>
                  <a:lnTo>
                    <a:pt x="232" y="298"/>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3"/>
            <p:cNvSpPr/>
            <p:nvPr/>
          </p:nvSpPr>
          <p:spPr>
            <a:xfrm>
              <a:off x="5152775" y="2936866"/>
              <a:ext cx="172397" cy="100269"/>
            </a:xfrm>
            <a:custGeom>
              <a:avLst/>
              <a:gdLst/>
              <a:ahLst/>
              <a:cxnLst/>
              <a:rect l="l" t="t" r="r" b="b"/>
              <a:pathLst>
                <a:path w="2763" h="1607" extrusionOk="0">
                  <a:moveTo>
                    <a:pt x="2694" y="1"/>
                  </a:moveTo>
                  <a:lnTo>
                    <a:pt x="1" y="1567"/>
                  </a:lnTo>
                  <a:lnTo>
                    <a:pt x="69" y="1607"/>
                  </a:lnTo>
                  <a:lnTo>
                    <a:pt x="2762" y="30"/>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3"/>
            <p:cNvSpPr/>
            <p:nvPr/>
          </p:nvSpPr>
          <p:spPr>
            <a:xfrm>
              <a:off x="5141794" y="3048865"/>
              <a:ext cx="200288" cy="130842"/>
            </a:xfrm>
            <a:custGeom>
              <a:avLst/>
              <a:gdLst/>
              <a:ahLst/>
              <a:cxnLst/>
              <a:rect l="l" t="t" r="r" b="b"/>
              <a:pathLst>
                <a:path w="3210" h="2097" extrusionOk="0">
                  <a:moveTo>
                    <a:pt x="1" y="1"/>
                  </a:moveTo>
                  <a:lnTo>
                    <a:pt x="1" y="220"/>
                  </a:lnTo>
                  <a:lnTo>
                    <a:pt x="3209" y="2096"/>
                  </a:lnTo>
                  <a:lnTo>
                    <a:pt x="3209" y="1878"/>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3"/>
            <p:cNvSpPr/>
            <p:nvPr/>
          </p:nvSpPr>
          <p:spPr>
            <a:xfrm>
              <a:off x="5146910" y="3035450"/>
              <a:ext cx="209585" cy="122232"/>
            </a:xfrm>
            <a:custGeom>
              <a:avLst/>
              <a:gdLst/>
              <a:ahLst/>
              <a:cxnLst/>
              <a:rect l="l" t="t" r="r" b="b"/>
              <a:pathLst>
                <a:path w="3359" h="1959" extrusionOk="0">
                  <a:moveTo>
                    <a:pt x="150" y="1"/>
                  </a:moveTo>
                  <a:lnTo>
                    <a:pt x="0" y="82"/>
                  </a:lnTo>
                  <a:lnTo>
                    <a:pt x="3209" y="1959"/>
                  </a:lnTo>
                  <a:lnTo>
                    <a:pt x="3359"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3"/>
            <p:cNvSpPr/>
            <p:nvPr/>
          </p:nvSpPr>
          <p:spPr>
            <a:xfrm>
              <a:off x="5141794" y="3040567"/>
              <a:ext cx="205342" cy="125476"/>
            </a:xfrm>
            <a:custGeom>
              <a:avLst/>
              <a:gdLst/>
              <a:ahLst/>
              <a:cxnLst/>
              <a:rect l="l" t="t" r="r" b="b"/>
              <a:pathLst>
                <a:path w="3291" h="2011" extrusionOk="0">
                  <a:moveTo>
                    <a:pt x="82" y="0"/>
                  </a:moveTo>
                  <a:cubicBezTo>
                    <a:pt x="40" y="26"/>
                    <a:pt x="1" y="95"/>
                    <a:pt x="1" y="134"/>
                  </a:cubicBezTo>
                  <a:lnTo>
                    <a:pt x="3209" y="2011"/>
                  </a:lnTo>
                  <a:cubicBezTo>
                    <a:pt x="3209" y="1959"/>
                    <a:pt x="3252" y="1903"/>
                    <a:pt x="329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3"/>
            <p:cNvSpPr/>
            <p:nvPr/>
          </p:nvSpPr>
          <p:spPr>
            <a:xfrm>
              <a:off x="5342019" y="3151755"/>
              <a:ext cx="14476" cy="27953"/>
            </a:xfrm>
            <a:custGeom>
              <a:avLst/>
              <a:gdLst/>
              <a:ahLst/>
              <a:cxnLst/>
              <a:rect l="l" t="t" r="r" b="b"/>
              <a:pathLst>
                <a:path w="232" h="448" extrusionOk="0">
                  <a:moveTo>
                    <a:pt x="232" y="0"/>
                  </a:moveTo>
                  <a:lnTo>
                    <a:pt x="82" y="95"/>
                  </a:lnTo>
                  <a:cubicBezTo>
                    <a:pt x="43" y="121"/>
                    <a:pt x="0" y="177"/>
                    <a:pt x="0" y="229"/>
                  </a:cubicBezTo>
                  <a:lnTo>
                    <a:pt x="0" y="447"/>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3"/>
            <p:cNvSpPr/>
            <p:nvPr/>
          </p:nvSpPr>
          <p:spPr>
            <a:xfrm>
              <a:off x="5353001" y="3053170"/>
              <a:ext cx="171524" cy="100269"/>
            </a:xfrm>
            <a:custGeom>
              <a:avLst/>
              <a:gdLst/>
              <a:ahLst/>
              <a:cxnLst/>
              <a:rect l="l" t="t" r="r" b="b"/>
              <a:pathLst>
                <a:path w="2749" h="1607" extrusionOk="0">
                  <a:moveTo>
                    <a:pt x="2693" y="1"/>
                  </a:moveTo>
                  <a:lnTo>
                    <a:pt x="0" y="1564"/>
                  </a:lnTo>
                  <a:lnTo>
                    <a:pt x="56" y="1606"/>
                  </a:lnTo>
                  <a:lnTo>
                    <a:pt x="2749"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3"/>
            <p:cNvSpPr/>
            <p:nvPr/>
          </p:nvSpPr>
          <p:spPr>
            <a:xfrm>
              <a:off x="5342019" y="3164358"/>
              <a:ext cx="200226" cy="130842"/>
            </a:xfrm>
            <a:custGeom>
              <a:avLst/>
              <a:gdLst/>
              <a:ahLst/>
              <a:cxnLst/>
              <a:rect l="l" t="t" r="r" b="b"/>
              <a:pathLst>
                <a:path w="3209" h="2097" extrusionOk="0">
                  <a:moveTo>
                    <a:pt x="0" y="1"/>
                  </a:moveTo>
                  <a:lnTo>
                    <a:pt x="0" y="219"/>
                  </a:lnTo>
                  <a:lnTo>
                    <a:pt x="3209" y="2096"/>
                  </a:lnTo>
                  <a:lnTo>
                    <a:pt x="3209"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3"/>
            <p:cNvSpPr/>
            <p:nvPr/>
          </p:nvSpPr>
          <p:spPr>
            <a:xfrm>
              <a:off x="5347073" y="3150694"/>
              <a:ext cx="209647" cy="122294"/>
            </a:xfrm>
            <a:custGeom>
              <a:avLst/>
              <a:gdLst/>
              <a:ahLst/>
              <a:cxnLst/>
              <a:rect l="l" t="t" r="r" b="b"/>
              <a:pathLst>
                <a:path w="3360" h="1960" extrusionOk="0">
                  <a:moveTo>
                    <a:pt x="151" y="1"/>
                  </a:moveTo>
                  <a:lnTo>
                    <a:pt x="1" y="99"/>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3"/>
            <p:cNvSpPr/>
            <p:nvPr/>
          </p:nvSpPr>
          <p:spPr>
            <a:xfrm>
              <a:off x="5342019" y="3156809"/>
              <a:ext cx="204531" cy="124728"/>
            </a:xfrm>
            <a:custGeom>
              <a:avLst/>
              <a:gdLst/>
              <a:ahLst/>
              <a:cxnLst/>
              <a:rect l="l" t="t" r="r" b="b"/>
              <a:pathLst>
                <a:path w="3278" h="1999" extrusionOk="0">
                  <a:moveTo>
                    <a:pt x="82" y="1"/>
                  </a:moveTo>
                  <a:cubicBezTo>
                    <a:pt x="43" y="14"/>
                    <a:pt x="0" y="82"/>
                    <a:pt x="0" y="122"/>
                  </a:cubicBezTo>
                  <a:lnTo>
                    <a:pt x="3209" y="1998"/>
                  </a:lnTo>
                  <a:cubicBezTo>
                    <a:pt x="3209" y="1943"/>
                    <a:pt x="3238" y="1891"/>
                    <a:pt x="3277" y="1861"/>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3"/>
            <p:cNvSpPr/>
            <p:nvPr/>
          </p:nvSpPr>
          <p:spPr>
            <a:xfrm>
              <a:off x="5542182" y="3266998"/>
              <a:ext cx="14538" cy="28203"/>
            </a:xfrm>
            <a:custGeom>
              <a:avLst/>
              <a:gdLst/>
              <a:ahLst/>
              <a:cxnLst/>
              <a:rect l="l" t="t" r="r" b="b"/>
              <a:pathLst>
                <a:path w="233" h="452" extrusionOk="0">
                  <a:moveTo>
                    <a:pt x="232" y="1"/>
                  </a:moveTo>
                  <a:lnTo>
                    <a:pt x="69" y="95"/>
                  </a:lnTo>
                  <a:cubicBezTo>
                    <a:pt x="30" y="125"/>
                    <a:pt x="1" y="177"/>
                    <a:pt x="1" y="232"/>
                  </a:cubicBezTo>
                  <a:lnTo>
                    <a:pt x="1" y="451"/>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3"/>
            <p:cNvSpPr/>
            <p:nvPr/>
          </p:nvSpPr>
          <p:spPr>
            <a:xfrm>
              <a:off x="5552353" y="3169475"/>
              <a:ext cx="172397" cy="99458"/>
            </a:xfrm>
            <a:custGeom>
              <a:avLst/>
              <a:gdLst/>
              <a:ahLst/>
              <a:cxnLst/>
              <a:rect l="l" t="t" r="r" b="b"/>
              <a:pathLst>
                <a:path w="2763" h="1594" extrusionOk="0">
                  <a:moveTo>
                    <a:pt x="2710" y="0"/>
                  </a:moveTo>
                  <a:lnTo>
                    <a:pt x="1" y="1551"/>
                  </a:lnTo>
                  <a:lnTo>
                    <a:pt x="69" y="1593"/>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3"/>
            <p:cNvSpPr/>
            <p:nvPr/>
          </p:nvSpPr>
          <p:spPr>
            <a:xfrm>
              <a:off x="5542182" y="3281474"/>
              <a:ext cx="200475" cy="129969"/>
            </a:xfrm>
            <a:custGeom>
              <a:avLst/>
              <a:gdLst/>
              <a:ahLst/>
              <a:cxnLst/>
              <a:rect l="l" t="t" r="r" b="b"/>
              <a:pathLst>
                <a:path w="3213" h="2083" extrusionOk="0">
                  <a:moveTo>
                    <a:pt x="1" y="0"/>
                  </a:moveTo>
                  <a:lnTo>
                    <a:pt x="1" y="219"/>
                  </a:lnTo>
                  <a:lnTo>
                    <a:pt x="3213" y="2083"/>
                  </a:lnTo>
                  <a:lnTo>
                    <a:pt x="3200"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3"/>
            <p:cNvSpPr/>
            <p:nvPr/>
          </p:nvSpPr>
          <p:spPr>
            <a:xfrm>
              <a:off x="5546488" y="3266998"/>
              <a:ext cx="209585" cy="122294"/>
            </a:xfrm>
            <a:custGeom>
              <a:avLst/>
              <a:gdLst/>
              <a:ahLst/>
              <a:cxnLst/>
              <a:rect l="l" t="t" r="r" b="b"/>
              <a:pathLst>
                <a:path w="3359" h="1960" extrusionOk="0">
                  <a:moveTo>
                    <a:pt x="163" y="1"/>
                  </a:moveTo>
                  <a:lnTo>
                    <a:pt x="0" y="95"/>
                  </a:lnTo>
                  <a:lnTo>
                    <a:pt x="3212" y="1959"/>
                  </a:lnTo>
                  <a:lnTo>
                    <a:pt x="3359" y="1878"/>
                  </a:lnTo>
                  <a:lnTo>
                    <a:pt x="16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3"/>
            <p:cNvSpPr/>
            <p:nvPr/>
          </p:nvSpPr>
          <p:spPr>
            <a:xfrm>
              <a:off x="5542182" y="3272926"/>
              <a:ext cx="204780" cy="124915"/>
            </a:xfrm>
            <a:custGeom>
              <a:avLst/>
              <a:gdLst/>
              <a:ahLst/>
              <a:cxnLst/>
              <a:rect l="l" t="t" r="r" b="b"/>
              <a:pathLst>
                <a:path w="3282" h="2002" extrusionOk="0">
                  <a:moveTo>
                    <a:pt x="69" y="0"/>
                  </a:moveTo>
                  <a:cubicBezTo>
                    <a:pt x="30" y="30"/>
                    <a:pt x="1" y="82"/>
                    <a:pt x="1" y="137"/>
                  </a:cubicBezTo>
                  <a:lnTo>
                    <a:pt x="3200" y="2001"/>
                  </a:lnTo>
                  <a:cubicBezTo>
                    <a:pt x="3200" y="1959"/>
                    <a:pt x="3239" y="1894"/>
                    <a:pt x="3281"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3"/>
            <p:cNvSpPr/>
            <p:nvPr/>
          </p:nvSpPr>
          <p:spPr>
            <a:xfrm>
              <a:off x="5741784" y="3384114"/>
              <a:ext cx="14288" cy="27329"/>
            </a:xfrm>
            <a:custGeom>
              <a:avLst/>
              <a:gdLst/>
              <a:ahLst/>
              <a:cxnLst/>
              <a:rect l="l" t="t" r="r" b="b"/>
              <a:pathLst>
                <a:path w="229" h="438" extrusionOk="0">
                  <a:moveTo>
                    <a:pt x="229" y="1"/>
                  </a:moveTo>
                  <a:lnTo>
                    <a:pt x="82" y="82"/>
                  </a:lnTo>
                  <a:cubicBezTo>
                    <a:pt x="40" y="112"/>
                    <a:pt x="1" y="177"/>
                    <a:pt x="1" y="219"/>
                  </a:cubicBezTo>
                  <a:lnTo>
                    <a:pt x="14" y="438"/>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3"/>
            <p:cNvSpPr/>
            <p:nvPr/>
          </p:nvSpPr>
          <p:spPr>
            <a:xfrm>
              <a:off x="5752766" y="3285779"/>
              <a:ext cx="172397" cy="100206"/>
            </a:xfrm>
            <a:custGeom>
              <a:avLst/>
              <a:gdLst/>
              <a:ahLst/>
              <a:cxnLst/>
              <a:rect l="l" t="t" r="r" b="b"/>
              <a:pathLst>
                <a:path w="2763" h="1606" extrusionOk="0">
                  <a:moveTo>
                    <a:pt x="2707" y="0"/>
                  </a:moveTo>
                  <a:lnTo>
                    <a:pt x="1" y="1563"/>
                  </a:lnTo>
                  <a:lnTo>
                    <a:pt x="69" y="1606"/>
                  </a:lnTo>
                  <a:lnTo>
                    <a:pt x="2762" y="26"/>
                  </a:lnTo>
                  <a:lnTo>
                    <a:pt x="27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3"/>
            <p:cNvSpPr/>
            <p:nvPr/>
          </p:nvSpPr>
          <p:spPr>
            <a:xfrm>
              <a:off x="5742595" y="3397778"/>
              <a:ext cx="255445" cy="162976"/>
            </a:xfrm>
            <a:custGeom>
              <a:avLst/>
              <a:gdLst/>
              <a:ahLst/>
              <a:cxnLst/>
              <a:rect l="l" t="t" r="r" b="b"/>
              <a:pathLst>
                <a:path w="4094" h="2612" extrusionOk="0">
                  <a:moveTo>
                    <a:pt x="1" y="0"/>
                  </a:moveTo>
                  <a:lnTo>
                    <a:pt x="1" y="219"/>
                  </a:lnTo>
                  <a:lnTo>
                    <a:pt x="4094" y="2611"/>
                  </a:lnTo>
                  <a:lnTo>
                    <a:pt x="4094" y="2393"/>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3"/>
            <p:cNvSpPr/>
            <p:nvPr/>
          </p:nvSpPr>
          <p:spPr>
            <a:xfrm>
              <a:off x="5747712" y="3384114"/>
              <a:ext cx="264804" cy="154615"/>
            </a:xfrm>
            <a:custGeom>
              <a:avLst/>
              <a:gdLst/>
              <a:ahLst/>
              <a:cxnLst/>
              <a:rect l="l" t="t" r="r" b="b"/>
              <a:pathLst>
                <a:path w="4244" h="2478" extrusionOk="0">
                  <a:moveTo>
                    <a:pt x="150" y="1"/>
                  </a:moveTo>
                  <a:lnTo>
                    <a:pt x="0" y="82"/>
                  </a:lnTo>
                  <a:lnTo>
                    <a:pt x="4080" y="2478"/>
                  </a:lnTo>
                  <a:lnTo>
                    <a:pt x="4243" y="2380"/>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3"/>
            <p:cNvSpPr/>
            <p:nvPr/>
          </p:nvSpPr>
          <p:spPr>
            <a:xfrm>
              <a:off x="5742595" y="3389230"/>
              <a:ext cx="259750" cy="157859"/>
            </a:xfrm>
            <a:custGeom>
              <a:avLst/>
              <a:gdLst/>
              <a:ahLst/>
              <a:cxnLst/>
              <a:rect l="l" t="t" r="r" b="b"/>
              <a:pathLst>
                <a:path w="4163" h="2530" extrusionOk="0">
                  <a:moveTo>
                    <a:pt x="82" y="0"/>
                  </a:moveTo>
                  <a:cubicBezTo>
                    <a:pt x="27" y="30"/>
                    <a:pt x="1" y="95"/>
                    <a:pt x="1" y="137"/>
                  </a:cubicBezTo>
                  <a:lnTo>
                    <a:pt x="4094" y="2530"/>
                  </a:lnTo>
                  <a:cubicBezTo>
                    <a:pt x="4094" y="2478"/>
                    <a:pt x="4120" y="2422"/>
                    <a:pt x="4162" y="2396"/>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3"/>
            <p:cNvSpPr/>
            <p:nvPr/>
          </p:nvSpPr>
          <p:spPr>
            <a:xfrm>
              <a:off x="5997978" y="3532614"/>
              <a:ext cx="14538" cy="28140"/>
            </a:xfrm>
            <a:custGeom>
              <a:avLst/>
              <a:gdLst/>
              <a:ahLst/>
              <a:cxnLst/>
              <a:rect l="l" t="t" r="r" b="b"/>
              <a:pathLst>
                <a:path w="233" h="451" extrusionOk="0">
                  <a:moveTo>
                    <a:pt x="232" y="0"/>
                  </a:moveTo>
                  <a:lnTo>
                    <a:pt x="69" y="98"/>
                  </a:lnTo>
                  <a:cubicBezTo>
                    <a:pt x="27" y="124"/>
                    <a:pt x="1" y="180"/>
                    <a:pt x="1" y="232"/>
                  </a:cubicBezTo>
                  <a:lnTo>
                    <a:pt x="1" y="450"/>
                  </a:lnTo>
                  <a:lnTo>
                    <a:pt x="232" y="313"/>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3"/>
            <p:cNvSpPr/>
            <p:nvPr/>
          </p:nvSpPr>
          <p:spPr>
            <a:xfrm>
              <a:off x="5952991" y="3402021"/>
              <a:ext cx="172335" cy="100082"/>
            </a:xfrm>
            <a:custGeom>
              <a:avLst/>
              <a:gdLst/>
              <a:ahLst/>
              <a:cxnLst/>
              <a:rect l="l" t="t" r="r" b="b"/>
              <a:pathLst>
                <a:path w="2762" h="1604" extrusionOk="0">
                  <a:moveTo>
                    <a:pt x="2706" y="1"/>
                  </a:moveTo>
                  <a:lnTo>
                    <a:pt x="0" y="1564"/>
                  </a:lnTo>
                  <a:lnTo>
                    <a:pt x="69" y="1603"/>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3"/>
            <p:cNvSpPr/>
            <p:nvPr/>
          </p:nvSpPr>
          <p:spPr>
            <a:xfrm>
              <a:off x="3221525" y="1871160"/>
              <a:ext cx="4118" cy="2683"/>
            </a:xfrm>
            <a:custGeom>
              <a:avLst/>
              <a:gdLst/>
              <a:ahLst/>
              <a:cxnLst/>
              <a:rect l="l" t="t" r="r" b="b"/>
              <a:pathLst>
                <a:path w="66" h="43" extrusionOk="0">
                  <a:moveTo>
                    <a:pt x="13" y="0"/>
                  </a:moveTo>
                  <a:cubicBezTo>
                    <a:pt x="0" y="13"/>
                    <a:pt x="0" y="26"/>
                    <a:pt x="13" y="43"/>
                  </a:cubicBezTo>
                  <a:lnTo>
                    <a:pt x="52" y="43"/>
                  </a:lnTo>
                  <a:cubicBezTo>
                    <a:pt x="65" y="26"/>
                    <a:pt x="65" y="13"/>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3"/>
            <p:cNvSpPr/>
            <p:nvPr/>
          </p:nvSpPr>
          <p:spPr>
            <a:xfrm>
              <a:off x="3222336" y="1871160"/>
              <a:ext cx="2496" cy="2433"/>
            </a:xfrm>
            <a:custGeom>
              <a:avLst/>
              <a:gdLst/>
              <a:ahLst/>
              <a:cxnLst/>
              <a:rect l="l" t="t" r="r" b="b"/>
              <a:pathLst>
                <a:path w="40" h="39" extrusionOk="0">
                  <a:moveTo>
                    <a:pt x="0" y="0"/>
                  </a:moveTo>
                  <a:lnTo>
                    <a:pt x="0" y="13"/>
                  </a:lnTo>
                  <a:lnTo>
                    <a:pt x="0" y="26"/>
                  </a:lnTo>
                  <a:cubicBezTo>
                    <a:pt x="7" y="34"/>
                    <a:pt x="13" y="38"/>
                    <a:pt x="20" y="38"/>
                  </a:cubicBezTo>
                  <a:cubicBezTo>
                    <a:pt x="26" y="38"/>
                    <a:pt x="33" y="34"/>
                    <a:pt x="39" y="26"/>
                  </a:cubicBezTo>
                  <a:lnTo>
                    <a:pt x="39" y="13"/>
                  </a:lnTo>
                  <a:lnTo>
                    <a:pt x="39"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3221525" y="1871160"/>
              <a:ext cx="4118" cy="1685"/>
            </a:xfrm>
            <a:custGeom>
              <a:avLst/>
              <a:gdLst/>
              <a:ahLst/>
              <a:cxnLst/>
              <a:rect l="l" t="t" r="r" b="b"/>
              <a:pathLst>
                <a:path w="66" h="27" extrusionOk="0">
                  <a:moveTo>
                    <a:pt x="13" y="0"/>
                  </a:moveTo>
                  <a:cubicBezTo>
                    <a:pt x="0" y="0"/>
                    <a:pt x="0" y="13"/>
                    <a:pt x="13" y="26"/>
                  </a:cubicBezTo>
                  <a:lnTo>
                    <a:pt x="52" y="26"/>
                  </a:lnTo>
                  <a:cubicBezTo>
                    <a:pt x="65" y="13"/>
                    <a:pt x="65" y="0"/>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3"/>
            <p:cNvSpPr/>
            <p:nvPr/>
          </p:nvSpPr>
          <p:spPr>
            <a:xfrm>
              <a:off x="3323354" y="1743063"/>
              <a:ext cx="33007" cy="153616"/>
            </a:xfrm>
            <a:custGeom>
              <a:avLst/>
              <a:gdLst/>
              <a:ahLst/>
              <a:cxnLst/>
              <a:rect l="l" t="t" r="r" b="b"/>
              <a:pathLst>
                <a:path w="529" h="2462" extrusionOk="0">
                  <a:moveTo>
                    <a:pt x="0" y="0"/>
                  </a:moveTo>
                  <a:lnTo>
                    <a:pt x="0" y="2311"/>
                  </a:lnTo>
                  <a:cubicBezTo>
                    <a:pt x="0" y="2353"/>
                    <a:pt x="26" y="2393"/>
                    <a:pt x="82" y="2422"/>
                  </a:cubicBezTo>
                  <a:cubicBezTo>
                    <a:pt x="136" y="2448"/>
                    <a:pt x="203" y="2461"/>
                    <a:pt x="271" y="2461"/>
                  </a:cubicBezTo>
                  <a:cubicBezTo>
                    <a:pt x="339" y="2461"/>
                    <a:pt x="406" y="2448"/>
                    <a:pt x="460" y="2422"/>
                  </a:cubicBezTo>
                  <a:cubicBezTo>
                    <a:pt x="516" y="2393"/>
                    <a:pt x="529" y="2353"/>
                    <a:pt x="529" y="2311"/>
                  </a:cubicBezTo>
                  <a:lnTo>
                    <a:pt x="52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3"/>
            <p:cNvSpPr/>
            <p:nvPr/>
          </p:nvSpPr>
          <p:spPr>
            <a:xfrm>
              <a:off x="3321482" y="1733079"/>
              <a:ext cx="36501" cy="19342"/>
            </a:xfrm>
            <a:custGeom>
              <a:avLst/>
              <a:gdLst/>
              <a:ahLst/>
              <a:cxnLst/>
              <a:rect l="l" t="t" r="r" b="b"/>
              <a:pathLst>
                <a:path w="585" h="310" extrusionOk="0">
                  <a:moveTo>
                    <a:pt x="301" y="1"/>
                  </a:moveTo>
                  <a:cubicBezTo>
                    <a:pt x="233" y="1"/>
                    <a:pt x="166" y="18"/>
                    <a:pt x="112" y="52"/>
                  </a:cubicBezTo>
                  <a:cubicBezTo>
                    <a:pt x="1" y="105"/>
                    <a:pt x="14" y="199"/>
                    <a:pt x="112" y="268"/>
                  </a:cubicBezTo>
                  <a:cubicBezTo>
                    <a:pt x="166" y="296"/>
                    <a:pt x="233" y="309"/>
                    <a:pt x="301" y="309"/>
                  </a:cubicBezTo>
                  <a:cubicBezTo>
                    <a:pt x="369" y="309"/>
                    <a:pt x="436" y="296"/>
                    <a:pt x="490" y="268"/>
                  </a:cubicBezTo>
                  <a:cubicBezTo>
                    <a:pt x="585" y="199"/>
                    <a:pt x="585" y="105"/>
                    <a:pt x="490" y="52"/>
                  </a:cubicBezTo>
                  <a:cubicBezTo>
                    <a:pt x="436" y="18"/>
                    <a:pt x="369" y="1"/>
                    <a:pt x="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3328408" y="1126974"/>
              <a:ext cx="23710" cy="621392"/>
            </a:xfrm>
            <a:custGeom>
              <a:avLst/>
              <a:gdLst/>
              <a:ahLst/>
              <a:cxnLst/>
              <a:rect l="l" t="t" r="r" b="b"/>
              <a:pathLst>
                <a:path w="380" h="9959" extrusionOk="0">
                  <a:moveTo>
                    <a:pt x="1" y="0"/>
                  </a:moveTo>
                  <a:lnTo>
                    <a:pt x="1" y="9848"/>
                  </a:lnTo>
                  <a:cubicBezTo>
                    <a:pt x="1" y="9887"/>
                    <a:pt x="14" y="9913"/>
                    <a:pt x="53" y="9930"/>
                  </a:cubicBezTo>
                  <a:cubicBezTo>
                    <a:pt x="87" y="9949"/>
                    <a:pt x="135" y="9959"/>
                    <a:pt x="185" y="9959"/>
                  </a:cubicBezTo>
                  <a:cubicBezTo>
                    <a:pt x="235" y="9959"/>
                    <a:pt x="286" y="9949"/>
                    <a:pt x="327" y="9930"/>
                  </a:cubicBezTo>
                  <a:cubicBezTo>
                    <a:pt x="366" y="9913"/>
                    <a:pt x="379" y="9887"/>
                    <a:pt x="379" y="9848"/>
                  </a:cubicBezTo>
                  <a:lnTo>
                    <a:pt x="37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3326598" y="1119861"/>
              <a:ext cx="26331" cy="14101"/>
            </a:xfrm>
            <a:custGeom>
              <a:avLst/>
              <a:gdLst/>
              <a:ahLst/>
              <a:cxnLst/>
              <a:rect l="l" t="t" r="r" b="b"/>
              <a:pathLst>
                <a:path w="422" h="226" extrusionOk="0">
                  <a:moveTo>
                    <a:pt x="214" y="1"/>
                  </a:moveTo>
                  <a:cubicBezTo>
                    <a:pt x="164" y="1"/>
                    <a:pt x="116" y="12"/>
                    <a:pt x="82" y="33"/>
                  </a:cubicBezTo>
                  <a:cubicBezTo>
                    <a:pt x="0" y="88"/>
                    <a:pt x="13" y="154"/>
                    <a:pt x="82" y="196"/>
                  </a:cubicBezTo>
                  <a:cubicBezTo>
                    <a:pt x="116" y="216"/>
                    <a:pt x="164" y="225"/>
                    <a:pt x="214" y="225"/>
                  </a:cubicBezTo>
                  <a:cubicBezTo>
                    <a:pt x="264" y="225"/>
                    <a:pt x="315" y="216"/>
                    <a:pt x="356" y="196"/>
                  </a:cubicBezTo>
                  <a:cubicBezTo>
                    <a:pt x="421" y="154"/>
                    <a:pt x="421" y="88"/>
                    <a:pt x="356" y="33"/>
                  </a:cubicBezTo>
                  <a:cubicBezTo>
                    <a:pt x="315" y="12"/>
                    <a:pt x="264" y="1"/>
                    <a:pt x="21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3328408" y="1141762"/>
              <a:ext cx="10233" cy="12167"/>
            </a:xfrm>
            <a:custGeom>
              <a:avLst/>
              <a:gdLst/>
              <a:ahLst/>
              <a:cxnLst/>
              <a:rect l="l" t="t" r="r" b="b"/>
              <a:pathLst>
                <a:path w="164" h="195" extrusionOk="0">
                  <a:moveTo>
                    <a:pt x="73" y="1"/>
                  </a:moveTo>
                  <a:cubicBezTo>
                    <a:pt x="37" y="1"/>
                    <a:pt x="1" y="13"/>
                    <a:pt x="1" y="47"/>
                  </a:cubicBezTo>
                  <a:cubicBezTo>
                    <a:pt x="1" y="90"/>
                    <a:pt x="27" y="158"/>
                    <a:pt x="82" y="184"/>
                  </a:cubicBezTo>
                  <a:cubicBezTo>
                    <a:pt x="93" y="192"/>
                    <a:pt x="103" y="195"/>
                    <a:pt x="112" y="195"/>
                  </a:cubicBezTo>
                  <a:cubicBezTo>
                    <a:pt x="134" y="195"/>
                    <a:pt x="148" y="174"/>
                    <a:pt x="148" y="145"/>
                  </a:cubicBezTo>
                  <a:cubicBezTo>
                    <a:pt x="148" y="90"/>
                    <a:pt x="164" y="34"/>
                    <a:pt x="121" y="8"/>
                  </a:cubicBezTo>
                  <a:cubicBezTo>
                    <a:pt x="108" y="4"/>
                    <a:pt x="91" y="1"/>
                    <a:pt x="7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3154263" y="1137644"/>
              <a:ext cx="184377" cy="113996"/>
            </a:xfrm>
            <a:custGeom>
              <a:avLst/>
              <a:gdLst/>
              <a:ahLst/>
              <a:cxnLst/>
              <a:rect l="l" t="t" r="r" b="b"/>
              <a:pathLst>
                <a:path w="2955" h="1827" extrusionOk="0">
                  <a:moveTo>
                    <a:pt x="2830" y="0"/>
                  </a:moveTo>
                  <a:cubicBezTo>
                    <a:pt x="2825" y="0"/>
                    <a:pt x="2822" y="2"/>
                    <a:pt x="2818" y="6"/>
                  </a:cubicBezTo>
                  <a:lnTo>
                    <a:pt x="1" y="1638"/>
                  </a:lnTo>
                  <a:lnTo>
                    <a:pt x="17" y="1680"/>
                  </a:lnTo>
                  <a:cubicBezTo>
                    <a:pt x="30" y="1719"/>
                    <a:pt x="56" y="1775"/>
                    <a:pt x="99" y="1801"/>
                  </a:cubicBezTo>
                  <a:lnTo>
                    <a:pt x="112" y="1827"/>
                  </a:lnTo>
                  <a:lnTo>
                    <a:pt x="2926" y="211"/>
                  </a:lnTo>
                  <a:lnTo>
                    <a:pt x="2926" y="195"/>
                  </a:lnTo>
                  <a:cubicBezTo>
                    <a:pt x="2939" y="195"/>
                    <a:pt x="2955" y="182"/>
                    <a:pt x="2955" y="156"/>
                  </a:cubicBezTo>
                  <a:cubicBezTo>
                    <a:pt x="2955" y="100"/>
                    <a:pt x="2912" y="32"/>
                    <a:pt x="2873" y="19"/>
                  </a:cubicBezTo>
                  <a:cubicBezTo>
                    <a:pt x="2853" y="9"/>
                    <a:pt x="2840" y="0"/>
                    <a:pt x="283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3152641" y="1239161"/>
              <a:ext cx="10295" cy="13228"/>
            </a:xfrm>
            <a:custGeom>
              <a:avLst/>
              <a:gdLst/>
              <a:ahLst/>
              <a:cxnLst/>
              <a:rect l="l" t="t" r="r" b="b"/>
              <a:pathLst>
                <a:path w="165" h="212" extrusionOk="0">
                  <a:moveTo>
                    <a:pt x="51" y="0"/>
                  </a:moveTo>
                  <a:cubicBezTo>
                    <a:pt x="24" y="0"/>
                    <a:pt x="1" y="25"/>
                    <a:pt x="1" y="66"/>
                  </a:cubicBezTo>
                  <a:cubicBezTo>
                    <a:pt x="1" y="105"/>
                    <a:pt x="43" y="174"/>
                    <a:pt x="82" y="200"/>
                  </a:cubicBezTo>
                  <a:cubicBezTo>
                    <a:pt x="94" y="208"/>
                    <a:pt x="106" y="212"/>
                    <a:pt x="117" y="212"/>
                  </a:cubicBezTo>
                  <a:cubicBezTo>
                    <a:pt x="144" y="212"/>
                    <a:pt x="164" y="189"/>
                    <a:pt x="164" y="161"/>
                  </a:cubicBezTo>
                  <a:cubicBezTo>
                    <a:pt x="164" y="105"/>
                    <a:pt x="125" y="37"/>
                    <a:pt x="82" y="11"/>
                  </a:cubicBezTo>
                  <a:cubicBezTo>
                    <a:pt x="72" y="4"/>
                    <a:pt x="61" y="0"/>
                    <a:pt x="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3153452" y="1242031"/>
              <a:ext cx="6988" cy="9110"/>
            </a:xfrm>
            <a:custGeom>
              <a:avLst/>
              <a:gdLst/>
              <a:ahLst/>
              <a:cxnLst/>
              <a:rect l="l" t="t" r="r" b="b"/>
              <a:pathLst>
                <a:path w="112" h="146" extrusionOk="0">
                  <a:moveTo>
                    <a:pt x="35" y="1"/>
                  </a:moveTo>
                  <a:cubicBezTo>
                    <a:pt x="16" y="1"/>
                    <a:pt x="1" y="14"/>
                    <a:pt x="1" y="33"/>
                  </a:cubicBezTo>
                  <a:cubicBezTo>
                    <a:pt x="1" y="72"/>
                    <a:pt x="30" y="115"/>
                    <a:pt x="56" y="141"/>
                  </a:cubicBezTo>
                  <a:cubicBezTo>
                    <a:pt x="63" y="144"/>
                    <a:pt x="70" y="146"/>
                    <a:pt x="76" y="146"/>
                  </a:cubicBezTo>
                  <a:cubicBezTo>
                    <a:pt x="95" y="146"/>
                    <a:pt x="112" y="131"/>
                    <a:pt x="112" y="102"/>
                  </a:cubicBezTo>
                  <a:cubicBezTo>
                    <a:pt x="112" y="72"/>
                    <a:pt x="82" y="20"/>
                    <a:pt x="56" y="7"/>
                  </a:cubicBezTo>
                  <a:cubicBezTo>
                    <a:pt x="49" y="3"/>
                    <a:pt x="42" y="1"/>
                    <a:pt x="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3096673" y="1245712"/>
              <a:ext cx="75623" cy="51788"/>
            </a:xfrm>
            <a:custGeom>
              <a:avLst/>
              <a:gdLst/>
              <a:ahLst/>
              <a:cxnLst/>
              <a:rect l="l" t="t" r="r" b="b"/>
              <a:pathLst>
                <a:path w="1212" h="830" extrusionOk="0">
                  <a:moveTo>
                    <a:pt x="1211" y="0"/>
                  </a:moveTo>
                  <a:lnTo>
                    <a:pt x="0" y="696"/>
                  </a:lnTo>
                  <a:lnTo>
                    <a:pt x="0" y="829"/>
                  </a:lnTo>
                  <a:lnTo>
                    <a:pt x="1211" y="137"/>
                  </a:lnTo>
                  <a:lnTo>
                    <a:pt x="121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3"/>
            <p:cNvSpPr/>
            <p:nvPr/>
          </p:nvSpPr>
          <p:spPr>
            <a:xfrm>
              <a:off x="3071216" y="1231236"/>
              <a:ext cx="101080" cy="57903"/>
            </a:xfrm>
            <a:custGeom>
              <a:avLst/>
              <a:gdLst/>
              <a:ahLst/>
              <a:cxnLst/>
              <a:rect l="l" t="t" r="r" b="b"/>
              <a:pathLst>
                <a:path w="1620" h="928" extrusionOk="0">
                  <a:moveTo>
                    <a:pt x="1211" y="1"/>
                  </a:moveTo>
                  <a:lnTo>
                    <a:pt x="0" y="696"/>
                  </a:lnTo>
                  <a:lnTo>
                    <a:pt x="408" y="928"/>
                  </a:lnTo>
                  <a:lnTo>
                    <a:pt x="1619" y="232"/>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3"/>
            <p:cNvSpPr/>
            <p:nvPr/>
          </p:nvSpPr>
          <p:spPr>
            <a:xfrm>
              <a:off x="3071216" y="1274601"/>
              <a:ext cx="25520" cy="22899"/>
            </a:xfrm>
            <a:custGeom>
              <a:avLst/>
              <a:gdLst/>
              <a:ahLst/>
              <a:cxnLst/>
              <a:rect l="l" t="t" r="r" b="b"/>
              <a:pathLst>
                <a:path w="409" h="367" extrusionOk="0">
                  <a:moveTo>
                    <a:pt x="0" y="1"/>
                  </a:moveTo>
                  <a:lnTo>
                    <a:pt x="0" y="138"/>
                  </a:lnTo>
                  <a:lnTo>
                    <a:pt x="408" y="366"/>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3"/>
            <p:cNvSpPr/>
            <p:nvPr/>
          </p:nvSpPr>
          <p:spPr>
            <a:xfrm>
              <a:off x="4534066" y="2421858"/>
              <a:ext cx="33257" cy="153741"/>
            </a:xfrm>
            <a:custGeom>
              <a:avLst/>
              <a:gdLst/>
              <a:ahLst/>
              <a:cxnLst/>
              <a:rect l="l" t="t" r="r" b="b"/>
              <a:pathLst>
                <a:path w="533" h="2464" extrusionOk="0">
                  <a:moveTo>
                    <a:pt x="1" y="0"/>
                  </a:moveTo>
                  <a:lnTo>
                    <a:pt x="1" y="2314"/>
                  </a:lnTo>
                  <a:cubicBezTo>
                    <a:pt x="1" y="2353"/>
                    <a:pt x="30" y="2396"/>
                    <a:pt x="69" y="2422"/>
                  </a:cubicBezTo>
                  <a:cubicBezTo>
                    <a:pt x="125" y="2450"/>
                    <a:pt x="193" y="2464"/>
                    <a:pt x="261" y="2464"/>
                  </a:cubicBezTo>
                  <a:cubicBezTo>
                    <a:pt x="330" y="2464"/>
                    <a:pt x="397" y="2450"/>
                    <a:pt x="451" y="2422"/>
                  </a:cubicBezTo>
                  <a:cubicBezTo>
                    <a:pt x="507" y="2396"/>
                    <a:pt x="533" y="2353"/>
                    <a:pt x="533" y="2314"/>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3"/>
            <p:cNvSpPr/>
            <p:nvPr/>
          </p:nvSpPr>
          <p:spPr>
            <a:xfrm>
              <a:off x="4532444" y="2411875"/>
              <a:ext cx="36501" cy="19405"/>
            </a:xfrm>
            <a:custGeom>
              <a:avLst/>
              <a:gdLst/>
              <a:ahLst/>
              <a:cxnLst/>
              <a:rect l="l" t="t" r="r" b="b"/>
              <a:pathLst>
                <a:path w="585" h="311" extrusionOk="0">
                  <a:moveTo>
                    <a:pt x="287" y="1"/>
                  </a:moveTo>
                  <a:cubicBezTo>
                    <a:pt x="219" y="1"/>
                    <a:pt x="151" y="18"/>
                    <a:pt x="95" y="52"/>
                  </a:cubicBezTo>
                  <a:cubicBezTo>
                    <a:pt x="1" y="108"/>
                    <a:pt x="1" y="202"/>
                    <a:pt x="95" y="271"/>
                  </a:cubicBezTo>
                  <a:cubicBezTo>
                    <a:pt x="151" y="297"/>
                    <a:pt x="219" y="310"/>
                    <a:pt x="287" y="310"/>
                  </a:cubicBezTo>
                  <a:cubicBezTo>
                    <a:pt x="356" y="310"/>
                    <a:pt x="423" y="297"/>
                    <a:pt x="477" y="271"/>
                  </a:cubicBezTo>
                  <a:cubicBezTo>
                    <a:pt x="585" y="202"/>
                    <a:pt x="585" y="108"/>
                    <a:pt x="477" y="52"/>
                  </a:cubicBezTo>
                  <a:cubicBezTo>
                    <a:pt x="423" y="18"/>
                    <a:pt x="356" y="1"/>
                    <a:pt x="28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p:cNvSpPr/>
            <p:nvPr/>
          </p:nvSpPr>
          <p:spPr>
            <a:xfrm>
              <a:off x="4538372" y="1805770"/>
              <a:ext cx="23897" cy="621392"/>
            </a:xfrm>
            <a:custGeom>
              <a:avLst/>
              <a:gdLst/>
              <a:ahLst/>
              <a:cxnLst/>
              <a:rect l="l" t="t" r="r" b="b"/>
              <a:pathLst>
                <a:path w="383" h="9959" extrusionOk="0">
                  <a:moveTo>
                    <a:pt x="0" y="0"/>
                  </a:moveTo>
                  <a:lnTo>
                    <a:pt x="0" y="9848"/>
                  </a:lnTo>
                  <a:cubicBezTo>
                    <a:pt x="0" y="9887"/>
                    <a:pt x="30" y="9916"/>
                    <a:pt x="56" y="9930"/>
                  </a:cubicBezTo>
                  <a:cubicBezTo>
                    <a:pt x="97" y="9949"/>
                    <a:pt x="147" y="9959"/>
                    <a:pt x="196" y="9959"/>
                  </a:cubicBezTo>
                  <a:cubicBezTo>
                    <a:pt x="245" y="9959"/>
                    <a:pt x="292" y="9949"/>
                    <a:pt x="327" y="9930"/>
                  </a:cubicBezTo>
                  <a:cubicBezTo>
                    <a:pt x="369" y="9916"/>
                    <a:pt x="382" y="9887"/>
                    <a:pt x="382" y="9861"/>
                  </a:cubicBezTo>
                  <a:lnTo>
                    <a:pt x="38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p:cNvSpPr/>
            <p:nvPr/>
          </p:nvSpPr>
          <p:spPr>
            <a:xfrm>
              <a:off x="4537561" y="1798844"/>
              <a:ext cx="26331" cy="14039"/>
            </a:xfrm>
            <a:custGeom>
              <a:avLst/>
              <a:gdLst/>
              <a:ahLst/>
              <a:cxnLst/>
              <a:rect l="l" t="t" r="r" b="b"/>
              <a:pathLst>
                <a:path w="422" h="225" extrusionOk="0">
                  <a:moveTo>
                    <a:pt x="209" y="0"/>
                  </a:moveTo>
                  <a:cubicBezTo>
                    <a:pt x="160" y="0"/>
                    <a:pt x="110" y="10"/>
                    <a:pt x="69" y="30"/>
                  </a:cubicBezTo>
                  <a:cubicBezTo>
                    <a:pt x="0" y="85"/>
                    <a:pt x="0" y="154"/>
                    <a:pt x="69" y="193"/>
                  </a:cubicBezTo>
                  <a:cubicBezTo>
                    <a:pt x="110" y="214"/>
                    <a:pt x="160" y="225"/>
                    <a:pt x="209" y="225"/>
                  </a:cubicBezTo>
                  <a:cubicBezTo>
                    <a:pt x="258" y="225"/>
                    <a:pt x="305" y="214"/>
                    <a:pt x="340" y="193"/>
                  </a:cubicBezTo>
                  <a:cubicBezTo>
                    <a:pt x="421" y="154"/>
                    <a:pt x="421" y="85"/>
                    <a:pt x="340" y="30"/>
                  </a:cubicBezTo>
                  <a:cubicBezTo>
                    <a:pt x="305" y="10"/>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3"/>
            <p:cNvSpPr/>
            <p:nvPr/>
          </p:nvSpPr>
          <p:spPr>
            <a:xfrm>
              <a:off x="4538372" y="1820620"/>
              <a:ext cx="11044" cy="12229"/>
            </a:xfrm>
            <a:custGeom>
              <a:avLst/>
              <a:gdLst/>
              <a:ahLst/>
              <a:cxnLst/>
              <a:rect l="l" t="t" r="r" b="b"/>
              <a:pathLst>
                <a:path w="177" h="196" extrusionOk="0">
                  <a:moveTo>
                    <a:pt x="74" y="0"/>
                  </a:moveTo>
                  <a:cubicBezTo>
                    <a:pt x="37" y="0"/>
                    <a:pt x="0" y="12"/>
                    <a:pt x="0" y="50"/>
                  </a:cubicBezTo>
                  <a:cubicBezTo>
                    <a:pt x="0" y="89"/>
                    <a:pt x="43" y="157"/>
                    <a:pt x="82" y="183"/>
                  </a:cubicBezTo>
                  <a:cubicBezTo>
                    <a:pt x="94" y="192"/>
                    <a:pt x="106" y="195"/>
                    <a:pt x="116" y="195"/>
                  </a:cubicBezTo>
                  <a:cubicBezTo>
                    <a:pt x="143" y="195"/>
                    <a:pt x="164" y="172"/>
                    <a:pt x="164" y="144"/>
                  </a:cubicBezTo>
                  <a:cubicBezTo>
                    <a:pt x="164" y="89"/>
                    <a:pt x="177" y="37"/>
                    <a:pt x="124" y="7"/>
                  </a:cubicBezTo>
                  <a:cubicBezTo>
                    <a:pt x="110" y="3"/>
                    <a:pt x="92" y="0"/>
                    <a:pt x="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3"/>
            <p:cNvSpPr/>
            <p:nvPr/>
          </p:nvSpPr>
          <p:spPr>
            <a:xfrm>
              <a:off x="4364414" y="1816439"/>
              <a:ext cx="184190" cy="114245"/>
            </a:xfrm>
            <a:custGeom>
              <a:avLst/>
              <a:gdLst/>
              <a:ahLst/>
              <a:cxnLst/>
              <a:rect l="l" t="t" r="r" b="b"/>
              <a:pathLst>
                <a:path w="2952" h="1831" extrusionOk="0">
                  <a:moveTo>
                    <a:pt x="2829" y="0"/>
                  </a:moveTo>
                  <a:cubicBezTo>
                    <a:pt x="2825" y="0"/>
                    <a:pt x="2821" y="2"/>
                    <a:pt x="2818" y="6"/>
                  </a:cubicBezTo>
                  <a:lnTo>
                    <a:pt x="1" y="1638"/>
                  </a:lnTo>
                  <a:lnTo>
                    <a:pt x="27" y="1680"/>
                  </a:lnTo>
                  <a:cubicBezTo>
                    <a:pt x="27" y="1719"/>
                    <a:pt x="56" y="1775"/>
                    <a:pt x="95" y="1801"/>
                  </a:cubicBezTo>
                  <a:lnTo>
                    <a:pt x="125" y="1830"/>
                  </a:lnTo>
                  <a:lnTo>
                    <a:pt x="2925" y="211"/>
                  </a:lnTo>
                  <a:cubicBezTo>
                    <a:pt x="2938" y="198"/>
                    <a:pt x="2952" y="185"/>
                    <a:pt x="2952" y="156"/>
                  </a:cubicBezTo>
                  <a:cubicBezTo>
                    <a:pt x="2952" y="104"/>
                    <a:pt x="2912" y="35"/>
                    <a:pt x="2870" y="22"/>
                  </a:cubicBezTo>
                  <a:cubicBezTo>
                    <a:pt x="2851" y="10"/>
                    <a:pt x="2839" y="0"/>
                    <a:pt x="282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3"/>
            <p:cNvSpPr/>
            <p:nvPr/>
          </p:nvSpPr>
          <p:spPr>
            <a:xfrm>
              <a:off x="4362792" y="1917956"/>
              <a:ext cx="10233" cy="13353"/>
            </a:xfrm>
            <a:custGeom>
              <a:avLst/>
              <a:gdLst/>
              <a:ahLst/>
              <a:cxnLst/>
              <a:rect l="l" t="t" r="r" b="b"/>
              <a:pathLst>
                <a:path w="164" h="214" extrusionOk="0">
                  <a:moveTo>
                    <a:pt x="50" y="0"/>
                  </a:moveTo>
                  <a:cubicBezTo>
                    <a:pt x="22" y="0"/>
                    <a:pt x="1" y="25"/>
                    <a:pt x="1" y="66"/>
                  </a:cubicBezTo>
                  <a:cubicBezTo>
                    <a:pt x="1" y="109"/>
                    <a:pt x="40" y="174"/>
                    <a:pt x="82" y="203"/>
                  </a:cubicBezTo>
                  <a:cubicBezTo>
                    <a:pt x="97" y="210"/>
                    <a:pt x="109" y="214"/>
                    <a:pt x="120" y="214"/>
                  </a:cubicBezTo>
                  <a:cubicBezTo>
                    <a:pt x="149" y="214"/>
                    <a:pt x="164" y="191"/>
                    <a:pt x="164" y="161"/>
                  </a:cubicBezTo>
                  <a:cubicBezTo>
                    <a:pt x="164" y="109"/>
                    <a:pt x="135" y="40"/>
                    <a:pt x="82" y="11"/>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3"/>
            <p:cNvSpPr/>
            <p:nvPr/>
          </p:nvSpPr>
          <p:spPr>
            <a:xfrm>
              <a:off x="4363603" y="1920888"/>
              <a:ext cx="6801" cy="9297"/>
            </a:xfrm>
            <a:custGeom>
              <a:avLst/>
              <a:gdLst/>
              <a:ahLst/>
              <a:cxnLst/>
              <a:rect l="l" t="t" r="r" b="b"/>
              <a:pathLst>
                <a:path w="109" h="149" extrusionOk="0">
                  <a:moveTo>
                    <a:pt x="34" y="1"/>
                  </a:moveTo>
                  <a:cubicBezTo>
                    <a:pt x="15" y="1"/>
                    <a:pt x="1" y="13"/>
                    <a:pt x="1" y="32"/>
                  </a:cubicBezTo>
                  <a:cubicBezTo>
                    <a:pt x="1" y="75"/>
                    <a:pt x="27" y="114"/>
                    <a:pt x="56" y="143"/>
                  </a:cubicBezTo>
                  <a:cubicBezTo>
                    <a:pt x="66" y="146"/>
                    <a:pt x="74" y="148"/>
                    <a:pt x="81" y="148"/>
                  </a:cubicBezTo>
                  <a:cubicBezTo>
                    <a:pt x="101" y="148"/>
                    <a:pt x="108" y="133"/>
                    <a:pt x="108" y="101"/>
                  </a:cubicBezTo>
                  <a:cubicBezTo>
                    <a:pt x="108" y="75"/>
                    <a:pt x="95" y="19"/>
                    <a:pt x="56" y="6"/>
                  </a:cubicBezTo>
                  <a:cubicBezTo>
                    <a:pt x="48" y="3"/>
                    <a:pt x="41" y="1"/>
                    <a:pt x="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3"/>
            <p:cNvSpPr/>
            <p:nvPr/>
          </p:nvSpPr>
          <p:spPr>
            <a:xfrm>
              <a:off x="4306824" y="1924695"/>
              <a:ext cx="75623" cy="51788"/>
            </a:xfrm>
            <a:custGeom>
              <a:avLst/>
              <a:gdLst/>
              <a:ahLst/>
              <a:cxnLst/>
              <a:rect l="l" t="t" r="r" b="b"/>
              <a:pathLst>
                <a:path w="1212" h="830" extrusionOk="0">
                  <a:moveTo>
                    <a:pt x="1211" y="1"/>
                  </a:moveTo>
                  <a:lnTo>
                    <a:pt x="0" y="693"/>
                  </a:lnTo>
                  <a:lnTo>
                    <a:pt x="0" y="830"/>
                  </a:lnTo>
                  <a:lnTo>
                    <a:pt x="1211" y="134"/>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3"/>
            <p:cNvSpPr/>
            <p:nvPr/>
          </p:nvSpPr>
          <p:spPr>
            <a:xfrm>
              <a:off x="4281367" y="1910219"/>
              <a:ext cx="101080" cy="57715"/>
            </a:xfrm>
            <a:custGeom>
              <a:avLst/>
              <a:gdLst/>
              <a:ahLst/>
              <a:cxnLst/>
              <a:rect l="l" t="t" r="r" b="b"/>
              <a:pathLst>
                <a:path w="1620" h="925" extrusionOk="0">
                  <a:moveTo>
                    <a:pt x="1211" y="1"/>
                  </a:moveTo>
                  <a:lnTo>
                    <a:pt x="0" y="693"/>
                  </a:lnTo>
                  <a:lnTo>
                    <a:pt x="408" y="925"/>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3"/>
            <p:cNvSpPr/>
            <p:nvPr/>
          </p:nvSpPr>
          <p:spPr>
            <a:xfrm>
              <a:off x="4281367" y="1953396"/>
              <a:ext cx="25520" cy="23086"/>
            </a:xfrm>
            <a:custGeom>
              <a:avLst/>
              <a:gdLst/>
              <a:ahLst/>
              <a:cxnLst/>
              <a:rect l="l" t="t" r="r" b="b"/>
              <a:pathLst>
                <a:path w="409" h="370" extrusionOk="0">
                  <a:moveTo>
                    <a:pt x="0" y="1"/>
                  </a:moveTo>
                  <a:lnTo>
                    <a:pt x="0" y="138"/>
                  </a:lnTo>
                  <a:lnTo>
                    <a:pt x="408" y="370"/>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3"/>
            <p:cNvSpPr/>
            <p:nvPr/>
          </p:nvSpPr>
          <p:spPr>
            <a:xfrm>
              <a:off x="5733236" y="3151755"/>
              <a:ext cx="33069" cy="153554"/>
            </a:xfrm>
            <a:custGeom>
              <a:avLst/>
              <a:gdLst/>
              <a:ahLst/>
              <a:cxnLst/>
              <a:rect l="l" t="t" r="r" b="b"/>
              <a:pathLst>
                <a:path w="530" h="2461" extrusionOk="0">
                  <a:moveTo>
                    <a:pt x="0" y="0"/>
                  </a:moveTo>
                  <a:lnTo>
                    <a:pt x="0" y="2311"/>
                  </a:lnTo>
                  <a:cubicBezTo>
                    <a:pt x="0" y="2350"/>
                    <a:pt x="13" y="2393"/>
                    <a:pt x="69" y="2419"/>
                  </a:cubicBezTo>
                  <a:cubicBezTo>
                    <a:pt x="123" y="2447"/>
                    <a:pt x="191" y="2461"/>
                    <a:pt x="258" y="2461"/>
                  </a:cubicBezTo>
                  <a:cubicBezTo>
                    <a:pt x="326" y="2461"/>
                    <a:pt x="394" y="2447"/>
                    <a:pt x="448" y="2419"/>
                  </a:cubicBezTo>
                  <a:cubicBezTo>
                    <a:pt x="503" y="2393"/>
                    <a:pt x="529" y="2350"/>
                    <a:pt x="516" y="2311"/>
                  </a:cubicBezTo>
                  <a:lnTo>
                    <a:pt x="516"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3"/>
            <p:cNvSpPr/>
            <p:nvPr/>
          </p:nvSpPr>
          <p:spPr>
            <a:xfrm>
              <a:off x="5731614" y="3141584"/>
              <a:ext cx="35690" cy="19530"/>
            </a:xfrm>
            <a:custGeom>
              <a:avLst/>
              <a:gdLst/>
              <a:ahLst/>
              <a:cxnLst/>
              <a:rect l="l" t="t" r="r" b="b"/>
              <a:pathLst>
                <a:path w="572" h="313" extrusionOk="0">
                  <a:moveTo>
                    <a:pt x="284" y="1"/>
                  </a:moveTo>
                  <a:cubicBezTo>
                    <a:pt x="217" y="1"/>
                    <a:pt x="149" y="18"/>
                    <a:pt x="95" y="52"/>
                  </a:cubicBezTo>
                  <a:cubicBezTo>
                    <a:pt x="0" y="108"/>
                    <a:pt x="0" y="202"/>
                    <a:pt x="95" y="271"/>
                  </a:cubicBezTo>
                  <a:cubicBezTo>
                    <a:pt x="149" y="299"/>
                    <a:pt x="217" y="313"/>
                    <a:pt x="284" y="313"/>
                  </a:cubicBezTo>
                  <a:cubicBezTo>
                    <a:pt x="352" y="313"/>
                    <a:pt x="420" y="299"/>
                    <a:pt x="474" y="271"/>
                  </a:cubicBezTo>
                  <a:cubicBezTo>
                    <a:pt x="572" y="202"/>
                    <a:pt x="572" y="108"/>
                    <a:pt x="474" y="52"/>
                  </a:cubicBezTo>
                  <a:cubicBezTo>
                    <a:pt x="420" y="18"/>
                    <a:pt x="352" y="1"/>
                    <a:pt x="28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3"/>
            <p:cNvSpPr/>
            <p:nvPr/>
          </p:nvSpPr>
          <p:spPr>
            <a:xfrm>
              <a:off x="5737479" y="2535666"/>
              <a:ext cx="23710" cy="621392"/>
            </a:xfrm>
            <a:custGeom>
              <a:avLst/>
              <a:gdLst/>
              <a:ahLst/>
              <a:cxnLst/>
              <a:rect l="l" t="t" r="r" b="b"/>
              <a:pathLst>
                <a:path w="380" h="9959" extrusionOk="0">
                  <a:moveTo>
                    <a:pt x="1" y="1"/>
                  </a:moveTo>
                  <a:lnTo>
                    <a:pt x="1" y="9858"/>
                  </a:lnTo>
                  <a:cubicBezTo>
                    <a:pt x="1" y="9887"/>
                    <a:pt x="14" y="9913"/>
                    <a:pt x="53" y="9927"/>
                  </a:cubicBezTo>
                  <a:cubicBezTo>
                    <a:pt x="94" y="9948"/>
                    <a:pt x="142" y="9958"/>
                    <a:pt x="190" y="9958"/>
                  </a:cubicBezTo>
                  <a:cubicBezTo>
                    <a:pt x="238" y="9958"/>
                    <a:pt x="287" y="9948"/>
                    <a:pt x="327" y="9927"/>
                  </a:cubicBezTo>
                  <a:cubicBezTo>
                    <a:pt x="367" y="9913"/>
                    <a:pt x="380" y="9887"/>
                    <a:pt x="380" y="9858"/>
                  </a:cubicBezTo>
                  <a:lnTo>
                    <a:pt x="38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3"/>
            <p:cNvSpPr/>
            <p:nvPr/>
          </p:nvSpPr>
          <p:spPr>
            <a:xfrm>
              <a:off x="5736668" y="2528616"/>
              <a:ext cx="25520" cy="14039"/>
            </a:xfrm>
            <a:custGeom>
              <a:avLst/>
              <a:gdLst/>
              <a:ahLst/>
              <a:cxnLst/>
              <a:rect l="l" t="t" r="r" b="b"/>
              <a:pathLst>
                <a:path w="409" h="225" extrusionOk="0">
                  <a:moveTo>
                    <a:pt x="203" y="0"/>
                  </a:moveTo>
                  <a:cubicBezTo>
                    <a:pt x="155" y="0"/>
                    <a:pt x="107" y="11"/>
                    <a:pt x="66" y="32"/>
                  </a:cubicBezTo>
                  <a:cubicBezTo>
                    <a:pt x="1" y="84"/>
                    <a:pt x="1" y="153"/>
                    <a:pt x="66" y="195"/>
                  </a:cubicBezTo>
                  <a:cubicBezTo>
                    <a:pt x="107" y="215"/>
                    <a:pt x="155" y="225"/>
                    <a:pt x="203" y="225"/>
                  </a:cubicBezTo>
                  <a:cubicBezTo>
                    <a:pt x="251" y="225"/>
                    <a:pt x="300" y="215"/>
                    <a:pt x="340" y="195"/>
                  </a:cubicBezTo>
                  <a:cubicBezTo>
                    <a:pt x="409" y="153"/>
                    <a:pt x="409" y="84"/>
                    <a:pt x="340" y="32"/>
                  </a:cubicBezTo>
                  <a:cubicBezTo>
                    <a:pt x="300" y="11"/>
                    <a:pt x="251" y="0"/>
                    <a:pt x="20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3"/>
            <p:cNvSpPr/>
            <p:nvPr/>
          </p:nvSpPr>
          <p:spPr>
            <a:xfrm>
              <a:off x="5737479" y="2550516"/>
              <a:ext cx="10295" cy="12167"/>
            </a:xfrm>
            <a:custGeom>
              <a:avLst/>
              <a:gdLst/>
              <a:ahLst/>
              <a:cxnLst/>
              <a:rect l="l" t="t" r="r" b="b"/>
              <a:pathLst>
                <a:path w="165" h="195" extrusionOk="0">
                  <a:moveTo>
                    <a:pt x="59" y="1"/>
                  </a:moveTo>
                  <a:cubicBezTo>
                    <a:pt x="28" y="1"/>
                    <a:pt x="1" y="14"/>
                    <a:pt x="1" y="47"/>
                  </a:cubicBezTo>
                  <a:cubicBezTo>
                    <a:pt x="1" y="102"/>
                    <a:pt x="27" y="154"/>
                    <a:pt x="83" y="184"/>
                  </a:cubicBezTo>
                  <a:cubicBezTo>
                    <a:pt x="93" y="191"/>
                    <a:pt x="104" y="194"/>
                    <a:pt x="115" y="194"/>
                  </a:cubicBezTo>
                  <a:cubicBezTo>
                    <a:pt x="142" y="194"/>
                    <a:pt x="164" y="172"/>
                    <a:pt x="164" y="141"/>
                  </a:cubicBezTo>
                  <a:cubicBezTo>
                    <a:pt x="164" y="89"/>
                    <a:pt x="164" y="34"/>
                    <a:pt x="122" y="20"/>
                  </a:cubicBezTo>
                  <a:cubicBezTo>
                    <a:pt x="105" y="8"/>
                    <a:pt x="81" y="1"/>
                    <a:pt x="5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3"/>
            <p:cNvSpPr/>
            <p:nvPr/>
          </p:nvSpPr>
          <p:spPr>
            <a:xfrm>
              <a:off x="5563584" y="2546336"/>
              <a:ext cx="184190" cy="114058"/>
            </a:xfrm>
            <a:custGeom>
              <a:avLst/>
              <a:gdLst/>
              <a:ahLst/>
              <a:cxnLst/>
              <a:rect l="l" t="t" r="r" b="b"/>
              <a:pathLst>
                <a:path w="2952" h="1828" extrusionOk="0">
                  <a:moveTo>
                    <a:pt x="2826" y="0"/>
                  </a:moveTo>
                  <a:cubicBezTo>
                    <a:pt x="2822" y="0"/>
                    <a:pt x="2818" y="2"/>
                    <a:pt x="2814" y="6"/>
                  </a:cubicBezTo>
                  <a:lnTo>
                    <a:pt x="0" y="1638"/>
                  </a:lnTo>
                  <a:lnTo>
                    <a:pt x="27" y="1677"/>
                  </a:lnTo>
                  <a:cubicBezTo>
                    <a:pt x="27" y="1719"/>
                    <a:pt x="53" y="1772"/>
                    <a:pt x="95" y="1801"/>
                  </a:cubicBezTo>
                  <a:lnTo>
                    <a:pt x="108" y="1827"/>
                  </a:lnTo>
                  <a:lnTo>
                    <a:pt x="2922" y="208"/>
                  </a:lnTo>
                  <a:cubicBezTo>
                    <a:pt x="2938" y="195"/>
                    <a:pt x="2951" y="182"/>
                    <a:pt x="2951" y="156"/>
                  </a:cubicBezTo>
                  <a:cubicBezTo>
                    <a:pt x="2951" y="101"/>
                    <a:pt x="2909" y="32"/>
                    <a:pt x="2870" y="19"/>
                  </a:cubicBezTo>
                  <a:cubicBezTo>
                    <a:pt x="2849" y="10"/>
                    <a:pt x="2836" y="0"/>
                    <a:pt x="282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3"/>
            <p:cNvSpPr/>
            <p:nvPr/>
          </p:nvSpPr>
          <p:spPr>
            <a:xfrm>
              <a:off x="5561775" y="2647790"/>
              <a:ext cx="10233" cy="13228"/>
            </a:xfrm>
            <a:custGeom>
              <a:avLst/>
              <a:gdLst/>
              <a:ahLst/>
              <a:cxnLst/>
              <a:rect l="l" t="t" r="r" b="b"/>
              <a:pathLst>
                <a:path w="164" h="212" extrusionOk="0">
                  <a:moveTo>
                    <a:pt x="50" y="0"/>
                  </a:moveTo>
                  <a:cubicBezTo>
                    <a:pt x="23" y="0"/>
                    <a:pt x="0" y="26"/>
                    <a:pt x="0" y="64"/>
                  </a:cubicBezTo>
                  <a:cubicBezTo>
                    <a:pt x="0" y="107"/>
                    <a:pt x="43" y="175"/>
                    <a:pt x="82" y="201"/>
                  </a:cubicBezTo>
                  <a:cubicBezTo>
                    <a:pt x="97" y="208"/>
                    <a:pt x="110" y="212"/>
                    <a:pt x="121" y="212"/>
                  </a:cubicBezTo>
                  <a:cubicBezTo>
                    <a:pt x="150" y="212"/>
                    <a:pt x="163" y="190"/>
                    <a:pt x="163" y="162"/>
                  </a:cubicBezTo>
                  <a:cubicBezTo>
                    <a:pt x="163" y="107"/>
                    <a:pt x="137" y="38"/>
                    <a:pt x="82" y="12"/>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3"/>
            <p:cNvSpPr/>
            <p:nvPr/>
          </p:nvSpPr>
          <p:spPr>
            <a:xfrm>
              <a:off x="5562586" y="2650660"/>
              <a:ext cx="6988" cy="9172"/>
            </a:xfrm>
            <a:custGeom>
              <a:avLst/>
              <a:gdLst/>
              <a:ahLst/>
              <a:cxnLst/>
              <a:rect l="l" t="t" r="r" b="b"/>
              <a:pathLst>
                <a:path w="112" h="147" extrusionOk="0">
                  <a:moveTo>
                    <a:pt x="36" y="0"/>
                  </a:moveTo>
                  <a:cubicBezTo>
                    <a:pt x="17" y="0"/>
                    <a:pt x="0" y="16"/>
                    <a:pt x="0" y="47"/>
                  </a:cubicBezTo>
                  <a:cubicBezTo>
                    <a:pt x="0" y="74"/>
                    <a:pt x="30" y="129"/>
                    <a:pt x="56" y="142"/>
                  </a:cubicBezTo>
                  <a:cubicBezTo>
                    <a:pt x="62" y="145"/>
                    <a:pt x="69" y="147"/>
                    <a:pt x="75" y="147"/>
                  </a:cubicBezTo>
                  <a:cubicBezTo>
                    <a:pt x="94" y="147"/>
                    <a:pt x="111" y="132"/>
                    <a:pt x="111" y="100"/>
                  </a:cubicBezTo>
                  <a:cubicBezTo>
                    <a:pt x="111" y="74"/>
                    <a:pt x="82" y="18"/>
                    <a:pt x="56" y="5"/>
                  </a:cubicBezTo>
                  <a:cubicBezTo>
                    <a:pt x="49" y="2"/>
                    <a:pt x="43" y="0"/>
                    <a:pt x="3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3"/>
            <p:cNvSpPr/>
            <p:nvPr/>
          </p:nvSpPr>
          <p:spPr>
            <a:xfrm>
              <a:off x="5505744" y="2654404"/>
              <a:ext cx="75623" cy="51788"/>
            </a:xfrm>
            <a:custGeom>
              <a:avLst/>
              <a:gdLst/>
              <a:ahLst/>
              <a:cxnLst/>
              <a:rect l="l" t="t" r="r" b="b"/>
              <a:pathLst>
                <a:path w="1212" h="830" extrusionOk="0">
                  <a:moveTo>
                    <a:pt x="1211" y="1"/>
                  </a:moveTo>
                  <a:lnTo>
                    <a:pt x="0" y="709"/>
                  </a:lnTo>
                  <a:lnTo>
                    <a:pt x="0" y="830"/>
                  </a:lnTo>
                  <a:lnTo>
                    <a:pt x="1211" y="138"/>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3"/>
            <p:cNvSpPr/>
            <p:nvPr/>
          </p:nvSpPr>
          <p:spPr>
            <a:xfrm>
              <a:off x="5480287" y="2639928"/>
              <a:ext cx="101080" cy="58714"/>
            </a:xfrm>
            <a:custGeom>
              <a:avLst/>
              <a:gdLst/>
              <a:ahLst/>
              <a:cxnLst/>
              <a:rect l="l" t="t" r="r" b="b"/>
              <a:pathLst>
                <a:path w="1620" h="941" extrusionOk="0">
                  <a:moveTo>
                    <a:pt x="1211" y="1"/>
                  </a:moveTo>
                  <a:lnTo>
                    <a:pt x="0" y="696"/>
                  </a:lnTo>
                  <a:lnTo>
                    <a:pt x="408" y="941"/>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3"/>
            <p:cNvSpPr/>
            <p:nvPr/>
          </p:nvSpPr>
          <p:spPr>
            <a:xfrm>
              <a:off x="5480287" y="2683355"/>
              <a:ext cx="25520" cy="22837"/>
            </a:xfrm>
            <a:custGeom>
              <a:avLst/>
              <a:gdLst/>
              <a:ahLst/>
              <a:cxnLst/>
              <a:rect l="l" t="t" r="r" b="b"/>
              <a:pathLst>
                <a:path w="409" h="366" extrusionOk="0">
                  <a:moveTo>
                    <a:pt x="0" y="0"/>
                  </a:moveTo>
                  <a:lnTo>
                    <a:pt x="0" y="134"/>
                  </a:lnTo>
                  <a:lnTo>
                    <a:pt x="408" y="366"/>
                  </a:lnTo>
                  <a:lnTo>
                    <a:pt x="408" y="245"/>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3"/>
            <p:cNvSpPr/>
            <p:nvPr/>
          </p:nvSpPr>
          <p:spPr>
            <a:xfrm>
              <a:off x="4071782" y="1719228"/>
              <a:ext cx="70319" cy="49354"/>
            </a:xfrm>
            <a:custGeom>
              <a:avLst/>
              <a:gdLst/>
              <a:ahLst/>
              <a:cxnLst/>
              <a:rect l="l" t="t" r="r" b="b"/>
              <a:pathLst>
                <a:path w="1127" h="791" extrusionOk="0">
                  <a:moveTo>
                    <a:pt x="1127" y="0"/>
                  </a:moveTo>
                  <a:lnTo>
                    <a:pt x="0" y="340"/>
                  </a:lnTo>
                  <a:lnTo>
                    <a:pt x="271" y="790"/>
                  </a:lnTo>
                  <a:lnTo>
                    <a:pt x="1127" y="300"/>
                  </a:lnTo>
                  <a:lnTo>
                    <a:pt x="112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3"/>
            <p:cNvSpPr/>
            <p:nvPr/>
          </p:nvSpPr>
          <p:spPr>
            <a:xfrm>
              <a:off x="3960594" y="1645477"/>
              <a:ext cx="181507" cy="104324"/>
            </a:xfrm>
            <a:custGeom>
              <a:avLst/>
              <a:gdLst/>
              <a:ahLst/>
              <a:cxnLst/>
              <a:rect l="l" t="t" r="r" b="b"/>
              <a:pathLst>
                <a:path w="2909" h="1672" extrusionOk="0">
                  <a:moveTo>
                    <a:pt x="855" y="1"/>
                  </a:moveTo>
                  <a:lnTo>
                    <a:pt x="0" y="490"/>
                  </a:lnTo>
                  <a:lnTo>
                    <a:pt x="0" y="1182"/>
                  </a:lnTo>
                  <a:lnTo>
                    <a:pt x="855" y="1672"/>
                  </a:lnTo>
                  <a:lnTo>
                    <a:pt x="2053" y="1672"/>
                  </a:lnTo>
                  <a:lnTo>
                    <a:pt x="2909" y="1182"/>
                  </a:lnTo>
                  <a:lnTo>
                    <a:pt x="2909"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3"/>
            <p:cNvSpPr/>
            <p:nvPr/>
          </p:nvSpPr>
          <p:spPr>
            <a:xfrm>
              <a:off x="3988485" y="1660764"/>
              <a:ext cx="125726" cy="34879"/>
            </a:xfrm>
            <a:custGeom>
              <a:avLst/>
              <a:gdLst/>
              <a:ahLst/>
              <a:cxnLst/>
              <a:rect l="l" t="t" r="r" b="b"/>
              <a:pathLst>
                <a:path w="2015" h="559" extrusionOk="0">
                  <a:moveTo>
                    <a:pt x="585" y="0"/>
                  </a:moveTo>
                  <a:lnTo>
                    <a:pt x="0" y="340"/>
                  </a:lnTo>
                  <a:lnTo>
                    <a:pt x="0" y="559"/>
                  </a:lnTo>
                  <a:lnTo>
                    <a:pt x="2014" y="559"/>
                  </a:lnTo>
                  <a:lnTo>
                    <a:pt x="2014" y="340"/>
                  </a:lnTo>
                  <a:lnTo>
                    <a:pt x="1430"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3"/>
            <p:cNvSpPr/>
            <p:nvPr/>
          </p:nvSpPr>
          <p:spPr>
            <a:xfrm>
              <a:off x="3988485" y="1674179"/>
              <a:ext cx="125726" cy="58714"/>
            </a:xfrm>
            <a:custGeom>
              <a:avLst/>
              <a:gdLst/>
              <a:ahLst/>
              <a:cxnLst/>
              <a:rect l="l" t="t" r="r" b="b"/>
              <a:pathLst>
                <a:path w="2015" h="941" extrusionOk="0">
                  <a:moveTo>
                    <a:pt x="585" y="1"/>
                  </a:moveTo>
                  <a:lnTo>
                    <a:pt x="0" y="344"/>
                  </a:lnTo>
                  <a:lnTo>
                    <a:pt x="0" y="601"/>
                  </a:lnTo>
                  <a:lnTo>
                    <a:pt x="585" y="941"/>
                  </a:lnTo>
                  <a:lnTo>
                    <a:pt x="1430" y="941"/>
                  </a:lnTo>
                  <a:lnTo>
                    <a:pt x="2014" y="601"/>
                  </a:lnTo>
                  <a:lnTo>
                    <a:pt x="2014" y="344"/>
                  </a:lnTo>
                  <a:lnTo>
                    <a:pt x="1430"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3"/>
            <p:cNvSpPr/>
            <p:nvPr/>
          </p:nvSpPr>
          <p:spPr>
            <a:xfrm>
              <a:off x="4007203" y="1749739"/>
              <a:ext cx="81550" cy="18843"/>
            </a:xfrm>
            <a:custGeom>
              <a:avLst/>
              <a:gdLst/>
              <a:ahLst/>
              <a:cxnLst/>
              <a:rect l="l" t="t" r="r" b="b"/>
              <a:pathLst>
                <a:path w="1307" h="302" extrusionOk="0">
                  <a:moveTo>
                    <a:pt x="108" y="1"/>
                  </a:moveTo>
                  <a:lnTo>
                    <a:pt x="1" y="43"/>
                  </a:lnTo>
                  <a:lnTo>
                    <a:pt x="108" y="301"/>
                  </a:lnTo>
                  <a:lnTo>
                    <a:pt x="1306" y="301"/>
                  </a:lnTo>
                  <a:lnTo>
                    <a:pt x="130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3"/>
            <p:cNvSpPr/>
            <p:nvPr/>
          </p:nvSpPr>
          <p:spPr>
            <a:xfrm>
              <a:off x="3960594" y="1719228"/>
              <a:ext cx="53410" cy="49354"/>
            </a:xfrm>
            <a:custGeom>
              <a:avLst/>
              <a:gdLst/>
              <a:ahLst/>
              <a:cxnLst/>
              <a:rect l="l" t="t" r="r" b="b"/>
              <a:pathLst>
                <a:path w="856" h="791" extrusionOk="0">
                  <a:moveTo>
                    <a:pt x="0" y="0"/>
                  </a:moveTo>
                  <a:lnTo>
                    <a:pt x="0" y="300"/>
                  </a:lnTo>
                  <a:lnTo>
                    <a:pt x="855" y="790"/>
                  </a:lnTo>
                  <a:lnTo>
                    <a:pt x="855" y="490"/>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3"/>
            <p:cNvSpPr/>
            <p:nvPr/>
          </p:nvSpPr>
          <p:spPr>
            <a:xfrm>
              <a:off x="3975007" y="1653027"/>
              <a:ext cx="152868" cy="87415"/>
            </a:xfrm>
            <a:custGeom>
              <a:avLst/>
              <a:gdLst/>
              <a:ahLst/>
              <a:cxnLst/>
              <a:rect l="l" t="t" r="r" b="b"/>
              <a:pathLst>
                <a:path w="2450" h="1401" extrusionOk="0">
                  <a:moveTo>
                    <a:pt x="719" y="0"/>
                  </a:moveTo>
                  <a:lnTo>
                    <a:pt x="1" y="408"/>
                  </a:lnTo>
                  <a:lnTo>
                    <a:pt x="1" y="993"/>
                  </a:lnTo>
                  <a:lnTo>
                    <a:pt x="719" y="1401"/>
                  </a:lnTo>
                  <a:lnTo>
                    <a:pt x="1728" y="1401"/>
                  </a:lnTo>
                  <a:lnTo>
                    <a:pt x="2449" y="993"/>
                  </a:lnTo>
                  <a:lnTo>
                    <a:pt x="2449" y="408"/>
                  </a:lnTo>
                  <a:lnTo>
                    <a:pt x="172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3"/>
            <p:cNvSpPr/>
            <p:nvPr/>
          </p:nvSpPr>
          <p:spPr>
            <a:xfrm>
              <a:off x="4043642" y="1527550"/>
              <a:ext cx="16160" cy="201910"/>
            </a:xfrm>
            <a:custGeom>
              <a:avLst/>
              <a:gdLst/>
              <a:ahLst/>
              <a:cxnLst/>
              <a:rect l="l" t="t" r="r" b="b"/>
              <a:pathLst>
                <a:path w="259" h="3236" extrusionOk="0">
                  <a:moveTo>
                    <a:pt x="1" y="1"/>
                  </a:moveTo>
                  <a:lnTo>
                    <a:pt x="1" y="3235"/>
                  </a:lnTo>
                  <a:lnTo>
                    <a:pt x="259" y="3235"/>
                  </a:lnTo>
                  <a:lnTo>
                    <a:pt x="25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3"/>
            <p:cNvSpPr/>
            <p:nvPr/>
          </p:nvSpPr>
          <p:spPr>
            <a:xfrm>
              <a:off x="4059740" y="1520625"/>
              <a:ext cx="11106" cy="208836"/>
            </a:xfrm>
            <a:custGeom>
              <a:avLst/>
              <a:gdLst/>
              <a:ahLst/>
              <a:cxnLst/>
              <a:rect l="l" t="t" r="r" b="b"/>
              <a:pathLst>
                <a:path w="178" h="3347" extrusionOk="0">
                  <a:moveTo>
                    <a:pt x="177" y="1"/>
                  </a:moveTo>
                  <a:lnTo>
                    <a:pt x="1" y="112"/>
                  </a:lnTo>
                  <a:lnTo>
                    <a:pt x="1" y="3346"/>
                  </a:lnTo>
                  <a:lnTo>
                    <a:pt x="177" y="3252"/>
                  </a:lnTo>
                  <a:lnTo>
                    <a:pt x="17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3"/>
            <p:cNvSpPr/>
            <p:nvPr/>
          </p:nvSpPr>
          <p:spPr>
            <a:xfrm>
              <a:off x="4031849" y="1520625"/>
              <a:ext cx="11855" cy="208836"/>
            </a:xfrm>
            <a:custGeom>
              <a:avLst/>
              <a:gdLst/>
              <a:ahLst/>
              <a:cxnLst/>
              <a:rect l="l" t="t" r="r" b="b"/>
              <a:pathLst>
                <a:path w="190" h="3347" extrusionOk="0">
                  <a:moveTo>
                    <a:pt x="1" y="1"/>
                  </a:moveTo>
                  <a:lnTo>
                    <a:pt x="1" y="3252"/>
                  </a:lnTo>
                  <a:lnTo>
                    <a:pt x="190" y="3346"/>
                  </a:lnTo>
                  <a:lnTo>
                    <a:pt x="190" y="112"/>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3"/>
            <p:cNvSpPr/>
            <p:nvPr/>
          </p:nvSpPr>
          <p:spPr>
            <a:xfrm>
              <a:off x="4031849" y="1504527"/>
              <a:ext cx="38997" cy="23086"/>
            </a:xfrm>
            <a:custGeom>
              <a:avLst/>
              <a:gdLst/>
              <a:ahLst/>
              <a:cxnLst/>
              <a:rect l="l" t="t" r="r" b="b"/>
              <a:pathLst>
                <a:path w="625" h="370" extrusionOk="0">
                  <a:moveTo>
                    <a:pt x="190" y="1"/>
                  </a:moveTo>
                  <a:lnTo>
                    <a:pt x="1" y="109"/>
                  </a:lnTo>
                  <a:lnTo>
                    <a:pt x="1" y="259"/>
                  </a:lnTo>
                  <a:lnTo>
                    <a:pt x="190" y="370"/>
                  </a:lnTo>
                  <a:lnTo>
                    <a:pt x="448" y="370"/>
                  </a:lnTo>
                  <a:lnTo>
                    <a:pt x="624" y="259"/>
                  </a:lnTo>
                  <a:lnTo>
                    <a:pt x="624" y="109"/>
                  </a:lnTo>
                  <a:lnTo>
                    <a:pt x="44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3"/>
            <p:cNvSpPr/>
            <p:nvPr/>
          </p:nvSpPr>
          <p:spPr>
            <a:xfrm>
              <a:off x="3918041" y="762837"/>
              <a:ext cx="267425" cy="789234"/>
            </a:xfrm>
            <a:custGeom>
              <a:avLst/>
              <a:gdLst/>
              <a:ahLst/>
              <a:cxnLst/>
              <a:rect l="l" t="t" r="r" b="b"/>
              <a:pathLst>
                <a:path w="4286" h="12649" extrusionOk="0">
                  <a:moveTo>
                    <a:pt x="2138" y="0"/>
                  </a:moveTo>
                  <a:lnTo>
                    <a:pt x="0" y="10896"/>
                  </a:lnTo>
                  <a:lnTo>
                    <a:pt x="0" y="11914"/>
                  </a:lnTo>
                  <a:lnTo>
                    <a:pt x="1253" y="12648"/>
                  </a:lnTo>
                  <a:lnTo>
                    <a:pt x="3019" y="12648"/>
                  </a:lnTo>
                  <a:lnTo>
                    <a:pt x="4286" y="11914"/>
                  </a:lnTo>
                  <a:lnTo>
                    <a:pt x="4286" y="10896"/>
                  </a:lnTo>
                  <a:lnTo>
                    <a:pt x="213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3"/>
            <p:cNvSpPr/>
            <p:nvPr/>
          </p:nvSpPr>
          <p:spPr>
            <a:xfrm>
              <a:off x="3996222" y="762837"/>
              <a:ext cx="189244" cy="789234"/>
            </a:xfrm>
            <a:custGeom>
              <a:avLst/>
              <a:gdLst/>
              <a:ahLst/>
              <a:cxnLst/>
              <a:rect l="l" t="t" r="r" b="b"/>
              <a:pathLst>
                <a:path w="3033" h="12649" extrusionOk="0">
                  <a:moveTo>
                    <a:pt x="885" y="0"/>
                  </a:moveTo>
                  <a:lnTo>
                    <a:pt x="0" y="12648"/>
                  </a:lnTo>
                  <a:lnTo>
                    <a:pt x="1766" y="12648"/>
                  </a:lnTo>
                  <a:lnTo>
                    <a:pt x="3033" y="11914"/>
                  </a:lnTo>
                  <a:lnTo>
                    <a:pt x="3033" y="10896"/>
                  </a:lnTo>
                  <a:lnTo>
                    <a:pt x="885"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3"/>
            <p:cNvSpPr/>
            <p:nvPr/>
          </p:nvSpPr>
          <p:spPr>
            <a:xfrm>
              <a:off x="5250361" y="2408381"/>
              <a:ext cx="70506" cy="49167"/>
            </a:xfrm>
            <a:custGeom>
              <a:avLst/>
              <a:gdLst/>
              <a:ahLst/>
              <a:cxnLst/>
              <a:rect l="l" t="t" r="r" b="b"/>
              <a:pathLst>
                <a:path w="1130" h="788" extrusionOk="0">
                  <a:moveTo>
                    <a:pt x="1130" y="1"/>
                  </a:moveTo>
                  <a:lnTo>
                    <a:pt x="0" y="353"/>
                  </a:lnTo>
                  <a:lnTo>
                    <a:pt x="271" y="787"/>
                  </a:lnTo>
                  <a:lnTo>
                    <a:pt x="1130" y="298"/>
                  </a:lnTo>
                  <a:lnTo>
                    <a:pt x="113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3"/>
            <p:cNvSpPr/>
            <p:nvPr/>
          </p:nvSpPr>
          <p:spPr>
            <a:xfrm>
              <a:off x="5139173" y="2334442"/>
              <a:ext cx="181694" cy="105385"/>
            </a:xfrm>
            <a:custGeom>
              <a:avLst/>
              <a:gdLst/>
              <a:ahLst/>
              <a:cxnLst/>
              <a:rect l="l" t="t" r="r" b="b"/>
              <a:pathLst>
                <a:path w="2912" h="1689" extrusionOk="0">
                  <a:moveTo>
                    <a:pt x="859" y="1"/>
                  </a:moveTo>
                  <a:lnTo>
                    <a:pt x="0" y="490"/>
                  </a:lnTo>
                  <a:lnTo>
                    <a:pt x="0" y="1186"/>
                  </a:lnTo>
                  <a:lnTo>
                    <a:pt x="859" y="1688"/>
                  </a:lnTo>
                  <a:lnTo>
                    <a:pt x="2053" y="1688"/>
                  </a:lnTo>
                  <a:lnTo>
                    <a:pt x="2912" y="1186"/>
                  </a:lnTo>
                  <a:lnTo>
                    <a:pt x="2912"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3"/>
            <p:cNvSpPr/>
            <p:nvPr/>
          </p:nvSpPr>
          <p:spPr>
            <a:xfrm>
              <a:off x="5167251" y="2349729"/>
              <a:ext cx="125539" cy="34879"/>
            </a:xfrm>
            <a:custGeom>
              <a:avLst/>
              <a:gdLst/>
              <a:ahLst/>
              <a:cxnLst/>
              <a:rect l="l" t="t" r="r" b="b"/>
              <a:pathLst>
                <a:path w="2012" h="559" extrusionOk="0">
                  <a:moveTo>
                    <a:pt x="585" y="1"/>
                  </a:moveTo>
                  <a:lnTo>
                    <a:pt x="1" y="340"/>
                  </a:lnTo>
                  <a:lnTo>
                    <a:pt x="1" y="559"/>
                  </a:lnTo>
                  <a:lnTo>
                    <a:pt x="2011" y="559"/>
                  </a:lnTo>
                  <a:lnTo>
                    <a:pt x="2011" y="340"/>
                  </a:lnTo>
                  <a:lnTo>
                    <a:pt x="1427" y="1"/>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3"/>
            <p:cNvSpPr/>
            <p:nvPr/>
          </p:nvSpPr>
          <p:spPr>
            <a:xfrm>
              <a:off x="5167251" y="2364205"/>
              <a:ext cx="125539" cy="57715"/>
            </a:xfrm>
            <a:custGeom>
              <a:avLst/>
              <a:gdLst/>
              <a:ahLst/>
              <a:cxnLst/>
              <a:rect l="l" t="t" r="r" b="b"/>
              <a:pathLst>
                <a:path w="2012" h="925" extrusionOk="0">
                  <a:moveTo>
                    <a:pt x="585" y="0"/>
                  </a:moveTo>
                  <a:lnTo>
                    <a:pt x="1" y="327"/>
                  </a:lnTo>
                  <a:lnTo>
                    <a:pt x="1" y="585"/>
                  </a:lnTo>
                  <a:lnTo>
                    <a:pt x="585" y="924"/>
                  </a:lnTo>
                  <a:lnTo>
                    <a:pt x="1427" y="924"/>
                  </a:lnTo>
                  <a:lnTo>
                    <a:pt x="2011" y="585"/>
                  </a:lnTo>
                  <a:lnTo>
                    <a:pt x="2011" y="327"/>
                  </a:lnTo>
                  <a:lnTo>
                    <a:pt x="1427"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3"/>
            <p:cNvSpPr/>
            <p:nvPr/>
          </p:nvSpPr>
          <p:spPr>
            <a:xfrm>
              <a:off x="5185782" y="2439765"/>
              <a:ext cx="81550" cy="17783"/>
            </a:xfrm>
            <a:custGeom>
              <a:avLst/>
              <a:gdLst/>
              <a:ahLst/>
              <a:cxnLst/>
              <a:rect l="l" t="t" r="r" b="b"/>
              <a:pathLst>
                <a:path w="1307" h="285" extrusionOk="0">
                  <a:moveTo>
                    <a:pt x="112" y="0"/>
                  </a:moveTo>
                  <a:lnTo>
                    <a:pt x="1" y="26"/>
                  </a:lnTo>
                  <a:lnTo>
                    <a:pt x="112" y="284"/>
                  </a:lnTo>
                  <a:lnTo>
                    <a:pt x="1306" y="284"/>
                  </a:lnTo>
                  <a:lnTo>
                    <a:pt x="130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3"/>
            <p:cNvSpPr/>
            <p:nvPr/>
          </p:nvSpPr>
          <p:spPr>
            <a:xfrm>
              <a:off x="5139173" y="2408381"/>
              <a:ext cx="53597" cy="49167"/>
            </a:xfrm>
            <a:custGeom>
              <a:avLst/>
              <a:gdLst/>
              <a:ahLst/>
              <a:cxnLst/>
              <a:rect l="l" t="t" r="r" b="b"/>
              <a:pathLst>
                <a:path w="859" h="788" extrusionOk="0">
                  <a:moveTo>
                    <a:pt x="0" y="1"/>
                  </a:moveTo>
                  <a:lnTo>
                    <a:pt x="0" y="298"/>
                  </a:lnTo>
                  <a:lnTo>
                    <a:pt x="859" y="787"/>
                  </a:lnTo>
                  <a:lnTo>
                    <a:pt x="859" y="50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3"/>
            <p:cNvSpPr/>
            <p:nvPr/>
          </p:nvSpPr>
          <p:spPr>
            <a:xfrm>
              <a:off x="5153586" y="2342179"/>
              <a:ext cx="152805" cy="88289"/>
            </a:xfrm>
            <a:custGeom>
              <a:avLst/>
              <a:gdLst/>
              <a:ahLst/>
              <a:cxnLst/>
              <a:rect l="l" t="t" r="r" b="b"/>
              <a:pathLst>
                <a:path w="2449" h="1415" extrusionOk="0">
                  <a:moveTo>
                    <a:pt x="722" y="1"/>
                  </a:moveTo>
                  <a:lnTo>
                    <a:pt x="1" y="409"/>
                  </a:lnTo>
                  <a:lnTo>
                    <a:pt x="1" y="993"/>
                  </a:lnTo>
                  <a:lnTo>
                    <a:pt x="722" y="1414"/>
                  </a:lnTo>
                  <a:lnTo>
                    <a:pt x="1728" y="1414"/>
                  </a:lnTo>
                  <a:lnTo>
                    <a:pt x="2449" y="993"/>
                  </a:lnTo>
                  <a:lnTo>
                    <a:pt x="2449" y="409"/>
                  </a:lnTo>
                  <a:lnTo>
                    <a:pt x="172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3"/>
            <p:cNvSpPr/>
            <p:nvPr/>
          </p:nvSpPr>
          <p:spPr>
            <a:xfrm>
              <a:off x="5221410" y="2216516"/>
              <a:ext cx="16410" cy="202909"/>
            </a:xfrm>
            <a:custGeom>
              <a:avLst/>
              <a:gdLst/>
              <a:ahLst/>
              <a:cxnLst/>
              <a:rect l="l" t="t" r="r" b="b"/>
              <a:pathLst>
                <a:path w="263" h="3252" extrusionOk="0">
                  <a:moveTo>
                    <a:pt x="1" y="1"/>
                  </a:moveTo>
                  <a:lnTo>
                    <a:pt x="1" y="3252"/>
                  </a:lnTo>
                  <a:lnTo>
                    <a:pt x="262" y="3252"/>
                  </a:lnTo>
                  <a:lnTo>
                    <a:pt x="26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3"/>
            <p:cNvSpPr/>
            <p:nvPr/>
          </p:nvSpPr>
          <p:spPr>
            <a:xfrm>
              <a:off x="5237757" y="2209840"/>
              <a:ext cx="11855" cy="209585"/>
            </a:xfrm>
            <a:custGeom>
              <a:avLst/>
              <a:gdLst/>
              <a:ahLst/>
              <a:cxnLst/>
              <a:rect l="l" t="t" r="r" b="b"/>
              <a:pathLst>
                <a:path w="190" h="3359" extrusionOk="0">
                  <a:moveTo>
                    <a:pt x="189" y="0"/>
                  </a:moveTo>
                  <a:lnTo>
                    <a:pt x="0" y="108"/>
                  </a:lnTo>
                  <a:lnTo>
                    <a:pt x="0" y="3359"/>
                  </a:lnTo>
                  <a:lnTo>
                    <a:pt x="189" y="3248"/>
                  </a:lnTo>
                  <a:lnTo>
                    <a:pt x="18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3"/>
            <p:cNvSpPr/>
            <p:nvPr/>
          </p:nvSpPr>
          <p:spPr>
            <a:xfrm>
              <a:off x="5210428" y="2209840"/>
              <a:ext cx="11044" cy="209585"/>
            </a:xfrm>
            <a:custGeom>
              <a:avLst/>
              <a:gdLst/>
              <a:ahLst/>
              <a:cxnLst/>
              <a:rect l="l" t="t" r="r" b="b"/>
              <a:pathLst>
                <a:path w="177" h="3359" extrusionOk="0">
                  <a:moveTo>
                    <a:pt x="1" y="0"/>
                  </a:moveTo>
                  <a:lnTo>
                    <a:pt x="1" y="3248"/>
                  </a:lnTo>
                  <a:lnTo>
                    <a:pt x="177" y="3359"/>
                  </a:lnTo>
                  <a:lnTo>
                    <a:pt x="177" y="108"/>
                  </a:lnTo>
                  <a:lnTo>
                    <a:pt x="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3"/>
            <p:cNvSpPr/>
            <p:nvPr/>
          </p:nvSpPr>
          <p:spPr>
            <a:xfrm>
              <a:off x="5210428" y="2194553"/>
              <a:ext cx="39184" cy="22025"/>
            </a:xfrm>
            <a:custGeom>
              <a:avLst/>
              <a:gdLst/>
              <a:ahLst/>
              <a:cxnLst/>
              <a:rect l="l" t="t" r="r" b="b"/>
              <a:pathLst>
                <a:path w="628" h="353" extrusionOk="0">
                  <a:moveTo>
                    <a:pt x="177" y="0"/>
                  </a:moveTo>
                  <a:lnTo>
                    <a:pt x="1" y="95"/>
                  </a:lnTo>
                  <a:lnTo>
                    <a:pt x="1" y="245"/>
                  </a:lnTo>
                  <a:lnTo>
                    <a:pt x="177" y="353"/>
                  </a:lnTo>
                  <a:lnTo>
                    <a:pt x="438" y="353"/>
                  </a:lnTo>
                  <a:lnTo>
                    <a:pt x="627" y="245"/>
                  </a:lnTo>
                  <a:lnTo>
                    <a:pt x="627" y="95"/>
                  </a:lnTo>
                  <a:lnTo>
                    <a:pt x="43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3"/>
            <p:cNvSpPr/>
            <p:nvPr/>
          </p:nvSpPr>
          <p:spPr>
            <a:xfrm>
              <a:off x="5095996" y="1451990"/>
              <a:ext cx="267238" cy="789234"/>
            </a:xfrm>
            <a:custGeom>
              <a:avLst/>
              <a:gdLst/>
              <a:ahLst/>
              <a:cxnLst/>
              <a:rect l="l" t="t" r="r" b="b"/>
              <a:pathLst>
                <a:path w="4283" h="12649" extrusionOk="0">
                  <a:moveTo>
                    <a:pt x="2148" y="1"/>
                  </a:moveTo>
                  <a:lnTo>
                    <a:pt x="0" y="10893"/>
                  </a:lnTo>
                  <a:lnTo>
                    <a:pt x="0" y="11914"/>
                  </a:lnTo>
                  <a:lnTo>
                    <a:pt x="1263" y="12649"/>
                  </a:lnTo>
                  <a:lnTo>
                    <a:pt x="3033" y="12649"/>
                  </a:lnTo>
                  <a:lnTo>
                    <a:pt x="4283" y="11914"/>
                  </a:lnTo>
                  <a:lnTo>
                    <a:pt x="4283" y="10893"/>
                  </a:lnTo>
                  <a:lnTo>
                    <a:pt x="2148" y="1"/>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3"/>
            <p:cNvSpPr/>
            <p:nvPr/>
          </p:nvSpPr>
          <p:spPr>
            <a:xfrm>
              <a:off x="5174801" y="1451990"/>
              <a:ext cx="188433" cy="789234"/>
            </a:xfrm>
            <a:custGeom>
              <a:avLst/>
              <a:gdLst/>
              <a:ahLst/>
              <a:cxnLst/>
              <a:rect l="l" t="t" r="r" b="b"/>
              <a:pathLst>
                <a:path w="3020" h="12649" extrusionOk="0">
                  <a:moveTo>
                    <a:pt x="885" y="1"/>
                  </a:moveTo>
                  <a:lnTo>
                    <a:pt x="0" y="12649"/>
                  </a:lnTo>
                  <a:lnTo>
                    <a:pt x="1770" y="12649"/>
                  </a:lnTo>
                  <a:lnTo>
                    <a:pt x="3020" y="11914"/>
                  </a:lnTo>
                  <a:lnTo>
                    <a:pt x="3020" y="10893"/>
                  </a:lnTo>
                  <a:lnTo>
                    <a:pt x="885" y="1"/>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3"/>
            <p:cNvSpPr/>
            <p:nvPr/>
          </p:nvSpPr>
          <p:spPr>
            <a:xfrm>
              <a:off x="2664712" y="2199607"/>
              <a:ext cx="348913" cy="202721"/>
            </a:xfrm>
            <a:custGeom>
              <a:avLst/>
              <a:gdLst/>
              <a:ahLst/>
              <a:cxnLst/>
              <a:rect l="l" t="t" r="r" b="b"/>
              <a:pathLst>
                <a:path w="5592" h="3249" extrusionOk="0">
                  <a:moveTo>
                    <a:pt x="395" y="1"/>
                  </a:moveTo>
                  <a:lnTo>
                    <a:pt x="0" y="229"/>
                  </a:lnTo>
                  <a:lnTo>
                    <a:pt x="5197" y="3249"/>
                  </a:lnTo>
                  <a:lnTo>
                    <a:pt x="5591"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3"/>
            <p:cNvSpPr/>
            <p:nvPr/>
          </p:nvSpPr>
          <p:spPr>
            <a:xfrm>
              <a:off x="3374268" y="2612038"/>
              <a:ext cx="348726" cy="202721"/>
            </a:xfrm>
            <a:custGeom>
              <a:avLst/>
              <a:gdLst/>
              <a:ahLst/>
              <a:cxnLst/>
              <a:rect l="l" t="t" r="r" b="b"/>
              <a:pathLst>
                <a:path w="5589" h="3249" extrusionOk="0">
                  <a:moveTo>
                    <a:pt x="392" y="1"/>
                  </a:moveTo>
                  <a:lnTo>
                    <a:pt x="0" y="229"/>
                  </a:lnTo>
                  <a:lnTo>
                    <a:pt x="5193" y="3248"/>
                  </a:lnTo>
                  <a:lnTo>
                    <a:pt x="5588" y="3020"/>
                  </a:lnTo>
                  <a:lnTo>
                    <a:pt x="39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3"/>
            <p:cNvSpPr/>
            <p:nvPr/>
          </p:nvSpPr>
          <p:spPr>
            <a:xfrm>
              <a:off x="4083575" y="3024469"/>
              <a:ext cx="348726" cy="202659"/>
            </a:xfrm>
            <a:custGeom>
              <a:avLst/>
              <a:gdLst/>
              <a:ahLst/>
              <a:cxnLst/>
              <a:rect l="l" t="t" r="r" b="b"/>
              <a:pathLst>
                <a:path w="5589" h="3248" extrusionOk="0">
                  <a:moveTo>
                    <a:pt x="396" y="0"/>
                  </a:moveTo>
                  <a:lnTo>
                    <a:pt x="1" y="229"/>
                  </a:lnTo>
                  <a:lnTo>
                    <a:pt x="5197" y="3248"/>
                  </a:lnTo>
                  <a:lnTo>
                    <a:pt x="5589" y="3019"/>
                  </a:lnTo>
                  <a:lnTo>
                    <a:pt x="39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3"/>
            <p:cNvSpPr/>
            <p:nvPr/>
          </p:nvSpPr>
          <p:spPr>
            <a:xfrm>
              <a:off x="4792943" y="3436837"/>
              <a:ext cx="348913" cy="202721"/>
            </a:xfrm>
            <a:custGeom>
              <a:avLst/>
              <a:gdLst/>
              <a:ahLst/>
              <a:cxnLst/>
              <a:rect l="l" t="t" r="r" b="b"/>
              <a:pathLst>
                <a:path w="5592" h="3249" extrusionOk="0">
                  <a:moveTo>
                    <a:pt x="395" y="1"/>
                  </a:moveTo>
                  <a:lnTo>
                    <a:pt x="0" y="229"/>
                  </a:lnTo>
                  <a:lnTo>
                    <a:pt x="5197" y="3249"/>
                  </a:lnTo>
                  <a:lnTo>
                    <a:pt x="5592"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43"/>
          <p:cNvGrpSpPr/>
          <p:nvPr/>
        </p:nvGrpSpPr>
        <p:grpSpPr>
          <a:xfrm>
            <a:off x="7025754" y="1271367"/>
            <a:ext cx="1278643" cy="977227"/>
            <a:chOff x="7530779" y="405217"/>
            <a:chExt cx="1278643" cy="977227"/>
          </a:xfrm>
        </p:grpSpPr>
        <p:grpSp>
          <p:nvGrpSpPr>
            <p:cNvPr id="2924" name="Google Shape;2924;p43"/>
            <p:cNvGrpSpPr/>
            <p:nvPr/>
          </p:nvGrpSpPr>
          <p:grpSpPr>
            <a:xfrm>
              <a:off x="7530779" y="943876"/>
              <a:ext cx="469024" cy="438568"/>
              <a:chOff x="5322044" y="3586624"/>
              <a:chExt cx="1349322" cy="1261704"/>
            </a:xfrm>
          </p:grpSpPr>
          <p:sp>
            <p:nvSpPr>
              <p:cNvPr id="2925" name="Google Shape;2925;p4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3" name="Google Shape;2933;p43"/>
            <p:cNvGrpSpPr/>
            <p:nvPr/>
          </p:nvGrpSpPr>
          <p:grpSpPr>
            <a:xfrm>
              <a:off x="8142182" y="405217"/>
              <a:ext cx="667240" cy="623912"/>
              <a:chOff x="5322044" y="3586624"/>
              <a:chExt cx="1349322" cy="1261704"/>
            </a:xfrm>
          </p:grpSpPr>
          <p:sp>
            <p:nvSpPr>
              <p:cNvPr id="2934" name="Google Shape;2934;p4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43"/>
            <p:cNvGrpSpPr/>
            <p:nvPr/>
          </p:nvGrpSpPr>
          <p:grpSpPr>
            <a:xfrm>
              <a:off x="7771127" y="482971"/>
              <a:ext cx="340164" cy="318075"/>
              <a:chOff x="5322044" y="3586624"/>
              <a:chExt cx="1349322" cy="1261704"/>
            </a:xfrm>
          </p:grpSpPr>
          <p:sp>
            <p:nvSpPr>
              <p:cNvPr id="2943" name="Google Shape;2943;p4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1" name="Google Shape;2951;p43"/>
          <p:cNvGrpSpPr/>
          <p:nvPr/>
        </p:nvGrpSpPr>
        <p:grpSpPr>
          <a:xfrm flipH="1">
            <a:off x="6655215" y="3534938"/>
            <a:ext cx="989403" cy="526439"/>
            <a:chOff x="5626475" y="2648525"/>
            <a:chExt cx="792600" cy="421725"/>
          </a:xfrm>
        </p:grpSpPr>
        <p:sp>
          <p:nvSpPr>
            <p:cNvPr id="2952" name="Google Shape;2952;p43"/>
            <p:cNvSpPr/>
            <p:nvPr/>
          </p:nvSpPr>
          <p:spPr>
            <a:xfrm>
              <a:off x="5649325" y="2692275"/>
              <a:ext cx="85700" cy="22150"/>
            </a:xfrm>
            <a:custGeom>
              <a:avLst/>
              <a:gdLst/>
              <a:ahLst/>
              <a:cxnLst/>
              <a:rect l="l" t="t" r="r" b="b"/>
              <a:pathLst>
                <a:path w="3428" h="886" extrusionOk="0">
                  <a:moveTo>
                    <a:pt x="2024" y="0"/>
                  </a:moveTo>
                  <a:lnTo>
                    <a:pt x="0" y="343"/>
                  </a:lnTo>
                  <a:lnTo>
                    <a:pt x="379" y="885"/>
                  </a:lnTo>
                  <a:lnTo>
                    <a:pt x="1100" y="885"/>
                  </a:lnTo>
                  <a:lnTo>
                    <a:pt x="3427" y="125"/>
                  </a:lnTo>
                  <a:lnTo>
                    <a:pt x="202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5680900" y="2735525"/>
              <a:ext cx="48325" cy="33000"/>
            </a:xfrm>
            <a:custGeom>
              <a:avLst/>
              <a:gdLst/>
              <a:ahLst/>
              <a:cxnLst/>
              <a:rect l="l" t="t" r="r" b="b"/>
              <a:pathLst>
                <a:path w="1933" h="1320" extrusionOk="0">
                  <a:moveTo>
                    <a:pt x="382" y="0"/>
                  </a:moveTo>
                  <a:lnTo>
                    <a:pt x="0" y="353"/>
                  </a:lnTo>
                  <a:lnTo>
                    <a:pt x="206" y="856"/>
                  </a:lnTo>
                  <a:lnTo>
                    <a:pt x="1632" y="1319"/>
                  </a:lnTo>
                  <a:lnTo>
                    <a:pt x="1932" y="856"/>
                  </a:lnTo>
                  <a:lnTo>
                    <a:pt x="1306" y="653"/>
                  </a:lnTo>
                  <a:lnTo>
                    <a:pt x="1103" y="856"/>
                  </a:lnTo>
                  <a:lnTo>
                    <a:pt x="735" y="735"/>
                  </a:lnTo>
                  <a:lnTo>
                    <a:pt x="38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5626475" y="2729000"/>
              <a:ext cx="39175" cy="15675"/>
            </a:xfrm>
            <a:custGeom>
              <a:avLst/>
              <a:gdLst/>
              <a:ahLst/>
              <a:cxnLst/>
              <a:rect l="l" t="t" r="r" b="b"/>
              <a:pathLst>
                <a:path w="1567" h="627" extrusionOk="0">
                  <a:moveTo>
                    <a:pt x="832" y="0"/>
                  </a:moveTo>
                  <a:lnTo>
                    <a:pt x="0" y="395"/>
                  </a:lnTo>
                  <a:lnTo>
                    <a:pt x="1567" y="627"/>
                  </a:lnTo>
                  <a:lnTo>
                    <a:pt x="83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5662525" y="2781700"/>
              <a:ext cx="25900" cy="20100"/>
            </a:xfrm>
            <a:custGeom>
              <a:avLst/>
              <a:gdLst/>
              <a:ahLst/>
              <a:cxnLst/>
              <a:rect l="l" t="t" r="r" b="b"/>
              <a:pathLst>
                <a:path w="1036" h="804" extrusionOk="0">
                  <a:moveTo>
                    <a:pt x="817" y="1"/>
                  </a:moveTo>
                  <a:lnTo>
                    <a:pt x="125" y="314"/>
                  </a:lnTo>
                  <a:lnTo>
                    <a:pt x="1" y="696"/>
                  </a:lnTo>
                  <a:lnTo>
                    <a:pt x="911" y="804"/>
                  </a:lnTo>
                  <a:lnTo>
                    <a:pt x="1035" y="314"/>
                  </a:lnTo>
                  <a:lnTo>
                    <a:pt x="81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3"/>
            <p:cNvSpPr/>
            <p:nvPr/>
          </p:nvSpPr>
          <p:spPr>
            <a:xfrm>
              <a:off x="5714600" y="2680925"/>
              <a:ext cx="474600" cy="389325"/>
            </a:xfrm>
            <a:custGeom>
              <a:avLst/>
              <a:gdLst/>
              <a:ahLst/>
              <a:cxnLst/>
              <a:rect l="l" t="t" r="r" b="b"/>
              <a:pathLst>
                <a:path w="18984" h="15573" extrusionOk="0">
                  <a:moveTo>
                    <a:pt x="6812" y="1"/>
                  </a:moveTo>
                  <a:cubicBezTo>
                    <a:pt x="6623" y="1"/>
                    <a:pt x="6428" y="7"/>
                    <a:pt x="6228" y="20"/>
                  </a:cubicBezTo>
                  <a:cubicBezTo>
                    <a:pt x="2148" y="278"/>
                    <a:pt x="1551" y="2374"/>
                    <a:pt x="2380" y="3787"/>
                  </a:cubicBezTo>
                  <a:cubicBezTo>
                    <a:pt x="2912" y="4697"/>
                    <a:pt x="2083" y="4859"/>
                    <a:pt x="1421" y="4859"/>
                  </a:cubicBezTo>
                  <a:cubicBezTo>
                    <a:pt x="1052" y="4859"/>
                    <a:pt x="735" y="4809"/>
                    <a:pt x="735" y="4809"/>
                  </a:cubicBezTo>
                  <a:cubicBezTo>
                    <a:pt x="735" y="4809"/>
                    <a:pt x="637" y="6033"/>
                    <a:pt x="310" y="7325"/>
                  </a:cubicBezTo>
                  <a:cubicBezTo>
                    <a:pt x="0" y="8615"/>
                    <a:pt x="787" y="10981"/>
                    <a:pt x="816" y="11144"/>
                  </a:cubicBezTo>
                  <a:cubicBezTo>
                    <a:pt x="824" y="11173"/>
                    <a:pt x="850" y="11187"/>
                    <a:pt x="887" y="11187"/>
                  </a:cubicBezTo>
                  <a:cubicBezTo>
                    <a:pt x="1044" y="11187"/>
                    <a:pt x="1403" y="10945"/>
                    <a:pt x="1469" y="10560"/>
                  </a:cubicBezTo>
                  <a:cubicBezTo>
                    <a:pt x="1564" y="10070"/>
                    <a:pt x="3617" y="9310"/>
                    <a:pt x="3617" y="9310"/>
                  </a:cubicBezTo>
                  <a:cubicBezTo>
                    <a:pt x="3617" y="9310"/>
                    <a:pt x="4570" y="10478"/>
                    <a:pt x="5751" y="11063"/>
                  </a:cubicBezTo>
                  <a:cubicBezTo>
                    <a:pt x="6936" y="11634"/>
                    <a:pt x="11395" y="11797"/>
                    <a:pt x="11395" y="11797"/>
                  </a:cubicBezTo>
                  <a:cubicBezTo>
                    <a:pt x="11395" y="11797"/>
                    <a:pt x="15814" y="15130"/>
                    <a:pt x="16712" y="15469"/>
                  </a:cubicBezTo>
                  <a:cubicBezTo>
                    <a:pt x="16906" y="15541"/>
                    <a:pt x="17115" y="15572"/>
                    <a:pt x="17328" y="15572"/>
                  </a:cubicBezTo>
                  <a:cubicBezTo>
                    <a:pt x="17726" y="15572"/>
                    <a:pt x="18136" y="15461"/>
                    <a:pt x="18481" y="15293"/>
                  </a:cubicBezTo>
                  <a:cubicBezTo>
                    <a:pt x="18713" y="15172"/>
                    <a:pt x="18984" y="15061"/>
                    <a:pt x="18863" y="14790"/>
                  </a:cubicBezTo>
                  <a:cubicBezTo>
                    <a:pt x="18713" y="14438"/>
                    <a:pt x="18550" y="14111"/>
                    <a:pt x="18442" y="13742"/>
                  </a:cubicBezTo>
                  <a:cubicBezTo>
                    <a:pt x="18373" y="13553"/>
                    <a:pt x="18331" y="13347"/>
                    <a:pt x="18197" y="13200"/>
                  </a:cubicBezTo>
                  <a:cubicBezTo>
                    <a:pt x="18086" y="13063"/>
                    <a:pt x="17923" y="12969"/>
                    <a:pt x="17760" y="12887"/>
                  </a:cubicBezTo>
                  <a:cubicBezTo>
                    <a:pt x="17626" y="12819"/>
                    <a:pt x="17420" y="12724"/>
                    <a:pt x="17326" y="12600"/>
                  </a:cubicBezTo>
                  <a:cubicBezTo>
                    <a:pt x="17244" y="12505"/>
                    <a:pt x="17149" y="12303"/>
                    <a:pt x="17149" y="12179"/>
                  </a:cubicBezTo>
                  <a:cubicBezTo>
                    <a:pt x="17136" y="12029"/>
                    <a:pt x="17244" y="11908"/>
                    <a:pt x="17313" y="11758"/>
                  </a:cubicBezTo>
                  <a:cubicBezTo>
                    <a:pt x="17463" y="11444"/>
                    <a:pt x="17584" y="11118"/>
                    <a:pt x="17773" y="10818"/>
                  </a:cubicBezTo>
                  <a:cubicBezTo>
                    <a:pt x="18060" y="10397"/>
                    <a:pt x="18507" y="10044"/>
                    <a:pt x="18563" y="9542"/>
                  </a:cubicBezTo>
                  <a:cubicBezTo>
                    <a:pt x="18589" y="9349"/>
                    <a:pt x="18550" y="9160"/>
                    <a:pt x="18494" y="8983"/>
                  </a:cubicBezTo>
                  <a:cubicBezTo>
                    <a:pt x="18331" y="8533"/>
                    <a:pt x="18005" y="8154"/>
                    <a:pt x="17639" y="7854"/>
                  </a:cubicBezTo>
                  <a:cubicBezTo>
                    <a:pt x="17257" y="7554"/>
                    <a:pt x="16836" y="7338"/>
                    <a:pt x="16402" y="7133"/>
                  </a:cubicBezTo>
                  <a:cubicBezTo>
                    <a:pt x="16089" y="6999"/>
                    <a:pt x="15775" y="6862"/>
                    <a:pt x="15449" y="6767"/>
                  </a:cubicBezTo>
                  <a:cubicBezTo>
                    <a:pt x="15217" y="6699"/>
                    <a:pt x="14985" y="6643"/>
                    <a:pt x="14754" y="6617"/>
                  </a:cubicBezTo>
                  <a:cubicBezTo>
                    <a:pt x="14688" y="6604"/>
                    <a:pt x="14577" y="6604"/>
                    <a:pt x="14509" y="6561"/>
                  </a:cubicBezTo>
                  <a:cubicBezTo>
                    <a:pt x="14496" y="6535"/>
                    <a:pt x="14388" y="6317"/>
                    <a:pt x="14457" y="6317"/>
                  </a:cubicBezTo>
                  <a:lnTo>
                    <a:pt x="12061" y="2374"/>
                  </a:lnTo>
                  <a:cubicBezTo>
                    <a:pt x="12061" y="2374"/>
                    <a:pt x="10476" y="1"/>
                    <a:pt x="68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3"/>
            <p:cNvSpPr/>
            <p:nvPr/>
          </p:nvSpPr>
          <p:spPr>
            <a:xfrm>
              <a:off x="6151150" y="2920825"/>
              <a:ext cx="266875" cy="140250"/>
            </a:xfrm>
            <a:custGeom>
              <a:avLst/>
              <a:gdLst/>
              <a:ahLst/>
              <a:cxnLst/>
              <a:rect l="l" t="t" r="r" b="b"/>
              <a:pathLst>
                <a:path w="10675" h="5610" extrusionOk="0">
                  <a:moveTo>
                    <a:pt x="5306" y="1"/>
                  </a:moveTo>
                  <a:cubicBezTo>
                    <a:pt x="4068" y="1"/>
                    <a:pt x="2832" y="272"/>
                    <a:pt x="1891" y="814"/>
                  </a:cubicBezTo>
                  <a:cubicBezTo>
                    <a:pt x="1" y="1904"/>
                    <a:pt x="14" y="3686"/>
                    <a:pt x="1917" y="4786"/>
                  </a:cubicBezTo>
                  <a:cubicBezTo>
                    <a:pt x="2875" y="5333"/>
                    <a:pt x="4129" y="5609"/>
                    <a:pt x="5381" y="5609"/>
                  </a:cubicBezTo>
                  <a:cubicBezTo>
                    <a:pt x="6615" y="5609"/>
                    <a:pt x="7846" y="5341"/>
                    <a:pt x="8784" y="4799"/>
                  </a:cubicBezTo>
                  <a:cubicBezTo>
                    <a:pt x="10674" y="3699"/>
                    <a:pt x="10661" y="1930"/>
                    <a:pt x="8758" y="830"/>
                  </a:cubicBezTo>
                  <a:cubicBezTo>
                    <a:pt x="7803" y="276"/>
                    <a:pt x="6553" y="1"/>
                    <a:pt x="53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3"/>
            <p:cNvSpPr/>
            <p:nvPr/>
          </p:nvSpPr>
          <p:spPr>
            <a:xfrm>
              <a:off x="5867600" y="2831725"/>
              <a:ext cx="296475" cy="122100"/>
            </a:xfrm>
            <a:custGeom>
              <a:avLst/>
              <a:gdLst/>
              <a:ahLst/>
              <a:cxnLst/>
              <a:rect l="l" t="t" r="r" b="b"/>
              <a:pathLst>
                <a:path w="11859" h="4884" extrusionOk="0">
                  <a:moveTo>
                    <a:pt x="6636" y="1"/>
                  </a:moveTo>
                  <a:lnTo>
                    <a:pt x="1401" y="1238"/>
                  </a:lnTo>
                  <a:lnTo>
                    <a:pt x="0" y="1904"/>
                  </a:lnTo>
                  <a:lnTo>
                    <a:pt x="842" y="2436"/>
                  </a:lnTo>
                  <a:lnTo>
                    <a:pt x="7723" y="4867"/>
                  </a:lnTo>
                  <a:lnTo>
                    <a:pt x="10403" y="4884"/>
                  </a:lnTo>
                  <a:lnTo>
                    <a:pt x="11859" y="3265"/>
                  </a:lnTo>
                  <a:lnTo>
                    <a:pt x="11859" y="2951"/>
                  </a:lnTo>
                  <a:lnTo>
                    <a:pt x="9273" y="980"/>
                  </a:lnTo>
                  <a:lnTo>
                    <a:pt x="66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3"/>
            <p:cNvSpPr/>
            <p:nvPr/>
          </p:nvSpPr>
          <p:spPr>
            <a:xfrm>
              <a:off x="5867600" y="2823900"/>
              <a:ext cx="296475" cy="122100"/>
            </a:xfrm>
            <a:custGeom>
              <a:avLst/>
              <a:gdLst/>
              <a:ahLst/>
              <a:cxnLst/>
              <a:rect l="l" t="t" r="r" b="b"/>
              <a:pathLst>
                <a:path w="11859" h="4884" extrusionOk="0">
                  <a:moveTo>
                    <a:pt x="6636" y="0"/>
                  </a:moveTo>
                  <a:lnTo>
                    <a:pt x="1401" y="1237"/>
                  </a:lnTo>
                  <a:lnTo>
                    <a:pt x="0" y="1903"/>
                  </a:lnTo>
                  <a:lnTo>
                    <a:pt x="842" y="2435"/>
                  </a:lnTo>
                  <a:lnTo>
                    <a:pt x="7723" y="4870"/>
                  </a:lnTo>
                  <a:lnTo>
                    <a:pt x="10403" y="4883"/>
                  </a:lnTo>
                  <a:lnTo>
                    <a:pt x="11859" y="3264"/>
                  </a:lnTo>
                  <a:lnTo>
                    <a:pt x="9273" y="980"/>
                  </a:lnTo>
                  <a:lnTo>
                    <a:pt x="663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3"/>
            <p:cNvSpPr/>
            <p:nvPr/>
          </p:nvSpPr>
          <p:spPr>
            <a:xfrm>
              <a:off x="6144300" y="2882400"/>
              <a:ext cx="266625" cy="159200"/>
            </a:xfrm>
            <a:custGeom>
              <a:avLst/>
              <a:gdLst/>
              <a:ahLst/>
              <a:cxnLst/>
              <a:rect l="l" t="t" r="r" b="b"/>
              <a:pathLst>
                <a:path w="10665" h="6368" extrusionOk="0">
                  <a:moveTo>
                    <a:pt x="5294" y="1400"/>
                  </a:moveTo>
                  <a:cubicBezTo>
                    <a:pt x="6261" y="1400"/>
                    <a:pt x="7231" y="1614"/>
                    <a:pt x="7971" y="2041"/>
                  </a:cubicBezTo>
                  <a:cubicBezTo>
                    <a:pt x="9440" y="2883"/>
                    <a:pt x="9453" y="4257"/>
                    <a:pt x="7984" y="5099"/>
                  </a:cubicBezTo>
                  <a:cubicBezTo>
                    <a:pt x="7259" y="5519"/>
                    <a:pt x="6308" y="5729"/>
                    <a:pt x="5355" y="5729"/>
                  </a:cubicBezTo>
                  <a:cubicBezTo>
                    <a:pt x="4394" y="5729"/>
                    <a:pt x="3431" y="5515"/>
                    <a:pt x="2693" y="5086"/>
                  </a:cubicBezTo>
                  <a:cubicBezTo>
                    <a:pt x="1225" y="4244"/>
                    <a:pt x="1212" y="2870"/>
                    <a:pt x="2667" y="2024"/>
                  </a:cubicBezTo>
                  <a:cubicBezTo>
                    <a:pt x="3395" y="1607"/>
                    <a:pt x="4344" y="1400"/>
                    <a:pt x="5294" y="1400"/>
                  </a:cubicBezTo>
                  <a:close/>
                  <a:moveTo>
                    <a:pt x="5333" y="0"/>
                  </a:moveTo>
                  <a:cubicBezTo>
                    <a:pt x="4191" y="0"/>
                    <a:pt x="3052" y="265"/>
                    <a:pt x="2122" y="800"/>
                  </a:cubicBezTo>
                  <a:cubicBezTo>
                    <a:pt x="232" y="1904"/>
                    <a:pt x="1" y="4446"/>
                    <a:pt x="1907" y="5533"/>
                  </a:cubicBezTo>
                  <a:cubicBezTo>
                    <a:pt x="2865" y="6088"/>
                    <a:pt x="4119" y="6368"/>
                    <a:pt x="5370" y="6368"/>
                  </a:cubicBezTo>
                  <a:cubicBezTo>
                    <a:pt x="6605" y="6368"/>
                    <a:pt x="7836" y="6096"/>
                    <a:pt x="8774" y="5549"/>
                  </a:cubicBezTo>
                  <a:cubicBezTo>
                    <a:pt x="10664" y="4459"/>
                    <a:pt x="10570" y="1943"/>
                    <a:pt x="8663" y="843"/>
                  </a:cubicBezTo>
                  <a:cubicBezTo>
                    <a:pt x="7697" y="283"/>
                    <a:pt x="6513" y="0"/>
                    <a:pt x="533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3"/>
            <p:cNvSpPr/>
            <p:nvPr/>
          </p:nvSpPr>
          <p:spPr>
            <a:xfrm>
              <a:off x="6176950" y="2899700"/>
              <a:ext cx="199950" cy="90850"/>
            </a:xfrm>
            <a:custGeom>
              <a:avLst/>
              <a:gdLst/>
              <a:ahLst/>
              <a:cxnLst/>
              <a:rect l="l" t="t" r="r" b="b"/>
              <a:pathLst>
                <a:path w="7998" h="3634" extrusionOk="0">
                  <a:moveTo>
                    <a:pt x="4011" y="1"/>
                  </a:moveTo>
                  <a:cubicBezTo>
                    <a:pt x="3120" y="1"/>
                    <a:pt x="2235" y="202"/>
                    <a:pt x="1525" y="614"/>
                  </a:cubicBezTo>
                  <a:cubicBezTo>
                    <a:pt x="301" y="1319"/>
                    <a:pt x="0" y="2707"/>
                    <a:pt x="816" y="3633"/>
                  </a:cubicBezTo>
                  <a:lnTo>
                    <a:pt x="1185" y="3509"/>
                  </a:lnTo>
                  <a:cubicBezTo>
                    <a:pt x="464" y="2788"/>
                    <a:pt x="640" y="1851"/>
                    <a:pt x="1701" y="1225"/>
                  </a:cubicBezTo>
                  <a:cubicBezTo>
                    <a:pt x="2335" y="861"/>
                    <a:pt x="3162" y="680"/>
                    <a:pt x="3993" y="680"/>
                  </a:cubicBezTo>
                  <a:cubicBezTo>
                    <a:pt x="4838" y="680"/>
                    <a:pt x="5687" y="867"/>
                    <a:pt x="6339" y="1238"/>
                  </a:cubicBezTo>
                  <a:cubicBezTo>
                    <a:pt x="7276" y="1783"/>
                    <a:pt x="7537" y="2573"/>
                    <a:pt x="7086" y="3252"/>
                  </a:cubicBezTo>
                  <a:cubicBezTo>
                    <a:pt x="7263" y="3209"/>
                    <a:pt x="7426" y="3183"/>
                    <a:pt x="7589" y="3157"/>
                  </a:cubicBezTo>
                  <a:cubicBezTo>
                    <a:pt x="7997" y="2299"/>
                    <a:pt x="7671" y="1251"/>
                    <a:pt x="6639" y="653"/>
                  </a:cubicBezTo>
                  <a:cubicBezTo>
                    <a:pt x="5887" y="222"/>
                    <a:pt x="4946" y="1"/>
                    <a:pt x="401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3"/>
            <p:cNvSpPr/>
            <p:nvPr/>
          </p:nvSpPr>
          <p:spPr>
            <a:xfrm>
              <a:off x="6145375" y="2921500"/>
              <a:ext cx="273700" cy="131550"/>
            </a:xfrm>
            <a:custGeom>
              <a:avLst/>
              <a:gdLst/>
              <a:ahLst/>
              <a:cxnLst/>
              <a:rect l="l" t="t" r="r" b="b"/>
              <a:pathLst>
                <a:path w="10948" h="5262" extrusionOk="0">
                  <a:moveTo>
                    <a:pt x="9942" y="0"/>
                  </a:moveTo>
                  <a:cubicBezTo>
                    <a:pt x="9942" y="0"/>
                    <a:pt x="9084" y="2229"/>
                    <a:pt x="7968" y="2788"/>
                  </a:cubicBezTo>
                  <a:cubicBezTo>
                    <a:pt x="7321" y="3108"/>
                    <a:pt x="6089" y="3361"/>
                    <a:pt x="4937" y="3361"/>
                  </a:cubicBezTo>
                  <a:cubicBezTo>
                    <a:pt x="4083" y="3361"/>
                    <a:pt x="3272" y="3222"/>
                    <a:pt x="2775" y="2869"/>
                  </a:cubicBezTo>
                  <a:cubicBezTo>
                    <a:pt x="1707" y="2103"/>
                    <a:pt x="823" y="175"/>
                    <a:pt x="576" y="175"/>
                  </a:cubicBezTo>
                  <a:cubicBezTo>
                    <a:pt x="556" y="175"/>
                    <a:pt x="540" y="188"/>
                    <a:pt x="529" y="216"/>
                  </a:cubicBezTo>
                  <a:cubicBezTo>
                    <a:pt x="0" y="1495"/>
                    <a:pt x="529" y="3059"/>
                    <a:pt x="529" y="3059"/>
                  </a:cubicBezTo>
                  <a:cubicBezTo>
                    <a:pt x="529" y="3059"/>
                    <a:pt x="787" y="3917"/>
                    <a:pt x="2461" y="4638"/>
                  </a:cubicBezTo>
                  <a:cubicBezTo>
                    <a:pt x="3389" y="5047"/>
                    <a:pt x="4460" y="5261"/>
                    <a:pt x="5494" y="5261"/>
                  </a:cubicBezTo>
                  <a:cubicBezTo>
                    <a:pt x="6522" y="5261"/>
                    <a:pt x="7515" y="5050"/>
                    <a:pt x="8294" y="4609"/>
                  </a:cubicBezTo>
                  <a:cubicBezTo>
                    <a:pt x="9668" y="3835"/>
                    <a:pt x="9861" y="3453"/>
                    <a:pt x="9861" y="3453"/>
                  </a:cubicBezTo>
                  <a:cubicBezTo>
                    <a:pt x="9861" y="3453"/>
                    <a:pt x="10948" y="1929"/>
                    <a:pt x="994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3"/>
            <p:cNvSpPr/>
            <p:nvPr/>
          </p:nvSpPr>
          <p:spPr>
            <a:xfrm>
              <a:off x="6186825" y="2907650"/>
              <a:ext cx="180925" cy="98650"/>
            </a:xfrm>
            <a:custGeom>
              <a:avLst/>
              <a:gdLst/>
              <a:ahLst/>
              <a:cxnLst/>
              <a:rect l="l" t="t" r="r" b="b"/>
              <a:pathLst>
                <a:path w="7237" h="3946" extrusionOk="0">
                  <a:moveTo>
                    <a:pt x="3561" y="261"/>
                  </a:moveTo>
                  <a:cubicBezTo>
                    <a:pt x="4034" y="261"/>
                    <a:pt x="4516" y="318"/>
                    <a:pt x="4952" y="430"/>
                  </a:cubicBezTo>
                  <a:cubicBezTo>
                    <a:pt x="5399" y="554"/>
                    <a:pt x="5467" y="907"/>
                    <a:pt x="5073" y="1083"/>
                  </a:cubicBezTo>
                  <a:lnTo>
                    <a:pt x="3767" y="1667"/>
                  </a:lnTo>
                  <a:lnTo>
                    <a:pt x="2830" y="867"/>
                  </a:lnTo>
                  <a:cubicBezTo>
                    <a:pt x="2543" y="623"/>
                    <a:pt x="2801" y="296"/>
                    <a:pt x="3290" y="267"/>
                  </a:cubicBezTo>
                  <a:cubicBezTo>
                    <a:pt x="3380" y="263"/>
                    <a:pt x="3470" y="261"/>
                    <a:pt x="3561" y="261"/>
                  </a:cubicBezTo>
                  <a:close/>
                  <a:moveTo>
                    <a:pt x="1887" y="666"/>
                  </a:moveTo>
                  <a:cubicBezTo>
                    <a:pt x="2152" y="666"/>
                    <a:pt x="2415" y="758"/>
                    <a:pt x="2517" y="920"/>
                  </a:cubicBezTo>
                  <a:lnTo>
                    <a:pt x="3101" y="1860"/>
                  </a:lnTo>
                  <a:lnTo>
                    <a:pt x="1414" y="2131"/>
                  </a:lnTo>
                  <a:cubicBezTo>
                    <a:pt x="1351" y="2142"/>
                    <a:pt x="1288" y="2147"/>
                    <a:pt x="1227" y="2147"/>
                  </a:cubicBezTo>
                  <a:cubicBezTo>
                    <a:pt x="830" y="2147"/>
                    <a:pt x="502" y="1931"/>
                    <a:pt x="584" y="1697"/>
                  </a:cubicBezTo>
                  <a:cubicBezTo>
                    <a:pt x="709" y="1357"/>
                    <a:pt x="979" y="1044"/>
                    <a:pt x="1430" y="786"/>
                  </a:cubicBezTo>
                  <a:lnTo>
                    <a:pt x="1443" y="770"/>
                  </a:lnTo>
                  <a:cubicBezTo>
                    <a:pt x="1570" y="699"/>
                    <a:pt x="1729" y="666"/>
                    <a:pt x="1887" y="666"/>
                  </a:cubicBezTo>
                  <a:close/>
                  <a:moveTo>
                    <a:pt x="5833" y="1068"/>
                  </a:moveTo>
                  <a:cubicBezTo>
                    <a:pt x="6073" y="1068"/>
                    <a:pt x="6312" y="1145"/>
                    <a:pt x="6434" y="1289"/>
                  </a:cubicBezTo>
                  <a:cubicBezTo>
                    <a:pt x="6678" y="1586"/>
                    <a:pt x="6773" y="1928"/>
                    <a:pt x="6718" y="2255"/>
                  </a:cubicBezTo>
                  <a:cubicBezTo>
                    <a:pt x="6680" y="2448"/>
                    <a:pt x="6385" y="2580"/>
                    <a:pt x="6070" y="2580"/>
                  </a:cubicBezTo>
                  <a:cubicBezTo>
                    <a:pt x="5944" y="2580"/>
                    <a:pt x="5816" y="2559"/>
                    <a:pt x="5699" y="2513"/>
                  </a:cubicBezTo>
                  <a:lnTo>
                    <a:pt x="4299" y="1967"/>
                  </a:lnTo>
                  <a:lnTo>
                    <a:pt x="5317" y="1220"/>
                  </a:lnTo>
                  <a:cubicBezTo>
                    <a:pt x="5451" y="1117"/>
                    <a:pt x="5642" y="1068"/>
                    <a:pt x="5833" y="1068"/>
                  </a:cubicBezTo>
                  <a:close/>
                  <a:moveTo>
                    <a:pt x="3225" y="2294"/>
                  </a:moveTo>
                  <a:lnTo>
                    <a:pt x="3157" y="3315"/>
                  </a:lnTo>
                  <a:cubicBezTo>
                    <a:pt x="3146" y="3535"/>
                    <a:pt x="2834" y="3682"/>
                    <a:pt x="2493" y="3682"/>
                  </a:cubicBezTo>
                  <a:cubicBezTo>
                    <a:pt x="2392" y="3682"/>
                    <a:pt x="2289" y="3669"/>
                    <a:pt x="2190" y="3642"/>
                  </a:cubicBezTo>
                  <a:cubicBezTo>
                    <a:pt x="1919" y="3560"/>
                    <a:pt x="1675" y="3449"/>
                    <a:pt x="1443" y="3315"/>
                  </a:cubicBezTo>
                  <a:cubicBezTo>
                    <a:pt x="1211" y="3178"/>
                    <a:pt x="1035" y="3041"/>
                    <a:pt x="885" y="2878"/>
                  </a:cubicBezTo>
                  <a:cubicBezTo>
                    <a:pt x="666" y="2633"/>
                    <a:pt x="953" y="2336"/>
                    <a:pt x="1443" y="2320"/>
                  </a:cubicBezTo>
                  <a:lnTo>
                    <a:pt x="3225" y="2294"/>
                  </a:lnTo>
                  <a:close/>
                  <a:moveTo>
                    <a:pt x="3959" y="2362"/>
                  </a:moveTo>
                  <a:lnTo>
                    <a:pt x="5575" y="2702"/>
                  </a:lnTo>
                  <a:cubicBezTo>
                    <a:pt x="6039" y="2783"/>
                    <a:pt x="6176" y="3123"/>
                    <a:pt x="5836" y="3315"/>
                  </a:cubicBezTo>
                  <a:lnTo>
                    <a:pt x="5836" y="3329"/>
                  </a:lnTo>
                  <a:cubicBezTo>
                    <a:pt x="5386" y="3586"/>
                    <a:pt x="4841" y="3750"/>
                    <a:pt x="4257" y="3805"/>
                  </a:cubicBezTo>
                  <a:cubicBezTo>
                    <a:pt x="4206" y="3812"/>
                    <a:pt x="4157" y="3815"/>
                    <a:pt x="4109" y="3815"/>
                  </a:cubicBezTo>
                  <a:cubicBezTo>
                    <a:pt x="3687" y="3815"/>
                    <a:pt x="3360" y="3572"/>
                    <a:pt x="3483" y="3329"/>
                  </a:cubicBezTo>
                  <a:lnTo>
                    <a:pt x="3959" y="2362"/>
                  </a:lnTo>
                  <a:close/>
                  <a:moveTo>
                    <a:pt x="3656" y="1"/>
                  </a:moveTo>
                  <a:cubicBezTo>
                    <a:pt x="2803" y="1"/>
                    <a:pt x="1942" y="199"/>
                    <a:pt x="1280" y="580"/>
                  </a:cubicBezTo>
                  <a:cubicBezTo>
                    <a:pt x="0" y="1315"/>
                    <a:pt x="43" y="2646"/>
                    <a:pt x="1319" y="3381"/>
                  </a:cubicBezTo>
                  <a:cubicBezTo>
                    <a:pt x="1969" y="3758"/>
                    <a:pt x="2814" y="3946"/>
                    <a:pt x="3657" y="3946"/>
                  </a:cubicBezTo>
                  <a:cubicBezTo>
                    <a:pt x="4490" y="3946"/>
                    <a:pt x="5321" y="3762"/>
                    <a:pt x="5957" y="3397"/>
                  </a:cubicBezTo>
                  <a:cubicBezTo>
                    <a:pt x="7237" y="2663"/>
                    <a:pt x="7126" y="1275"/>
                    <a:pt x="5849" y="525"/>
                  </a:cubicBezTo>
                  <a:cubicBezTo>
                    <a:pt x="5234" y="171"/>
                    <a:pt x="4448" y="1"/>
                    <a:pt x="36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3"/>
            <p:cNvSpPr/>
            <p:nvPr/>
          </p:nvSpPr>
          <p:spPr>
            <a:xfrm>
              <a:off x="6187475" y="2906650"/>
              <a:ext cx="180275" cy="94525"/>
            </a:xfrm>
            <a:custGeom>
              <a:avLst/>
              <a:gdLst/>
              <a:ahLst/>
              <a:cxnLst/>
              <a:rect l="l" t="t" r="r" b="b"/>
              <a:pathLst>
                <a:path w="7211" h="3781" extrusionOk="0">
                  <a:moveTo>
                    <a:pt x="3557" y="97"/>
                  </a:moveTo>
                  <a:cubicBezTo>
                    <a:pt x="4023" y="97"/>
                    <a:pt x="4497" y="154"/>
                    <a:pt x="4926" y="268"/>
                  </a:cubicBezTo>
                  <a:cubicBezTo>
                    <a:pt x="5373" y="402"/>
                    <a:pt x="5441" y="744"/>
                    <a:pt x="5047" y="921"/>
                  </a:cubicBezTo>
                  <a:lnTo>
                    <a:pt x="3741" y="1505"/>
                  </a:lnTo>
                  <a:lnTo>
                    <a:pt x="2804" y="702"/>
                  </a:lnTo>
                  <a:cubicBezTo>
                    <a:pt x="2517" y="457"/>
                    <a:pt x="2775" y="131"/>
                    <a:pt x="3264" y="105"/>
                  </a:cubicBezTo>
                  <a:cubicBezTo>
                    <a:pt x="3361" y="99"/>
                    <a:pt x="3459" y="97"/>
                    <a:pt x="3557" y="97"/>
                  </a:cubicBezTo>
                  <a:close/>
                  <a:moveTo>
                    <a:pt x="1870" y="507"/>
                  </a:moveTo>
                  <a:cubicBezTo>
                    <a:pt x="2132" y="507"/>
                    <a:pt x="2390" y="603"/>
                    <a:pt x="2491" y="770"/>
                  </a:cubicBezTo>
                  <a:lnTo>
                    <a:pt x="3075" y="1694"/>
                  </a:lnTo>
                  <a:lnTo>
                    <a:pt x="1388" y="1981"/>
                  </a:lnTo>
                  <a:cubicBezTo>
                    <a:pt x="1331" y="1990"/>
                    <a:pt x="1274" y="1993"/>
                    <a:pt x="1219" y="1993"/>
                  </a:cubicBezTo>
                  <a:cubicBezTo>
                    <a:pt x="814" y="1993"/>
                    <a:pt x="475" y="1784"/>
                    <a:pt x="558" y="1531"/>
                  </a:cubicBezTo>
                  <a:cubicBezTo>
                    <a:pt x="683" y="1191"/>
                    <a:pt x="953" y="878"/>
                    <a:pt x="1404" y="620"/>
                  </a:cubicBezTo>
                  <a:lnTo>
                    <a:pt x="1417" y="620"/>
                  </a:lnTo>
                  <a:cubicBezTo>
                    <a:pt x="1546" y="543"/>
                    <a:pt x="1709" y="507"/>
                    <a:pt x="1870" y="507"/>
                  </a:cubicBezTo>
                  <a:close/>
                  <a:moveTo>
                    <a:pt x="5809" y="904"/>
                  </a:moveTo>
                  <a:cubicBezTo>
                    <a:pt x="6048" y="904"/>
                    <a:pt x="6286" y="980"/>
                    <a:pt x="6408" y="1123"/>
                  </a:cubicBezTo>
                  <a:cubicBezTo>
                    <a:pt x="6652" y="1436"/>
                    <a:pt x="6747" y="1763"/>
                    <a:pt x="6692" y="2089"/>
                  </a:cubicBezTo>
                  <a:cubicBezTo>
                    <a:pt x="6654" y="2294"/>
                    <a:pt x="6359" y="2428"/>
                    <a:pt x="6044" y="2428"/>
                  </a:cubicBezTo>
                  <a:cubicBezTo>
                    <a:pt x="5918" y="2428"/>
                    <a:pt x="5790" y="2407"/>
                    <a:pt x="5673" y="2360"/>
                  </a:cubicBezTo>
                  <a:lnTo>
                    <a:pt x="4273" y="1818"/>
                  </a:lnTo>
                  <a:lnTo>
                    <a:pt x="5291" y="1054"/>
                  </a:lnTo>
                  <a:cubicBezTo>
                    <a:pt x="5425" y="953"/>
                    <a:pt x="5617" y="904"/>
                    <a:pt x="5809" y="904"/>
                  </a:cubicBezTo>
                  <a:close/>
                  <a:moveTo>
                    <a:pt x="3199" y="2131"/>
                  </a:moveTo>
                  <a:lnTo>
                    <a:pt x="3131" y="3150"/>
                  </a:lnTo>
                  <a:cubicBezTo>
                    <a:pt x="3121" y="3369"/>
                    <a:pt x="2816" y="3524"/>
                    <a:pt x="2479" y="3524"/>
                  </a:cubicBezTo>
                  <a:cubicBezTo>
                    <a:pt x="2375" y="3524"/>
                    <a:pt x="2267" y="3509"/>
                    <a:pt x="2164" y="3476"/>
                  </a:cubicBezTo>
                  <a:cubicBezTo>
                    <a:pt x="1893" y="3395"/>
                    <a:pt x="1649" y="3287"/>
                    <a:pt x="1417" y="3150"/>
                  </a:cubicBezTo>
                  <a:cubicBezTo>
                    <a:pt x="1185" y="3029"/>
                    <a:pt x="1009" y="2879"/>
                    <a:pt x="859" y="2729"/>
                  </a:cubicBezTo>
                  <a:cubicBezTo>
                    <a:pt x="640" y="2471"/>
                    <a:pt x="927" y="2171"/>
                    <a:pt x="1417" y="2158"/>
                  </a:cubicBezTo>
                  <a:lnTo>
                    <a:pt x="3199" y="2131"/>
                  </a:lnTo>
                  <a:close/>
                  <a:moveTo>
                    <a:pt x="3933" y="2197"/>
                  </a:moveTo>
                  <a:lnTo>
                    <a:pt x="5549" y="2539"/>
                  </a:lnTo>
                  <a:cubicBezTo>
                    <a:pt x="6013" y="2634"/>
                    <a:pt x="6150" y="2961"/>
                    <a:pt x="5810" y="3163"/>
                  </a:cubicBezTo>
                  <a:cubicBezTo>
                    <a:pt x="5360" y="3421"/>
                    <a:pt x="4815" y="3584"/>
                    <a:pt x="4231" y="3653"/>
                  </a:cubicBezTo>
                  <a:cubicBezTo>
                    <a:pt x="4185" y="3658"/>
                    <a:pt x="4141" y="3660"/>
                    <a:pt x="4097" y="3660"/>
                  </a:cubicBezTo>
                  <a:cubicBezTo>
                    <a:pt x="3668" y="3660"/>
                    <a:pt x="3333" y="3424"/>
                    <a:pt x="3457" y="3163"/>
                  </a:cubicBezTo>
                  <a:lnTo>
                    <a:pt x="3933" y="2197"/>
                  </a:lnTo>
                  <a:close/>
                  <a:moveTo>
                    <a:pt x="3594" y="1"/>
                  </a:moveTo>
                  <a:cubicBezTo>
                    <a:pt x="2756" y="1"/>
                    <a:pt x="1920" y="184"/>
                    <a:pt x="1280" y="552"/>
                  </a:cubicBezTo>
                  <a:cubicBezTo>
                    <a:pt x="0" y="1286"/>
                    <a:pt x="17" y="2484"/>
                    <a:pt x="1293" y="3218"/>
                  </a:cubicBezTo>
                  <a:cubicBezTo>
                    <a:pt x="1942" y="3594"/>
                    <a:pt x="2786" y="3781"/>
                    <a:pt x="3628" y="3781"/>
                  </a:cubicBezTo>
                  <a:cubicBezTo>
                    <a:pt x="4462" y="3781"/>
                    <a:pt x="5294" y="3597"/>
                    <a:pt x="5931" y="3231"/>
                  </a:cubicBezTo>
                  <a:cubicBezTo>
                    <a:pt x="7211" y="2497"/>
                    <a:pt x="7198" y="1299"/>
                    <a:pt x="5918" y="552"/>
                  </a:cubicBezTo>
                  <a:cubicBezTo>
                    <a:pt x="5272" y="184"/>
                    <a:pt x="4432" y="1"/>
                    <a:pt x="359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3"/>
            <p:cNvSpPr/>
            <p:nvPr/>
          </p:nvSpPr>
          <p:spPr>
            <a:xfrm>
              <a:off x="6144300" y="2871200"/>
              <a:ext cx="266625" cy="140350"/>
            </a:xfrm>
            <a:custGeom>
              <a:avLst/>
              <a:gdLst/>
              <a:ahLst/>
              <a:cxnLst/>
              <a:rect l="l" t="t" r="r" b="b"/>
              <a:pathLst>
                <a:path w="10665" h="5614" extrusionOk="0">
                  <a:moveTo>
                    <a:pt x="5319" y="644"/>
                  </a:moveTo>
                  <a:cubicBezTo>
                    <a:pt x="6278" y="644"/>
                    <a:pt x="7237" y="855"/>
                    <a:pt x="7971" y="1278"/>
                  </a:cubicBezTo>
                  <a:cubicBezTo>
                    <a:pt x="9440" y="2133"/>
                    <a:pt x="9453" y="3494"/>
                    <a:pt x="7984" y="4336"/>
                  </a:cubicBezTo>
                  <a:cubicBezTo>
                    <a:pt x="7257" y="4759"/>
                    <a:pt x="6301" y="4970"/>
                    <a:pt x="5344" y="4970"/>
                  </a:cubicBezTo>
                  <a:cubicBezTo>
                    <a:pt x="4387" y="4970"/>
                    <a:pt x="3428" y="4759"/>
                    <a:pt x="2693" y="4336"/>
                  </a:cubicBezTo>
                  <a:cubicBezTo>
                    <a:pt x="1225" y="3481"/>
                    <a:pt x="1212" y="2120"/>
                    <a:pt x="2667" y="1278"/>
                  </a:cubicBezTo>
                  <a:cubicBezTo>
                    <a:pt x="3402" y="855"/>
                    <a:pt x="4361" y="644"/>
                    <a:pt x="5319" y="644"/>
                  </a:cubicBezTo>
                  <a:close/>
                  <a:moveTo>
                    <a:pt x="5310" y="1"/>
                  </a:moveTo>
                  <a:cubicBezTo>
                    <a:pt x="4071" y="1"/>
                    <a:pt x="2834" y="272"/>
                    <a:pt x="1891" y="814"/>
                  </a:cubicBezTo>
                  <a:cubicBezTo>
                    <a:pt x="1" y="1917"/>
                    <a:pt x="1" y="3683"/>
                    <a:pt x="1907" y="4787"/>
                  </a:cubicBezTo>
                  <a:cubicBezTo>
                    <a:pt x="2861" y="5338"/>
                    <a:pt x="4110" y="5613"/>
                    <a:pt x="5357" y="5613"/>
                  </a:cubicBezTo>
                  <a:cubicBezTo>
                    <a:pt x="6596" y="5613"/>
                    <a:pt x="7832" y="5341"/>
                    <a:pt x="8774" y="4800"/>
                  </a:cubicBezTo>
                  <a:cubicBezTo>
                    <a:pt x="10664" y="3696"/>
                    <a:pt x="10664" y="1931"/>
                    <a:pt x="8761" y="827"/>
                  </a:cubicBezTo>
                  <a:cubicBezTo>
                    <a:pt x="7805" y="276"/>
                    <a:pt x="6556" y="1"/>
                    <a:pt x="531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3"/>
            <p:cNvSpPr/>
            <p:nvPr/>
          </p:nvSpPr>
          <p:spPr>
            <a:xfrm>
              <a:off x="6144300" y="2871200"/>
              <a:ext cx="266625" cy="140350"/>
            </a:xfrm>
            <a:custGeom>
              <a:avLst/>
              <a:gdLst/>
              <a:ahLst/>
              <a:cxnLst/>
              <a:rect l="l" t="t" r="r" b="b"/>
              <a:pathLst>
                <a:path w="10665" h="5614" extrusionOk="0">
                  <a:moveTo>
                    <a:pt x="5302" y="137"/>
                  </a:moveTo>
                  <a:cubicBezTo>
                    <a:pt x="6487" y="137"/>
                    <a:pt x="7675" y="398"/>
                    <a:pt x="8582" y="922"/>
                  </a:cubicBezTo>
                  <a:cubicBezTo>
                    <a:pt x="10393" y="1970"/>
                    <a:pt x="10406" y="3657"/>
                    <a:pt x="8611" y="4705"/>
                  </a:cubicBezTo>
                  <a:cubicBezTo>
                    <a:pt x="7716" y="5219"/>
                    <a:pt x="6541" y="5477"/>
                    <a:pt x="5363" y="5477"/>
                  </a:cubicBezTo>
                  <a:cubicBezTo>
                    <a:pt x="4178" y="5477"/>
                    <a:pt x="2990" y="5216"/>
                    <a:pt x="2083" y="4692"/>
                  </a:cubicBezTo>
                  <a:cubicBezTo>
                    <a:pt x="275" y="3644"/>
                    <a:pt x="259" y="1957"/>
                    <a:pt x="2054" y="909"/>
                  </a:cubicBezTo>
                  <a:cubicBezTo>
                    <a:pt x="2949" y="395"/>
                    <a:pt x="4124" y="137"/>
                    <a:pt x="5302" y="137"/>
                  </a:cubicBezTo>
                  <a:close/>
                  <a:moveTo>
                    <a:pt x="5310" y="1"/>
                  </a:moveTo>
                  <a:cubicBezTo>
                    <a:pt x="4071" y="1"/>
                    <a:pt x="2834" y="272"/>
                    <a:pt x="1891" y="814"/>
                  </a:cubicBezTo>
                  <a:cubicBezTo>
                    <a:pt x="1" y="1917"/>
                    <a:pt x="1" y="3683"/>
                    <a:pt x="1907" y="4787"/>
                  </a:cubicBezTo>
                  <a:cubicBezTo>
                    <a:pt x="2861" y="5338"/>
                    <a:pt x="4110" y="5613"/>
                    <a:pt x="5357" y="5613"/>
                  </a:cubicBezTo>
                  <a:cubicBezTo>
                    <a:pt x="6596" y="5613"/>
                    <a:pt x="7832" y="5341"/>
                    <a:pt x="8774" y="4800"/>
                  </a:cubicBezTo>
                  <a:cubicBezTo>
                    <a:pt x="10664" y="3696"/>
                    <a:pt x="10664" y="1931"/>
                    <a:pt x="8761" y="827"/>
                  </a:cubicBezTo>
                  <a:cubicBezTo>
                    <a:pt x="7805" y="276"/>
                    <a:pt x="6556" y="1"/>
                    <a:pt x="531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3"/>
            <p:cNvSpPr/>
            <p:nvPr/>
          </p:nvSpPr>
          <p:spPr>
            <a:xfrm>
              <a:off x="5771725" y="2659700"/>
              <a:ext cx="266525" cy="159075"/>
            </a:xfrm>
            <a:custGeom>
              <a:avLst/>
              <a:gdLst/>
              <a:ahLst/>
              <a:cxnLst/>
              <a:rect l="l" t="t" r="r" b="b"/>
              <a:pathLst>
                <a:path w="10661" h="6363" extrusionOk="0">
                  <a:moveTo>
                    <a:pt x="5300" y="1395"/>
                  </a:moveTo>
                  <a:cubicBezTo>
                    <a:pt x="6264" y="1395"/>
                    <a:pt x="7230" y="1609"/>
                    <a:pt x="7968" y="2038"/>
                  </a:cubicBezTo>
                  <a:cubicBezTo>
                    <a:pt x="9436" y="2883"/>
                    <a:pt x="9436" y="4257"/>
                    <a:pt x="7981" y="5100"/>
                  </a:cubicBezTo>
                  <a:cubicBezTo>
                    <a:pt x="7260" y="5517"/>
                    <a:pt x="6310" y="5725"/>
                    <a:pt x="5357" y="5725"/>
                  </a:cubicBezTo>
                  <a:cubicBezTo>
                    <a:pt x="4389" y="5725"/>
                    <a:pt x="3417" y="5511"/>
                    <a:pt x="2677" y="5086"/>
                  </a:cubicBezTo>
                  <a:cubicBezTo>
                    <a:pt x="1208" y="4241"/>
                    <a:pt x="1208" y="2870"/>
                    <a:pt x="2664" y="2025"/>
                  </a:cubicBezTo>
                  <a:cubicBezTo>
                    <a:pt x="3389" y="1605"/>
                    <a:pt x="4343" y="1395"/>
                    <a:pt x="5300" y="1395"/>
                  </a:cubicBezTo>
                  <a:close/>
                  <a:moveTo>
                    <a:pt x="5332" y="1"/>
                  </a:moveTo>
                  <a:cubicBezTo>
                    <a:pt x="4189" y="1"/>
                    <a:pt x="3052" y="266"/>
                    <a:pt x="2122" y="801"/>
                  </a:cubicBezTo>
                  <a:cubicBezTo>
                    <a:pt x="229" y="1891"/>
                    <a:pt x="0" y="4434"/>
                    <a:pt x="1903" y="5534"/>
                  </a:cubicBezTo>
                  <a:cubicBezTo>
                    <a:pt x="2857" y="6087"/>
                    <a:pt x="4106" y="6363"/>
                    <a:pt x="5353" y="6363"/>
                  </a:cubicBezTo>
                  <a:cubicBezTo>
                    <a:pt x="6592" y="6363"/>
                    <a:pt x="7828" y="6090"/>
                    <a:pt x="8771" y="5547"/>
                  </a:cubicBezTo>
                  <a:cubicBezTo>
                    <a:pt x="10660" y="4460"/>
                    <a:pt x="10553" y="1943"/>
                    <a:pt x="8663" y="843"/>
                  </a:cubicBezTo>
                  <a:cubicBezTo>
                    <a:pt x="7695" y="283"/>
                    <a:pt x="6510" y="1"/>
                    <a:pt x="5332"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3"/>
            <p:cNvSpPr/>
            <p:nvPr/>
          </p:nvSpPr>
          <p:spPr>
            <a:xfrm>
              <a:off x="5803950" y="2676950"/>
              <a:ext cx="199950" cy="90825"/>
            </a:xfrm>
            <a:custGeom>
              <a:avLst/>
              <a:gdLst/>
              <a:ahLst/>
              <a:cxnLst/>
              <a:rect l="l" t="t" r="r" b="b"/>
              <a:pathLst>
                <a:path w="7998" h="3633" extrusionOk="0">
                  <a:moveTo>
                    <a:pt x="4010" y="1"/>
                  </a:moveTo>
                  <a:cubicBezTo>
                    <a:pt x="3124" y="1"/>
                    <a:pt x="2244" y="198"/>
                    <a:pt x="1538" y="600"/>
                  </a:cubicBezTo>
                  <a:cubicBezTo>
                    <a:pt x="301" y="1322"/>
                    <a:pt x="0" y="2709"/>
                    <a:pt x="816" y="3633"/>
                  </a:cubicBezTo>
                  <a:cubicBezTo>
                    <a:pt x="940" y="3594"/>
                    <a:pt x="1077" y="3538"/>
                    <a:pt x="1198" y="3512"/>
                  </a:cubicBezTo>
                  <a:cubicBezTo>
                    <a:pt x="477" y="2778"/>
                    <a:pt x="640" y="1838"/>
                    <a:pt x="1714" y="1227"/>
                  </a:cubicBezTo>
                  <a:cubicBezTo>
                    <a:pt x="2344" y="862"/>
                    <a:pt x="3176" y="678"/>
                    <a:pt x="4011" y="678"/>
                  </a:cubicBezTo>
                  <a:cubicBezTo>
                    <a:pt x="4852" y="678"/>
                    <a:pt x="5697" y="865"/>
                    <a:pt x="6339" y="1240"/>
                  </a:cubicBezTo>
                  <a:cubicBezTo>
                    <a:pt x="7292" y="1785"/>
                    <a:pt x="7537" y="2572"/>
                    <a:pt x="7100" y="3254"/>
                  </a:cubicBezTo>
                  <a:cubicBezTo>
                    <a:pt x="7263" y="3212"/>
                    <a:pt x="7442" y="3186"/>
                    <a:pt x="7606" y="3159"/>
                  </a:cubicBezTo>
                  <a:cubicBezTo>
                    <a:pt x="7997" y="2288"/>
                    <a:pt x="7687" y="1253"/>
                    <a:pt x="6652" y="656"/>
                  </a:cubicBezTo>
                  <a:cubicBezTo>
                    <a:pt x="5897" y="223"/>
                    <a:pt x="4950" y="1"/>
                    <a:pt x="401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3"/>
            <p:cNvSpPr/>
            <p:nvPr/>
          </p:nvSpPr>
          <p:spPr>
            <a:xfrm>
              <a:off x="5772700" y="2698800"/>
              <a:ext cx="273700" cy="131475"/>
            </a:xfrm>
            <a:custGeom>
              <a:avLst/>
              <a:gdLst/>
              <a:ahLst/>
              <a:cxnLst/>
              <a:rect l="l" t="t" r="r" b="b"/>
              <a:pathLst>
                <a:path w="10948" h="5259" extrusionOk="0">
                  <a:moveTo>
                    <a:pt x="9942" y="1"/>
                  </a:moveTo>
                  <a:cubicBezTo>
                    <a:pt x="9942" y="1"/>
                    <a:pt x="9084" y="2230"/>
                    <a:pt x="7958" y="2788"/>
                  </a:cubicBezTo>
                  <a:cubicBezTo>
                    <a:pt x="7317" y="3109"/>
                    <a:pt x="6083" y="3361"/>
                    <a:pt x="4931" y="3361"/>
                  </a:cubicBezTo>
                  <a:cubicBezTo>
                    <a:pt x="4076" y="3361"/>
                    <a:pt x="3266" y="3223"/>
                    <a:pt x="2775" y="2870"/>
                  </a:cubicBezTo>
                  <a:cubicBezTo>
                    <a:pt x="1709" y="2105"/>
                    <a:pt x="827" y="173"/>
                    <a:pt x="568" y="173"/>
                  </a:cubicBezTo>
                  <a:cubicBezTo>
                    <a:pt x="546" y="173"/>
                    <a:pt x="529" y="187"/>
                    <a:pt x="516" y="216"/>
                  </a:cubicBezTo>
                  <a:cubicBezTo>
                    <a:pt x="0" y="1496"/>
                    <a:pt x="532" y="3046"/>
                    <a:pt x="532" y="3046"/>
                  </a:cubicBezTo>
                  <a:cubicBezTo>
                    <a:pt x="532" y="3046"/>
                    <a:pt x="790" y="3917"/>
                    <a:pt x="2448" y="4636"/>
                  </a:cubicBezTo>
                  <a:cubicBezTo>
                    <a:pt x="3381" y="5044"/>
                    <a:pt x="4450" y="5259"/>
                    <a:pt x="5482" y="5259"/>
                  </a:cubicBezTo>
                  <a:cubicBezTo>
                    <a:pt x="6513" y="5259"/>
                    <a:pt x="7508" y="5045"/>
                    <a:pt x="8297" y="4596"/>
                  </a:cubicBezTo>
                  <a:cubicBezTo>
                    <a:pt x="9655" y="3836"/>
                    <a:pt x="9848" y="3454"/>
                    <a:pt x="9848" y="3454"/>
                  </a:cubicBezTo>
                  <a:cubicBezTo>
                    <a:pt x="9848" y="3454"/>
                    <a:pt x="10948" y="1930"/>
                    <a:pt x="994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3"/>
            <p:cNvSpPr/>
            <p:nvPr/>
          </p:nvSpPr>
          <p:spPr>
            <a:xfrm>
              <a:off x="5814150" y="2684850"/>
              <a:ext cx="180600" cy="98575"/>
            </a:xfrm>
            <a:custGeom>
              <a:avLst/>
              <a:gdLst/>
              <a:ahLst/>
              <a:cxnLst/>
              <a:rect l="l" t="t" r="r" b="b"/>
              <a:pathLst>
                <a:path w="7224" h="3943" extrusionOk="0">
                  <a:moveTo>
                    <a:pt x="3651" y="259"/>
                  </a:moveTo>
                  <a:cubicBezTo>
                    <a:pt x="4093" y="259"/>
                    <a:pt x="4536" y="316"/>
                    <a:pt x="4952" y="435"/>
                  </a:cubicBezTo>
                  <a:cubicBezTo>
                    <a:pt x="5402" y="559"/>
                    <a:pt x="5468" y="911"/>
                    <a:pt x="5076" y="1087"/>
                  </a:cubicBezTo>
                  <a:lnTo>
                    <a:pt x="3754" y="1672"/>
                  </a:lnTo>
                  <a:lnTo>
                    <a:pt x="2817" y="856"/>
                  </a:lnTo>
                  <a:cubicBezTo>
                    <a:pt x="2546" y="624"/>
                    <a:pt x="2791" y="297"/>
                    <a:pt x="3294" y="271"/>
                  </a:cubicBezTo>
                  <a:cubicBezTo>
                    <a:pt x="3412" y="263"/>
                    <a:pt x="3532" y="259"/>
                    <a:pt x="3651" y="259"/>
                  </a:cubicBezTo>
                  <a:close/>
                  <a:moveTo>
                    <a:pt x="1879" y="670"/>
                  </a:moveTo>
                  <a:cubicBezTo>
                    <a:pt x="2147" y="670"/>
                    <a:pt x="2415" y="763"/>
                    <a:pt x="2517" y="924"/>
                  </a:cubicBezTo>
                  <a:lnTo>
                    <a:pt x="3088" y="1864"/>
                  </a:lnTo>
                  <a:lnTo>
                    <a:pt x="1417" y="2135"/>
                  </a:lnTo>
                  <a:cubicBezTo>
                    <a:pt x="1354" y="2146"/>
                    <a:pt x="1291" y="2151"/>
                    <a:pt x="1230" y="2151"/>
                  </a:cubicBezTo>
                  <a:cubicBezTo>
                    <a:pt x="831" y="2151"/>
                    <a:pt x="503" y="1934"/>
                    <a:pt x="588" y="1685"/>
                  </a:cubicBezTo>
                  <a:cubicBezTo>
                    <a:pt x="696" y="1358"/>
                    <a:pt x="980" y="1032"/>
                    <a:pt x="1430" y="774"/>
                  </a:cubicBezTo>
                  <a:cubicBezTo>
                    <a:pt x="1557" y="703"/>
                    <a:pt x="1718" y="670"/>
                    <a:pt x="1879" y="670"/>
                  </a:cubicBezTo>
                  <a:close/>
                  <a:moveTo>
                    <a:pt x="5830" y="1072"/>
                  </a:moveTo>
                  <a:cubicBezTo>
                    <a:pt x="6073" y="1072"/>
                    <a:pt x="6314" y="1148"/>
                    <a:pt x="6434" y="1293"/>
                  </a:cubicBezTo>
                  <a:cubicBezTo>
                    <a:pt x="6679" y="1590"/>
                    <a:pt x="6773" y="1916"/>
                    <a:pt x="6721" y="2243"/>
                  </a:cubicBezTo>
                  <a:cubicBezTo>
                    <a:pt x="6681" y="2449"/>
                    <a:pt x="6383" y="2584"/>
                    <a:pt x="6062" y="2584"/>
                  </a:cubicBezTo>
                  <a:cubicBezTo>
                    <a:pt x="5936" y="2584"/>
                    <a:pt x="5805" y="2563"/>
                    <a:pt x="5686" y="2517"/>
                  </a:cubicBezTo>
                  <a:lnTo>
                    <a:pt x="4299" y="1972"/>
                  </a:lnTo>
                  <a:lnTo>
                    <a:pt x="5304" y="1224"/>
                  </a:lnTo>
                  <a:cubicBezTo>
                    <a:pt x="5438" y="1121"/>
                    <a:pt x="5634" y="1072"/>
                    <a:pt x="5830" y="1072"/>
                  </a:cubicBezTo>
                  <a:close/>
                  <a:moveTo>
                    <a:pt x="3212" y="2298"/>
                  </a:moveTo>
                  <a:lnTo>
                    <a:pt x="3157" y="3317"/>
                  </a:lnTo>
                  <a:cubicBezTo>
                    <a:pt x="3147" y="3526"/>
                    <a:pt x="2836" y="3678"/>
                    <a:pt x="2502" y="3678"/>
                  </a:cubicBezTo>
                  <a:cubicBezTo>
                    <a:pt x="2397" y="3678"/>
                    <a:pt x="2291" y="3663"/>
                    <a:pt x="2191" y="3630"/>
                  </a:cubicBezTo>
                  <a:cubicBezTo>
                    <a:pt x="1920" y="3548"/>
                    <a:pt x="1662" y="3441"/>
                    <a:pt x="1443" y="3317"/>
                  </a:cubicBezTo>
                  <a:cubicBezTo>
                    <a:pt x="1211" y="3183"/>
                    <a:pt x="1022" y="3046"/>
                    <a:pt x="885" y="2883"/>
                  </a:cubicBezTo>
                  <a:cubicBezTo>
                    <a:pt x="653" y="2638"/>
                    <a:pt x="953" y="2338"/>
                    <a:pt x="1443" y="2324"/>
                  </a:cubicBezTo>
                  <a:lnTo>
                    <a:pt x="3212" y="2298"/>
                  </a:lnTo>
                  <a:close/>
                  <a:moveTo>
                    <a:pt x="3960" y="2367"/>
                  </a:moveTo>
                  <a:lnTo>
                    <a:pt x="5579" y="2693"/>
                  </a:lnTo>
                  <a:cubicBezTo>
                    <a:pt x="6026" y="2788"/>
                    <a:pt x="6176" y="3127"/>
                    <a:pt x="5836" y="3317"/>
                  </a:cubicBezTo>
                  <a:lnTo>
                    <a:pt x="5823" y="3317"/>
                  </a:lnTo>
                  <a:cubicBezTo>
                    <a:pt x="5386" y="3578"/>
                    <a:pt x="4831" y="3741"/>
                    <a:pt x="4260" y="3806"/>
                  </a:cubicBezTo>
                  <a:cubicBezTo>
                    <a:pt x="4215" y="3811"/>
                    <a:pt x="4170" y="3814"/>
                    <a:pt x="4126" y="3814"/>
                  </a:cubicBezTo>
                  <a:cubicBezTo>
                    <a:pt x="3697" y="3814"/>
                    <a:pt x="3359" y="3579"/>
                    <a:pt x="3483" y="3333"/>
                  </a:cubicBezTo>
                  <a:lnTo>
                    <a:pt x="3960" y="2367"/>
                  </a:lnTo>
                  <a:close/>
                  <a:moveTo>
                    <a:pt x="3635" y="1"/>
                  </a:moveTo>
                  <a:cubicBezTo>
                    <a:pt x="2787" y="1"/>
                    <a:pt x="1934" y="199"/>
                    <a:pt x="1280" y="585"/>
                  </a:cubicBezTo>
                  <a:cubicBezTo>
                    <a:pt x="0" y="1319"/>
                    <a:pt x="30" y="2638"/>
                    <a:pt x="1322" y="3385"/>
                  </a:cubicBezTo>
                  <a:cubicBezTo>
                    <a:pt x="1966" y="3756"/>
                    <a:pt x="2815" y="3943"/>
                    <a:pt x="3660" y="3943"/>
                  </a:cubicBezTo>
                  <a:cubicBezTo>
                    <a:pt x="4491" y="3943"/>
                    <a:pt x="5318" y="3762"/>
                    <a:pt x="5944" y="3398"/>
                  </a:cubicBezTo>
                  <a:cubicBezTo>
                    <a:pt x="7224" y="2651"/>
                    <a:pt x="7129" y="1277"/>
                    <a:pt x="5836" y="529"/>
                  </a:cubicBezTo>
                  <a:cubicBezTo>
                    <a:pt x="5218" y="174"/>
                    <a:pt x="4428" y="1"/>
                    <a:pt x="363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3"/>
            <p:cNvSpPr/>
            <p:nvPr/>
          </p:nvSpPr>
          <p:spPr>
            <a:xfrm>
              <a:off x="5814875" y="2683850"/>
              <a:ext cx="179875" cy="94650"/>
            </a:xfrm>
            <a:custGeom>
              <a:avLst/>
              <a:gdLst/>
              <a:ahLst/>
              <a:cxnLst/>
              <a:rect l="l" t="t" r="r" b="b"/>
              <a:pathLst>
                <a:path w="7195" h="3786" extrusionOk="0">
                  <a:moveTo>
                    <a:pt x="3556" y="101"/>
                  </a:moveTo>
                  <a:cubicBezTo>
                    <a:pt x="4020" y="101"/>
                    <a:pt x="4486" y="159"/>
                    <a:pt x="4923" y="272"/>
                  </a:cubicBezTo>
                  <a:cubicBezTo>
                    <a:pt x="5373" y="393"/>
                    <a:pt x="5439" y="745"/>
                    <a:pt x="5047" y="925"/>
                  </a:cubicBezTo>
                  <a:lnTo>
                    <a:pt x="3725" y="1509"/>
                  </a:lnTo>
                  <a:lnTo>
                    <a:pt x="2788" y="706"/>
                  </a:lnTo>
                  <a:cubicBezTo>
                    <a:pt x="2517" y="462"/>
                    <a:pt x="2762" y="135"/>
                    <a:pt x="3265" y="109"/>
                  </a:cubicBezTo>
                  <a:cubicBezTo>
                    <a:pt x="3362" y="104"/>
                    <a:pt x="3459" y="101"/>
                    <a:pt x="3556" y="101"/>
                  </a:cubicBezTo>
                  <a:close/>
                  <a:moveTo>
                    <a:pt x="1852" y="506"/>
                  </a:moveTo>
                  <a:cubicBezTo>
                    <a:pt x="2120" y="506"/>
                    <a:pt x="2386" y="599"/>
                    <a:pt x="2488" y="762"/>
                  </a:cubicBezTo>
                  <a:lnTo>
                    <a:pt x="3059" y="1699"/>
                  </a:lnTo>
                  <a:lnTo>
                    <a:pt x="1388" y="1970"/>
                  </a:lnTo>
                  <a:cubicBezTo>
                    <a:pt x="1324" y="1980"/>
                    <a:pt x="1261" y="1985"/>
                    <a:pt x="1200" y="1985"/>
                  </a:cubicBezTo>
                  <a:cubicBezTo>
                    <a:pt x="801" y="1985"/>
                    <a:pt x="474" y="1770"/>
                    <a:pt x="559" y="1535"/>
                  </a:cubicBezTo>
                  <a:cubicBezTo>
                    <a:pt x="667" y="1196"/>
                    <a:pt x="951" y="883"/>
                    <a:pt x="1401" y="625"/>
                  </a:cubicBezTo>
                  <a:lnTo>
                    <a:pt x="1401" y="612"/>
                  </a:lnTo>
                  <a:cubicBezTo>
                    <a:pt x="1528" y="539"/>
                    <a:pt x="1690" y="506"/>
                    <a:pt x="1852" y="506"/>
                  </a:cubicBezTo>
                  <a:close/>
                  <a:moveTo>
                    <a:pt x="5798" y="907"/>
                  </a:moveTo>
                  <a:cubicBezTo>
                    <a:pt x="6042" y="907"/>
                    <a:pt x="6285" y="984"/>
                    <a:pt x="6405" y="1127"/>
                  </a:cubicBezTo>
                  <a:cubicBezTo>
                    <a:pt x="6650" y="1428"/>
                    <a:pt x="6744" y="1767"/>
                    <a:pt x="6692" y="2094"/>
                  </a:cubicBezTo>
                  <a:cubicBezTo>
                    <a:pt x="6652" y="2287"/>
                    <a:pt x="6356" y="2419"/>
                    <a:pt x="6037" y="2419"/>
                  </a:cubicBezTo>
                  <a:cubicBezTo>
                    <a:pt x="5909" y="2419"/>
                    <a:pt x="5777" y="2398"/>
                    <a:pt x="5657" y="2351"/>
                  </a:cubicBezTo>
                  <a:lnTo>
                    <a:pt x="4270" y="1806"/>
                  </a:lnTo>
                  <a:lnTo>
                    <a:pt x="5275" y="1059"/>
                  </a:lnTo>
                  <a:cubicBezTo>
                    <a:pt x="5409" y="956"/>
                    <a:pt x="5604" y="907"/>
                    <a:pt x="5798" y="907"/>
                  </a:cubicBezTo>
                  <a:close/>
                  <a:moveTo>
                    <a:pt x="3183" y="2133"/>
                  </a:moveTo>
                  <a:lnTo>
                    <a:pt x="3128" y="3154"/>
                  </a:lnTo>
                  <a:cubicBezTo>
                    <a:pt x="3118" y="3374"/>
                    <a:pt x="2798" y="3521"/>
                    <a:pt x="2459" y="3521"/>
                  </a:cubicBezTo>
                  <a:cubicBezTo>
                    <a:pt x="2359" y="3521"/>
                    <a:pt x="2257" y="3508"/>
                    <a:pt x="2162" y="3481"/>
                  </a:cubicBezTo>
                  <a:cubicBezTo>
                    <a:pt x="1891" y="3399"/>
                    <a:pt x="1633" y="3291"/>
                    <a:pt x="1414" y="3154"/>
                  </a:cubicBezTo>
                  <a:cubicBezTo>
                    <a:pt x="1182" y="3017"/>
                    <a:pt x="993" y="2883"/>
                    <a:pt x="856" y="2720"/>
                  </a:cubicBezTo>
                  <a:cubicBezTo>
                    <a:pt x="624" y="2475"/>
                    <a:pt x="924" y="2175"/>
                    <a:pt x="1414" y="2162"/>
                  </a:cubicBezTo>
                  <a:lnTo>
                    <a:pt x="3183" y="2133"/>
                  </a:lnTo>
                  <a:close/>
                  <a:moveTo>
                    <a:pt x="3931" y="2201"/>
                  </a:moveTo>
                  <a:lnTo>
                    <a:pt x="5550" y="2541"/>
                  </a:lnTo>
                  <a:cubicBezTo>
                    <a:pt x="5997" y="2622"/>
                    <a:pt x="6147" y="2965"/>
                    <a:pt x="5807" y="3154"/>
                  </a:cubicBezTo>
                  <a:lnTo>
                    <a:pt x="5794" y="3167"/>
                  </a:lnTo>
                  <a:cubicBezTo>
                    <a:pt x="5357" y="3425"/>
                    <a:pt x="4802" y="3588"/>
                    <a:pt x="4231" y="3644"/>
                  </a:cubicBezTo>
                  <a:cubicBezTo>
                    <a:pt x="4179" y="3651"/>
                    <a:pt x="4128" y="3655"/>
                    <a:pt x="4079" y="3655"/>
                  </a:cubicBezTo>
                  <a:cubicBezTo>
                    <a:pt x="3658" y="3655"/>
                    <a:pt x="3331" y="3410"/>
                    <a:pt x="3454" y="3167"/>
                  </a:cubicBezTo>
                  <a:lnTo>
                    <a:pt x="3931" y="2201"/>
                  </a:lnTo>
                  <a:close/>
                  <a:moveTo>
                    <a:pt x="3574" y="0"/>
                  </a:moveTo>
                  <a:cubicBezTo>
                    <a:pt x="2739" y="0"/>
                    <a:pt x="1907" y="184"/>
                    <a:pt x="1277" y="556"/>
                  </a:cubicBezTo>
                  <a:cubicBezTo>
                    <a:pt x="1" y="1291"/>
                    <a:pt x="1" y="2488"/>
                    <a:pt x="1293" y="3223"/>
                  </a:cubicBezTo>
                  <a:cubicBezTo>
                    <a:pt x="1934" y="3598"/>
                    <a:pt x="2778" y="3785"/>
                    <a:pt x="3620" y="3785"/>
                  </a:cubicBezTo>
                  <a:cubicBezTo>
                    <a:pt x="4455" y="3785"/>
                    <a:pt x="5286" y="3602"/>
                    <a:pt x="5915" y="3236"/>
                  </a:cubicBezTo>
                  <a:cubicBezTo>
                    <a:pt x="7195" y="2502"/>
                    <a:pt x="7195" y="1304"/>
                    <a:pt x="5902" y="556"/>
                  </a:cubicBezTo>
                  <a:cubicBezTo>
                    <a:pt x="5260" y="187"/>
                    <a:pt x="4415" y="0"/>
                    <a:pt x="35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a:off x="5771300" y="2648525"/>
              <a:ext cx="266950" cy="140200"/>
            </a:xfrm>
            <a:custGeom>
              <a:avLst/>
              <a:gdLst/>
              <a:ahLst/>
              <a:cxnLst/>
              <a:rect l="l" t="t" r="r" b="b"/>
              <a:pathLst>
                <a:path w="10678" h="5608" extrusionOk="0">
                  <a:moveTo>
                    <a:pt x="5303" y="636"/>
                  </a:moveTo>
                  <a:cubicBezTo>
                    <a:pt x="6271" y="636"/>
                    <a:pt x="7244" y="851"/>
                    <a:pt x="7985" y="1277"/>
                  </a:cubicBezTo>
                  <a:cubicBezTo>
                    <a:pt x="9453" y="2119"/>
                    <a:pt x="9453" y="3493"/>
                    <a:pt x="7998" y="4336"/>
                  </a:cubicBezTo>
                  <a:cubicBezTo>
                    <a:pt x="7274" y="4755"/>
                    <a:pt x="6320" y="4966"/>
                    <a:pt x="5363" y="4966"/>
                  </a:cubicBezTo>
                  <a:cubicBezTo>
                    <a:pt x="4398" y="4966"/>
                    <a:pt x="3431" y="4752"/>
                    <a:pt x="2694" y="4323"/>
                  </a:cubicBezTo>
                  <a:cubicBezTo>
                    <a:pt x="1225" y="3480"/>
                    <a:pt x="1225" y="2106"/>
                    <a:pt x="2681" y="1261"/>
                  </a:cubicBezTo>
                  <a:cubicBezTo>
                    <a:pt x="3402" y="843"/>
                    <a:pt x="4351" y="636"/>
                    <a:pt x="5303" y="636"/>
                  </a:cubicBezTo>
                  <a:close/>
                  <a:moveTo>
                    <a:pt x="5310" y="0"/>
                  </a:moveTo>
                  <a:cubicBezTo>
                    <a:pt x="4072" y="0"/>
                    <a:pt x="2836" y="272"/>
                    <a:pt x="1894" y="814"/>
                  </a:cubicBezTo>
                  <a:cubicBezTo>
                    <a:pt x="1" y="1901"/>
                    <a:pt x="17" y="3683"/>
                    <a:pt x="1920" y="4786"/>
                  </a:cubicBezTo>
                  <a:cubicBezTo>
                    <a:pt x="2877" y="5333"/>
                    <a:pt x="4131" y="5608"/>
                    <a:pt x="5381" y="5608"/>
                  </a:cubicBezTo>
                  <a:cubicBezTo>
                    <a:pt x="6616" y="5608"/>
                    <a:pt x="7848" y="5339"/>
                    <a:pt x="8788" y="4799"/>
                  </a:cubicBezTo>
                  <a:cubicBezTo>
                    <a:pt x="10677" y="3696"/>
                    <a:pt x="10664" y="1930"/>
                    <a:pt x="8761" y="827"/>
                  </a:cubicBezTo>
                  <a:cubicBezTo>
                    <a:pt x="7805" y="275"/>
                    <a:pt x="6556" y="0"/>
                    <a:pt x="531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a:off x="5771300" y="2648525"/>
              <a:ext cx="266950" cy="140200"/>
            </a:xfrm>
            <a:custGeom>
              <a:avLst/>
              <a:gdLst/>
              <a:ahLst/>
              <a:cxnLst/>
              <a:rect l="l" t="t" r="r" b="b"/>
              <a:pathLst>
                <a:path w="10678" h="5608" extrusionOk="0">
                  <a:moveTo>
                    <a:pt x="5318" y="134"/>
                  </a:moveTo>
                  <a:cubicBezTo>
                    <a:pt x="6503" y="134"/>
                    <a:pt x="7691" y="396"/>
                    <a:pt x="8598" y="921"/>
                  </a:cubicBezTo>
                  <a:cubicBezTo>
                    <a:pt x="10406" y="1969"/>
                    <a:pt x="10420" y="3657"/>
                    <a:pt x="8611" y="4688"/>
                  </a:cubicBezTo>
                  <a:cubicBezTo>
                    <a:pt x="7719" y="5209"/>
                    <a:pt x="6548" y="5467"/>
                    <a:pt x="5374" y="5467"/>
                  </a:cubicBezTo>
                  <a:cubicBezTo>
                    <a:pt x="4185" y="5467"/>
                    <a:pt x="2993" y="5202"/>
                    <a:pt x="2083" y="4675"/>
                  </a:cubicBezTo>
                  <a:cubicBezTo>
                    <a:pt x="275" y="3644"/>
                    <a:pt x="262" y="1956"/>
                    <a:pt x="2070" y="908"/>
                  </a:cubicBezTo>
                  <a:cubicBezTo>
                    <a:pt x="2965" y="393"/>
                    <a:pt x="4140" y="134"/>
                    <a:pt x="5318" y="134"/>
                  </a:cubicBezTo>
                  <a:close/>
                  <a:moveTo>
                    <a:pt x="5310" y="0"/>
                  </a:moveTo>
                  <a:cubicBezTo>
                    <a:pt x="4072" y="0"/>
                    <a:pt x="2836" y="272"/>
                    <a:pt x="1894" y="814"/>
                  </a:cubicBezTo>
                  <a:cubicBezTo>
                    <a:pt x="1" y="1901"/>
                    <a:pt x="17" y="3683"/>
                    <a:pt x="1920" y="4786"/>
                  </a:cubicBezTo>
                  <a:cubicBezTo>
                    <a:pt x="2877" y="5333"/>
                    <a:pt x="4131" y="5608"/>
                    <a:pt x="5381" y="5608"/>
                  </a:cubicBezTo>
                  <a:cubicBezTo>
                    <a:pt x="6616" y="5608"/>
                    <a:pt x="7848" y="5339"/>
                    <a:pt x="8788" y="4799"/>
                  </a:cubicBezTo>
                  <a:cubicBezTo>
                    <a:pt x="10677" y="3696"/>
                    <a:pt x="10664" y="1930"/>
                    <a:pt x="8761" y="827"/>
                  </a:cubicBezTo>
                  <a:cubicBezTo>
                    <a:pt x="7805" y="275"/>
                    <a:pt x="6556" y="0"/>
                    <a:pt x="531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a:off x="6234400" y="2906750"/>
              <a:ext cx="91175" cy="48050"/>
            </a:xfrm>
            <a:custGeom>
              <a:avLst/>
              <a:gdLst/>
              <a:ahLst/>
              <a:cxnLst/>
              <a:rect l="l" t="t" r="r" b="b"/>
              <a:pathLst>
                <a:path w="3647" h="1922" extrusionOk="0">
                  <a:moveTo>
                    <a:pt x="1805" y="380"/>
                  </a:moveTo>
                  <a:cubicBezTo>
                    <a:pt x="2067" y="380"/>
                    <a:pt x="2330" y="438"/>
                    <a:pt x="2530" y="548"/>
                  </a:cubicBezTo>
                  <a:cubicBezTo>
                    <a:pt x="2925" y="779"/>
                    <a:pt x="2925" y="1148"/>
                    <a:pt x="2530" y="1364"/>
                  </a:cubicBezTo>
                  <a:cubicBezTo>
                    <a:pt x="2340" y="1480"/>
                    <a:pt x="2086" y="1538"/>
                    <a:pt x="1829" y="1538"/>
                  </a:cubicBezTo>
                  <a:cubicBezTo>
                    <a:pt x="1573" y="1538"/>
                    <a:pt x="1314" y="1480"/>
                    <a:pt x="1116" y="1364"/>
                  </a:cubicBezTo>
                  <a:cubicBezTo>
                    <a:pt x="721" y="1148"/>
                    <a:pt x="721" y="779"/>
                    <a:pt x="1116" y="548"/>
                  </a:cubicBezTo>
                  <a:cubicBezTo>
                    <a:pt x="1304" y="434"/>
                    <a:pt x="1554" y="380"/>
                    <a:pt x="1805" y="380"/>
                  </a:cubicBezTo>
                  <a:close/>
                  <a:moveTo>
                    <a:pt x="1817" y="0"/>
                  </a:moveTo>
                  <a:cubicBezTo>
                    <a:pt x="1391" y="0"/>
                    <a:pt x="966" y="92"/>
                    <a:pt x="640" y="277"/>
                  </a:cubicBezTo>
                  <a:cubicBezTo>
                    <a:pt x="0" y="659"/>
                    <a:pt x="0" y="1256"/>
                    <a:pt x="653" y="1638"/>
                  </a:cubicBezTo>
                  <a:cubicBezTo>
                    <a:pt x="979" y="1827"/>
                    <a:pt x="1404" y="1922"/>
                    <a:pt x="1830" y="1922"/>
                  </a:cubicBezTo>
                  <a:cubicBezTo>
                    <a:pt x="2255" y="1922"/>
                    <a:pt x="2680" y="1827"/>
                    <a:pt x="3006" y="1638"/>
                  </a:cubicBezTo>
                  <a:cubicBezTo>
                    <a:pt x="3646" y="1269"/>
                    <a:pt x="3646" y="659"/>
                    <a:pt x="2993" y="277"/>
                  </a:cubicBezTo>
                  <a:cubicBezTo>
                    <a:pt x="2667" y="92"/>
                    <a:pt x="2242" y="0"/>
                    <a:pt x="181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a:off x="6030800" y="2918400"/>
              <a:ext cx="135325" cy="129275"/>
            </a:xfrm>
            <a:custGeom>
              <a:avLst/>
              <a:gdLst/>
              <a:ahLst/>
              <a:cxnLst/>
              <a:rect l="l" t="t" r="r" b="b"/>
              <a:pathLst>
                <a:path w="5413" h="5171" extrusionOk="0">
                  <a:moveTo>
                    <a:pt x="898" y="0"/>
                  </a:moveTo>
                  <a:lnTo>
                    <a:pt x="0" y="940"/>
                  </a:lnTo>
                  <a:lnTo>
                    <a:pt x="2840" y="2543"/>
                  </a:lnTo>
                  <a:lnTo>
                    <a:pt x="4309" y="4883"/>
                  </a:lnTo>
                  <a:lnTo>
                    <a:pt x="4746" y="5128"/>
                  </a:lnTo>
                  <a:lnTo>
                    <a:pt x="5412" y="5170"/>
                  </a:lnTo>
                  <a:lnTo>
                    <a:pt x="5412" y="5170"/>
                  </a:lnTo>
                  <a:lnTo>
                    <a:pt x="4162" y="2246"/>
                  </a:lnTo>
                  <a:lnTo>
                    <a:pt x="2040" y="464"/>
                  </a:lnTo>
                  <a:lnTo>
                    <a:pt x="898" y="0"/>
                  </a:lnTo>
                  <a:close/>
                </a:path>
              </a:pathLst>
            </a:custGeom>
            <a:solidFill>
              <a:srgbClr val="C4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a:off x="5733600" y="2823900"/>
              <a:ext cx="93225" cy="86025"/>
            </a:xfrm>
            <a:custGeom>
              <a:avLst/>
              <a:gdLst/>
              <a:ahLst/>
              <a:cxnLst/>
              <a:rect l="l" t="t" r="r" b="b"/>
              <a:pathLst>
                <a:path w="3729" h="3441" extrusionOk="0">
                  <a:moveTo>
                    <a:pt x="2204" y="0"/>
                  </a:moveTo>
                  <a:lnTo>
                    <a:pt x="1264" y="203"/>
                  </a:lnTo>
                  <a:lnTo>
                    <a:pt x="1" y="1156"/>
                  </a:lnTo>
                  <a:lnTo>
                    <a:pt x="95" y="3304"/>
                  </a:lnTo>
                  <a:lnTo>
                    <a:pt x="1143" y="3441"/>
                  </a:lnTo>
                  <a:lnTo>
                    <a:pt x="2096" y="2651"/>
                  </a:lnTo>
                  <a:lnTo>
                    <a:pt x="3728" y="748"/>
                  </a:lnTo>
                  <a:lnTo>
                    <a:pt x="220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a:off x="5779475" y="2901100"/>
              <a:ext cx="12250" cy="43825"/>
            </a:xfrm>
            <a:custGeom>
              <a:avLst/>
              <a:gdLst/>
              <a:ahLst/>
              <a:cxnLst/>
              <a:rect l="l" t="t" r="r" b="b"/>
              <a:pathLst>
                <a:path w="490" h="1753" extrusionOk="0">
                  <a:moveTo>
                    <a:pt x="424" y="0"/>
                  </a:moveTo>
                  <a:lnTo>
                    <a:pt x="0" y="516"/>
                  </a:lnTo>
                  <a:lnTo>
                    <a:pt x="137" y="1237"/>
                  </a:lnTo>
                  <a:lnTo>
                    <a:pt x="82" y="1701"/>
                  </a:lnTo>
                  <a:lnTo>
                    <a:pt x="180" y="1753"/>
                  </a:lnTo>
                  <a:lnTo>
                    <a:pt x="300" y="1237"/>
                  </a:lnTo>
                  <a:lnTo>
                    <a:pt x="163" y="597"/>
                  </a:lnTo>
                  <a:cubicBezTo>
                    <a:pt x="163" y="597"/>
                    <a:pt x="490" y="327"/>
                    <a:pt x="490" y="258"/>
                  </a:cubicBezTo>
                  <a:cubicBezTo>
                    <a:pt x="490" y="189"/>
                    <a:pt x="424" y="0"/>
                    <a:pt x="42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a:off x="5789025" y="2906150"/>
              <a:ext cx="16975" cy="42825"/>
            </a:xfrm>
            <a:custGeom>
              <a:avLst/>
              <a:gdLst/>
              <a:ahLst/>
              <a:cxnLst/>
              <a:rect l="l" t="t" r="r" b="b"/>
              <a:pathLst>
                <a:path w="679" h="1713" extrusionOk="0">
                  <a:moveTo>
                    <a:pt x="0" y="30"/>
                  </a:moveTo>
                  <a:cubicBezTo>
                    <a:pt x="0" y="32"/>
                    <a:pt x="0" y="34"/>
                    <a:pt x="0" y="36"/>
                  </a:cubicBezTo>
                  <a:lnTo>
                    <a:pt x="0" y="36"/>
                  </a:lnTo>
                  <a:lnTo>
                    <a:pt x="0" y="30"/>
                  </a:lnTo>
                  <a:close/>
                  <a:moveTo>
                    <a:pt x="614" y="0"/>
                  </a:moveTo>
                  <a:cubicBezTo>
                    <a:pt x="614" y="43"/>
                    <a:pt x="584" y="82"/>
                    <a:pt x="516" y="125"/>
                  </a:cubicBezTo>
                  <a:cubicBezTo>
                    <a:pt x="455" y="159"/>
                    <a:pt x="378" y="176"/>
                    <a:pt x="300" y="176"/>
                  </a:cubicBezTo>
                  <a:cubicBezTo>
                    <a:pt x="222" y="176"/>
                    <a:pt x="144" y="159"/>
                    <a:pt x="82" y="125"/>
                  </a:cubicBezTo>
                  <a:cubicBezTo>
                    <a:pt x="29" y="97"/>
                    <a:pt x="3" y="72"/>
                    <a:pt x="0" y="36"/>
                  </a:cubicBezTo>
                  <a:lnTo>
                    <a:pt x="0" y="36"/>
                  </a:lnTo>
                  <a:lnTo>
                    <a:pt x="56" y="1564"/>
                  </a:lnTo>
                  <a:cubicBezTo>
                    <a:pt x="56" y="1606"/>
                    <a:pt x="82" y="1633"/>
                    <a:pt x="150" y="1675"/>
                  </a:cubicBezTo>
                  <a:cubicBezTo>
                    <a:pt x="201" y="1700"/>
                    <a:pt x="274" y="1713"/>
                    <a:pt x="349" y="1713"/>
                  </a:cubicBezTo>
                  <a:cubicBezTo>
                    <a:pt x="433" y="1713"/>
                    <a:pt x="521" y="1696"/>
                    <a:pt x="584" y="1662"/>
                  </a:cubicBezTo>
                  <a:cubicBezTo>
                    <a:pt x="640" y="1619"/>
                    <a:pt x="679" y="1580"/>
                    <a:pt x="679" y="1538"/>
                  </a:cubicBezTo>
                  <a:lnTo>
                    <a:pt x="6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a:off x="5786325" y="2902400"/>
              <a:ext cx="20750" cy="9350"/>
            </a:xfrm>
            <a:custGeom>
              <a:avLst/>
              <a:gdLst/>
              <a:ahLst/>
              <a:cxnLst/>
              <a:rect l="l" t="t" r="r" b="b"/>
              <a:pathLst>
                <a:path w="830" h="374" extrusionOk="0">
                  <a:moveTo>
                    <a:pt x="816" y="0"/>
                  </a:moveTo>
                  <a:cubicBezTo>
                    <a:pt x="816" y="56"/>
                    <a:pt x="774" y="111"/>
                    <a:pt x="692" y="164"/>
                  </a:cubicBezTo>
                  <a:cubicBezTo>
                    <a:pt x="611" y="204"/>
                    <a:pt x="505" y="225"/>
                    <a:pt x="402" y="225"/>
                  </a:cubicBezTo>
                  <a:cubicBezTo>
                    <a:pt x="298" y="225"/>
                    <a:pt x="196" y="204"/>
                    <a:pt x="121" y="164"/>
                  </a:cubicBezTo>
                  <a:cubicBezTo>
                    <a:pt x="39" y="137"/>
                    <a:pt x="13" y="82"/>
                    <a:pt x="0" y="30"/>
                  </a:cubicBezTo>
                  <a:lnTo>
                    <a:pt x="0" y="30"/>
                  </a:lnTo>
                  <a:lnTo>
                    <a:pt x="13" y="180"/>
                  </a:lnTo>
                  <a:cubicBezTo>
                    <a:pt x="13" y="232"/>
                    <a:pt x="53" y="275"/>
                    <a:pt x="121" y="314"/>
                  </a:cubicBezTo>
                  <a:cubicBezTo>
                    <a:pt x="200" y="353"/>
                    <a:pt x="300" y="373"/>
                    <a:pt x="400" y="373"/>
                  </a:cubicBezTo>
                  <a:cubicBezTo>
                    <a:pt x="508" y="373"/>
                    <a:pt x="614" y="350"/>
                    <a:pt x="692" y="301"/>
                  </a:cubicBezTo>
                  <a:cubicBezTo>
                    <a:pt x="787" y="261"/>
                    <a:pt x="829" y="206"/>
                    <a:pt x="829" y="150"/>
                  </a:cubicBezTo>
                  <a:lnTo>
                    <a:pt x="81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a:off x="5785250" y="2897550"/>
              <a:ext cx="22475" cy="10475"/>
            </a:xfrm>
            <a:custGeom>
              <a:avLst/>
              <a:gdLst/>
              <a:ahLst/>
              <a:cxnLst/>
              <a:rect l="l" t="t" r="r" b="b"/>
              <a:pathLst>
                <a:path w="899" h="419" extrusionOk="0">
                  <a:moveTo>
                    <a:pt x="468" y="1"/>
                  </a:moveTo>
                  <a:cubicBezTo>
                    <a:pt x="359" y="1"/>
                    <a:pt x="249" y="24"/>
                    <a:pt x="164" y="74"/>
                  </a:cubicBezTo>
                  <a:cubicBezTo>
                    <a:pt x="14" y="155"/>
                    <a:pt x="1" y="292"/>
                    <a:pt x="164" y="358"/>
                  </a:cubicBezTo>
                  <a:cubicBezTo>
                    <a:pt x="239" y="398"/>
                    <a:pt x="341" y="419"/>
                    <a:pt x="445" y="419"/>
                  </a:cubicBezTo>
                  <a:cubicBezTo>
                    <a:pt x="548" y="419"/>
                    <a:pt x="654" y="398"/>
                    <a:pt x="735" y="358"/>
                  </a:cubicBezTo>
                  <a:cubicBezTo>
                    <a:pt x="898" y="263"/>
                    <a:pt x="898" y="129"/>
                    <a:pt x="748" y="61"/>
                  </a:cubicBezTo>
                  <a:cubicBezTo>
                    <a:pt x="670" y="21"/>
                    <a:pt x="569" y="1"/>
                    <a:pt x="4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a:off x="5788025" y="2852450"/>
              <a:ext cx="23775" cy="52500"/>
            </a:xfrm>
            <a:custGeom>
              <a:avLst/>
              <a:gdLst/>
              <a:ahLst/>
              <a:cxnLst/>
              <a:rect l="l" t="t" r="r" b="b"/>
              <a:pathLst>
                <a:path w="951" h="2100" extrusionOk="0">
                  <a:moveTo>
                    <a:pt x="490" y="924"/>
                  </a:moveTo>
                  <a:cubicBezTo>
                    <a:pt x="490" y="938"/>
                    <a:pt x="474" y="954"/>
                    <a:pt x="461" y="954"/>
                  </a:cubicBezTo>
                  <a:cubicBezTo>
                    <a:pt x="474" y="954"/>
                    <a:pt x="474" y="938"/>
                    <a:pt x="490" y="924"/>
                  </a:cubicBezTo>
                  <a:close/>
                  <a:moveTo>
                    <a:pt x="530" y="1"/>
                  </a:moveTo>
                  <a:cubicBezTo>
                    <a:pt x="353" y="246"/>
                    <a:pt x="148" y="530"/>
                    <a:pt x="96" y="585"/>
                  </a:cubicBezTo>
                  <a:cubicBezTo>
                    <a:pt x="14" y="667"/>
                    <a:pt x="1" y="735"/>
                    <a:pt x="40" y="1933"/>
                  </a:cubicBezTo>
                  <a:cubicBezTo>
                    <a:pt x="40" y="2060"/>
                    <a:pt x="132" y="2099"/>
                    <a:pt x="252" y="2099"/>
                  </a:cubicBezTo>
                  <a:cubicBezTo>
                    <a:pt x="271" y="2099"/>
                    <a:pt x="291" y="2098"/>
                    <a:pt x="311" y="2096"/>
                  </a:cubicBezTo>
                  <a:cubicBezTo>
                    <a:pt x="448" y="2096"/>
                    <a:pt x="572" y="2067"/>
                    <a:pt x="556" y="1917"/>
                  </a:cubicBezTo>
                  <a:cubicBezTo>
                    <a:pt x="543" y="1427"/>
                    <a:pt x="543" y="1019"/>
                    <a:pt x="543" y="872"/>
                  </a:cubicBezTo>
                  <a:cubicBezTo>
                    <a:pt x="598" y="791"/>
                    <a:pt x="719" y="627"/>
                    <a:pt x="951" y="314"/>
                  </a:cubicBezTo>
                  <a:lnTo>
                    <a:pt x="53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a:off x="5739075" y="2809950"/>
              <a:ext cx="42875" cy="79900"/>
            </a:xfrm>
            <a:custGeom>
              <a:avLst/>
              <a:gdLst/>
              <a:ahLst/>
              <a:cxnLst/>
              <a:rect l="l" t="t" r="r" b="b"/>
              <a:pathLst>
                <a:path w="1715" h="3196" extrusionOk="0">
                  <a:moveTo>
                    <a:pt x="0" y="0"/>
                  </a:moveTo>
                  <a:lnTo>
                    <a:pt x="27" y="3062"/>
                  </a:lnTo>
                  <a:lnTo>
                    <a:pt x="993" y="3196"/>
                  </a:lnTo>
                  <a:lnTo>
                    <a:pt x="1714" y="2693"/>
                  </a:lnTo>
                  <a:lnTo>
                    <a:pt x="1646" y="13"/>
                  </a:lnTo>
                  <a:lnTo>
                    <a:pt x="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a:off x="5880150" y="2816725"/>
              <a:ext cx="283925" cy="117350"/>
            </a:xfrm>
            <a:custGeom>
              <a:avLst/>
              <a:gdLst/>
              <a:ahLst/>
              <a:cxnLst/>
              <a:rect l="l" t="t" r="r" b="b"/>
              <a:pathLst>
                <a:path w="11357" h="4694" extrusionOk="0">
                  <a:moveTo>
                    <a:pt x="6637" y="0"/>
                  </a:moveTo>
                  <a:lnTo>
                    <a:pt x="899" y="1061"/>
                  </a:lnTo>
                  <a:lnTo>
                    <a:pt x="1" y="1919"/>
                  </a:lnTo>
                  <a:lnTo>
                    <a:pt x="340" y="2259"/>
                  </a:lnTo>
                  <a:lnTo>
                    <a:pt x="7221" y="4694"/>
                  </a:lnTo>
                  <a:lnTo>
                    <a:pt x="9901" y="4694"/>
                  </a:lnTo>
                  <a:lnTo>
                    <a:pt x="11357" y="3088"/>
                  </a:lnTo>
                  <a:lnTo>
                    <a:pt x="11357" y="571"/>
                  </a:lnTo>
                  <a:lnTo>
                    <a:pt x="66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a:off x="5908400" y="2726350"/>
              <a:ext cx="12925" cy="12525"/>
            </a:xfrm>
            <a:custGeom>
              <a:avLst/>
              <a:gdLst/>
              <a:ahLst/>
              <a:cxnLst/>
              <a:rect l="l" t="t" r="r" b="b"/>
              <a:pathLst>
                <a:path w="517" h="501" extrusionOk="0">
                  <a:moveTo>
                    <a:pt x="178" y="1"/>
                  </a:moveTo>
                  <a:cubicBezTo>
                    <a:pt x="71" y="1"/>
                    <a:pt x="0" y="66"/>
                    <a:pt x="0" y="175"/>
                  </a:cubicBezTo>
                  <a:cubicBezTo>
                    <a:pt x="0" y="312"/>
                    <a:pt x="121" y="449"/>
                    <a:pt x="258" y="488"/>
                  </a:cubicBezTo>
                  <a:cubicBezTo>
                    <a:pt x="288" y="497"/>
                    <a:pt x="316" y="501"/>
                    <a:pt x="342" y="501"/>
                  </a:cubicBezTo>
                  <a:cubicBezTo>
                    <a:pt x="447" y="501"/>
                    <a:pt x="516" y="435"/>
                    <a:pt x="516" y="325"/>
                  </a:cubicBezTo>
                  <a:cubicBezTo>
                    <a:pt x="516" y="188"/>
                    <a:pt x="392" y="54"/>
                    <a:pt x="258" y="12"/>
                  </a:cubicBezTo>
                  <a:cubicBezTo>
                    <a:pt x="230" y="4"/>
                    <a:pt x="203" y="1"/>
                    <a:pt x="17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a:off x="5871275" y="2727700"/>
              <a:ext cx="43600" cy="50700"/>
            </a:xfrm>
            <a:custGeom>
              <a:avLst/>
              <a:gdLst/>
              <a:ahLst/>
              <a:cxnLst/>
              <a:rect l="l" t="t" r="r" b="b"/>
              <a:pathLst>
                <a:path w="1744" h="2028" extrusionOk="0">
                  <a:moveTo>
                    <a:pt x="1524" y="0"/>
                  </a:moveTo>
                  <a:cubicBezTo>
                    <a:pt x="1485" y="39"/>
                    <a:pt x="1430" y="95"/>
                    <a:pt x="1387" y="150"/>
                  </a:cubicBezTo>
                  <a:cubicBezTo>
                    <a:pt x="1361" y="163"/>
                    <a:pt x="1335" y="189"/>
                    <a:pt x="1306" y="216"/>
                  </a:cubicBezTo>
                  <a:cubicBezTo>
                    <a:pt x="1267" y="258"/>
                    <a:pt x="1211" y="326"/>
                    <a:pt x="1159" y="366"/>
                  </a:cubicBezTo>
                  <a:cubicBezTo>
                    <a:pt x="1116" y="408"/>
                    <a:pt x="1061" y="477"/>
                    <a:pt x="1022" y="516"/>
                  </a:cubicBezTo>
                  <a:cubicBezTo>
                    <a:pt x="996" y="542"/>
                    <a:pt x="966" y="571"/>
                    <a:pt x="940" y="597"/>
                  </a:cubicBezTo>
                  <a:cubicBezTo>
                    <a:pt x="898" y="640"/>
                    <a:pt x="846" y="692"/>
                    <a:pt x="790" y="734"/>
                  </a:cubicBezTo>
                  <a:cubicBezTo>
                    <a:pt x="751" y="787"/>
                    <a:pt x="695" y="842"/>
                    <a:pt x="653" y="885"/>
                  </a:cubicBezTo>
                  <a:cubicBezTo>
                    <a:pt x="627" y="911"/>
                    <a:pt x="601" y="937"/>
                    <a:pt x="571" y="966"/>
                  </a:cubicBezTo>
                  <a:cubicBezTo>
                    <a:pt x="532" y="1005"/>
                    <a:pt x="477" y="1074"/>
                    <a:pt x="425" y="1113"/>
                  </a:cubicBezTo>
                  <a:cubicBezTo>
                    <a:pt x="382" y="1156"/>
                    <a:pt x="327" y="1211"/>
                    <a:pt x="274" y="1263"/>
                  </a:cubicBezTo>
                  <a:cubicBezTo>
                    <a:pt x="261" y="1276"/>
                    <a:pt x="232" y="1319"/>
                    <a:pt x="206" y="1332"/>
                  </a:cubicBezTo>
                  <a:cubicBezTo>
                    <a:pt x="163" y="1387"/>
                    <a:pt x="98" y="1440"/>
                    <a:pt x="56" y="1482"/>
                  </a:cubicBezTo>
                  <a:cubicBezTo>
                    <a:pt x="30" y="1521"/>
                    <a:pt x="0" y="1577"/>
                    <a:pt x="0" y="1645"/>
                  </a:cubicBezTo>
                  <a:cubicBezTo>
                    <a:pt x="0" y="1808"/>
                    <a:pt x="150" y="1972"/>
                    <a:pt x="327" y="2027"/>
                  </a:cubicBezTo>
                  <a:lnTo>
                    <a:pt x="1743" y="434"/>
                  </a:lnTo>
                  <a:cubicBezTo>
                    <a:pt x="1606" y="395"/>
                    <a:pt x="1485" y="258"/>
                    <a:pt x="1485" y="121"/>
                  </a:cubicBezTo>
                  <a:cubicBezTo>
                    <a:pt x="1485" y="69"/>
                    <a:pt x="1498" y="26"/>
                    <a:pt x="152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a:off x="5879425" y="2737575"/>
              <a:ext cx="40825" cy="41075"/>
            </a:xfrm>
            <a:custGeom>
              <a:avLst/>
              <a:gdLst/>
              <a:ahLst/>
              <a:cxnLst/>
              <a:rect l="l" t="t" r="r" b="b"/>
              <a:pathLst>
                <a:path w="1633" h="1643" extrusionOk="0">
                  <a:moveTo>
                    <a:pt x="1633" y="0"/>
                  </a:moveTo>
                  <a:lnTo>
                    <a:pt x="1633" y="0"/>
                  </a:lnTo>
                  <a:cubicBezTo>
                    <a:pt x="1595" y="28"/>
                    <a:pt x="1549" y="50"/>
                    <a:pt x="1491" y="50"/>
                  </a:cubicBezTo>
                  <a:cubicBezTo>
                    <a:pt x="1468" y="50"/>
                    <a:pt x="1444" y="46"/>
                    <a:pt x="1417" y="39"/>
                  </a:cubicBezTo>
                  <a:lnTo>
                    <a:pt x="1" y="1632"/>
                  </a:lnTo>
                  <a:cubicBezTo>
                    <a:pt x="30" y="1639"/>
                    <a:pt x="58" y="1642"/>
                    <a:pt x="85" y="1642"/>
                  </a:cubicBezTo>
                  <a:cubicBezTo>
                    <a:pt x="159" y="1642"/>
                    <a:pt x="221" y="1617"/>
                    <a:pt x="262" y="1577"/>
                  </a:cubicBezTo>
                  <a:cubicBezTo>
                    <a:pt x="709" y="1045"/>
                    <a:pt x="1172" y="516"/>
                    <a:pt x="163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a:off x="5849225" y="2787825"/>
              <a:ext cx="10550" cy="14300"/>
            </a:xfrm>
            <a:custGeom>
              <a:avLst/>
              <a:gdLst/>
              <a:ahLst/>
              <a:cxnLst/>
              <a:rect l="l" t="t" r="r" b="b"/>
              <a:pathLst>
                <a:path w="422" h="572" extrusionOk="0">
                  <a:moveTo>
                    <a:pt x="14" y="1"/>
                  </a:moveTo>
                  <a:cubicBezTo>
                    <a:pt x="14" y="43"/>
                    <a:pt x="14" y="69"/>
                    <a:pt x="1" y="112"/>
                  </a:cubicBezTo>
                  <a:lnTo>
                    <a:pt x="1" y="151"/>
                  </a:lnTo>
                  <a:cubicBezTo>
                    <a:pt x="1" y="327"/>
                    <a:pt x="164" y="520"/>
                    <a:pt x="353" y="572"/>
                  </a:cubicBezTo>
                  <a:lnTo>
                    <a:pt x="422" y="546"/>
                  </a:lnTo>
                  <a:cubicBezTo>
                    <a:pt x="203" y="477"/>
                    <a:pt x="14" y="259"/>
                    <a:pt x="14" y="56"/>
                  </a:cubicBezTo>
                  <a:lnTo>
                    <a:pt x="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a:off x="5849550" y="2763025"/>
              <a:ext cx="29900" cy="38450"/>
            </a:xfrm>
            <a:custGeom>
              <a:avLst/>
              <a:gdLst/>
              <a:ahLst/>
              <a:cxnLst/>
              <a:rect l="l" t="t" r="r" b="b"/>
              <a:pathLst>
                <a:path w="1196" h="1538" extrusionOk="0">
                  <a:moveTo>
                    <a:pt x="843" y="0"/>
                  </a:moveTo>
                  <a:lnTo>
                    <a:pt x="843" y="0"/>
                  </a:lnTo>
                  <a:cubicBezTo>
                    <a:pt x="611" y="258"/>
                    <a:pt x="298" y="598"/>
                    <a:pt x="69" y="843"/>
                  </a:cubicBezTo>
                  <a:cubicBezTo>
                    <a:pt x="27" y="898"/>
                    <a:pt x="1" y="967"/>
                    <a:pt x="1" y="1048"/>
                  </a:cubicBezTo>
                  <a:cubicBezTo>
                    <a:pt x="1" y="1251"/>
                    <a:pt x="190" y="1469"/>
                    <a:pt x="409" y="1538"/>
                  </a:cubicBezTo>
                  <a:lnTo>
                    <a:pt x="1196" y="696"/>
                  </a:lnTo>
                  <a:cubicBezTo>
                    <a:pt x="967" y="627"/>
                    <a:pt x="788" y="408"/>
                    <a:pt x="775" y="206"/>
                  </a:cubicBezTo>
                  <a:cubicBezTo>
                    <a:pt x="775" y="124"/>
                    <a:pt x="804" y="56"/>
                    <a:pt x="84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a:off x="5858050" y="2801450"/>
              <a:ext cx="6475" cy="925"/>
            </a:xfrm>
            <a:custGeom>
              <a:avLst/>
              <a:gdLst/>
              <a:ahLst/>
              <a:cxnLst/>
              <a:rect l="l" t="t" r="r" b="b"/>
              <a:pathLst>
                <a:path w="259" h="37" extrusionOk="0">
                  <a:moveTo>
                    <a:pt x="232" y="14"/>
                  </a:moveTo>
                  <a:lnTo>
                    <a:pt x="226" y="20"/>
                  </a:lnTo>
                  <a:lnTo>
                    <a:pt x="226" y="20"/>
                  </a:lnTo>
                  <a:cubicBezTo>
                    <a:pt x="237" y="18"/>
                    <a:pt x="248" y="16"/>
                    <a:pt x="258" y="14"/>
                  </a:cubicBezTo>
                  <a:close/>
                  <a:moveTo>
                    <a:pt x="69" y="1"/>
                  </a:moveTo>
                  <a:lnTo>
                    <a:pt x="0" y="27"/>
                  </a:lnTo>
                  <a:cubicBezTo>
                    <a:pt x="28" y="33"/>
                    <a:pt x="55" y="37"/>
                    <a:pt x="82" y="37"/>
                  </a:cubicBezTo>
                  <a:cubicBezTo>
                    <a:pt x="109" y="37"/>
                    <a:pt x="136" y="33"/>
                    <a:pt x="164" y="27"/>
                  </a:cubicBezTo>
                  <a:lnTo>
                    <a:pt x="219" y="27"/>
                  </a:lnTo>
                  <a:lnTo>
                    <a:pt x="226" y="20"/>
                  </a:lnTo>
                  <a:lnTo>
                    <a:pt x="226" y="20"/>
                  </a:lnTo>
                  <a:cubicBezTo>
                    <a:pt x="213" y="21"/>
                    <a:pt x="199" y="22"/>
                    <a:pt x="185" y="22"/>
                  </a:cubicBezTo>
                  <a:cubicBezTo>
                    <a:pt x="148" y="22"/>
                    <a:pt x="109" y="16"/>
                    <a:pt x="6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a:off x="5868900" y="2761150"/>
              <a:ext cx="20425" cy="19725"/>
            </a:xfrm>
            <a:custGeom>
              <a:avLst/>
              <a:gdLst/>
              <a:ahLst/>
              <a:cxnLst/>
              <a:rect l="l" t="t" r="r" b="b"/>
              <a:pathLst>
                <a:path w="817" h="789" extrusionOk="0">
                  <a:moveTo>
                    <a:pt x="314" y="87"/>
                  </a:moveTo>
                  <a:cubicBezTo>
                    <a:pt x="344" y="87"/>
                    <a:pt x="376" y="92"/>
                    <a:pt x="409" y="102"/>
                  </a:cubicBezTo>
                  <a:cubicBezTo>
                    <a:pt x="585" y="144"/>
                    <a:pt x="722" y="320"/>
                    <a:pt x="722" y="483"/>
                  </a:cubicBezTo>
                  <a:cubicBezTo>
                    <a:pt x="732" y="616"/>
                    <a:pt x="635" y="703"/>
                    <a:pt x="511" y="703"/>
                  </a:cubicBezTo>
                  <a:cubicBezTo>
                    <a:pt x="482" y="703"/>
                    <a:pt x="452" y="699"/>
                    <a:pt x="422" y="689"/>
                  </a:cubicBezTo>
                  <a:cubicBezTo>
                    <a:pt x="245" y="634"/>
                    <a:pt x="95" y="470"/>
                    <a:pt x="95" y="307"/>
                  </a:cubicBezTo>
                  <a:cubicBezTo>
                    <a:pt x="95" y="174"/>
                    <a:pt x="186" y="87"/>
                    <a:pt x="314" y="87"/>
                  </a:cubicBezTo>
                  <a:close/>
                  <a:moveTo>
                    <a:pt x="280" y="1"/>
                  </a:moveTo>
                  <a:cubicBezTo>
                    <a:pt x="115" y="1"/>
                    <a:pt x="1" y="105"/>
                    <a:pt x="1" y="281"/>
                  </a:cubicBezTo>
                  <a:cubicBezTo>
                    <a:pt x="14" y="483"/>
                    <a:pt x="193" y="702"/>
                    <a:pt x="422" y="771"/>
                  </a:cubicBezTo>
                  <a:cubicBezTo>
                    <a:pt x="462" y="783"/>
                    <a:pt x="501" y="788"/>
                    <a:pt x="538" y="788"/>
                  </a:cubicBezTo>
                  <a:cubicBezTo>
                    <a:pt x="699" y="788"/>
                    <a:pt x="817" y="677"/>
                    <a:pt x="817" y="510"/>
                  </a:cubicBezTo>
                  <a:cubicBezTo>
                    <a:pt x="817" y="307"/>
                    <a:pt x="627" y="75"/>
                    <a:pt x="409" y="20"/>
                  </a:cubicBezTo>
                  <a:cubicBezTo>
                    <a:pt x="363" y="7"/>
                    <a:pt x="320" y="1"/>
                    <a:pt x="28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a:off x="5859750" y="2778700"/>
              <a:ext cx="27850" cy="23225"/>
            </a:xfrm>
            <a:custGeom>
              <a:avLst/>
              <a:gdLst/>
              <a:ahLst/>
              <a:cxnLst/>
              <a:rect l="l" t="t" r="r" b="b"/>
              <a:pathLst>
                <a:path w="1114" h="929" extrusionOk="0">
                  <a:moveTo>
                    <a:pt x="1114" y="0"/>
                  </a:moveTo>
                  <a:cubicBezTo>
                    <a:pt x="1109" y="5"/>
                    <a:pt x="1105" y="10"/>
                    <a:pt x="1100" y="16"/>
                  </a:cubicBezTo>
                  <a:lnTo>
                    <a:pt x="1100" y="16"/>
                  </a:lnTo>
                  <a:cubicBezTo>
                    <a:pt x="1105" y="11"/>
                    <a:pt x="1110" y="6"/>
                    <a:pt x="1114" y="0"/>
                  </a:cubicBezTo>
                  <a:close/>
                  <a:moveTo>
                    <a:pt x="1100" y="16"/>
                  </a:moveTo>
                  <a:cubicBezTo>
                    <a:pt x="1055" y="62"/>
                    <a:pt x="987" y="87"/>
                    <a:pt x="909" y="87"/>
                  </a:cubicBezTo>
                  <a:cubicBezTo>
                    <a:pt x="871" y="87"/>
                    <a:pt x="830" y="81"/>
                    <a:pt x="788" y="69"/>
                  </a:cubicBezTo>
                  <a:lnTo>
                    <a:pt x="1" y="911"/>
                  </a:lnTo>
                  <a:cubicBezTo>
                    <a:pt x="42" y="923"/>
                    <a:pt x="82" y="929"/>
                    <a:pt x="121" y="929"/>
                  </a:cubicBezTo>
                  <a:cubicBezTo>
                    <a:pt x="207" y="929"/>
                    <a:pt x="284" y="899"/>
                    <a:pt x="340" y="842"/>
                  </a:cubicBezTo>
                  <a:cubicBezTo>
                    <a:pt x="568" y="602"/>
                    <a:pt x="873" y="271"/>
                    <a:pt x="1100" y="1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a:off x="5831850" y="2800800"/>
              <a:ext cx="33000" cy="30050"/>
            </a:xfrm>
            <a:custGeom>
              <a:avLst/>
              <a:gdLst/>
              <a:ahLst/>
              <a:cxnLst/>
              <a:rect l="l" t="t" r="r" b="b"/>
              <a:pathLst>
                <a:path w="1320" h="1202" extrusionOk="0">
                  <a:moveTo>
                    <a:pt x="1319" y="1"/>
                  </a:moveTo>
                  <a:cubicBezTo>
                    <a:pt x="1281" y="39"/>
                    <a:pt x="1212" y="65"/>
                    <a:pt x="1136" y="65"/>
                  </a:cubicBezTo>
                  <a:cubicBezTo>
                    <a:pt x="1107" y="65"/>
                    <a:pt x="1078" y="61"/>
                    <a:pt x="1048" y="53"/>
                  </a:cubicBezTo>
                  <a:lnTo>
                    <a:pt x="1" y="1182"/>
                  </a:lnTo>
                  <a:cubicBezTo>
                    <a:pt x="35" y="1196"/>
                    <a:pt x="70" y="1202"/>
                    <a:pt x="103" y="1202"/>
                  </a:cubicBezTo>
                  <a:cubicBezTo>
                    <a:pt x="173" y="1202"/>
                    <a:pt x="236" y="1173"/>
                    <a:pt x="272" y="1127"/>
                  </a:cubicBezTo>
                  <a:cubicBezTo>
                    <a:pt x="585" y="787"/>
                    <a:pt x="1006" y="340"/>
                    <a:pt x="131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a:off x="5770650" y="2806925"/>
              <a:ext cx="62950" cy="78525"/>
            </a:xfrm>
            <a:custGeom>
              <a:avLst/>
              <a:gdLst/>
              <a:ahLst/>
              <a:cxnLst/>
              <a:rect l="l" t="t" r="r" b="b"/>
              <a:pathLst>
                <a:path w="2518" h="3141" extrusionOk="0">
                  <a:moveTo>
                    <a:pt x="1904" y="0"/>
                  </a:moveTo>
                  <a:lnTo>
                    <a:pt x="1904" y="0"/>
                  </a:lnTo>
                  <a:cubicBezTo>
                    <a:pt x="1375" y="585"/>
                    <a:pt x="666" y="1345"/>
                    <a:pt x="125" y="1929"/>
                  </a:cubicBezTo>
                  <a:cubicBezTo>
                    <a:pt x="56" y="2011"/>
                    <a:pt x="1" y="2135"/>
                    <a:pt x="14" y="2269"/>
                  </a:cubicBezTo>
                  <a:cubicBezTo>
                    <a:pt x="14" y="2638"/>
                    <a:pt x="340" y="3020"/>
                    <a:pt x="735" y="3140"/>
                  </a:cubicBezTo>
                  <a:lnTo>
                    <a:pt x="2517" y="1208"/>
                  </a:lnTo>
                  <a:cubicBezTo>
                    <a:pt x="2122" y="1100"/>
                    <a:pt x="1796" y="705"/>
                    <a:pt x="1796" y="340"/>
                  </a:cubicBezTo>
                  <a:cubicBezTo>
                    <a:pt x="1783" y="203"/>
                    <a:pt x="1838" y="95"/>
                    <a:pt x="190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a:off x="5782900" y="2732425"/>
              <a:ext cx="131975" cy="142175"/>
            </a:xfrm>
            <a:custGeom>
              <a:avLst/>
              <a:gdLst/>
              <a:ahLst/>
              <a:cxnLst/>
              <a:rect l="l" t="t" r="r" b="b"/>
              <a:pathLst>
                <a:path w="5279" h="5687" extrusionOk="0">
                  <a:moveTo>
                    <a:pt x="5278" y="0"/>
                  </a:moveTo>
                  <a:cubicBezTo>
                    <a:pt x="5232" y="47"/>
                    <a:pt x="5183" y="100"/>
                    <a:pt x="5134" y="156"/>
                  </a:cubicBezTo>
                  <a:lnTo>
                    <a:pt x="5134" y="156"/>
                  </a:lnTo>
                  <a:cubicBezTo>
                    <a:pt x="5184" y="102"/>
                    <a:pt x="5233" y="50"/>
                    <a:pt x="5278" y="0"/>
                  </a:cubicBezTo>
                  <a:close/>
                  <a:moveTo>
                    <a:pt x="5134" y="156"/>
                  </a:moveTo>
                  <a:lnTo>
                    <a:pt x="5134" y="156"/>
                  </a:lnTo>
                  <a:cubicBezTo>
                    <a:pt x="5004" y="294"/>
                    <a:pt x="4864" y="441"/>
                    <a:pt x="4746" y="559"/>
                  </a:cubicBezTo>
                  <a:cubicBezTo>
                    <a:pt x="4665" y="640"/>
                    <a:pt x="4557" y="748"/>
                    <a:pt x="4488" y="829"/>
                  </a:cubicBezTo>
                  <a:cubicBezTo>
                    <a:pt x="4325" y="993"/>
                    <a:pt x="4123" y="1211"/>
                    <a:pt x="3960" y="1375"/>
                  </a:cubicBezTo>
                  <a:cubicBezTo>
                    <a:pt x="3796" y="1538"/>
                    <a:pt x="3591" y="1756"/>
                    <a:pt x="3427" y="1920"/>
                  </a:cubicBezTo>
                  <a:cubicBezTo>
                    <a:pt x="3346" y="2001"/>
                    <a:pt x="3251" y="2109"/>
                    <a:pt x="3170" y="2191"/>
                  </a:cubicBezTo>
                  <a:cubicBezTo>
                    <a:pt x="3006" y="2354"/>
                    <a:pt x="2801" y="2572"/>
                    <a:pt x="2638" y="2736"/>
                  </a:cubicBezTo>
                  <a:cubicBezTo>
                    <a:pt x="2474" y="2899"/>
                    <a:pt x="2272" y="3114"/>
                    <a:pt x="2109" y="3291"/>
                  </a:cubicBezTo>
                  <a:cubicBezTo>
                    <a:pt x="2027" y="3372"/>
                    <a:pt x="1933" y="3483"/>
                    <a:pt x="1851" y="3565"/>
                  </a:cubicBezTo>
                  <a:cubicBezTo>
                    <a:pt x="1688" y="3728"/>
                    <a:pt x="1482" y="3943"/>
                    <a:pt x="1319" y="4107"/>
                  </a:cubicBezTo>
                  <a:cubicBezTo>
                    <a:pt x="1156" y="4270"/>
                    <a:pt x="953" y="4488"/>
                    <a:pt x="790" y="4652"/>
                  </a:cubicBezTo>
                  <a:cubicBezTo>
                    <a:pt x="709" y="4733"/>
                    <a:pt x="614" y="4841"/>
                    <a:pt x="532" y="4923"/>
                  </a:cubicBezTo>
                  <a:cubicBezTo>
                    <a:pt x="369" y="5086"/>
                    <a:pt x="163" y="5304"/>
                    <a:pt x="0" y="5468"/>
                  </a:cubicBezTo>
                  <a:cubicBezTo>
                    <a:pt x="16" y="5452"/>
                    <a:pt x="36" y="5446"/>
                    <a:pt x="59" y="5446"/>
                  </a:cubicBezTo>
                  <a:cubicBezTo>
                    <a:pt x="75" y="5446"/>
                    <a:pt x="92" y="5449"/>
                    <a:pt x="108" y="5455"/>
                  </a:cubicBezTo>
                  <a:cubicBezTo>
                    <a:pt x="190" y="5468"/>
                    <a:pt x="245" y="5549"/>
                    <a:pt x="245" y="5618"/>
                  </a:cubicBezTo>
                  <a:cubicBezTo>
                    <a:pt x="245" y="5644"/>
                    <a:pt x="245" y="5657"/>
                    <a:pt x="232" y="5686"/>
                  </a:cubicBezTo>
                  <a:cubicBezTo>
                    <a:pt x="1156" y="4639"/>
                    <a:pt x="2083" y="3604"/>
                    <a:pt x="3006" y="2556"/>
                  </a:cubicBezTo>
                  <a:cubicBezTo>
                    <a:pt x="3509" y="1985"/>
                    <a:pt x="4012" y="1430"/>
                    <a:pt x="4514" y="859"/>
                  </a:cubicBezTo>
                  <a:cubicBezTo>
                    <a:pt x="4596" y="777"/>
                    <a:pt x="4694" y="653"/>
                    <a:pt x="4776" y="572"/>
                  </a:cubicBezTo>
                  <a:cubicBezTo>
                    <a:pt x="4881" y="455"/>
                    <a:pt x="5009" y="296"/>
                    <a:pt x="5134" y="15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a:off x="5824350" y="2785650"/>
              <a:ext cx="42200" cy="43325"/>
            </a:xfrm>
            <a:custGeom>
              <a:avLst/>
              <a:gdLst/>
              <a:ahLst/>
              <a:cxnLst/>
              <a:rect l="l" t="t" r="r" b="b"/>
              <a:pathLst>
                <a:path w="1688" h="1733" extrusionOk="0">
                  <a:moveTo>
                    <a:pt x="1226" y="1"/>
                  </a:moveTo>
                  <a:cubicBezTo>
                    <a:pt x="1154" y="1"/>
                    <a:pt x="1095" y="28"/>
                    <a:pt x="1048" y="75"/>
                  </a:cubicBezTo>
                  <a:lnTo>
                    <a:pt x="0" y="1204"/>
                  </a:lnTo>
                  <a:cubicBezTo>
                    <a:pt x="47" y="1157"/>
                    <a:pt x="106" y="1130"/>
                    <a:pt x="178" y="1130"/>
                  </a:cubicBezTo>
                  <a:cubicBezTo>
                    <a:pt x="212" y="1130"/>
                    <a:pt x="248" y="1136"/>
                    <a:pt x="288" y="1148"/>
                  </a:cubicBezTo>
                  <a:cubicBezTo>
                    <a:pt x="477" y="1204"/>
                    <a:pt x="627" y="1393"/>
                    <a:pt x="627" y="1570"/>
                  </a:cubicBezTo>
                  <a:cubicBezTo>
                    <a:pt x="638" y="1626"/>
                    <a:pt x="622" y="1673"/>
                    <a:pt x="593" y="1710"/>
                  </a:cubicBezTo>
                  <a:lnTo>
                    <a:pt x="593" y="1710"/>
                  </a:lnTo>
                  <a:lnTo>
                    <a:pt x="1619" y="607"/>
                  </a:lnTo>
                  <a:cubicBezTo>
                    <a:pt x="1662" y="564"/>
                    <a:pt x="1688" y="509"/>
                    <a:pt x="1688" y="443"/>
                  </a:cubicBezTo>
                  <a:cubicBezTo>
                    <a:pt x="1675" y="251"/>
                    <a:pt x="1525" y="75"/>
                    <a:pt x="1335" y="19"/>
                  </a:cubicBezTo>
                  <a:cubicBezTo>
                    <a:pt x="1296" y="7"/>
                    <a:pt x="1260" y="1"/>
                    <a:pt x="1226" y="1"/>
                  </a:cubicBezTo>
                  <a:close/>
                  <a:moveTo>
                    <a:pt x="593" y="1710"/>
                  </a:moveTo>
                  <a:lnTo>
                    <a:pt x="572" y="1733"/>
                  </a:lnTo>
                  <a:cubicBezTo>
                    <a:pt x="579" y="1726"/>
                    <a:pt x="587" y="1718"/>
                    <a:pt x="593" y="171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a:off x="5815275" y="2803425"/>
              <a:ext cx="35625" cy="34475"/>
            </a:xfrm>
            <a:custGeom>
              <a:avLst/>
              <a:gdLst/>
              <a:ahLst/>
              <a:cxnLst/>
              <a:rect l="l" t="t" r="r" b="b"/>
              <a:pathLst>
                <a:path w="1425" h="1379" extrusionOk="0">
                  <a:moveTo>
                    <a:pt x="500" y="1"/>
                  </a:moveTo>
                  <a:cubicBezTo>
                    <a:pt x="208" y="1"/>
                    <a:pt x="0" y="189"/>
                    <a:pt x="11" y="480"/>
                  </a:cubicBezTo>
                  <a:cubicBezTo>
                    <a:pt x="11" y="682"/>
                    <a:pt x="106" y="875"/>
                    <a:pt x="243" y="1038"/>
                  </a:cubicBezTo>
                  <a:cubicBezTo>
                    <a:pt x="298" y="983"/>
                    <a:pt x="337" y="940"/>
                    <a:pt x="393" y="888"/>
                  </a:cubicBezTo>
                  <a:cubicBezTo>
                    <a:pt x="337" y="819"/>
                    <a:pt x="311" y="738"/>
                    <a:pt x="311" y="656"/>
                  </a:cubicBezTo>
                  <a:cubicBezTo>
                    <a:pt x="311" y="513"/>
                    <a:pt x="411" y="423"/>
                    <a:pt x="550" y="423"/>
                  </a:cubicBezTo>
                  <a:cubicBezTo>
                    <a:pt x="582" y="423"/>
                    <a:pt x="615" y="428"/>
                    <a:pt x="651" y="437"/>
                  </a:cubicBezTo>
                  <a:cubicBezTo>
                    <a:pt x="690" y="451"/>
                    <a:pt x="732" y="467"/>
                    <a:pt x="771" y="493"/>
                  </a:cubicBezTo>
                  <a:cubicBezTo>
                    <a:pt x="788" y="480"/>
                    <a:pt x="801" y="467"/>
                    <a:pt x="814" y="451"/>
                  </a:cubicBezTo>
                  <a:cubicBezTo>
                    <a:pt x="882" y="369"/>
                    <a:pt x="964" y="287"/>
                    <a:pt x="1046" y="206"/>
                  </a:cubicBezTo>
                  <a:cubicBezTo>
                    <a:pt x="935" y="124"/>
                    <a:pt x="827" y="72"/>
                    <a:pt x="706" y="29"/>
                  </a:cubicBezTo>
                  <a:cubicBezTo>
                    <a:pt x="634" y="10"/>
                    <a:pt x="565" y="1"/>
                    <a:pt x="500" y="1"/>
                  </a:cubicBezTo>
                  <a:close/>
                  <a:moveTo>
                    <a:pt x="1166" y="330"/>
                  </a:moveTo>
                  <a:cubicBezTo>
                    <a:pt x="1085" y="424"/>
                    <a:pt x="990" y="519"/>
                    <a:pt x="908" y="614"/>
                  </a:cubicBezTo>
                  <a:cubicBezTo>
                    <a:pt x="964" y="695"/>
                    <a:pt x="990" y="777"/>
                    <a:pt x="990" y="859"/>
                  </a:cubicBezTo>
                  <a:cubicBezTo>
                    <a:pt x="1001" y="1003"/>
                    <a:pt x="905" y="1093"/>
                    <a:pt x="768" y="1093"/>
                  </a:cubicBezTo>
                  <a:cubicBezTo>
                    <a:pt x="735" y="1093"/>
                    <a:pt x="700" y="1088"/>
                    <a:pt x="664" y="1077"/>
                  </a:cubicBezTo>
                  <a:cubicBezTo>
                    <a:pt x="624" y="1064"/>
                    <a:pt x="582" y="1051"/>
                    <a:pt x="543" y="1022"/>
                  </a:cubicBezTo>
                  <a:cubicBezTo>
                    <a:pt x="500" y="1077"/>
                    <a:pt x="445" y="1133"/>
                    <a:pt x="406" y="1185"/>
                  </a:cubicBezTo>
                  <a:cubicBezTo>
                    <a:pt x="500" y="1253"/>
                    <a:pt x="608" y="1322"/>
                    <a:pt x="732" y="1348"/>
                  </a:cubicBezTo>
                  <a:cubicBezTo>
                    <a:pt x="803" y="1369"/>
                    <a:pt x="871" y="1378"/>
                    <a:pt x="935" y="1378"/>
                  </a:cubicBezTo>
                  <a:cubicBezTo>
                    <a:pt x="1218" y="1378"/>
                    <a:pt x="1424" y="1188"/>
                    <a:pt x="1424" y="901"/>
                  </a:cubicBezTo>
                  <a:cubicBezTo>
                    <a:pt x="1411" y="695"/>
                    <a:pt x="1316" y="493"/>
                    <a:pt x="1166" y="33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a:off x="5849550" y="2782200"/>
              <a:ext cx="20425" cy="19600"/>
            </a:xfrm>
            <a:custGeom>
              <a:avLst/>
              <a:gdLst/>
              <a:ahLst/>
              <a:cxnLst/>
              <a:rect l="l" t="t" r="r" b="b"/>
              <a:pathLst>
                <a:path w="817" h="784" extrusionOk="0">
                  <a:moveTo>
                    <a:pt x="266" y="1"/>
                  </a:moveTo>
                  <a:cubicBezTo>
                    <a:pt x="124" y="1"/>
                    <a:pt x="21" y="89"/>
                    <a:pt x="1" y="226"/>
                  </a:cubicBezTo>
                  <a:lnTo>
                    <a:pt x="1" y="255"/>
                  </a:lnTo>
                  <a:lnTo>
                    <a:pt x="40" y="213"/>
                  </a:lnTo>
                  <a:lnTo>
                    <a:pt x="53" y="200"/>
                  </a:lnTo>
                  <a:lnTo>
                    <a:pt x="69" y="186"/>
                  </a:lnTo>
                  <a:lnTo>
                    <a:pt x="83" y="173"/>
                  </a:lnTo>
                  <a:lnTo>
                    <a:pt x="96" y="173"/>
                  </a:lnTo>
                  <a:lnTo>
                    <a:pt x="109" y="157"/>
                  </a:lnTo>
                  <a:lnTo>
                    <a:pt x="135" y="157"/>
                  </a:lnTo>
                  <a:lnTo>
                    <a:pt x="151" y="144"/>
                  </a:lnTo>
                  <a:lnTo>
                    <a:pt x="203" y="144"/>
                  </a:lnTo>
                  <a:lnTo>
                    <a:pt x="216" y="131"/>
                  </a:lnTo>
                  <a:lnTo>
                    <a:pt x="233" y="144"/>
                  </a:lnTo>
                  <a:lnTo>
                    <a:pt x="298" y="144"/>
                  </a:lnTo>
                  <a:cubicBezTo>
                    <a:pt x="314" y="144"/>
                    <a:pt x="314" y="144"/>
                    <a:pt x="327" y="157"/>
                  </a:cubicBezTo>
                  <a:cubicBezTo>
                    <a:pt x="517" y="213"/>
                    <a:pt x="667" y="389"/>
                    <a:pt x="680" y="581"/>
                  </a:cubicBezTo>
                  <a:lnTo>
                    <a:pt x="680" y="594"/>
                  </a:lnTo>
                  <a:lnTo>
                    <a:pt x="680" y="608"/>
                  </a:lnTo>
                  <a:cubicBezTo>
                    <a:pt x="667" y="608"/>
                    <a:pt x="667" y="621"/>
                    <a:pt x="667" y="621"/>
                  </a:cubicBezTo>
                  <a:lnTo>
                    <a:pt x="667" y="634"/>
                  </a:lnTo>
                  <a:lnTo>
                    <a:pt x="667" y="647"/>
                  </a:lnTo>
                  <a:lnTo>
                    <a:pt x="667" y="663"/>
                  </a:lnTo>
                  <a:lnTo>
                    <a:pt x="654" y="676"/>
                  </a:lnTo>
                  <a:lnTo>
                    <a:pt x="654" y="689"/>
                  </a:lnTo>
                  <a:lnTo>
                    <a:pt x="641" y="702"/>
                  </a:lnTo>
                  <a:lnTo>
                    <a:pt x="641" y="715"/>
                  </a:lnTo>
                  <a:lnTo>
                    <a:pt x="624" y="728"/>
                  </a:lnTo>
                  <a:lnTo>
                    <a:pt x="611" y="745"/>
                  </a:lnTo>
                  <a:lnTo>
                    <a:pt x="572" y="784"/>
                  </a:lnTo>
                  <a:lnTo>
                    <a:pt x="598" y="784"/>
                  </a:lnTo>
                  <a:cubicBezTo>
                    <a:pt x="735" y="758"/>
                    <a:pt x="817" y="663"/>
                    <a:pt x="817" y="513"/>
                  </a:cubicBezTo>
                  <a:cubicBezTo>
                    <a:pt x="804" y="307"/>
                    <a:pt x="624" y="76"/>
                    <a:pt x="396" y="23"/>
                  </a:cubicBezTo>
                  <a:cubicBezTo>
                    <a:pt x="350" y="8"/>
                    <a:pt x="307" y="1"/>
                    <a:pt x="26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a:off x="5782250" y="2732425"/>
              <a:ext cx="132625" cy="142500"/>
            </a:xfrm>
            <a:custGeom>
              <a:avLst/>
              <a:gdLst/>
              <a:ahLst/>
              <a:cxnLst/>
              <a:rect l="l" t="t" r="r" b="b"/>
              <a:pathLst>
                <a:path w="5305" h="5700" extrusionOk="0">
                  <a:moveTo>
                    <a:pt x="5304" y="0"/>
                  </a:moveTo>
                  <a:lnTo>
                    <a:pt x="5231" y="84"/>
                  </a:lnTo>
                  <a:lnTo>
                    <a:pt x="5231" y="84"/>
                  </a:lnTo>
                  <a:cubicBezTo>
                    <a:pt x="5256" y="59"/>
                    <a:pt x="5280" y="32"/>
                    <a:pt x="5304" y="0"/>
                  </a:cubicBezTo>
                  <a:close/>
                  <a:moveTo>
                    <a:pt x="5231" y="84"/>
                  </a:moveTo>
                  <a:lnTo>
                    <a:pt x="5231" y="84"/>
                  </a:lnTo>
                  <a:cubicBezTo>
                    <a:pt x="5211" y="102"/>
                    <a:pt x="5191" y="119"/>
                    <a:pt x="5167" y="137"/>
                  </a:cubicBezTo>
                  <a:cubicBezTo>
                    <a:pt x="5099" y="219"/>
                    <a:pt x="5030" y="301"/>
                    <a:pt x="4978" y="369"/>
                  </a:cubicBezTo>
                  <a:lnTo>
                    <a:pt x="5231" y="84"/>
                  </a:lnTo>
                  <a:close/>
                  <a:moveTo>
                    <a:pt x="85" y="5446"/>
                  </a:moveTo>
                  <a:cubicBezTo>
                    <a:pt x="62" y="5446"/>
                    <a:pt x="42" y="5452"/>
                    <a:pt x="26" y="5468"/>
                  </a:cubicBezTo>
                  <a:cubicBezTo>
                    <a:pt x="13" y="5481"/>
                    <a:pt x="0" y="5510"/>
                    <a:pt x="0" y="5536"/>
                  </a:cubicBezTo>
                  <a:cubicBezTo>
                    <a:pt x="0" y="5605"/>
                    <a:pt x="69" y="5686"/>
                    <a:pt x="134" y="5699"/>
                  </a:cubicBezTo>
                  <a:lnTo>
                    <a:pt x="258" y="5562"/>
                  </a:lnTo>
                  <a:cubicBezTo>
                    <a:pt x="245" y="5510"/>
                    <a:pt x="189" y="5468"/>
                    <a:pt x="134" y="5455"/>
                  </a:cubicBezTo>
                  <a:cubicBezTo>
                    <a:pt x="118" y="5449"/>
                    <a:pt x="101" y="5446"/>
                    <a:pt x="85" y="544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a:off x="5876400" y="2726300"/>
              <a:ext cx="44925" cy="46625"/>
            </a:xfrm>
            <a:custGeom>
              <a:avLst/>
              <a:gdLst/>
              <a:ahLst/>
              <a:cxnLst/>
              <a:rect l="l" t="t" r="r" b="b"/>
              <a:pathLst>
                <a:path w="1797" h="1865" extrusionOk="0">
                  <a:moveTo>
                    <a:pt x="1453" y="1"/>
                  </a:moveTo>
                  <a:cubicBezTo>
                    <a:pt x="1400" y="1"/>
                    <a:pt x="1357" y="19"/>
                    <a:pt x="1319" y="56"/>
                  </a:cubicBezTo>
                  <a:cubicBezTo>
                    <a:pt x="1280" y="95"/>
                    <a:pt x="1225" y="151"/>
                    <a:pt x="1182" y="206"/>
                  </a:cubicBezTo>
                  <a:cubicBezTo>
                    <a:pt x="1156" y="219"/>
                    <a:pt x="1130" y="245"/>
                    <a:pt x="1101" y="272"/>
                  </a:cubicBezTo>
                  <a:cubicBezTo>
                    <a:pt x="1062" y="314"/>
                    <a:pt x="1006" y="382"/>
                    <a:pt x="954" y="422"/>
                  </a:cubicBezTo>
                  <a:cubicBezTo>
                    <a:pt x="911" y="464"/>
                    <a:pt x="856" y="533"/>
                    <a:pt x="817" y="572"/>
                  </a:cubicBezTo>
                  <a:cubicBezTo>
                    <a:pt x="791" y="598"/>
                    <a:pt x="761" y="627"/>
                    <a:pt x="735" y="653"/>
                  </a:cubicBezTo>
                  <a:cubicBezTo>
                    <a:pt x="693" y="696"/>
                    <a:pt x="641" y="748"/>
                    <a:pt x="585" y="790"/>
                  </a:cubicBezTo>
                  <a:cubicBezTo>
                    <a:pt x="546" y="843"/>
                    <a:pt x="490" y="898"/>
                    <a:pt x="448" y="941"/>
                  </a:cubicBezTo>
                  <a:cubicBezTo>
                    <a:pt x="422" y="967"/>
                    <a:pt x="396" y="993"/>
                    <a:pt x="366" y="1022"/>
                  </a:cubicBezTo>
                  <a:cubicBezTo>
                    <a:pt x="327" y="1061"/>
                    <a:pt x="272" y="1130"/>
                    <a:pt x="220" y="1169"/>
                  </a:cubicBezTo>
                  <a:cubicBezTo>
                    <a:pt x="177" y="1212"/>
                    <a:pt x="122" y="1267"/>
                    <a:pt x="69" y="1319"/>
                  </a:cubicBezTo>
                  <a:cubicBezTo>
                    <a:pt x="56" y="1332"/>
                    <a:pt x="27" y="1375"/>
                    <a:pt x="1" y="1388"/>
                  </a:cubicBezTo>
                  <a:cubicBezTo>
                    <a:pt x="27" y="1388"/>
                    <a:pt x="69" y="1401"/>
                    <a:pt x="109" y="1414"/>
                  </a:cubicBezTo>
                  <a:cubicBezTo>
                    <a:pt x="314" y="1469"/>
                    <a:pt x="490" y="1675"/>
                    <a:pt x="517" y="1864"/>
                  </a:cubicBezTo>
                  <a:cubicBezTo>
                    <a:pt x="693" y="1659"/>
                    <a:pt x="885" y="1443"/>
                    <a:pt x="1062" y="1238"/>
                  </a:cubicBezTo>
                  <a:cubicBezTo>
                    <a:pt x="1293" y="967"/>
                    <a:pt x="1525" y="709"/>
                    <a:pt x="1754" y="451"/>
                  </a:cubicBezTo>
                  <a:cubicBezTo>
                    <a:pt x="1783" y="422"/>
                    <a:pt x="1796" y="382"/>
                    <a:pt x="1796" y="327"/>
                  </a:cubicBezTo>
                  <a:cubicBezTo>
                    <a:pt x="1796" y="190"/>
                    <a:pt x="1672" y="56"/>
                    <a:pt x="1538" y="14"/>
                  </a:cubicBezTo>
                  <a:cubicBezTo>
                    <a:pt x="1507" y="5"/>
                    <a:pt x="1479" y="1"/>
                    <a:pt x="14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3"/>
            <p:cNvSpPr/>
            <p:nvPr/>
          </p:nvSpPr>
          <p:spPr>
            <a:xfrm>
              <a:off x="5789025" y="2834425"/>
              <a:ext cx="58850" cy="51750"/>
            </a:xfrm>
            <a:custGeom>
              <a:avLst/>
              <a:gdLst/>
              <a:ahLst/>
              <a:cxnLst/>
              <a:rect l="l" t="t" r="r" b="b"/>
              <a:pathLst>
                <a:path w="2354" h="2070" extrusionOk="0">
                  <a:moveTo>
                    <a:pt x="2353" y="0"/>
                  </a:moveTo>
                  <a:cubicBezTo>
                    <a:pt x="2267" y="87"/>
                    <a:pt x="2136" y="139"/>
                    <a:pt x="1986" y="139"/>
                  </a:cubicBezTo>
                  <a:cubicBezTo>
                    <a:pt x="1921" y="139"/>
                    <a:pt x="1852" y="129"/>
                    <a:pt x="1782" y="108"/>
                  </a:cubicBezTo>
                  <a:lnTo>
                    <a:pt x="0" y="2040"/>
                  </a:lnTo>
                  <a:cubicBezTo>
                    <a:pt x="68" y="2060"/>
                    <a:pt x="134" y="2070"/>
                    <a:pt x="198" y="2070"/>
                  </a:cubicBezTo>
                  <a:cubicBezTo>
                    <a:pt x="351" y="2070"/>
                    <a:pt x="486" y="2014"/>
                    <a:pt x="571" y="1920"/>
                  </a:cubicBezTo>
                  <a:cubicBezTo>
                    <a:pt x="1103" y="1348"/>
                    <a:pt x="1821" y="572"/>
                    <a:pt x="235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3"/>
            <p:cNvSpPr/>
            <p:nvPr/>
          </p:nvSpPr>
          <p:spPr>
            <a:xfrm>
              <a:off x="5770725" y="2851375"/>
              <a:ext cx="35700" cy="34800"/>
            </a:xfrm>
            <a:custGeom>
              <a:avLst/>
              <a:gdLst/>
              <a:ahLst/>
              <a:cxnLst/>
              <a:rect l="l" t="t" r="r" b="b"/>
              <a:pathLst>
                <a:path w="1428" h="1392" extrusionOk="0">
                  <a:moveTo>
                    <a:pt x="554" y="688"/>
                  </a:moveTo>
                  <a:cubicBezTo>
                    <a:pt x="567" y="688"/>
                    <a:pt x="581" y="691"/>
                    <a:pt x="595" y="697"/>
                  </a:cubicBezTo>
                  <a:cubicBezTo>
                    <a:pt x="677" y="710"/>
                    <a:pt x="732" y="791"/>
                    <a:pt x="732" y="860"/>
                  </a:cubicBezTo>
                  <a:cubicBezTo>
                    <a:pt x="732" y="914"/>
                    <a:pt x="698" y="950"/>
                    <a:pt x="643" y="950"/>
                  </a:cubicBezTo>
                  <a:cubicBezTo>
                    <a:pt x="628" y="950"/>
                    <a:pt x="612" y="947"/>
                    <a:pt x="595" y="941"/>
                  </a:cubicBezTo>
                  <a:lnTo>
                    <a:pt x="595" y="941"/>
                  </a:lnTo>
                  <a:lnTo>
                    <a:pt x="595" y="941"/>
                  </a:lnTo>
                  <a:cubicBezTo>
                    <a:pt x="530" y="928"/>
                    <a:pt x="461" y="847"/>
                    <a:pt x="461" y="778"/>
                  </a:cubicBezTo>
                  <a:cubicBezTo>
                    <a:pt x="461" y="724"/>
                    <a:pt x="504" y="688"/>
                    <a:pt x="554" y="688"/>
                  </a:cubicBezTo>
                  <a:close/>
                  <a:moveTo>
                    <a:pt x="498" y="1"/>
                  </a:moveTo>
                  <a:cubicBezTo>
                    <a:pt x="207" y="1"/>
                    <a:pt x="0" y="192"/>
                    <a:pt x="11" y="491"/>
                  </a:cubicBezTo>
                  <a:cubicBezTo>
                    <a:pt x="11" y="860"/>
                    <a:pt x="337" y="1242"/>
                    <a:pt x="732" y="1362"/>
                  </a:cubicBezTo>
                  <a:cubicBezTo>
                    <a:pt x="801" y="1382"/>
                    <a:pt x="868" y="1391"/>
                    <a:pt x="932" y="1391"/>
                  </a:cubicBezTo>
                  <a:cubicBezTo>
                    <a:pt x="1217" y="1391"/>
                    <a:pt x="1427" y="1201"/>
                    <a:pt x="1427" y="899"/>
                  </a:cubicBezTo>
                  <a:cubicBezTo>
                    <a:pt x="1411" y="533"/>
                    <a:pt x="1085" y="151"/>
                    <a:pt x="706" y="31"/>
                  </a:cubicBezTo>
                  <a:cubicBezTo>
                    <a:pt x="633" y="10"/>
                    <a:pt x="564" y="1"/>
                    <a:pt x="4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3"/>
            <p:cNvSpPr/>
            <p:nvPr/>
          </p:nvSpPr>
          <p:spPr>
            <a:xfrm>
              <a:off x="5773750" y="2803400"/>
              <a:ext cx="77150" cy="79025"/>
            </a:xfrm>
            <a:custGeom>
              <a:avLst/>
              <a:gdLst/>
              <a:ahLst/>
              <a:cxnLst/>
              <a:rect l="l" t="t" r="r" b="b"/>
              <a:pathLst>
                <a:path w="3086" h="3161" extrusionOk="0">
                  <a:moveTo>
                    <a:pt x="2161" y="1"/>
                  </a:moveTo>
                  <a:cubicBezTo>
                    <a:pt x="2007" y="1"/>
                    <a:pt x="1876" y="54"/>
                    <a:pt x="1780" y="141"/>
                  </a:cubicBezTo>
                  <a:lnTo>
                    <a:pt x="1" y="2070"/>
                  </a:lnTo>
                  <a:cubicBezTo>
                    <a:pt x="95" y="1976"/>
                    <a:pt x="226" y="1920"/>
                    <a:pt x="381" y="1920"/>
                  </a:cubicBezTo>
                  <a:cubicBezTo>
                    <a:pt x="445" y="1920"/>
                    <a:pt x="513" y="1930"/>
                    <a:pt x="585" y="1950"/>
                  </a:cubicBezTo>
                  <a:cubicBezTo>
                    <a:pt x="964" y="2070"/>
                    <a:pt x="1290" y="2452"/>
                    <a:pt x="1306" y="2818"/>
                  </a:cubicBezTo>
                  <a:cubicBezTo>
                    <a:pt x="1306" y="2945"/>
                    <a:pt x="1270" y="3060"/>
                    <a:pt x="1200" y="3142"/>
                  </a:cubicBezTo>
                  <a:lnTo>
                    <a:pt x="1200" y="3142"/>
                  </a:lnTo>
                  <a:lnTo>
                    <a:pt x="2964" y="1241"/>
                  </a:lnTo>
                  <a:cubicBezTo>
                    <a:pt x="3046" y="1147"/>
                    <a:pt x="3085" y="1039"/>
                    <a:pt x="3085" y="902"/>
                  </a:cubicBezTo>
                  <a:cubicBezTo>
                    <a:pt x="3072" y="533"/>
                    <a:pt x="2759" y="141"/>
                    <a:pt x="2367" y="30"/>
                  </a:cubicBezTo>
                  <a:cubicBezTo>
                    <a:pt x="2295" y="10"/>
                    <a:pt x="2226" y="1"/>
                    <a:pt x="2161" y="1"/>
                  </a:cubicBezTo>
                  <a:close/>
                  <a:moveTo>
                    <a:pt x="1200" y="3142"/>
                  </a:moveTo>
                  <a:lnTo>
                    <a:pt x="1182" y="3161"/>
                  </a:lnTo>
                  <a:cubicBezTo>
                    <a:pt x="1188" y="3155"/>
                    <a:pt x="1194" y="3148"/>
                    <a:pt x="1200" y="3142"/>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3"/>
            <p:cNvSpPr/>
            <p:nvPr/>
          </p:nvSpPr>
          <p:spPr>
            <a:xfrm>
              <a:off x="5817250" y="2849775"/>
              <a:ext cx="232250" cy="101600"/>
            </a:xfrm>
            <a:custGeom>
              <a:avLst/>
              <a:gdLst/>
              <a:ahLst/>
              <a:cxnLst/>
              <a:rect l="l" t="t" r="r" b="b"/>
              <a:pathLst>
                <a:path w="9290" h="4064" extrusionOk="0">
                  <a:moveTo>
                    <a:pt x="1577" y="0"/>
                  </a:moveTo>
                  <a:lnTo>
                    <a:pt x="0" y="1332"/>
                  </a:lnTo>
                  <a:lnTo>
                    <a:pt x="885" y="2543"/>
                  </a:lnTo>
                  <a:cubicBezTo>
                    <a:pt x="885" y="2543"/>
                    <a:pt x="1035" y="2611"/>
                    <a:pt x="1251" y="2706"/>
                  </a:cubicBezTo>
                  <a:cubicBezTo>
                    <a:pt x="1809" y="2964"/>
                    <a:pt x="2830" y="3427"/>
                    <a:pt x="3428" y="3656"/>
                  </a:cubicBezTo>
                  <a:cubicBezTo>
                    <a:pt x="3630" y="3737"/>
                    <a:pt x="3793" y="3793"/>
                    <a:pt x="3849" y="3806"/>
                  </a:cubicBezTo>
                  <a:cubicBezTo>
                    <a:pt x="4120" y="3819"/>
                    <a:pt x="7615" y="4064"/>
                    <a:pt x="7615" y="4064"/>
                  </a:cubicBezTo>
                  <a:lnTo>
                    <a:pt x="8337" y="3656"/>
                  </a:lnTo>
                  <a:lnTo>
                    <a:pt x="9290" y="2663"/>
                  </a:lnTo>
                  <a:lnTo>
                    <a:pt x="8663" y="2311"/>
                  </a:lnTo>
                  <a:lnTo>
                    <a:pt x="2896" y="215"/>
                  </a:lnTo>
                  <a:lnTo>
                    <a:pt x="1577" y="0"/>
                  </a:lnTo>
                  <a:close/>
                </a:path>
              </a:pathLst>
            </a:custGeom>
            <a:solidFill>
              <a:srgbClr val="E6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3"/>
            <p:cNvSpPr/>
            <p:nvPr/>
          </p:nvSpPr>
          <p:spPr>
            <a:xfrm>
              <a:off x="5839350" y="2853100"/>
              <a:ext cx="74125" cy="91825"/>
            </a:xfrm>
            <a:custGeom>
              <a:avLst/>
              <a:gdLst/>
              <a:ahLst/>
              <a:cxnLst/>
              <a:rect l="l" t="t" r="r" b="b"/>
              <a:pathLst>
                <a:path w="2965" h="3673" extrusionOk="0">
                  <a:moveTo>
                    <a:pt x="1" y="1"/>
                  </a:moveTo>
                  <a:lnTo>
                    <a:pt x="1" y="2410"/>
                  </a:lnTo>
                  <a:lnTo>
                    <a:pt x="298" y="2641"/>
                  </a:lnTo>
                  <a:lnTo>
                    <a:pt x="925" y="3063"/>
                  </a:lnTo>
                  <a:lnTo>
                    <a:pt x="2012" y="3523"/>
                  </a:lnTo>
                  <a:lnTo>
                    <a:pt x="2664" y="3660"/>
                  </a:lnTo>
                  <a:lnTo>
                    <a:pt x="2965" y="3673"/>
                  </a:lnTo>
                  <a:lnTo>
                    <a:pt x="2965" y="1267"/>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3"/>
            <p:cNvSpPr/>
            <p:nvPr/>
          </p:nvSpPr>
          <p:spPr>
            <a:xfrm>
              <a:off x="5913450" y="2884775"/>
              <a:ext cx="94200" cy="66600"/>
            </a:xfrm>
            <a:custGeom>
              <a:avLst/>
              <a:gdLst/>
              <a:ahLst/>
              <a:cxnLst/>
              <a:rect l="l" t="t" r="r" b="b"/>
              <a:pathLst>
                <a:path w="3768" h="2664" extrusionOk="0">
                  <a:moveTo>
                    <a:pt x="1" y="0"/>
                  </a:moveTo>
                  <a:lnTo>
                    <a:pt x="1" y="2406"/>
                  </a:lnTo>
                  <a:lnTo>
                    <a:pt x="3767" y="2664"/>
                  </a:lnTo>
                  <a:lnTo>
                    <a:pt x="3767" y="258"/>
                  </a:lnTo>
                  <a:lnTo>
                    <a:pt x="1"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3"/>
            <p:cNvSpPr/>
            <p:nvPr/>
          </p:nvSpPr>
          <p:spPr>
            <a:xfrm>
              <a:off x="6007625" y="2881025"/>
              <a:ext cx="18050" cy="70350"/>
            </a:xfrm>
            <a:custGeom>
              <a:avLst/>
              <a:gdLst/>
              <a:ahLst/>
              <a:cxnLst/>
              <a:rect l="l" t="t" r="r" b="b"/>
              <a:pathLst>
                <a:path w="722" h="2814" extrusionOk="0">
                  <a:moveTo>
                    <a:pt x="722" y="0"/>
                  </a:moveTo>
                  <a:lnTo>
                    <a:pt x="0" y="408"/>
                  </a:lnTo>
                  <a:lnTo>
                    <a:pt x="0" y="2814"/>
                  </a:lnTo>
                  <a:lnTo>
                    <a:pt x="722" y="2406"/>
                  </a:lnTo>
                  <a:lnTo>
                    <a:pt x="72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3"/>
            <p:cNvSpPr/>
            <p:nvPr/>
          </p:nvSpPr>
          <p:spPr>
            <a:xfrm>
              <a:off x="6294950" y="2931700"/>
              <a:ext cx="9875" cy="10225"/>
            </a:xfrm>
            <a:custGeom>
              <a:avLst/>
              <a:gdLst/>
              <a:ahLst/>
              <a:cxnLst/>
              <a:rect l="l" t="t" r="r" b="b"/>
              <a:pathLst>
                <a:path w="395" h="409" extrusionOk="0">
                  <a:moveTo>
                    <a:pt x="176" y="0"/>
                  </a:moveTo>
                  <a:cubicBezTo>
                    <a:pt x="137" y="95"/>
                    <a:pt x="176" y="95"/>
                    <a:pt x="137" y="150"/>
                  </a:cubicBezTo>
                  <a:cubicBezTo>
                    <a:pt x="82" y="203"/>
                    <a:pt x="56" y="176"/>
                    <a:pt x="0" y="216"/>
                  </a:cubicBezTo>
                  <a:lnTo>
                    <a:pt x="150" y="408"/>
                  </a:lnTo>
                  <a:cubicBezTo>
                    <a:pt x="245" y="327"/>
                    <a:pt x="206" y="313"/>
                    <a:pt x="258" y="245"/>
                  </a:cubicBezTo>
                  <a:cubicBezTo>
                    <a:pt x="287" y="216"/>
                    <a:pt x="313" y="203"/>
                    <a:pt x="326" y="189"/>
                  </a:cubicBezTo>
                  <a:cubicBezTo>
                    <a:pt x="353" y="176"/>
                    <a:pt x="369" y="150"/>
                    <a:pt x="395" y="108"/>
                  </a:cubicBezTo>
                  <a:lnTo>
                    <a:pt x="17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3"/>
            <p:cNvSpPr/>
            <p:nvPr/>
          </p:nvSpPr>
          <p:spPr>
            <a:xfrm>
              <a:off x="6299350" y="2924825"/>
              <a:ext cx="7850" cy="9575"/>
            </a:xfrm>
            <a:custGeom>
              <a:avLst/>
              <a:gdLst/>
              <a:ahLst/>
              <a:cxnLst/>
              <a:rect l="l" t="t" r="r" b="b"/>
              <a:pathLst>
                <a:path w="314" h="383" extrusionOk="0">
                  <a:moveTo>
                    <a:pt x="69" y="1"/>
                  </a:moveTo>
                  <a:cubicBezTo>
                    <a:pt x="69" y="99"/>
                    <a:pt x="95" y="83"/>
                    <a:pt x="82" y="151"/>
                  </a:cubicBezTo>
                  <a:cubicBezTo>
                    <a:pt x="69" y="220"/>
                    <a:pt x="30" y="220"/>
                    <a:pt x="0" y="275"/>
                  </a:cubicBezTo>
                  <a:lnTo>
                    <a:pt x="219" y="383"/>
                  </a:lnTo>
                  <a:cubicBezTo>
                    <a:pt x="274" y="262"/>
                    <a:pt x="219" y="275"/>
                    <a:pt x="245" y="194"/>
                  </a:cubicBezTo>
                  <a:cubicBezTo>
                    <a:pt x="258" y="112"/>
                    <a:pt x="301" y="112"/>
                    <a:pt x="314" y="17"/>
                  </a:cubicBezTo>
                  <a:lnTo>
                    <a:pt x="6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3"/>
            <p:cNvSpPr/>
            <p:nvPr/>
          </p:nvSpPr>
          <p:spPr>
            <a:xfrm>
              <a:off x="6301050" y="2922425"/>
              <a:ext cx="6150" cy="5200"/>
            </a:xfrm>
            <a:custGeom>
              <a:avLst/>
              <a:gdLst/>
              <a:ahLst/>
              <a:cxnLst/>
              <a:rect l="l" t="t" r="r" b="b"/>
              <a:pathLst>
                <a:path w="246" h="208" extrusionOk="0">
                  <a:moveTo>
                    <a:pt x="144" y="0"/>
                  </a:moveTo>
                  <a:cubicBezTo>
                    <a:pt x="138" y="0"/>
                    <a:pt x="131" y="1"/>
                    <a:pt x="125" y="2"/>
                  </a:cubicBezTo>
                  <a:cubicBezTo>
                    <a:pt x="56" y="2"/>
                    <a:pt x="1" y="45"/>
                    <a:pt x="1" y="97"/>
                  </a:cubicBezTo>
                  <a:cubicBezTo>
                    <a:pt x="1" y="126"/>
                    <a:pt x="14" y="152"/>
                    <a:pt x="27" y="165"/>
                  </a:cubicBezTo>
                  <a:cubicBezTo>
                    <a:pt x="56" y="195"/>
                    <a:pt x="82" y="208"/>
                    <a:pt x="109" y="208"/>
                  </a:cubicBezTo>
                  <a:cubicBezTo>
                    <a:pt x="138" y="208"/>
                    <a:pt x="177" y="208"/>
                    <a:pt x="206" y="195"/>
                  </a:cubicBezTo>
                  <a:cubicBezTo>
                    <a:pt x="220" y="165"/>
                    <a:pt x="233" y="139"/>
                    <a:pt x="246" y="113"/>
                  </a:cubicBezTo>
                  <a:cubicBezTo>
                    <a:pt x="246" y="52"/>
                    <a:pt x="201" y="0"/>
                    <a:pt x="14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3"/>
            <p:cNvSpPr/>
            <p:nvPr/>
          </p:nvSpPr>
          <p:spPr>
            <a:xfrm>
              <a:off x="6302775" y="2923850"/>
              <a:ext cx="2725" cy="2400"/>
            </a:xfrm>
            <a:custGeom>
              <a:avLst/>
              <a:gdLst/>
              <a:ahLst/>
              <a:cxnLst/>
              <a:rect l="l" t="t" r="r" b="b"/>
              <a:pathLst>
                <a:path w="109" h="96" extrusionOk="0">
                  <a:moveTo>
                    <a:pt x="56" y="1"/>
                  </a:moveTo>
                  <a:cubicBezTo>
                    <a:pt x="27" y="1"/>
                    <a:pt x="0" y="14"/>
                    <a:pt x="0" y="40"/>
                  </a:cubicBezTo>
                  <a:cubicBezTo>
                    <a:pt x="0" y="69"/>
                    <a:pt x="27" y="82"/>
                    <a:pt x="56" y="95"/>
                  </a:cubicBezTo>
                  <a:cubicBezTo>
                    <a:pt x="82" y="95"/>
                    <a:pt x="95" y="82"/>
                    <a:pt x="108" y="56"/>
                  </a:cubicBezTo>
                  <a:cubicBezTo>
                    <a:pt x="108" y="27"/>
                    <a:pt x="82" y="1"/>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3"/>
            <p:cNvSpPr/>
            <p:nvPr/>
          </p:nvSpPr>
          <p:spPr>
            <a:xfrm>
              <a:off x="6299025" y="2930500"/>
              <a:ext cx="6475" cy="5525"/>
            </a:xfrm>
            <a:custGeom>
              <a:avLst/>
              <a:gdLst/>
              <a:ahLst/>
              <a:cxnLst/>
              <a:rect l="l" t="t" r="r" b="b"/>
              <a:pathLst>
                <a:path w="259" h="221" extrusionOk="0">
                  <a:moveTo>
                    <a:pt x="116" y="1"/>
                  </a:moveTo>
                  <a:cubicBezTo>
                    <a:pt x="71" y="1"/>
                    <a:pt x="35" y="16"/>
                    <a:pt x="13" y="48"/>
                  </a:cubicBezTo>
                  <a:cubicBezTo>
                    <a:pt x="0" y="100"/>
                    <a:pt x="13" y="156"/>
                    <a:pt x="69" y="198"/>
                  </a:cubicBezTo>
                  <a:cubicBezTo>
                    <a:pt x="89" y="213"/>
                    <a:pt x="114" y="220"/>
                    <a:pt x="137" y="220"/>
                  </a:cubicBezTo>
                  <a:cubicBezTo>
                    <a:pt x="177" y="220"/>
                    <a:pt x="216" y="199"/>
                    <a:pt x="232" y="156"/>
                  </a:cubicBezTo>
                  <a:cubicBezTo>
                    <a:pt x="258" y="87"/>
                    <a:pt x="232" y="19"/>
                    <a:pt x="163" y="6"/>
                  </a:cubicBezTo>
                  <a:cubicBezTo>
                    <a:pt x="147" y="2"/>
                    <a:pt x="131" y="1"/>
                    <a:pt x="11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3"/>
            <p:cNvSpPr/>
            <p:nvPr/>
          </p:nvSpPr>
          <p:spPr>
            <a:xfrm>
              <a:off x="6300725" y="2931900"/>
              <a:ext cx="2725" cy="2400"/>
            </a:xfrm>
            <a:custGeom>
              <a:avLst/>
              <a:gdLst/>
              <a:ahLst/>
              <a:cxnLst/>
              <a:rect l="l" t="t" r="r" b="b"/>
              <a:pathLst>
                <a:path w="109" h="96" extrusionOk="0">
                  <a:moveTo>
                    <a:pt x="56" y="0"/>
                  </a:moveTo>
                  <a:cubicBezTo>
                    <a:pt x="42" y="0"/>
                    <a:pt x="23" y="12"/>
                    <a:pt x="14" y="31"/>
                  </a:cubicBezTo>
                  <a:cubicBezTo>
                    <a:pt x="1" y="44"/>
                    <a:pt x="14" y="74"/>
                    <a:pt x="40" y="87"/>
                  </a:cubicBezTo>
                  <a:cubicBezTo>
                    <a:pt x="47" y="92"/>
                    <a:pt x="57" y="95"/>
                    <a:pt x="68" y="95"/>
                  </a:cubicBezTo>
                  <a:cubicBezTo>
                    <a:pt x="82" y="95"/>
                    <a:pt x="95" y="89"/>
                    <a:pt x="95" y="74"/>
                  </a:cubicBezTo>
                  <a:cubicBezTo>
                    <a:pt x="109" y="44"/>
                    <a:pt x="95" y="18"/>
                    <a:pt x="69" y="5"/>
                  </a:cubicBezTo>
                  <a:cubicBezTo>
                    <a:pt x="66" y="2"/>
                    <a:pt x="61"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3"/>
            <p:cNvSpPr/>
            <p:nvPr/>
          </p:nvSpPr>
          <p:spPr>
            <a:xfrm>
              <a:off x="6280975" y="2940500"/>
              <a:ext cx="9250" cy="7200"/>
            </a:xfrm>
            <a:custGeom>
              <a:avLst/>
              <a:gdLst/>
              <a:ahLst/>
              <a:cxnLst/>
              <a:rect l="l" t="t" r="r" b="b"/>
              <a:pathLst>
                <a:path w="370" h="288" extrusionOk="0">
                  <a:moveTo>
                    <a:pt x="301" y="1"/>
                  </a:moveTo>
                  <a:cubicBezTo>
                    <a:pt x="207" y="27"/>
                    <a:pt x="233" y="56"/>
                    <a:pt x="151" y="69"/>
                  </a:cubicBezTo>
                  <a:cubicBezTo>
                    <a:pt x="141" y="71"/>
                    <a:pt x="132" y="72"/>
                    <a:pt x="124" y="72"/>
                  </a:cubicBezTo>
                  <a:cubicBezTo>
                    <a:pt x="85" y="72"/>
                    <a:pt x="66" y="53"/>
                    <a:pt x="28" y="53"/>
                  </a:cubicBezTo>
                  <a:cubicBezTo>
                    <a:pt x="20" y="53"/>
                    <a:pt x="11" y="54"/>
                    <a:pt x="1" y="56"/>
                  </a:cubicBezTo>
                  <a:lnTo>
                    <a:pt x="14" y="288"/>
                  </a:lnTo>
                  <a:cubicBezTo>
                    <a:pt x="138" y="272"/>
                    <a:pt x="96" y="245"/>
                    <a:pt x="177" y="232"/>
                  </a:cubicBezTo>
                  <a:cubicBezTo>
                    <a:pt x="199" y="229"/>
                    <a:pt x="217" y="228"/>
                    <a:pt x="231" y="228"/>
                  </a:cubicBezTo>
                  <a:cubicBezTo>
                    <a:pt x="257" y="228"/>
                    <a:pt x="273" y="231"/>
                    <a:pt x="294" y="231"/>
                  </a:cubicBezTo>
                  <a:cubicBezTo>
                    <a:pt x="313" y="231"/>
                    <a:pt x="335" y="229"/>
                    <a:pt x="370" y="219"/>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3"/>
            <p:cNvSpPr/>
            <p:nvPr/>
          </p:nvSpPr>
          <p:spPr>
            <a:xfrm>
              <a:off x="6288500" y="2937075"/>
              <a:ext cx="10225" cy="8925"/>
            </a:xfrm>
            <a:custGeom>
              <a:avLst/>
              <a:gdLst/>
              <a:ahLst/>
              <a:cxnLst/>
              <a:rect l="l" t="t" r="r" b="b"/>
              <a:pathLst>
                <a:path w="409" h="357" extrusionOk="0">
                  <a:moveTo>
                    <a:pt x="258" y="1"/>
                  </a:moveTo>
                  <a:cubicBezTo>
                    <a:pt x="176" y="56"/>
                    <a:pt x="219" y="82"/>
                    <a:pt x="150" y="112"/>
                  </a:cubicBezTo>
                  <a:cubicBezTo>
                    <a:pt x="116" y="125"/>
                    <a:pt x="96" y="125"/>
                    <a:pt x="75" y="125"/>
                  </a:cubicBezTo>
                  <a:cubicBezTo>
                    <a:pt x="55" y="125"/>
                    <a:pt x="34" y="125"/>
                    <a:pt x="0" y="138"/>
                  </a:cubicBezTo>
                  <a:lnTo>
                    <a:pt x="69" y="356"/>
                  </a:lnTo>
                  <a:cubicBezTo>
                    <a:pt x="121" y="343"/>
                    <a:pt x="150" y="327"/>
                    <a:pt x="163" y="301"/>
                  </a:cubicBezTo>
                  <a:cubicBezTo>
                    <a:pt x="176" y="288"/>
                    <a:pt x="190" y="275"/>
                    <a:pt x="232" y="262"/>
                  </a:cubicBezTo>
                  <a:cubicBezTo>
                    <a:pt x="300" y="219"/>
                    <a:pt x="327" y="245"/>
                    <a:pt x="408" y="193"/>
                  </a:cubicBezTo>
                  <a:lnTo>
                    <a:pt x="25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3"/>
            <p:cNvSpPr/>
            <p:nvPr/>
          </p:nvSpPr>
          <p:spPr>
            <a:xfrm>
              <a:off x="6293950" y="2936750"/>
              <a:ext cx="6150" cy="5700"/>
            </a:xfrm>
            <a:custGeom>
              <a:avLst/>
              <a:gdLst/>
              <a:ahLst/>
              <a:cxnLst/>
              <a:rect l="l" t="t" r="r" b="b"/>
              <a:pathLst>
                <a:path w="246" h="228" extrusionOk="0">
                  <a:moveTo>
                    <a:pt x="91" y="0"/>
                  </a:moveTo>
                  <a:cubicBezTo>
                    <a:pt x="72" y="0"/>
                    <a:pt x="55" y="4"/>
                    <a:pt x="40" y="14"/>
                  </a:cubicBezTo>
                  <a:cubicBezTo>
                    <a:pt x="1" y="43"/>
                    <a:pt x="1" y="111"/>
                    <a:pt x="27" y="164"/>
                  </a:cubicBezTo>
                  <a:cubicBezTo>
                    <a:pt x="43" y="207"/>
                    <a:pt x="82" y="228"/>
                    <a:pt x="122" y="228"/>
                  </a:cubicBezTo>
                  <a:cubicBezTo>
                    <a:pt x="145" y="228"/>
                    <a:pt x="170" y="221"/>
                    <a:pt x="190" y="206"/>
                  </a:cubicBezTo>
                  <a:cubicBezTo>
                    <a:pt x="246" y="164"/>
                    <a:pt x="246" y="82"/>
                    <a:pt x="190" y="43"/>
                  </a:cubicBezTo>
                  <a:cubicBezTo>
                    <a:pt x="163" y="15"/>
                    <a:pt x="125" y="0"/>
                    <a:pt x="9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3"/>
            <p:cNvSpPr/>
            <p:nvPr/>
          </p:nvSpPr>
          <p:spPr>
            <a:xfrm>
              <a:off x="6295600" y="2938250"/>
              <a:ext cx="2800" cy="2500"/>
            </a:xfrm>
            <a:custGeom>
              <a:avLst/>
              <a:gdLst/>
              <a:ahLst/>
              <a:cxnLst/>
              <a:rect l="l" t="t" r="r" b="b"/>
              <a:pathLst>
                <a:path w="112" h="100" extrusionOk="0">
                  <a:moveTo>
                    <a:pt x="48" y="0"/>
                  </a:moveTo>
                  <a:cubicBezTo>
                    <a:pt x="38" y="0"/>
                    <a:pt x="27" y="4"/>
                    <a:pt x="16" y="9"/>
                  </a:cubicBezTo>
                  <a:cubicBezTo>
                    <a:pt x="0" y="22"/>
                    <a:pt x="0" y="51"/>
                    <a:pt x="16" y="78"/>
                  </a:cubicBezTo>
                  <a:cubicBezTo>
                    <a:pt x="24" y="93"/>
                    <a:pt x="36" y="99"/>
                    <a:pt x="50" y="99"/>
                  </a:cubicBezTo>
                  <a:cubicBezTo>
                    <a:pt x="60" y="99"/>
                    <a:pt x="71" y="96"/>
                    <a:pt x="82" y="91"/>
                  </a:cubicBezTo>
                  <a:cubicBezTo>
                    <a:pt x="98" y="78"/>
                    <a:pt x="111" y="51"/>
                    <a:pt x="82" y="22"/>
                  </a:cubicBezTo>
                  <a:cubicBezTo>
                    <a:pt x="74" y="7"/>
                    <a:pt x="62"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a:off x="6286450" y="2940425"/>
              <a:ext cx="6150" cy="5775"/>
            </a:xfrm>
            <a:custGeom>
              <a:avLst/>
              <a:gdLst/>
              <a:ahLst/>
              <a:cxnLst/>
              <a:rect l="l" t="t" r="r" b="b"/>
              <a:pathLst>
                <a:path w="246" h="231" extrusionOk="0">
                  <a:moveTo>
                    <a:pt x="110" y="0"/>
                  </a:moveTo>
                  <a:cubicBezTo>
                    <a:pt x="101" y="0"/>
                    <a:pt x="92" y="1"/>
                    <a:pt x="82" y="4"/>
                  </a:cubicBezTo>
                  <a:cubicBezTo>
                    <a:pt x="27" y="17"/>
                    <a:pt x="1" y="72"/>
                    <a:pt x="14" y="141"/>
                  </a:cubicBezTo>
                  <a:cubicBezTo>
                    <a:pt x="24" y="195"/>
                    <a:pt x="61" y="230"/>
                    <a:pt x="109" y="230"/>
                  </a:cubicBezTo>
                  <a:cubicBezTo>
                    <a:pt x="122" y="230"/>
                    <a:pt x="136" y="228"/>
                    <a:pt x="151" y="222"/>
                  </a:cubicBezTo>
                  <a:cubicBezTo>
                    <a:pt x="219" y="209"/>
                    <a:pt x="245" y="141"/>
                    <a:pt x="219" y="72"/>
                  </a:cubicBezTo>
                  <a:cubicBezTo>
                    <a:pt x="195" y="26"/>
                    <a:pt x="155" y="0"/>
                    <a:pt x="11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3"/>
            <p:cNvSpPr/>
            <p:nvPr/>
          </p:nvSpPr>
          <p:spPr>
            <a:xfrm>
              <a:off x="6288175" y="2941900"/>
              <a:ext cx="2375" cy="2700"/>
            </a:xfrm>
            <a:custGeom>
              <a:avLst/>
              <a:gdLst/>
              <a:ahLst/>
              <a:cxnLst/>
              <a:rect l="l" t="t" r="r" b="b"/>
              <a:pathLst>
                <a:path w="95" h="108" extrusionOk="0">
                  <a:moveTo>
                    <a:pt x="26" y="0"/>
                  </a:moveTo>
                  <a:cubicBezTo>
                    <a:pt x="13" y="13"/>
                    <a:pt x="0" y="39"/>
                    <a:pt x="0" y="69"/>
                  </a:cubicBezTo>
                  <a:cubicBezTo>
                    <a:pt x="13" y="95"/>
                    <a:pt x="39" y="108"/>
                    <a:pt x="69" y="108"/>
                  </a:cubicBezTo>
                  <a:cubicBezTo>
                    <a:pt x="82" y="95"/>
                    <a:pt x="95" y="69"/>
                    <a:pt x="95" y="39"/>
                  </a:cubicBezTo>
                  <a:cubicBezTo>
                    <a:pt x="82" y="13"/>
                    <a:pt x="52" y="0"/>
                    <a:pt x="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3"/>
            <p:cNvSpPr/>
            <p:nvPr/>
          </p:nvSpPr>
          <p:spPr>
            <a:xfrm>
              <a:off x="6264000" y="2937075"/>
              <a:ext cx="10225" cy="9250"/>
            </a:xfrm>
            <a:custGeom>
              <a:avLst/>
              <a:gdLst/>
              <a:ahLst/>
              <a:cxnLst/>
              <a:rect l="l" t="t" r="r" b="b"/>
              <a:pathLst>
                <a:path w="409" h="370" extrusionOk="0">
                  <a:moveTo>
                    <a:pt x="122" y="1"/>
                  </a:moveTo>
                  <a:lnTo>
                    <a:pt x="1" y="206"/>
                  </a:lnTo>
                  <a:cubicBezTo>
                    <a:pt x="48" y="240"/>
                    <a:pt x="72" y="244"/>
                    <a:pt x="92" y="244"/>
                  </a:cubicBezTo>
                  <a:cubicBezTo>
                    <a:pt x="97" y="244"/>
                    <a:pt x="102" y="244"/>
                    <a:pt x="107" y="244"/>
                  </a:cubicBezTo>
                  <a:cubicBezTo>
                    <a:pt x="122" y="244"/>
                    <a:pt x="138" y="245"/>
                    <a:pt x="164" y="262"/>
                  </a:cubicBezTo>
                  <a:cubicBezTo>
                    <a:pt x="233" y="301"/>
                    <a:pt x="220" y="327"/>
                    <a:pt x="301" y="369"/>
                  </a:cubicBezTo>
                  <a:lnTo>
                    <a:pt x="409" y="164"/>
                  </a:lnTo>
                  <a:cubicBezTo>
                    <a:pt x="362" y="138"/>
                    <a:pt x="338" y="134"/>
                    <a:pt x="318" y="134"/>
                  </a:cubicBezTo>
                  <a:cubicBezTo>
                    <a:pt x="311" y="134"/>
                    <a:pt x="304" y="135"/>
                    <a:pt x="298" y="135"/>
                  </a:cubicBezTo>
                  <a:cubicBezTo>
                    <a:pt x="284" y="135"/>
                    <a:pt x="269" y="133"/>
                    <a:pt x="246" y="125"/>
                  </a:cubicBezTo>
                  <a:cubicBezTo>
                    <a:pt x="177" y="82"/>
                    <a:pt x="190" y="43"/>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a:off x="6271525" y="2941150"/>
              <a:ext cx="9800" cy="6550"/>
            </a:xfrm>
            <a:custGeom>
              <a:avLst/>
              <a:gdLst/>
              <a:ahLst/>
              <a:cxnLst/>
              <a:rect l="l" t="t" r="r" b="b"/>
              <a:pathLst>
                <a:path w="392" h="262" extrusionOk="0">
                  <a:moveTo>
                    <a:pt x="108" y="1"/>
                  </a:moveTo>
                  <a:lnTo>
                    <a:pt x="0" y="206"/>
                  </a:lnTo>
                  <a:cubicBezTo>
                    <a:pt x="13" y="219"/>
                    <a:pt x="13" y="219"/>
                    <a:pt x="26" y="233"/>
                  </a:cubicBezTo>
                  <a:cubicBezTo>
                    <a:pt x="39" y="233"/>
                    <a:pt x="66" y="246"/>
                    <a:pt x="82" y="246"/>
                  </a:cubicBezTo>
                  <a:lnTo>
                    <a:pt x="134" y="246"/>
                  </a:lnTo>
                  <a:cubicBezTo>
                    <a:pt x="147" y="233"/>
                    <a:pt x="177" y="233"/>
                    <a:pt x="216" y="233"/>
                  </a:cubicBezTo>
                  <a:cubicBezTo>
                    <a:pt x="297" y="233"/>
                    <a:pt x="297" y="262"/>
                    <a:pt x="392" y="262"/>
                  </a:cubicBezTo>
                  <a:lnTo>
                    <a:pt x="379" y="30"/>
                  </a:lnTo>
                  <a:cubicBezTo>
                    <a:pt x="271" y="30"/>
                    <a:pt x="297" y="69"/>
                    <a:pt x="216" y="69"/>
                  </a:cubicBezTo>
                  <a:cubicBezTo>
                    <a:pt x="177" y="56"/>
                    <a:pt x="163" y="56"/>
                    <a:pt x="134" y="43"/>
                  </a:cubicBezTo>
                  <a:lnTo>
                    <a:pt x="134" y="30"/>
                  </a:lnTo>
                  <a:cubicBezTo>
                    <a:pt x="147" y="30"/>
                    <a:pt x="134" y="17"/>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a:off x="6278300" y="2941850"/>
              <a:ext cx="5800" cy="5850"/>
            </a:xfrm>
            <a:custGeom>
              <a:avLst/>
              <a:gdLst/>
              <a:ahLst/>
              <a:cxnLst/>
              <a:rect l="l" t="t" r="r" b="b"/>
              <a:pathLst>
                <a:path w="232" h="234" extrusionOk="0">
                  <a:moveTo>
                    <a:pt x="122" y="0"/>
                  </a:moveTo>
                  <a:cubicBezTo>
                    <a:pt x="117" y="0"/>
                    <a:pt x="112" y="1"/>
                    <a:pt x="108" y="2"/>
                  </a:cubicBezTo>
                  <a:cubicBezTo>
                    <a:pt x="56" y="2"/>
                    <a:pt x="0" y="54"/>
                    <a:pt x="0" y="123"/>
                  </a:cubicBezTo>
                  <a:cubicBezTo>
                    <a:pt x="0" y="178"/>
                    <a:pt x="56" y="234"/>
                    <a:pt x="121" y="234"/>
                  </a:cubicBezTo>
                  <a:cubicBezTo>
                    <a:pt x="176" y="234"/>
                    <a:pt x="232" y="165"/>
                    <a:pt x="219" y="97"/>
                  </a:cubicBezTo>
                  <a:cubicBezTo>
                    <a:pt x="204" y="47"/>
                    <a:pt x="161" y="0"/>
                    <a:pt x="12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a:off x="6280000" y="2943475"/>
              <a:ext cx="2400" cy="2525"/>
            </a:xfrm>
            <a:custGeom>
              <a:avLst/>
              <a:gdLst/>
              <a:ahLst/>
              <a:cxnLst/>
              <a:rect l="l" t="t" r="r" b="b"/>
              <a:pathLst>
                <a:path w="96" h="101" extrusionOk="0">
                  <a:moveTo>
                    <a:pt x="56" y="1"/>
                  </a:moveTo>
                  <a:cubicBezTo>
                    <a:pt x="51" y="1"/>
                    <a:pt x="46" y="2"/>
                    <a:pt x="40" y="6"/>
                  </a:cubicBezTo>
                  <a:cubicBezTo>
                    <a:pt x="14" y="6"/>
                    <a:pt x="1" y="19"/>
                    <a:pt x="1" y="45"/>
                  </a:cubicBezTo>
                  <a:cubicBezTo>
                    <a:pt x="1" y="87"/>
                    <a:pt x="14" y="100"/>
                    <a:pt x="40" y="100"/>
                  </a:cubicBezTo>
                  <a:cubicBezTo>
                    <a:pt x="69" y="100"/>
                    <a:pt x="95" y="71"/>
                    <a:pt x="82" y="45"/>
                  </a:cubicBezTo>
                  <a:cubicBezTo>
                    <a:pt x="82" y="24"/>
                    <a:pt x="74" y="1"/>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a:off x="6269800" y="2940900"/>
              <a:ext cx="5425" cy="6075"/>
            </a:xfrm>
            <a:custGeom>
              <a:avLst/>
              <a:gdLst/>
              <a:ahLst/>
              <a:cxnLst/>
              <a:rect l="l" t="t" r="r" b="b"/>
              <a:pathLst>
                <a:path w="217" h="243" extrusionOk="0">
                  <a:moveTo>
                    <a:pt x="131" y="1"/>
                  </a:moveTo>
                  <a:cubicBezTo>
                    <a:pt x="88" y="1"/>
                    <a:pt x="46" y="25"/>
                    <a:pt x="27" y="66"/>
                  </a:cubicBezTo>
                  <a:cubicBezTo>
                    <a:pt x="1" y="122"/>
                    <a:pt x="14" y="190"/>
                    <a:pt x="69" y="216"/>
                  </a:cubicBezTo>
                  <a:cubicBezTo>
                    <a:pt x="82" y="229"/>
                    <a:pt x="82" y="229"/>
                    <a:pt x="108" y="243"/>
                  </a:cubicBezTo>
                  <a:lnTo>
                    <a:pt x="151" y="243"/>
                  </a:lnTo>
                  <a:cubicBezTo>
                    <a:pt x="151" y="243"/>
                    <a:pt x="164" y="243"/>
                    <a:pt x="177" y="229"/>
                  </a:cubicBezTo>
                  <a:cubicBezTo>
                    <a:pt x="177" y="229"/>
                    <a:pt x="190" y="229"/>
                    <a:pt x="203" y="216"/>
                  </a:cubicBezTo>
                  <a:lnTo>
                    <a:pt x="203" y="203"/>
                  </a:lnTo>
                  <a:cubicBezTo>
                    <a:pt x="216" y="190"/>
                    <a:pt x="216" y="174"/>
                    <a:pt x="216" y="148"/>
                  </a:cubicBezTo>
                  <a:lnTo>
                    <a:pt x="216" y="109"/>
                  </a:lnTo>
                  <a:cubicBezTo>
                    <a:pt x="216" y="92"/>
                    <a:pt x="203" y="92"/>
                    <a:pt x="203" y="79"/>
                  </a:cubicBezTo>
                  <a:lnTo>
                    <a:pt x="203" y="66"/>
                  </a:lnTo>
                  <a:lnTo>
                    <a:pt x="203" y="40"/>
                  </a:lnTo>
                  <a:lnTo>
                    <a:pt x="177" y="11"/>
                  </a:ln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6271525" y="2942650"/>
              <a:ext cx="2700" cy="2425"/>
            </a:xfrm>
            <a:custGeom>
              <a:avLst/>
              <a:gdLst/>
              <a:ahLst/>
              <a:cxnLst/>
              <a:rect l="l" t="t" r="r" b="b"/>
              <a:pathLst>
                <a:path w="108" h="97" extrusionOk="0">
                  <a:moveTo>
                    <a:pt x="48" y="1"/>
                  </a:moveTo>
                  <a:cubicBezTo>
                    <a:pt x="33" y="1"/>
                    <a:pt x="21" y="7"/>
                    <a:pt x="13" y="22"/>
                  </a:cubicBezTo>
                  <a:cubicBezTo>
                    <a:pt x="0" y="52"/>
                    <a:pt x="13" y="78"/>
                    <a:pt x="26" y="91"/>
                  </a:cubicBezTo>
                  <a:cubicBezTo>
                    <a:pt x="34" y="95"/>
                    <a:pt x="42" y="96"/>
                    <a:pt x="50" y="96"/>
                  </a:cubicBezTo>
                  <a:cubicBezTo>
                    <a:pt x="68" y="96"/>
                    <a:pt x="86" y="87"/>
                    <a:pt x="95" y="78"/>
                  </a:cubicBezTo>
                  <a:cubicBezTo>
                    <a:pt x="108" y="52"/>
                    <a:pt x="108" y="22"/>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6249400" y="2928925"/>
              <a:ext cx="10225" cy="9225"/>
            </a:xfrm>
            <a:custGeom>
              <a:avLst/>
              <a:gdLst/>
              <a:ahLst/>
              <a:cxnLst/>
              <a:rect l="l" t="t" r="r" b="b"/>
              <a:pathLst>
                <a:path w="409" h="369" extrusionOk="0">
                  <a:moveTo>
                    <a:pt x="108" y="0"/>
                  </a:moveTo>
                  <a:lnTo>
                    <a:pt x="1" y="206"/>
                  </a:lnTo>
                  <a:cubicBezTo>
                    <a:pt x="48" y="240"/>
                    <a:pt x="72" y="243"/>
                    <a:pt x="92" y="243"/>
                  </a:cubicBezTo>
                  <a:cubicBezTo>
                    <a:pt x="97" y="243"/>
                    <a:pt x="102" y="243"/>
                    <a:pt x="106" y="243"/>
                  </a:cubicBezTo>
                  <a:cubicBezTo>
                    <a:pt x="122" y="243"/>
                    <a:pt x="138" y="245"/>
                    <a:pt x="164" y="261"/>
                  </a:cubicBezTo>
                  <a:cubicBezTo>
                    <a:pt x="232" y="300"/>
                    <a:pt x="216" y="327"/>
                    <a:pt x="298" y="369"/>
                  </a:cubicBezTo>
                  <a:lnTo>
                    <a:pt x="409" y="163"/>
                  </a:lnTo>
                  <a:cubicBezTo>
                    <a:pt x="361" y="137"/>
                    <a:pt x="338" y="134"/>
                    <a:pt x="317" y="134"/>
                  </a:cubicBezTo>
                  <a:cubicBezTo>
                    <a:pt x="311" y="134"/>
                    <a:pt x="304" y="134"/>
                    <a:pt x="297" y="134"/>
                  </a:cubicBezTo>
                  <a:cubicBezTo>
                    <a:pt x="284" y="134"/>
                    <a:pt x="268" y="133"/>
                    <a:pt x="246" y="124"/>
                  </a:cubicBezTo>
                  <a:cubicBezTo>
                    <a:pt x="177" y="82"/>
                    <a:pt x="190"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6256825" y="2933000"/>
              <a:ext cx="10225" cy="9250"/>
            </a:xfrm>
            <a:custGeom>
              <a:avLst/>
              <a:gdLst/>
              <a:ahLst/>
              <a:cxnLst/>
              <a:rect l="l" t="t" r="r" b="b"/>
              <a:pathLst>
                <a:path w="409" h="370" extrusionOk="0">
                  <a:moveTo>
                    <a:pt x="112" y="0"/>
                  </a:moveTo>
                  <a:lnTo>
                    <a:pt x="1" y="206"/>
                  </a:lnTo>
                  <a:cubicBezTo>
                    <a:pt x="50" y="240"/>
                    <a:pt x="70" y="244"/>
                    <a:pt x="88" y="244"/>
                  </a:cubicBezTo>
                  <a:cubicBezTo>
                    <a:pt x="93" y="244"/>
                    <a:pt x="97" y="243"/>
                    <a:pt x="101" y="243"/>
                  </a:cubicBezTo>
                  <a:cubicBezTo>
                    <a:pt x="116" y="243"/>
                    <a:pt x="133" y="245"/>
                    <a:pt x="164" y="261"/>
                  </a:cubicBezTo>
                  <a:cubicBezTo>
                    <a:pt x="232" y="301"/>
                    <a:pt x="219" y="327"/>
                    <a:pt x="288" y="369"/>
                  </a:cubicBezTo>
                  <a:lnTo>
                    <a:pt x="409" y="164"/>
                  </a:lnTo>
                  <a:cubicBezTo>
                    <a:pt x="355" y="137"/>
                    <a:pt x="331" y="134"/>
                    <a:pt x="311" y="134"/>
                  </a:cubicBezTo>
                  <a:cubicBezTo>
                    <a:pt x="304" y="134"/>
                    <a:pt x="298" y="135"/>
                    <a:pt x="291" y="135"/>
                  </a:cubicBezTo>
                  <a:cubicBezTo>
                    <a:pt x="276" y="135"/>
                    <a:pt x="260" y="133"/>
                    <a:pt x="232" y="124"/>
                  </a:cubicBezTo>
                  <a:cubicBezTo>
                    <a:pt x="164"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6262300" y="2936825"/>
              <a:ext cx="6475" cy="5875"/>
            </a:xfrm>
            <a:custGeom>
              <a:avLst/>
              <a:gdLst/>
              <a:ahLst/>
              <a:cxnLst/>
              <a:rect l="l" t="t" r="r" b="b"/>
              <a:pathLst>
                <a:path w="259" h="235" extrusionOk="0">
                  <a:moveTo>
                    <a:pt x="146" y="0"/>
                  </a:moveTo>
                  <a:cubicBezTo>
                    <a:pt x="104" y="0"/>
                    <a:pt x="62" y="25"/>
                    <a:pt x="43" y="66"/>
                  </a:cubicBezTo>
                  <a:cubicBezTo>
                    <a:pt x="0" y="122"/>
                    <a:pt x="13" y="190"/>
                    <a:pt x="69" y="216"/>
                  </a:cubicBezTo>
                  <a:cubicBezTo>
                    <a:pt x="87" y="229"/>
                    <a:pt x="107" y="235"/>
                    <a:pt x="125" y="235"/>
                  </a:cubicBezTo>
                  <a:cubicBezTo>
                    <a:pt x="164" y="235"/>
                    <a:pt x="199" y="211"/>
                    <a:pt x="219" y="174"/>
                  </a:cubicBezTo>
                  <a:cubicBezTo>
                    <a:pt x="258" y="122"/>
                    <a:pt x="232" y="40"/>
                    <a:pt x="190" y="11"/>
                  </a:cubicBezTo>
                  <a:cubicBezTo>
                    <a:pt x="176" y="4"/>
                    <a:pt x="161" y="0"/>
                    <a:pt x="14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6264000" y="2938575"/>
              <a:ext cx="2725" cy="2425"/>
            </a:xfrm>
            <a:custGeom>
              <a:avLst/>
              <a:gdLst/>
              <a:ahLst/>
              <a:cxnLst/>
              <a:rect l="l" t="t" r="r" b="b"/>
              <a:pathLst>
                <a:path w="109" h="97" extrusionOk="0">
                  <a:moveTo>
                    <a:pt x="55" y="1"/>
                  </a:moveTo>
                  <a:cubicBezTo>
                    <a:pt x="39" y="1"/>
                    <a:pt x="22" y="7"/>
                    <a:pt x="14" y="22"/>
                  </a:cubicBezTo>
                  <a:cubicBezTo>
                    <a:pt x="1" y="52"/>
                    <a:pt x="14" y="78"/>
                    <a:pt x="40" y="91"/>
                  </a:cubicBezTo>
                  <a:cubicBezTo>
                    <a:pt x="45" y="95"/>
                    <a:pt x="51" y="96"/>
                    <a:pt x="56" y="96"/>
                  </a:cubicBezTo>
                  <a:cubicBezTo>
                    <a:pt x="71" y="96"/>
                    <a:pt x="86" y="87"/>
                    <a:pt x="96" y="78"/>
                  </a:cubicBezTo>
                  <a:cubicBezTo>
                    <a:pt x="109" y="52"/>
                    <a:pt x="109" y="22"/>
                    <a:pt x="83" y="9"/>
                  </a:cubicBezTo>
                  <a:cubicBezTo>
                    <a:pt x="77" y="4"/>
                    <a:pt x="67"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3"/>
            <p:cNvSpPr/>
            <p:nvPr/>
          </p:nvSpPr>
          <p:spPr>
            <a:xfrm>
              <a:off x="6255200" y="2932750"/>
              <a:ext cx="6150" cy="5875"/>
            </a:xfrm>
            <a:custGeom>
              <a:avLst/>
              <a:gdLst/>
              <a:ahLst/>
              <a:cxnLst/>
              <a:rect l="l" t="t" r="r" b="b"/>
              <a:pathLst>
                <a:path w="246" h="235" extrusionOk="0">
                  <a:moveTo>
                    <a:pt x="131" y="0"/>
                  </a:moveTo>
                  <a:cubicBezTo>
                    <a:pt x="88" y="0"/>
                    <a:pt x="46" y="25"/>
                    <a:pt x="27" y="66"/>
                  </a:cubicBezTo>
                  <a:cubicBezTo>
                    <a:pt x="0" y="121"/>
                    <a:pt x="14" y="190"/>
                    <a:pt x="66" y="216"/>
                  </a:cubicBezTo>
                  <a:cubicBezTo>
                    <a:pt x="80" y="229"/>
                    <a:pt x="97" y="235"/>
                    <a:pt x="114" y="235"/>
                  </a:cubicBezTo>
                  <a:cubicBezTo>
                    <a:pt x="150" y="235"/>
                    <a:pt x="190" y="211"/>
                    <a:pt x="216" y="174"/>
                  </a:cubicBezTo>
                  <a:cubicBezTo>
                    <a:pt x="245" y="121"/>
                    <a:pt x="229" y="40"/>
                    <a:pt x="177" y="10"/>
                  </a:cubicBezTo>
                  <a:cubicBezTo>
                    <a:pt x="162" y="3"/>
                    <a:pt x="146" y="0"/>
                    <a:pt x="13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3"/>
            <p:cNvSpPr/>
            <p:nvPr/>
          </p:nvSpPr>
          <p:spPr>
            <a:xfrm>
              <a:off x="6256825" y="2934500"/>
              <a:ext cx="2800" cy="2400"/>
            </a:xfrm>
            <a:custGeom>
              <a:avLst/>
              <a:gdLst/>
              <a:ahLst/>
              <a:cxnLst/>
              <a:rect l="l" t="t" r="r" b="b"/>
              <a:pathLst>
                <a:path w="112" h="96" extrusionOk="0">
                  <a:moveTo>
                    <a:pt x="51" y="0"/>
                  </a:moveTo>
                  <a:cubicBezTo>
                    <a:pt x="37" y="0"/>
                    <a:pt x="25" y="7"/>
                    <a:pt x="17" y="22"/>
                  </a:cubicBezTo>
                  <a:cubicBezTo>
                    <a:pt x="1" y="51"/>
                    <a:pt x="1" y="77"/>
                    <a:pt x="30" y="91"/>
                  </a:cubicBezTo>
                  <a:cubicBezTo>
                    <a:pt x="38" y="94"/>
                    <a:pt x="45" y="96"/>
                    <a:pt x="53" y="96"/>
                  </a:cubicBezTo>
                  <a:cubicBezTo>
                    <a:pt x="71" y="96"/>
                    <a:pt x="87" y="87"/>
                    <a:pt x="99" y="77"/>
                  </a:cubicBezTo>
                  <a:cubicBezTo>
                    <a:pt x="112" y="51"/>
                    <a:pt x="99" y="22"/>
                    <a:pt x="82" y="9"/>
                  </a:cubicBezTo>
                  <a:cubicBezTo>
                    <a:pt x="72" y="3"/>
                    <a:pt x="61"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6234800" y="2920750"/>
              <a:ext cx="10225" cy="9250"/>
            </a:xfrm>
            <a:custGeom>
              <a:avLst/>
              <a:gdLst/>
              <a:ahLst/>
              <a:cxnLst/>
              <a:rect l="l" t="t" r="r" b="b"/>
              <a:pathLst>
                <a:path w="409" h="370" extrusionOk="0">
                  <a:moveTo>
                    <a:pt x="108" y="1"/>
                  </a:moveTo>
                  <a:lnTo>
                    <a:pt x="0" y="206"/>
                  </a:lnTo>
                  <a:cubicBezTo>
                    <a:pt x="48" y="241"/>
                    <a:pt x="71" y="244"/>
                    <a:pt x="92" y="244"/>
                  </a:cubicBezTo>
                  <a:cubicBezTo>
                    <a:pt x="97" y="244"/>
                    <a:pt x="101" y="244"/>
                    <a:pt x="106" y="244"/>
                  </a:cubicBezTo>
                  <a:cubicBezTo>
                    <a:pt x="121" y="244"/>
                    <a:pt x="137" y="246"/>
                    <a:pt x="164" y="262"/>
                  </a:cubicBezTo>
                  <a:cubicBezTo>
                    <a:pt x="229" y="301"/>
                    <a:pt x="216" y="327"/>
                    <a:pt x="284" y="370"/>
                  </a:cubicBezTo>
                  <a:lnTo>
                    <a:pt x="408" y="164"/>
                  </a:lnTo>
                  <a:cubicBezTo>
                    <a:pt x="353" y="138"/>
                    <a:pt x="328" y="135"/>
                    <a:pt x="310" y="135"/>
                  </a:cubicBezTo>
                  <a:cubicBezTo>
                    <a:pt x="303" y="135"/>
                    <a:pt x="298" y="135"/>
                    <a:pt x="292" y="135"/>
                  </a:cubicBezTo>
                  <a:cubicBezTo>
                    <a:pt x="280" y="135"/>
                    <a:pt x="267" y="133"/>
                    <a:pt x="245" y="125"/>
                  </a:cubicBezTo>
                  <a:cubicBezTo>
                    <a:pt x="164"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6241900" y="2924825"/>
              <a:ext cx="10225" cy="9250"/>
            </a:xfrm>
            <a:custGeom>
              <a:avLst/>
              <a:gdLst/>
              <a:ahLst/>
              <a:cxnLst/>
              <a:rect l="l" t="t" r="r" b="b"/>
              <a:pathLst>
                <a:path w="409" h="370" extrusionOk="0">
                  <a:moveTo>
                    <a:pt x="124" y="1"/>
                  </a:moveTo>
                  <a:lnTo>
                    <a:pt x="0" y="207"/>
                  </a:lnTo>
                  <a:cubicBezTo>
                    <a:pt x="54" y="241"/>
                    <a:pt x="78" y="244"/>
                    <a:pt x="97" y="244"/>
                  </a:cubicBezTo>
                  <a:cubicBezTo>
                    <a:pt x="101" y="244"/>
                    <a:pt x="105" y="244"/>
                    <a:pt x="109" y="244"/>
                  </a:cubicBezTo>
                  <a:cubicBezTo>
                    <a:pt x="123" y="244"/>
                    <a:pt x="137" y="246"/>
                    <a:pt x="164" y="262"/>
                  </a:cubicBezTo>
                  <a:cubicBezTo>
                    <a:pt x="245" y="301"/>
                    <a:pt x="219" y="327"/>
                    <a:pt x="301" y="370"/>
                  </a:cubicBezTo>
                  <a:lnTo>
                    <a:pt x="408" y="164"/>
                  </a:lnTo>
                  <a:cubicBezTo>
                    <a:pt x="361" y="138"/>
                    <a:pt x="337" y="135"/>
                    <a:pt x="317" y="135"/>
                  </a:cubicBezTo>
                  <a:cubicBezTo>
                    <a:pt x="310" y="135"/>
                    <a:pt x="304" y="135"/>
                    <a:pt x="297" y="135"/>
                  </a:cubicBezTo>
                  <a:cubicBezTo>
                    <a:pt x="283" y="135"/>
                    <a:pt x="268" y="134"/>
                    <a:pt x="245" y="125"/>
                  </a:cubicBezTo>
                  <a:cubicBezTo>
                    <a:pt x="177" y="83"/>
                    <a:pt x="190" y="43"/>
                    <a:pt x="1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6247700" y="2928650"/>
              <a:ext cx="6125" cy="5900"/>
            </a:xfrm>
            <a:custGeom>
              <a:avLst/>
              <a:gdLst/>
              <a:ahLst/>
              <a:cxnLst/>
              <a:rect l="l" t="t" r="r" b="b"/>
              <a:pathLst>
                <a:path w="245" h="236" extrusionOk="0">
                  <a:moveTo>
                    <a:pt x="140" y="1"/>
                  </a:moveTo>
                  <a:cubicBezTo>
                    <a:pt x="103" y="1"/>
                    <a:pt x="57" y="26"/>
                    <a:pt x="26" y="67"/>
                  </a:cubicBezTo>
                  <a:cubicBezTo>
                    <a:pt x="0" y="122"/>
                    <a:pt x="13" y="191"/>
                    <a:pt x="69" y="217"/>
                  </a:cubicBezTo>
                  <a:cubicBezTo>
                    <a:pt x="86" y="230"/>
                    <a:pt x="105" y="236"/>
                    <a:pt x="124" y="236"/>
                  </a:cubicBezTo>
                  <a:cubicBezTo>
                    <a:pt x="162" y="236"/>
                    <a:pt x="199" y="212"/>
                    <a:pt x="219" y="174"/>
                  </a:cubicBezTo>
                  <a:cubicBezTo>
                    <a:pt x="245" y="122"/>
                    <a:pt x="232" y="41"/>
                    <a:pt x="176"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6249400" y="2930425"/>
              <a:ext cx="2725" cy="2400"/>
            </a:xfrm>
            <a:custGeom>
              <a:avLst/>
              <a:gdLst/>
              <a:ahLst/>
              <a:cxnLst/>
              <a:rect l="l" t="t" r="r" b="b"/>
              <a:pathLst>
                <a:path w="109" h="96" extrusionOk="0">
                  <a:moveTo>
                    <a:pt x="48" y="0"/>
                  </a:moveTo>
                  <a:cubicBezTo>
                    <a:pt x="34" y="0"/>
                    <a:pt x="21" y="6"/>
                    <a:pt x="14" y="22"/>
                  </a:cubicBezTo>
                  <a:cubicBezTo>
                    <a:pt x="1" y="51"/>
                    <a:pt x="14" y="77"/>
                    <a:pt x="27" y="90"/>
                  </a:cubicBezTo>
                  <a:cubicBezTo>
                    <a:pt x="34" y="94"/>
                    <a:pt x="42" y="96"/>
                    <a:pt x="50" y="96"/>
                  </a:cubicBezTo>
                  <a:cubicBezTo>
                    <a:pt x="69" y="96"/>
                    <a:pt x="86" y="86"/>
                    <a:pt x="95" y="77"/>
                  </a:cubicBezTo>
                  <a:cubicBezTo>
                    <a:pt x="108" y="51"/>
                    <a:pt x="108" y="22"/>
                    <a:pt x="82" y="9"/>
                  </a:cubicBezTo>
                  <a:cubicBezTo>
                    <a:pt x="70" y="3"/>
                    <a:pt x="59"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6240175" y="2924575"/>
              <a:ext cx="6475" cy="5900"/>
            </a:xfrm>
            <a:custGeom>
              <a:avLst/>
              <a:gdLst/>
              <a:ahLst/>
              <a:cxnLst/>
              <a:rect l="l" t="t" r="r" b="b"/>
              <a:pathLst>
                <a:path w="259" h="236" extrusionOk="0">
                  <a:moveTo>
                    <a:pt x="148" y="1"/>
                  </a:moveTo>
                  <a:cubicBezTo>
                    <a:pt x="105" y="1"/>
                    <a:pt x="62" y="26"/>
                    <a:pt x="43" y="66"/>
                  </a:cubicBezTo>
                  <a:cubicBezTo>
                    <a:pt x="1" y="122"/>
                    <a:pt x="30" y="190"/>
                    <a:pt x="69" y="217"/>
                  </a:cubicBezTo>
                  <a:cubicBezTo>
                    <a:pt x="88" y="230"/>
                    <a:pt x="107" y="235"/>
                    <a:pt x="127" y="235"/>
                  </a:cubicBezTo>
                  <a:cubicBezTo>
                    <a:pt x="166" y="235"/>
                    <a:pt x="202" y="211"/>
                    <a:pt x="220" y="174"/>
                  </a:cubicBezTo>
                  <a:cubicBezTo>
                    <a:pt x="259" y="122"/>
                    <a:pt x="233" y="40"/>
                    <a:pt x="193" y="11"/>
                  </a:cubicBezTo>
                  <a:cubicBezTo>
                    <a:pt x="179" y="4"/>
                    <a:pt x="163" y="1"/>
                    <a:pt x="1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6242225" y="2926325"/>
              <a:ext cx="2400" cy="2425"/>
            </a:xfrm>
            <a:custGeom>
              <a:avLst/>
              <a:gdLst/>
              <a:ahLst/>
              <a:cxnLst/>
              <a:rect l="l" t="t" r="r" b="b"/>
              <a:pathLst>
                <a:path w="96" h="97" extrusionOk="0">
                  <a:moveTo>
                    <a:pt x="48" y="1"/>
                  </a:moveTo>
                  <a:cubicBezTo>
                    <a:pt x="36" y="1"/>
                    <a:pt x="23" y="7"/>
                    <a:pt x="14" y="23"/>
                  </a:cubicBezTo>
                  <a:cubicBezTo>
                    <a:pt x="0" y="52"/>
                    <a:pt x="0" y="78"/>
                    <a:pt x="30" y="91"/>
                  </a:cubicBezTo>
                  <a:cubicBezTo>
                    <a:pt x="34" y="95"/>
                    <a:pt x="39" y="97"/>
                    <a:pt x="44" y="97"/>
                  </a:cubicBezTo>
                  <a:cubicBezTo>
                    <a:pt x="57" y="97"/>
                    <a:pt x="73" y="87"/>
                    <a:pt x="82" y="78"/>
                  </a:cubicBezTo>
                  <a:cubicBezTo>
                    <a:pt x="95" y="52"/>
                    <a:pt x="95" y="23"/>
                    <a:pt x="69" y="9"/>
                  </a:cubicBezTo>
                  <a:cubicBezTo>
                    <a:pt x="64" y="4"/>
                    <a:pt x="56"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6219775" y="2912600"/>
              <a:ext cx="10225" cy="9250"/>
            </a:xfrm>
            <a:custGeom>
              <a:avLst/>
              <a:gdLst/>
              <a:ahLst/>
              <a:cxnLst/>
              <a:rect l="l" t="t" r="r" b="b"/>
              <a:pathLst>
                <a:path w="409" h="370" extrusionOk="0">
                  <a:moveTo>
                    <a:pt x="125" y="0"/>
                  </a:moveTo>
                  <a:lnTo>
                    <a:pt x="1" y="206"/>
                  </a:lnTo>
                  <a:cubicBezTo>
                    <a:pt x="112" y="261"/>
                    <a:pt x="96" y="219"/>
                    <a:pt x="177" y="261"/>
                  </a:cubicBezTo>
                  <a:cubicBezTo>
                    <a:pt x="246" y="301"/>
                    <a:pt x="220" y="327"/>
                    <a:pt x="301" y="369"/>
                  </a:cubicBezTo>
                  <a:lnTo>
                    <a:pt x="409" y="164"/>
                  </a:lnTo>
                  <a:cubicBezTo>
                    <a:pt x="362" y="137"/>
                    <a:pt x="341" y="134"/>
                    <a:pt x="322" y="134"/>
                  </a:cubicBezTo>
                  <a:cubicBezTo>
                    <a:pt x="316" y="134"/>
                    <a:pt x="310" y="135"/>
                    <a:pt x="303" y="135"/>
                  </a:cubicBezTo>
                  <a:cubicBezTo>
                    <a:pt x="290" y="135"/>
                    <a:pt x="273" y="133"/>
                    <a:pt x="246" y="124"/>
                  </a:cubicBezTo>
                  <a:cubicBezTo>
                    <a:pt x="177" y="82"/>
                    <a:pt x="193" y="43"/>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6227300" y="2916675"/>
              <a:ext cx="10225" cy="9250"/>
            </a:xfrm>
            <a:custGeom>
              <a:avLst/>
              <a:gdLst/>
              <a:ahLst/>
              <a:cxnLst/>
              <a:rect l="l" t="t" r="r" b="b"/>
              <a:pathLst>
                <a:path w="409" h="370" extrusionOk="0">
                  <a:moveTo>
                    <a:pt x="108" y="1"/>
                  </a:moveTo>
                  <a:lnTo>
                    <a:pt x="0" y="206"/>
                  </a:lnTo>
                  <a:cubicBezTo>
                    <a:pt x="47" y="240"/>
                    <a:pt x="71" y="244"/>
                    <a:pt x="92" y="244"/>
                  </a:cubicBezTo>
                  <a:cubicBezTo>
                    <a:pt x="96" y="244"/>
                    <a:pt x="101" y="244"/>
                    <a:pt x="106" y="244"/>
                  </a:cubicBezTo>
                  <a:cubicBezTo>
                    <a:pt x="121" y="244"/>
                    <a:pt x="137" y="245"/>
                    <a:pt x="163" y="262"/>
                  </a:cubicBezTo>
                  <a:cubicBezTo>
                    <a:pt x="232" y="301"/>
                    <a:pt x="219" y="327"/>
                    <a:pt x="300" y="369"/>
                  </a:cubicBezTo>
                  <a:lnTo>
                    <a:pt x="408" y="164"/>
                  </a:lnTo>
                  <a:cubicBezTo>
                    <a:pt x="361" y="138"/>
                    <a:pt x="337" y="134"/>
                    <a:pt x="317" y="134"/>
                  </a:cubicBezTo>
                  <a:cubicBezTo>
                    <a:pt x="310" y="134"/>
                    <a:pt x="304" y="135"/>
                    <a:pt x="297" y="135"/>
                  </a:cubicBezTo>
                  <a:cubicBezTo>
                    <a:pt x="283" y="135"/>
                    <a:pt x="268" y="133"/>
                    <a:pt x="245" y="125"/>
                  </a:cubicBezTo>
                  <a:cubicBezTo>
                    <a:pt x="176" y="82"/>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6233075" y="2920500"/>
              <a:ext cx="6150" cy="5900"/>
            </a:xfrm>
            <a:custGeom>
              <a:avLst/>
              <a:gdLst/>
              <a:ahLst/>
              <a:cxnLst/>
              <a:rect l="l" t="t" r="r" b="b"/>
              <a:pathLst>
                <a:path w="246" h="236" extrusionOk="0">
                  <a:moveTo>
                    <a:pt x="131" y="1"/>
                  </a:moveTo>
                  <a:cubicBezTo>
                    <a:pt x="88" y="1"/>
                    <a:pt x="46" y="25"/>
                    <a:pt x="27" y="66"/>
                  </a:cubicBezTo>
                  <a:cubicBezTo>
                    <a:pt x="1" y="122"/>
                    <a:pt x="14" y="190"/>
                    <a:pt x="69" y="216"/>
                  </a:cubicBezTo>
                  <a:cubicBezTo>
                    <a:pt x="82" y="229"/>
                    <a:pt x="99" y="235"/>
                    <a:pt x="116" y="235"/>
                  </a:cubicBezTo>
                  <a:cubicBezTo>
                    <a:pt x="151" y="235"/>
                    <a:pt x="190" y="211"/>
                    <a:pt x="216" y="174"/>
                  </a:cubicBezTo>
                  <a:cubicBezTo>
                    <a:pt x="246" y="109"/>
                    <a:pt x="233" y="40"/>
                    <a:pt x="177" y="11"/>
                  </a:cubicBez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6234800" y="2922250"/>
              <a:ext cx="2725" cy="2425"/>
            </a:xfrm>
            <a:custGeom>
              <a:avLst/>
              <a:gdLst/>
              <a:ahLst/>
              <a:cxnLst/>
              <a:rect l="l" t="t" r="r" b="b"/>
              <a:pathLst>
                <a:path w="109" h="97" extrusionOk="0">
                  <a:moveTo>
                    <a:pt x="48" y="1"/>
                  </a:moveTo>
                  <a:cubicBezTo>
                    <a:pt x="33" y="1"/>
                    <a:pt x="21" y="7"/>
                    <a:pt x="14" y="22"/>
                  </a:cubicBezTo>
                  <a:cubicBezTo>
                    <a:pt x="0" y="52"/>
                    <a:pt x="0" y="78"/>
                    <a:pt x="27" y="91"/>
                  </a:cubicBezTo>
                  <a:cubicBezTo>
                    <a:pt x="34" y="95"/>
                    <a:pt x="42" y="96"/>
                    <a:pt x="50" y="96"/>
                  </a:cubicBezTo>
                  <a:cubicBezTo>
                    <a:pt x="68" y="96"/>
                    <a:pt x="86" y="87"/>
                    <a:pt x="95" y="78"/>
                  </a:cubicBezTo>
                  <a:cubicBezTo>
                    <a:pt x="108" y="52"/>
                    <a:pt x="95" y="22"/>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6225575" y="2916425"/>
              <a:ext cx="6150" cy="5875"/>
            </a:xfrm>
            <a:custGeom>
              <a:avLst/>
              <a:gdLst/>
              <a:ahLst/>
              <a:cxnLst/>
              <a:rect l="l" t="t" r="r" b="b"/>
              <a:pathLst>
                <a:path w="246" h="235" extrusionOk="0">
                  <a:moveTo>
                    <a:pt x="141" y="0"/>
                  </a:moveTo>
                  <a:cubicBezTo>
                    <a:pt x="103" y="0"/>
                    <a:pt x="58" y="25"/>
                    <a:pt x="27" y="66"/>
                  </a:cubicBezTo>
                  <a:cubicBezTo>
                    <a:pt x="1" y="122"/>
                    <a:pt x="14" y="190"/>
                    <a:pt x="69" y="216"/>
                  </a:cubicBezTo>
                  <a:cubicBezTo>
                    <a:pt x="87" y="229"/>
                    <a:pt x="107" y="235"/>
                    <a:pt x="126" y="235"/>
                  </a:cubicBezTo>
                  <a:cubicBezTo>
                    <a:pt x="164" y="235"/>
                    <a:pt x="200" y="211"/>
                    <a:pt x="219" y="174"/>
                  </a:cubicBezTo>
                  <a:cubicBezTo>
                    <a:pt x="245" y="108"/>
                    <a:pt x="232" y="40"/>
                    <a:pt x="177" y="11"/>
                  </a:cubicBezTo>
                  <a:cubicBezTo>
                    <a:pt x="166" y="4"/>
                    <a:pt x="154"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6227300" y="2918175"/>
              <a:ext cx="2700" cy="2425"/>
            </a:xfrm>
            <a:custGeom>
              <a:avLst/>
              <a:gdLst/>
              <a:ahLst/>
              <a:cxnLst/>
              <a:rect l="l" t="t" r="r" b="b"/>
              <a:pathLst>
                <a:path w="108" h="97" extrusionOk="0">
                  <a:moveTo>
                    <a:pt x="49" y="1"/>
                  </a:moveTo>
                  <a:cubicBezTo>
                    <a:pt x="34" y="1"/>
                    <a:pt x="21" y="7"/>
                    <a:pt x="13" y="22"/>
                  </a:cubicBezTo>
                  <a:cubicBezTo>
                    <a:pt x="0" y="52"/>
                    <a:pt x="13" y="78"/>
                    <a:pt x="26" y="91"/>
                  </a:cubicBezTo>
                  <a:cubicBezTo>
                    <a:pt x="35" y="95"/>
                    <a:pt x="43" y="96"/>
                    <a:pt x="51" y="96"/>
                  </a:cubicBezTo>
                  <a:cubicBezTo>
                    <a:pt x="70" y="96"/>
                    <a:pt x="86" y="87"/>
                    <a:pt x="95" y="78"/>
                  </a:cubicBezTo>
                  <a:cubicBezTo>
                    <a:pt x="108" y="52"/>
                    <a:pt x="108" y="22"/>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6205175" y="2904425"/>
              <a:ext cx="10225" cy="9250"/>
            </a:xfrm>
            <a:custGeom>
              <a:avLst/>
              <a:gdLst/>
              <a:ahLst/>
              <a:cxnLst/>
              <a:rect l="l" t="t" r="r" b="b"/>
              <a:pathLst>
                <a:path w="409" h="370" extrusionOk="0">
                  <a:moveTo>
                    <a:pt x="125" y="1"/>
                  </a:moveTo>
                  <a:lnTo>
                    <a:pt x="1" y="207"/>
                  </a:lnTo>
                  <a:cubicBezTo>
                    <a:pt x="108" y="262"/>
                    <a:pt x="95" y="220"/>
                    <a:pt x="164" y="262"/>
                  </a:cubicBezTo>
                  <a:cubicBezTo>
                    <a:pt x="232" y="301"/>
                    <a:pt x="219" y="327"/>
                    <a:pt x="301" y="370"/>
                  </a:cubicBezTo>
                  <a:lnTo>
                    <a:pt x="409" y="164"/>
                  </a:lnTo>
                  <a:cubicBezTo>
                    <a:pt x="361" y="138"/>
                    <a:pt x="338" y="135"/>
                    <a:pt x="317" y="135"/>
                  </a:cubicBezTo>
                  <a:cubicBezTo>
                    <a:pt x="310" y="135"/>
                    <a:pt x="304" y="135"/>
                    <a:pt x="297" y="135"/>
                  </a:cubicBezTo>
                  <a:cubicBezTo>
                    <a:pt x="283" y="135"/>
                    <a:pt x="268" y="134"/>
                    <a:pt x="245" y="125"/>
                  </a:cubicBezTo>
                  <a:cubicBezTo>
                    <a:pt x="177" y="83"/>
                    <a:pt x="190"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3"/>
            <p:cNvSpPr/>
            <p:nvPr/>
          </p:nvSpPr>
          <p:spPr>
            <a:xfrm>
              <a:off x="6212675" y="2908525"/>
              <a:ext cx="10225" cy="9225"/>
            </a:xfrm>
            <a:custGeom>
              <a:avLst/>
              <a:gdLst/>
              <a:ahLst/>
              <a:cxnLst/>
              <a:rect l="l" t="t" r="r" b="b"/>
              <a:pathLst>
                <a:path w="409" h="369" extrusionOk="0">
                  <a:moveTo>
                    <a:pt x="109" y="0"/>
                  </a:moveTo>
                  <a:lnTo>
                    <a:pt x="1" y="206"/>
                  </a:lnTo>
                  <a:cubicBezTo>
                    <a:pt x="96" y="261"/>
                    <a:pt x="96" y="219"/>
                    <a:pt x="164" y="261"/>
                  </a:cubicBezTo>
                  <a:cubicBezTo>
                    <a:pt x="233" y="300"/>
                    <a:pt x="216" y="327"/>
                    <a:pt x="285" y="369"/>
                  </a:cubicBezTo>
                  <a:lnTo>
                    <a:pt x="409" y="163"/>
                  </a:lnTo>
                  <a:cubicBezTo>
                    <a:pt x="353" y="137"/>
                    <a:pt x="330" y="134"/>
                    <a:pt x="311" y="134"/>
                  </a:cubicBezTo>
                  <a:cubicBezTo>
                    <a:pt x="305" y="134"/>
                    <a:pt x="300" y="134"/>
                    <a:pt x="294" y="134"/>
                  </a:cubicBezTo>
                  <a:cubicBezTo>
                    <a:pt x="282" y="134"/>
                    <a:pt x="269" y="133"/>
                    <a:pt x="246" y="124"/>
                  </a:cubicBezTo>
                  <a:cubicBezTo>
                    <a:pt x="177" y="82"/>
                    <a:pt x="190" y="43"/>
                    <a:pt x="1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3"/>
            <p:cNvSpPr/>
            <p:nvPr/>
          </p:nvSpPr>
          <p:spPr>
            <a:xfrm>
              <a:off x="6218075" y="2912350"/>
              <a:ext cx="6550" cy="5875"/>
            </a:xfrm>
            <a:custGeom>
              <a:avLst/>
              <a:gdLst/>
              <a:ahLst/>
              <a:cxnLst/>
              <a:rect l="l" t="t" r="r" b="b"/>
              <a:pathLst>
                <a:path w="262" h="235" extrusionOk="0">
                  <a:moveTo>
                    <a:pt x="147" y="0"/>
                  </a:moveTo>
                  <a:cubicBezTo>
                    <a:pt x="104" y="0"/>
                    <a:pt x="62" y="25"/>
                    <a:pt x="43" y="66"/>
                  </a:cubicBezTo>
                  <a:cubicBezTo>
                    <a:pt x="0" y="121"/>
                    <a:pt x="30" y="190"/>
                    <a:pt x="69" y="216"/>
                  </a:cubicBezTo>
                  <a:cubicBezTo>
                    <a:pt x="87" y="229"/>
                    <a:pt x="107" y="235"/>
                    <a:pt x="126" y="235"/>
                  </a:cubicBezTo>
                  <a:cubicBezTo>
                    <a:pt x="165" y="235"/>
                    <a:pt x="202" y="211"/>
                    <a:pt x="219" y="174"/>
                  </a:cubicBezTo>
                  <a:cubicBezTo>
                    <a:pt x="261" y="108"/>
                    <a:pt x="245" y="40"/>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3"/>
            <p:cNvSpPr/>
            <p:nvPr/>
          </p:nvSpPr>
          <p:spPr>
            <a:xfrm>
              <a:off x="6220100" y="2914100"/>
              <a:ext cx="2800" cy="2400"/>
            </a:xfrm>
            <a:custGeom>
              <a:avLst/>
              <a:gdLst/>
              <a:ahLst/>
              <a:cxnLst/>
              <a:rect l="l" t="t" r="r" b="b"/>
              <a:pathLst>
                <a:path w="112" h="96" extrusionOk="0">
                  <a:moveTo>
                    <a:pt x="48" y="0"/>
                  </a:moveTo>
                  <a:cubicBezTo>
                    <a:pt x="37" y="0"/>
                    <a:pt x="25" y="7"/>
                    <a:pt x="17" y="22"/>
                  </a:cubicBezTo>
                  <a:cubicBezTo>
                    <a:pt x="1" y="51"/>
                    <a:pt x="1" y="77"/>
                    <a:pt x="30" y="90"/>
                  </a:cubicBezTo>
                  <a:cubicBezTo>
                    <a:pt x="34" y="94"/>
                    <a:pt x="40" y="96"/>
                    <a:pt x="47" y="96"/>
                  </a:cubicBezTo>
                  <a:cubicBezTo>
                    <a:pt x="64" y="96"/>
                    <a:pt x="87" y="87"/>
                    <a:pt x="99" y="77"/>
                  </a:cubicBezTo>
                  <a:cubicBezTo>
                    <a:pt x="112" y="51"/>
                    <a:pt x="99" y="9"/>
                    <a:pt x="69" y="9"/>
                  </a:cubicBezTo>
                  <a:cubicBezTo>
                    <a:pt x="64" y="3"/>
                    <a:pt x="56"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3"/>
            <p:cNvSpPr/>
            <p:nvPr/>
          </p:nvSpPr>
          <p:spPr>
            <a:xfrm>
              <a:off x="6210975" y="2908250"/>
              <a:ext cx="6150" cy="5900"/>
            </a:xfrm>
            <a:custGeom>
              <a:avLst/>
              <a:gdLst/>
              <a:ahLst/>
              <a:cxnLst/>
              <a:rect l="l" t="t" r="r" b="b"/>
              <a:pathLst>
                <a:path w="246" h="236" extrusionOk="0">
                  <a:moveTo>
                    <a:pt x="131" y="1"/>
                  </a:moveTo>
                  <a:cubicBezTo>
                    <a:pt x="89" y="1"/>
                    <a:pt x="48" y="26"/>
                    <a:pt x="26" y="67"/>
                  </a:cubicBezTo>
                  <a:cubicBezTo>
                    <a:pt x="0" y="122"/>
                    <a:pt x="13" y="191"/>
                    <a:pt x="69" y="217"/>
                  </a:cubicBezTo>
                  <a:cubicBezTo>
                    <a:pt x="86" y="230"/>
                    <a:pt x="105" y="236"/>
                    <a:pt x="124" y="236"/>
                  </a:cubicBezTo>
                  <a:cubicBezTo>
                    <a:pt x="162" y="236"/>
                    <a:pt x="199" y="212"/>
                    <a:pt x="219" y="174"/>
                  </a:cubicBezTo>
                  <a:cubicBezTo>
                    <a:pt x="245" y="109"/>
                    <a:pt x="232" y="41"/>
                    <a:pt x="177" y="11"/>
                  </a:cubicBezTo>
                  <a:cubicBezTo>
                    <a:pt x="162" y="4"/>
                    <a:pt x="146"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6212675" y="2910025"/>
              <a:ext cx="2725" cy="2400"/>
            </a:xfrm>
            <a:custGeom>
              <a:avLst/>
              <a:gdLst/>
              <a:ahLst/>
              <a:cxnLst/>
              <a:rect l="l" t="t" r="r" b="b"/>
              <a:pathLst>
                <a:path w="109" h="96" extrusionOk="0">
                  <a:moveTo>
                    <a:pt x="48" y="0"/>
                  </a:moveTo>
                  <a:cubicBezTo>
                    <a:pt x="34" y="0"/>
                    <a:pt x="22" y="6"/>
                    <a:pt x="14" y="22"/>
                  </a:cubicBezTo>
                  <a:cubicBezTo>
                    <a:pt x="1" y="51"/>
                    <a:pt x="14" y="77"/>
                    <a:pt x="27" y="90"/>
                  </a:cubicBezTo>
                  <a:cubicBezTo>
                    <a:pt x="34" y="94"/>
                    <a:pt x="41" y="95"/>
                    <a:pt x="48" y="95"/>
                  </a:cubicBezTo>
                  <a:cubicBezTo>
                    <a:pt x="68" y="95"/>
                    <a:pt x="86" y="83"/>
                    <a:pt x="96" y="64"/>
                  </a:cubicBezTo>
                  <a:cubicBezTo>
                    <a:pt x="109" y="51"/>
                    <a:pt x="96" y="9"/>
                    <a:pt x="83" y="9"/>
                  </a:cubicBezTo>
                  <a:cubicBezTo>
                    <a:pt x="70" y="3"/>
                    <a:pt x="59"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6190575" y="2896275"/>
              <a:ext cx="10225" cy="9250"/>
            </a:xfrm>
            <a:custGeom>
              <a:avLst/>
              <a:gdLst/>
              <a:ahLst/>
              <a:cxnLst/>
              <a:rect l="l" t="t" r="r" b="b"/>
              <a:pathLst>
                <a:path w="409" h="370" extrusionOk="0">
                  <a:moveTo>
                    <a:pt x="108" y="1"/>
                  </a:moveTo>
                  <a:lnTo>
                    <a:pt x="0" y="206"/>
                  </a:lnTo>
                  <a:cubicBezTo>
                    <a:pt x="95" y="262"/>
                    <a:pt x="95" y="219"/>
                    <a:pt x="164" y="262"/>
                  </a:cubicBezTo>
                  <a:cubicBezTo>
                    <a:pt x="232" y="301"/>
                    <a:pt x="219" y="327"/>
                    <a:pt x="301" y="369"/>
                  </a:cubicBezTo>
                  <a:lnTo>
                    <a:pt x="408" y="164"/>
                  </a:lnTo>
                  <a:cubicBezTo>
                    <a:pt x="361" y="138"/>
                    <a:pt x="337" y="134"/>
                    <a:pt x="317" y="134"/>
                  </a:cubicBezTo>
                  <a:cubicBezTo>
                    <a:pt x="310" y="134"/>
                    <a:pt x="304" y="135"/>
                    <a:pt x="297" y="135"/>
                  </a:cubicBezTo>
                  <a:cubicBezTo>
                    <a:pt x="283" y="135"/>
                    <a:pt x="268" y="133"/>
                    <a:pt x="245" y="125"/>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3"/>
            <p:cNvSpPr/>
            <p:nvPr/>
          </p:nvSpPr>
          <p:spPr>
            <a:xfrm>
              <a:off x="6198075" y="2900350"/>
              <a:ext cx="10225" cy="9250"/>
            </a:xfrm>
            <a:custGeom>
              <a:avLst/>
              <a:gdLst/>
              <a:ahLst/>
              <a:cxnLst/>
              <a:rect l="l" t="t" r="r" b="b"/>
              <a:pathLst>
                <a:path w="409" h="370" extrusionOk="0">
                  <a:moveTo>
                    <a:pt x="108" y="1"/>
                  </a:moveTo>
                  <a:lnTo>
                    <a:pt x="1" y="206"/>
                  </a:lnTo>
                  <a:cubicBezTo>
                    <a:pt x="95" y="262"/>
                    <a:pt x="82" y="219"/>
                    <a:pt x="164" y="262"/>
                  </a:cubicBezTo>
                  <a:cubicBezTo>
                    <a:pt x="229" y="301"/>
                    <a:pt x="216" y="327"/>
                    <a:pt x="285" y="370"/>
                  </a:cubicBezTo>
                  <a:lnTo>
                    <a:pt x="409" y="164"/>
                  </a:lnTo>
                  <a:cubicBezTo>
                    <a:pt x="353" y="138"/>
                    <a:pt x="329" y="135"/>
                    <a:pt x="310" y="135"/>
                  </a:cubicBezTo>
                  <a:cubicBezTo>
                    <a:pt x="304" y="135"/>
                    <a:pt x="298" y="135"/>
                    <a:pt x="292" y="135"/>
                  </a:cubicBezTo>
                  <a:cubicBezTo>
                    <a:pt x="280" y="135"/>
                    <a:pt x="267" y="133"/>
                    <a:pt x="245" y="125"/>
                  </a:cubicBezTo>
                  <a:cubicBezTo>
                    <a:pt x="164"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3"/>
            <p:cNvSpPr/>
            <p:nvPr/>
          </p:nvSpPr>
          <p:spPr>
            <a:xfrm>
              <a:off x="6203475" y="2904175"/>
              <a:ext cx="6450" cy="5900"/>
            </a:xfrm>
            <a:custGeom>
              <a:avLst/>
              <a:gdLst/>
              <a:ahLst/>
              <a:cxnLst/>
              <a:rect l="l" t="t" r="r" b="b"/>
              <a:pathLst>
                <a:path w="258" h="236" extrusionOk="0">
                  <a:moveTo>
                    <a:pt x="147" y="1"/>
                  </a:moveTo>
                  <a:cubicBezTo>
                    <a:pt x="104" y="1"/>
                    <a:pt x="62" y="26"/>
                    <a:pt x="43" y="66"/>
                  </a:cubicBezTo>
                  <a:cubicBezTo>
                    <a:pt x="0" y="122"/>
                    <a:pt x="13" y="190"/>
                    <a:pt x="69" y="217"/>
                  </a:cubicBezTo>
                  <a:cubicBezTo>
                    <a:pt x="87" y="230"/>
                    <a:pt x="107" y="235"/>
                    <a:pt x="126" y="235"/>
                  </a:cubicBezTo>
                  <a:cubicBezTo>
                    <a:pt x="165" y="235"/>
                    <a:pt x="201" y="211"/>
                    <a:pt x="219" y="174"/>
                  </a:cubicBezTo>
                  <a:cubicBezTo>
                    <a:pt x="258" y="109"/>
                    <a:pt x="232" y="40"/>
                    <a:pt x="193" y="11"/>
                  </a:cubicBezTo>
                  <a:cubicBezTo>
                    <a:pt x="178" y="4"/>
                    <a:pt x="162" y="1"/>
                    <a:pt x="14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6205175" y="2905925"/>
              <a:ext cx="2725" cy="2425"/>
            </a:xfrm>
            <a:custGeom>
              <a:avLst/>
              <a:gdLst/>
              <a:ahLst/>
              <a:cxnLst/>
              <a:rect l="l" t="t" r="r" b="b"/>
              <a:pathLst>
                <a:path w="109" h="97" extrusionOk="0">
                  <a:moveTo>
                    <a:pt x="55" y="1"/>
                  </a:moveTo>
                  <a:cubicBezTo>
                    <a:pt x="39" y="1"/>
                    <a:pt x="21" y="7"/>
                    <a:pt x="14" y="23"/>
                  </a:cubicBezTo>
                  <a:cubicBezTo>
                    <a:pt x="1" y="52"/>
                    <a:pt x="14" y="78"/>
                    <a:pt x="43" y="91"/>
                  </a:cubicBezTo>
                  <a:cubicBezTo>
                    <a:pt x="47" y="95"/>
                    <a:pt x="51" y="96"/>
                    <a:pt x="56" y="96"/>
                  </a:cubicBezTo>
                  <a:cubicBezTo>
                    <a:pt x="69" y="96"/>
                    <a:pt x="86" y="84"/>
                    <a:pt x="95" y="65"/>
                  </a:cubicBezTo>
                  <a:cubicBezTo>
                    <a:pt x="108" y="52"/>
                    <a:pt x="108" y="9"/>
                    <a:pt x="82" y="9"/>
                  </a:cubicBezTo>
                  <a:cubicBezTo>
                    <a:pt x="77" y="4"/>
                    <a:pt x="66"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6196375" y="2900100"/>
              <a:ext cx="6125" cy="5900"/>
            </a:xfrm>
            <a:custGeom>
              <a:avLst/>
              <a:gdLst/>
              <a:ahLst/>
              <a:cxnLst/>
              <a:rect l="l" t="t" r="r" b="b"/>
              <a:pathLst>
                <a:path w="245" h="236" extrusionOk="0">
                  <a:moveTo>
                    <a:pt x="130" y="1"/>
                  </a:moveTo>
                  <a:cubicBezTo>
                    <a:pt x="87" y="1"/>
                    <a:pt x="45" y="25"/>
                    <a:pt x="26" y="66"/>
                  </a:cubicBezTo>
                  <a:cubicBezTo>
                    <a:pt x="0" y="122"/>
                    <a:pt x="13" y="190"/>
                    <a:pt x="69" y="216"/>
                  </a:cubicBezTo>
                  <a:cubicBezTo>
                    <a:pt x="82" y="229"/>
                    <a:pt x="98" y="235"/>
                    <a:pt x="115" y="235"/>
                  </a:cubicBezTo>
                  <a:cubicBezTo>
                    <a:pt x="150" y="235"/>
                    <a:pt x="189" y="211"/>
                    <a:pt x="216" y="174"/>
                  </a:cubicBezTo>
                  <a:cubicBezTo>
                    <a:pt x="245" y="109"/>
                    <a:pt x="232" y="40"/>
                    <a:pt x="176" y="11"/>
                  </a:cubicBezTo>
                  <a:cubicBezTo>
                    <a:pt x="162" y="4"/>
                    <a:pt x="146"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6198075" y="2901850"/>
              <a:ext cx="2725" cy="2425"/>
            </a:xfrm>
            <a:custGeom>
              <a:avLst/>
              <a:gdLst/>
              <a:ahLst/>
              <a:cxnLst/>
              <a:rect l="l" t="t" r="r" b="b"/>
              <a:pathLst>
                <a:path w="109" h="97" extrusionOk="0">
                  <a:moveTo>
                    <a:pt x="48" y="1"/>
                  </a:moveTo>
                  <a:cubicBezTo>
                    <a:pt x="33" y="1"/>
                    <a:pt x="21" y="7"/>
                    <a:pt x="14" y="22"/>
                  </a:cubicBezTo>
                  <a:cubicBezTo>
                    <a:pt x="1" y="52"/>
                    <a:pt x="1" y="78"/>
                    <a:pt x="27" y="91"/>
                  </a:cubicBezTo>
                  <a:cubicBezTo>
                    <a:pt x="34" y="94"/>
                    <a:pt x="41" y="96"/>
                    <a:pt x="48" y="96"/>
                  </a:cubicBezTo>
                  <a:cubicBezTo>
                    <a:pt x="67" y="96"/>
                    <a:pt x="86" y="84"/>
                    <a:pt x="95" y="65"/>
                  </a:cubicBezTo>
                  <a:cubicBezTo>
                    <a:pt x="108" y="52"/>
                    <a:pt x="95" y="9"/>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6175975" y="2888125"/>
              <a:ext cx="10225" cy="9225"/>
            </a:xfrm>
            <a:custGeom>
              <a:avLst/>
              <a:gdLst/>
              <a:ahLst/>
              <a:cxnLst/>
              <a:rect l="l" t="t" r="r" b="b"/>
              <a:pathLst>
                <a:path w="409" h="369" extrusionOk="0">
                  <a:moveTo>
                    <a:pt x="108" y="0"/>
                  </a:moveTo>
                  <a:lnTo>
                    <a:pt x="0" y="206"/>
                  </a:lnTo>
                  <a:cubicBezTo>
                    <a:pt x="95" y="261"/>
                    <a:pt x="95" y="219"/>
                    <a:pt x="163" y="261"/>
                  </a:cubicBezTo>
                  <a:cubicBezTo>
                    <a:pt x="232" y="300"/>
                    <a:pt x="216" y="327"/>
                    <a:pt x="284" y="369"/>
                  </a:cubicBezTo>
                  <a:lnTo>
                    <a:pt x="408" y="163"/>
                  </a:lnTo>
                  <a:cubicBezTo>
                    <a:pt x="353" y="137"/>
                    <a:pt x="329" y="134"/>
                    <a:pt x="311" y="134"/>
                  </a:cubicBezTo>
                  <a:cubicBezTo>
                    <a:pt x="304" y="134"/>
                    <a:pt x="299" y="134"/>
                    <a:pt x="293" y="134"/>
                  </a:cubicBezTo>
                  <a:cubicBezTo>
                    <a:pt x="281" y="134"/>
                    <a:pt x="268" y="133"/>
                    <a:pt x="245" y="124"/>
                  </a:cubicBezTo>
                  <a:cubicBezTo>
                    <a:pt x="163" y="82"/>
                    <a:pt x="189"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6183075" y="2892200"/>
              <a:ext cx="10225" cy="9250"/>
            </a:xfrm>
            <a:custGeom>
              <a:avLst/>
              <a:gdLst/>
              <a:ahLst/>
              <a:cxnLst/>
              <a:rect l="l" t="t" r="r" b="b"/>
              <a:pathLst>
                <a:path w="409" h="370" extrusionOk="0">
                  <a:moveTo>
                    <a:pt x="124" y="0"/>
                  </a:moveTo>
                  <a:lnTo>
                    <a:pt x="0" y="206"/>
                  </a:lnTo>
                  <a:cubicBezTo>
                    <a:pt x="111" y="261"/>
                    <a:pt x="95" y="219"/>
                    <a:pt x="163" y="261"/>
                  </a:cubicBezTo>
                  <a:cubicBezTo>
                    <a:pt x="245" y="301"/>
                    <a:pt x="219" y="327"/>
                    <a:pt x="300" y="369"/>
                  </a:cubicBezTo>
                  <a:lnTo>
                    <a:pt x="408" y="164"/>
                  </a:lnTo>
                  <a:cubicBezTo>
                    <a:pt x="361" y="137"/>
                    <a:pt x="337" y="134"/>
                    <a:pt x="317" y="134"/>
                  </a:cubicBezTo>
                  <a:cubicBezTo>
                    <a:pt x="310" y="134"/>
                    <a:pt x="303" y="135"/>
                    <a:pt x="297" y="135"/>
                  </a:cubicBezTo>
                  <a:cubicBezTo>
                    <a:pt x="283" y="135"/>
                    <a:pt x="268" y="133"/>
                    <a:pt x="245" y="124"/>
                  </a:cubicBezTo>
                  <a:cubicBezTo>
                    <a:pt x="176" y="82"/>
                    <a:pt x="193" y="43"/>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6188850" y="2896025"/>
              <a:ext cx="6150" cy="5750"/>
            </a:xfrm>
            <a:custGeom>
              <a:avLst/>
              <a:gdLst/>
              <a:ahLst/>
              <a:cxnLst/>
              <a:rect l="l" t="t" r="r" b="b"/>
              <a:pathLst>
                <a:path w="246" h="230" extrusionOk="0">
                  <a:moveTo>
                    <a:pt x="141" y="0"/>
                  </a:moveTo>
                  <a:cubicBezTo>
                    <a:pt x="103" y="0"/>
                    <a:pt x="58" y="25"/>
                    <a:pt x="27" y="66"/>
                  </a:cubicBezTo>
                  <a:cubicBezTo>
                    <a:pt x="1" y="122"/>
                    <a:pt x="14" y="190"/>
                    <a:pt x="69" y="216"/>
                  </a:cubicBezTo>
                  <a:cubicBezTo>
                    <a:pt x="88" y="225"/>
                    <a:pt x="107" y="229"/>
                    <a:pt x="126" y="229"/>
                  </a:cubicBezTo>
                  <a:cubicBezTo>
                    <a:pt x="164" y="229"/>
                    <a:pt x="200" y="211"/>
                    <a:pt x="219" y="174"/>
                  </a:cubicBezTo>
                  <a:cubicBezTo>
                    <a:pt x="246" y="108"/>
                    <a:pt x="233" y="40"/>
                    <a:pt x="177" y="11"/>
                  </a:cubicBezTo>
                  <a:cubicBezTo>
                    <a:pt x="167" y="4"/>
                    <a:pt x="154"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6190575" y="2897775"/>
              <a:ext cx="2725" cy="2400"/>
            </a:xfrm>
            <a:custGeom>
              <a:avLst/>
              <a:gdLst/>
              <a:ahLst/>
              <a:cxnLst/>
              <a:rect l="l" t="t" r="r" b="b"/>
              <a:pathLst>
                <a:path w="109" h="96" extrusionOk="0">
                  <a:moveTo>
                    <a:pt x="49" y="1"/>
                  </a:moveTo>
                  <a:cubicBezTo>
                    <a:pt x="34" y="1"/>
                    <a:pt x="21" y="7"/>
                    <a:pt x="13" y="22"/>
                  </a:cubicBezTo>
                  <a:cubicBezTo>
                    <a:pt x="0" y="52"/>
                    <a:pt x="13" y="78"/>
                    <a:pt x="26" y="91"/>
                  </a:cubicBezTo>
                  <a:cubicBezTo>
                    <a:pt x="34" y="94"/>
                    <a:pt x="42" y="96"/>
                    <a:pt x="49" y="96"/>
                  </a:cubicBezTo>
                  <a:cubicBezTo>
                    <a:pt x="69" y="96"/>
                    <a:pt x="85" y="84"/>
                    <a:pt x="95" y="65"/>
                  </a:cubicBezTo>
                  <a:cubicBezTo>
                    <a:pt x="108" y="52"/>
                    <a:pt x="108" y="9"/>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3"/>
            <p:cNvSpPr/>
            <p:nvPr/>
          </p:nvSpPr>
          <p:spPr>
            <a:xfrm>
              <a:off x="6181350" y="2891950"/>
              <a:ext cx="6550" cy="5725"/>
            </a:xfrm>
            <a:custGeom>
              <a:avLst/>
              <a:gdLst/>
              <a:ahLst/>
              <a:cxnLst/>
              <a:rect l="l" t="t" r="r" b="b"/>
              <a:pathLst>
                <a:path w="262" h="229" extrusionOk="0">
                  <a:moveTo>
                    <a:pt x="147" y="0"/>
                  </a:moveTo>
                  <a:cubicBezTo>
                    <a:pt x="104" y="0"/>
                    <a:pt x="62" y="25"/>
                    <a:pt x="43" y="66"/>
                  </a:cubicBezTo>
                  <a:cubicBezTo>
                    <a:pt x="1" y="121"/>
                    <a:pt x="30" y="190"/>
                    <a:pt x="69" y="216"/>
                  </a:cubicBezTo>
                  <a:cubicBezTo>
                    <a:pt x="87" y="225"/>
                    <a:pt x="107" y="229"/>
                    <a:pt x="126" y="229"/>
                  </a:cubicBezTo>
                  <a:cubicBezTo>
                    <a:pt x="165" y="229"/>
                    <a:pt x="202" y="211"/>
                    <a:pt x="219" y="174"/>
                  </a:cubicBezTo>
                  <a:cubicBezTo>
                    <a:pt x="262" y="108"/>
                    <a:pt x="232" y="40"/>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6183400" y="2893700"/>
              <a:ext cx="2475" cy="2400"/>
            </a:xfrm>
            <a:custGeom>
              <a:avLst/>
              <a:gdLst/>
              <a:ahLst/>
              <a:cxnLst/>
              <a:rect l="l" t="t" r="r" b="b"/>
              <a:pathLst>
                <a:path w="99" h="96" extrusionOk="0">
                  <a:moveTo>
                    <a:pt x="48" y="0"/>
                  </a:moveTo>
                  <a:cubicBezTo>
                    <a:pt x="36" y="0"/>
                    <a:pt x="24" y="7"/>
                    <a:pt x="16" y="22"/>
                  </a:cubicBezTo>
                  <a:cubicBezTo>
                    <a:pt x="0" y="51"/>
                    <a:pt x="0" y="77"/>
                    <a:pt x="29" y="90"/>
                  </a:cubicBezTo>
                  <a:cubicBezTo>
                    <a:pt x="33" y="94"/>
                    <a:pt x="37" y="96"/>
                    <a:pt x="42" y="96"/>
                  </a:cubicBezTo>
                  <a:cubicBezTo>
                    <a:pt x="56" y="96"/>
                    <a:pt x="72" y="83"/>
                    <a:pt x="82" y="64"/>
                  </a:cubicBezTo>
                  <a:cubicBezTo>
                    <a:pt x="98" y="51"/>
                    <a:pt x="98" y="9"/>
                    <a:pt x="69" y="9"/>
                  </a:cubicBezTo>
                  <a:cubicBezTo>
                    <a:pt x="63" y="3"/>
                    <a:pt x="56"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3"/>
            <p:cNvSpPr/>
            <p:nvPr/>
          </p:nvSpPr>
          <p:spPr>
            <a:xfrm>
              <a:off x="6160950" y="2879950"/>
              <a:ext cx="10225" cy="9250"/>
            </a:xfrm>
            <a:custGeom>
              <a:avLst/>
              <a:gdLst/>
              <a:ahLst/>
              <a:cxnLst/>
              <a:rect l="l" t="t" r="r" b="b"/>
              <a:pathLst>
                <a:path w="409" h="370" extrusionOk="0">
                  <a:moveTo>
                    <a:pt x="125" y="1"/>
                  </a:moveTo>
                  <a:lnTo>
                    <a:pt x="1" y="206"/>
                  </a:lnTo>
                  <a:cubicBezTo>
                    <a:pt x="111" y="262"/>
                    <a:pt x="98" y="219"/>
                    <a:pt x="180" y="262"/>
                  </a:cubicBezTo>
                  <a:cubicBezTo>
                    <a:pt x="245" y="301"/>
                    <a:pt x="219" y="327"/>
                    <a:pt x="301" y="370"/>
                  </a:cubicBezTo>
                  <a:lnTo>
                    <a:pt x="409" y="164"/>
                  </a:lnTo>
                  <a:cubicBezTo>
                    <a:pt x="361" y="138"/>
                    <a:pt x="341" y="135"/>
                    <a:pt x="322" y="135"/>
                  </a:cubicBezTo>
                  <a:cubicBezTo>
                    <a:pt x="316" y="135"/>
                    <a:pt x="310" y="135"/>
                    <a:pt x="303" y="135"/>
                  </a:cubicBezTo>
                  <a:cubicBezTo>
                    <a:pt x="289" y="135"/>
                    <a:pt x="273" y="133"/>
                    <a:pt x="245" y="125"/>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3"/>
            <p:cNvSpPr/>
            <p:nvPr/>
          </p:nvSpPr>
          <p:spPr>
            <a:xfrm>
              <a:off x="6168450" y="2884025"/>
              <a:ext cx="10225" cy="9250"/>
            </a:xfrm>
            <a:custGeom>
              <a:avLst/>
              <a:gdLst/>
              <a:ahLst/>
              <a:cxnLst/>
              <a:rect l="l" t="t" r="r" b="b"/>
              <a:pathLst>
                <a:path w="409" h="370" extrusionOk="0">
                  <a:moveTo>
                    <a:pt x="109" y="1"/>
                  </a:moveTo>
                  <a:lnTo>
                    <a:pt x="1" y="207"/>
                  </a:lnTo>
                  <a:cubicBezTo>
                    <a:pt x="95" y="262"/>
                    <a:pt x="95" y="220"/>
                    <a:pt x="164" y="262"/>
                  </a:cubicBezTo>
                  <a:cubicBezTo>
                    <a:pt x="233" y="301"/>
                    <a:pt x="219" y="327"/>
                    <a:pt x="301" y="370"/>
                  </a:cubicBezTo>
                  <a:lnTo>
                    <a:pt x="409" y="164"/>
                  </a:lnTo>
                  <a:cubicBezTo>
                    <a:pt x="361" y="138"/>
                    <a:pt x="338" y="135"/>
                    <a:pt x="317" y="135"/>
                  </a:cubicBezTo>
                  <a:cubicBezTo>
                    <a:pt x="311" y="135"/>
                    <a:pt x="304" y="135"/>
                    <a:pt x="297" y="135"/>
                  </a:cubicBezTo>
                  <a:cubicBezTo>
                    <a:pt x="284" y="135"/>
                    <a:pt x="268" y="134"/>
                    <a:pt x="246" y="125"/>
                  </a:cubicBezTo>
                  <a:cubicBezTo>
                    <a:pt x="177" y="83"/>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6174250" y="2887850"/>
              <a:ext cx="6150" cy="5750"/>
            </a:xfrm>
            <a:custGeom>
              <a:avLst/>
              <a:gdLst/>
              <a:ahLst/>
              <a:cxnLst/>
              <a:rect l="l" t="t" r="r" b="b"/>
              <a:pathLst>
                <a:path w="246" h="230" extrusionOk="0">
                  <a:moveTo>
                    <a:pt x="131" y="1"/>
                  </a:moveTo>
                  <a:cubicBezTo>
                    <a:pt x="89" y="1"/>
                    <a:pt x="48" y="26"/>
                    <a:pt x="27" y="67"/>
                  </a:cubicBezTo>
                  <a:cubicBezTo>
                    <a:pt x="1" y="122"/>
                    <a:pt x="14" y="191"/>
                    <a:pt x="69" y="217"/>
                  </a:cubicBezTo>
                  <a:cubicBezTo>
                    <a:pt x="82" y="225"/>
                    <a:pt x="98" y="230"/>
                    <a:pt x="115" y="230"/>
                  </a:cubicBezTo>
                  <a:cubicBezTo>
                    <a:pt x="151" y="230"/>
                    <a:pt x="191" y="212"/>
                    <a:pt x="219" y="174"/>
                  </a:cubicBezTo>
                  <a:cubicBezTo>
                    <a:pt x="245" y="109"/>
                    <a:pt x="232" y="41"/>
                    <a:pt x="177" y="11"/>
                  </a:cubicBez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6175975" y="2889625"/>
              <a:ext cx="2700" cy="2400"/>
            </a:xfrm>
            <a:custGeom>
              <a:avLst/>
              <a:gdLst/>
              <a:ahLst/>
              <a:cxnLst/>
              <a:rect l="l" t="t" r="r" b="b"/>
              <a:pathLst>
                <a:path w="108" h="96" extrusionOk="0">
                  <a:moveTo>
                    <a:pt x="48" y="0"/>
                  </a:moveTo>
                  <a:cubicBezTo>
                    <a:pt x="33" y="0"/>
                    <a:pt x="21" y="6"/>
                    <a:pt x="13" y="22"/>
                  </a:cubicBezTo>
                  <a:cubicBezTo>
                    <a:pt x="0" y="51"/>
                    <a:pt x="0" y="77"/>
                    <a:pt x="26" y="90"/>
                  </a:cubicBezTo>
                  <a:cubicBezTo>
                    <a:pt x="33" y="94"/>
                    <a:pt x="40" y="95"/>
                    <a:pt x="48" y="95"/>
                  </a:cubicBezTo>
                  <a:cubicBezTo>
                    <a:pt x="67" y="95"/>
                    <a:pt x="85" y="83"/>
                    <a:pt x="95" y="64"/>
                  </a:cubicBezTo>
                  <a:cubicBezTo>
                    <a:pt x="108" y="51"/>
                    <a:pt x="95" y="9"/>
                    <a:pt x="82" y="9"/>
                  </a:cubicBezTo>
                  <a:cubicBezTo>
                    <a:pt x="70" y="3"/>
                    <a:pt x="5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6166750" y="2883775"/>
              <a:ext cx="6150" cy="5750"/>
            </a:xfrm>
            <a:custGeom>
              <a:avLst/>
              <a:gdLst/>
              <a:ahLst/>
              <a:cxnLst/>
              <a:rect l="l" t="t" r="r" b="b"/>
              <a:pathLst>
                <a:path w="246" h="230" extrusionOk="0">
                  <a:moveTo>
                    <a:pt x="140" y="1"/>
                  </a:moveTo>
                  <a:cubicBezTo>
                    <a:pt x="103" y="1"/>
                    <a:pt x="58" y="26"/>
                    <a:pt x="30" y="66"/>
                  </a:cubicBezTo>
                  <a:cubicBezTo>
                    <a:pt x="0" y="122"/>
                    <a:pt x="13" y="190"/>
                    <a:pt x="69" y="217"/>
                  </a:cubicBezTo>
                  <a:cubicBezTo>
                    <a:pt x="87" y="225"/>
                    <a:pt x="107" y="230"/>
                    <a:pt x="126" y="230"/>
                  </a:cubicBezTo>
                  <a:cubicBezTo>
                    <a:pt x="165" y="230"/>
                    <a:pt x="201" y="211"/>
                    <a:pt x="219" y="174"/>
                  </a:cubicBezTo>
                  <a:cubicBezTo>
                    <a:pt x="245" y="109"/>
                    <a:pt x="232" y="40"/>
                    <a:pt x="177"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6168450" y="2885525"/>
              <a:ext cx="2725" cy="2425"/>
            </a:xfrm>
            <a:custGeom>
              <a:avLst/>
              <a:gdLst/>
              <a:ahLst/>
              <a:cxnLst/>
              <a:rect l="l" t="t" r="r" b="b"/>
              <a:pathLst>
                <a:path w="109" h="97" extrusionOk="0">
                  <a:moveTo>
                    <a:pt x="50" y="1"/>
                  </a:moveTo>
                  <a:cubicBezTo>
                    <a:pt x="35" y="1"/>
                    <a:pt x="22" y="7"/>
                    <a:pt x="14" y="23"/>
                  </a:cubicBezTo>
                  <a:cubicBezTo>
                    <a:pt x="1" y="52"/>
                    <a:pt x="14" y="78"/>
                    <a:pt x="27" y="91"/>
                  </a:cubicBezTo>
                  <a:cubicBezTo>
                    <a:pt x="35" y="95"/>
                    <a:pt x="42" y="96"/>
                    <a:pt x="50" y="96"/>
                  </a:cubicBezTo>
                  <a:cubicBezTo>
                    <a:pt x="69" y="96"/>
                    <a:pt x="86" y="84"/>
                    <a:pt x="95" y="65"/>
                  </a:cubicBezTo>
                  <a:cubicBezTo>
                    <a:pt x="109" y="52"/>
                    <a:pt x="109" y="9"/>
                    <a:pt x="82" y="9"/>
                  </a:cubicBezTo>
                  <a:cubicBezTo>
                    <a:pt x="72" y="4"/>
                    <a:pt x="60"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6146350" y="2871800"/>
              <a:ext cx="10225" cy="9250"/>
            </a:xfrm>
            <a:custGeom>
              <a:avLst/>
              <a:gdLst/>
              <a:ahLst/>
              <a:cxnLst/>
              <a:rect l="l" t="t" r="r" b="b"/>
              <a:pathLst>
                <a:path w="409" h="370" extrusionOk="0">
                  <a:moveTo>
                    <a:pt x="124" y="0"/>
                  </a:moveTo>
                  <a:lnTo>
                    <a:pt x="0" y="206"/>
                  </a:lnTo>
                  <a:cubicBezTo>
                    <a:pt x="111" y="261"/>
                    <a:pt x="95" y="219"/>
                    <a:pt x="163" y="261"/>
                  </a:cubicBezTo>
                  <a:cubicBezTo>
                    <a:pt x="232" y="301"/>
                    <a:pt x="219" y="327"/>
                    <a:pt x="301" y="369"/>
                  </a:cubicBezTo>
                  <a:lnTo>
                    <a:pt x="408" y="164"/>
                  </a:lnTo>
                  <a:cubicBezTo>
                    <a:pt x="314" y="111"/>
                    <a:pt x="314" y="150"/>
                    <a:pt x="245" y="111"/>
                  </a:cubicBezTo>
                  <a:cubicBezTo>
                    <a:pt x="177" y="82"/>
                    <a:pt x="193" y="43"/>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6153850" y="2875875"/>
              <a:ext cx="10225" cy="9250"/>
            </a:xfrm>
            <a:custGeom>
              <a:avLst/>
              <a:gdLst/>
              <a:ahLst/>
              <a:cxnLst/>
              <a:rect l="l" t="t" r="r" b="b"/>
              <a:pathLst>
                <a:path w="409" h="370" extrusionOk="0">
                  <a:moveTo>
                    <a:pt x="108" y="1"/>
                  </a:moveTo>
                  <a:lnTo>
                    <a:pt x="1" y="206"/>
                  </a:lnTo>
                  <a:cubicBezTo>
                    <a:pt x="95" y="262"/>
                    <a:pt x="95" y="219"/>
                    <a:pt x="164" y="262"/>
                  </a:cubicBezTo>
                  <a:cubicBezTo>
                    <a:pt x="232" y="301"/>
                    <a:pt x="219" y="327"/>
                    <a:pt x="285" y="369"/>
                  </a:cubicBezTo>
                  <a:lnTo>
                    <a:pt x="409" y="164"/>
                  </a:lnTo>
                  <a:cubicBezTo>
                    <a:pt x="361" y="138"/>
                    <a:pt x="338" y="134"/>
                    <a:pt x="317" y="134"/>
                  </a:cubicBezTo>
                  <a:cubicBezTo>
                    <a:pt x="310" y="134"/>
                    <a:pt x="304" y="135"/>
                    <a:pt x="297" y="135"/>
                  </a:cubicBezTo>
                  <a:cubicBezTo>
                    <a:pt x="283" y="135"/>
                    <a:pt x="268" y="133"/>
                    <a:pt x="245" y="125"/>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6159325" y="2879700"/>
              <a:ext cx="6475" cy="5750"/>
            </a:xfrm>
            <a:custGeom>
              <a:avLst/>
              <a:gdLst/>
              <a:ahLst/>
              <a:cxnLst/>
              <a:rect l="l" t="t" r="r" b="b"/>
              <a:pathLst>
                <a:path w="259" h="230" extrusionOk="0">
                  <a:moveTo>
                    <a:pt x="144" y="1"/>
                  </a:moveTo>
                  <a:cubicBezTo>
                    <a:pt x="101" y="1"/>
                    <a:pt x="59" y="25"/>
                    <a:pt x="39" y="66"/>
                  </a:cubicBezTo>
                  <a:cubicBezTo>
                    <a:pt x="0" y="122"/>
                    <a:pt x="26" y="190"/>
                    <a:pt x="66" y="216"/>
                  </a:cubicBezTo>
                  <a:cubicBezTo>
                    <a:pt x="84" y="225"/>
                    <a:pt x="103" y="229"/>
                    <a:pt x="123" y="229"/>
                  </a:cubicBezTo>
                  <a:cubicBezTo>
                    <a:pt x="161" y="229"/>
                    <a:pt x="198" y="211"/>
                    <a:pt x="216" y="174"/>
                  </a:cubicBezTo>
                  <a:cubicBezTo>
                    <a:pt x="258" y="109"/>
                    <a:pt x="245" y="40"/>
                    <a:pt x="190"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6161350" y="2881450"/>
              <a:ext cx="2725" cy="2425"/>
            </a:xfrm>
            <a:custGeom>
              <a:avLst/>
              <a:gdLst/>
              <a:ahLst/>
              <a:cxnLst/>
              <a:rect l="l" t="t" r="r" b="b"/>
              <a:pathLst>
                <a:path w="109" h="97" extrusionOk="0">
                  <a:moveTo>
                    <a:pt x="45" y="1"/>
                  </a:moveTo>
                  <a:cubicBezTo>
                    <a:pt x="34" y="1"/>
                    <a:pt x="22" y="7"/>
                    <a:pt x="14" y="22"/>
                  </a:cubicBezTo>
                  <a:cubicBezTo>
                    <a:pt x="1" y="52"/>
                    <a:pt x="1" y="78"/>
                    <a:pt x="27" y="91"/>
                  </a:cubicBezTo>
                  <a:cubicBezTo>
                    <a:pt x="30" y="94"/>
                    <a:pt x="36" y="96"/>
                    <a:pt x="43" y="96"/>
                  </a:cubicBezTo>
                  <a:cubicBezTo>
                    <a:pt x="61" y="96"/>
                    <a:pt x="86" y="84"/>
                    <a:pt x="95" y="65"/>
                  </a:cubicBezTo>
                  <a:cubicBezTo>
                    <a:pt x="109" y="52"/>
                    <a:pt x="95" y="9"/>
                    <a:pt x="66" y="9"/>
                  </a:cubicBezTo>
                  <a:cubicBezTo>
                    <a:pt x="61" y="4"/>
                    <a:pt x="53" y="1"/>
                    <a:pt x="4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6152125" y="2875625"/>
              <a:ext cx="6150" cy="5750"/>
            </a:xfrm>
            <a:custGeom>
              <a:avLst/>
              <a:gdLst/>
              <a:ahLst/>
              <a:cxnLst/>
              <a:rect l="l" t="t" r="r" b="b"/>
              <a:pathLst>
                <a:path w="246" h="230" extrusionOk="0">
                  <a:moveTo>
                    <a:pt x="133" y="0"/>
                  </a:moveTo>
                  <a:cubicBezTo>
                    <a:pt x="91" y="0"/>
                    <a:pt x="49" y="25"/>
                    <a:pt x="27" y="66"/>
                  </a:cubicBezTo>
                  <a:cubicBezTo>
                    <a:pt x="1" y="122"/>
                    <a:pt x="14" y="190"/>
                    <a:pt x="70" y="216"/>
                  </a:cubicBezTo>
                  <a:cubicBezTo>
                    <a:pt x="88" y="225"/>
                    <a:pt x="107" y="229"/>
                    <a:pt x="126" y="229"/>
                  </a:cubicBezTo>
                  <a:cubicBezTo>
                    <a:pt x="164" y="229"/>
                    <a:pt x="200" y="211"/>
                    <a:pt x="220" y="174"/>
                  </a:cubicBezTo>
                  <a:cubicBezTo>
                    <a:pt x="246" y="108"/>
                    <a:pt x="233"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6153850" y="2877375"/>
              <a:ext cx="2725" cy="2400"/>
            </a:xfrm>
            <a:custGeom>
              <a:avLst/>
              <a:gdLst/>
              <a:ahLst/>
              <a:cxnLst/>
              <a:rect l="l" t="t" r="r" b="b"/>
              <a:pathLst>
                <a:path w="109" h="96" extrusionOk="0">
                  <a:moveTo>
                    <a:pt x="49" y="1"/>
                  </a:moveTo>
                  <a:cubicBezTo>
                    <a:pt x="34" y="1"/>
                    <a:pt x="21" y="7"/>
                    <a:pt x="14" y="22"/>
                  </a:cubicBezTo>
                  <a:cubicBezTo>
                    <a:pt x="1" y="52"/>
                    <a:pt x="14" y="78"/>
                    <a:pt x="27" y="91"/>
                  </a:cubicBezTo>
                  <a:cubicBezTo>
                    <a:pt x="35" y="94"/>
                    <a:pt x="42" y="96"/>
                    <a:pt x="49" y="96"/>
                  </a:cubicBezTo>
                  <a:cubicBezTo>
                    <a:pt x="69" y="96"/>
                    <a:pt x="86" y="84"/>
                    <a:pt x="95" y="65"/>
                  </a:cubicBezTo>
                  <a:cubicBezTo>
                    <a:pt x="108" y="52"/>
                    <a:pt x="95" y="9"/>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6131725" y="2863625"/>
              <a:ext cx="10225" cy="9250"/>
            </a:xfrm>
            <a:custGeom>
              <a:avLst/>
              <a:gdLst/>
              <a:ahLst/>
              <a:cxnLst/>
              <a:rect l="l" t="t" r="r" b="b"/>
              <a:pathLst>
                <a:path w="409" h="370" extrusionOk="0">
                  <a:moveTo>
                    <a:pt x="109" y="1"/>
                  </a:moveTo>
                  <a:lnTo>
                    <a:pt x="1" y="207"/>
                  </a:lnTo>
                  <a:cubicBezTo>
                    <a:pt x="96" y="262"/>
                    <a:pt x="96" y="220"/>
                    <a:pt x="164" y="262"/>
                  </a:cubicBezTo>
                  <a:cubicBezTo>
                    <a:pt x="233" y="301"/>
                    <a:pt x="220" y="327"/>
                    <a:pt x="301" y="370"/>
                  </a:cubicBezTo>
                  <a:lnTo>
                    <a:pt x="409" y="164"/>
                  </a:lnTo>
                  <a:cubicBezTo>
                    <a:pt x="314" y="112"/>
                    <a:pt x="314" y="151"/>
                    <a:pt x="246" y="112"/>
                  </a:cubicBezTo>
                  <a:cubicBezTo>
                    <a:pt x="177" y="83"/>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6139250" y="2867725"/>
              <a:ext cx="10225" cy="9225"/>
            </a:xfrm>
            <a:custGeom>
              <a:avLst/>
              <a:gdLst/>
              <a:ahLst/>
              <a:cxnLst/>
              <a:rect l="l" t="t" r="r" b="b"/>
              <a:pathLst>
                <a:path w="409" h="369" extrusionOk="0">
                  <a:moveTo>
                    <a:pt x="108" y="0"/>
                  </a:moveTo>
                  <a:lnTo>
                    <a:pt x="0" y="206"/>
                  </a:lnTo>
                  <a:cubicBezTo>
                    <a:pt x="95" y="261"/>
                    <a:pt x="95" y="219"/>
                    <a:pt x="163" y="261"/>
                  </a:cubicBezTo>
                  <a:cubicBezTo>
                    <a:pt x="232" y="300"/>
                    <a:pt x="216" y="327"/>
                    <a:pt x="284" y="369"/>
                  </a:cubicBezTo>
                  <a:lnTo>
                    <a:pt x="408" y="163"/>
                  </a:lnTo>
                  <a:cubicBezTo>
                    <a:pt x="297" y="111"/>
                    <a:pt x="314" y="150"/>
                    <a:pt x="245" y="111"/>
                  </a:cubicBezTo>
                  <a:cubicBezTo>
                    <a:pt x="163" y="82"/>
                    <a:pt x="190"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6144625" y="2871550"/>
              <a:ext cx="6550" cy="5725"/>
            </a:xfrm>
            <a:custGeom>
              <a:avLst/>
              <a:gdLst/>
              <a:ahLst/>
              <a:cxnLst/>
              <a:rect l="l" t="t" r="r" b="b"/>
              <a:pathLst>
                <a:path w="262" h="229" extrusionOk="0">
                  <a:moveTo>
                    <a:pt x="147" y="0"/>
                  </a:moveTo>
                  <a:cubicBezTo>
                    <a:pt x="104" y="0"/>
                    <a:pt x="62" y="25"/>
                    <a:pt x="43" y="66"/>
                  </a:cubicBezTo>
                  <a:cubicBezTo>
                    <a:pt x="1" y="121"/>
                    <a:pt x="17" y="190"/>
                    <a:pt x="69" y="216"/>
                  </a:cubicBezTo>
                  <a:cubicBezTo>
                    <a:pt x="87" y="225"/>
                    <a:pt x="107" y="229"/>
                    <a:pt x="126" y="229"/>
                  </a:cubicBezTo>
                  <a:cubicBezTo>
                    <a:pt x="165" y="229"/>
                    <a:pt x="202" y="211"/>
                    <a:pt x="219" y="174"/>
                  </a:cubicBezTo>
                  <a:cubicBezTo>
                    <a:pt x="262" y="108"/>
                    <a:pt x="232" y="40"/>
                    <a:pt x="193" y="10"/>
                  </a:cubicBezTo>
                  <a:cubicBezTo>
                    <a:pt x="179"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6146350" y="2873300"/>
              <a:ext cx="2800" cy="2400"/>
            </a:xfrm>
            <a:custGeom>
              <a:avLst/>
              <a:gdLst/>
              <a:ahLst/>
              <a:cxnLst/>
              <a:rect l="l" t="t" r="r" b="b"/>
              <a:pathLst>
                <a:path w="112" h="96" extrusionOk="0">
                  <a:moveTo>
                    <a:pt x="56" y="0"/>
                  </a:moveTo>
                  <a:cubicBezTo>
                    <a:pt x="40" y="0"/>
                    <a:pt x="23" y="7"/>
                    <a:pt x="13" y="22"/>
                  </a:cubicBezTo>
                  <a:cubicBezTo>
                    <a:pt x="0" y="51"/>
                    <a:pt x="13" y="77"/>
                    <a:pt x="43" y="90"/>
                  </a:cubicBezTo>
                  <a:cubicBezTo>
                    <a:pt x="46" y="94"/>
                    <a:pt x="51" y="96"/>
                    <a:pt x="55" y="96"/>
                  </a:cubicBezTo>
                  <a:cubicBezTo>
                    <a:pt x="69" y="96"/>
                    <a:pt x="85" y="83"/>
                    <a:pt x="95" y="64"/>
                  </a:cubicBezTo>
                  <a:cubicBezTo>
                    <a:pt x="111" y="51"/>
                    <a:pt x="111" y="9"/>
                    <a:pt x="82" y="9"/>
                  </a:cubicBezTo>
                  <a:cubicBezTo>
                    <a:pt x="76" y="3"/>
                    <a:pt x="67"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6137525" y="2867450"/>
              <a:ext cx="6150" cy="5750"/>
            </a:xfrm>
            <a:custGeom>
              <a:avLst/>
              <a:gdLst/>
              <a:ahLst/>
              <a:cxnLst/>
              <a:rect l="l" t="t" r="r" b="b"/>
              <a:pathLst>
                <a:path w="246" h="230" extrusionOk="0">
                  <a:moveTo>
                    <a:pt x="132" y="1"/>
                  </a:moveTo>
                  <a:cubicBezTo>
                    <a:pt x="89" y="1"/>
                    <a:pt x="48" y="26"/>
                    <a:pt x="27" y="67"/>
                  </a:cubicBezTo>
                  <a:cubicBezTo>
                    <a:pt x="1" y="122"/>
                    <a:pt x="14" y="191"/>
                    <a:pt x="69" y="217"/>
                  </a:cubicBezTo>
                  <a:cubicBezTo>
                    <a:pt x="82" y="225"/>
                    <a:pt x="98" y="230"/>
                    <a:pt x="115" y="230"/>
                  </a:cubicBezTo>
                  <a:cubicBezTo>
                    <a:pt x="151" y="230"/>
                    <a:pt x="191" y="212"/>
                    <a:pt x="219" y="174"/>
                  </a:cubicBezTo>
                  <a:cubicBezTo>
                    <a:pt x="246" y="109"/>
                    <a:pt x="232" y="41"/>
                    <a:pt x="177" y="11"/>
                  </a:cubicBezTo>
                  <a:cubicBezTo>
                    <a:pt x="162" y="4"/>
                    <a:pt x="147" y="1"/>
                    <a:pt x="13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6139250" y="2869225"/>
              <a:ext cx="2700" cy="2400"/>
            </a:xfrm>
            <a:custGeom>
              <a:avLst/>
              <a:gdLst/>
              <a:ahLst/>
              <a:cxnLst/>
              <a:rect l="l" t="t" r="r" b="b"/>
              <a:pathLst>
                <a:path w="108" h="96" extrusionOk="0">
                  <a:moveTo>
                    <a:pt x="48" y="0"/>
                  </a:moveTo>
                  <a:cubicBezTo>
                    <a:pt x="33" y="0"/>
                    <a:pt x="21" y="6"/>
                    <a:pt x="13" y="22"/>
                  </a:cubicBezTo>
                  <a:cubicBezTo>
                    <a:pt x="0" y="51"/>
                    <a:pt x="0" y="77"/>
                    <a:pt x="26" y="90"/>
                  </a:cubicBezTo>
                  <a:cubicBezTo>
                    <a:pt x="33" y="94"/>
                    <a:pt x="41" y="95"/>
                    <a:pt x="48" y="95"/>
                  </a:cubicBezTo>
                  <a:cubicBezTo>
                    <a:pt x="67" y="95"/>
                    <a:pt x="85" y="83"/>
                    <a:pt x="95" y="64"/>
                  </a:cubicBezTo>
                  <a:cubicBezTo>
                    <a:pt x="108" y="51"/>
                    <a:pt x="95" y="9"/>
                    <a:pt x="82" y="9"/>
                  </a:cubicBezTo>
                  <a:cubicBezTo>
                    <a:pt x="70" y="3"/>
                    <a:pt x="5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6117125" y="2855475"/>
              <a:ext cx="10225" cy="9250"/>
            </a:xfrm>
            <a:custGeom>
              <a:avLst/>
              <a:gdLst/>
              <a:ahLst/>
              <a:cxnLst/>
              <a:rect l="l" t="t" r="r" b="b"/>
              <a:pathLst>
                <a:path w="409" h="370" extrusionOk="0">
                  <a:moveTo>
                    <a:pt x="108" y="1"/>
                  </a:moveTo>
                  <a:lnTo>
                    <a:pt x="1" y="206"/>
                  </a:lnTo>
                  <a:cubicBezTo>
                    <a:pt x="95" y="262"/>
                    <a:pt x="95" y="219"/>
                    <a:pt x="164" y="262"/>
                  </a:cubicBezTo>
                  <a:cubicBezTo>
                    <a:pt x="232" y="301"/>
                    <a:pt x="219" y="327"/>
                    <a:pt x="285" y="369"/>
                  </a:cubicBezTo>
                  <a:lnTo>
                    <a:pt x="409" y="164"/>
                  </a:lnTo>
                  <a:cubicBezTo>
                    <a:pt x="301" y="112"/>
                    <a:pt x="314" y="151"/>
                    <a:pt x="246" y="112"/>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6124225" y="2859550"/>
              <a:ext cx="10225" cy="9250"/>
            </a:xfrm>
            <a:custGeom>
              <a:avLst/>
              <a:gdLst/>
              <a:ahLst/>
              <a:cxnLst/>
              <a:rect l="l" t="t" r="r" b="b"/>
              <a:pathLst>
                <a:path w="409" h="370" extrusionOk="0">
                  <a:moveTo>
                    <a:pt x="125" y="1"/>
                  </a:moveTo>
                  <a:lnTo>
                    <a:pt x="1" y="206"/>
                  </a:lnTo>
                  <a:cubicBezTo>
                    <a:pt x="112" y="262"/>
                    <a:pt x="99" y="219"/>
                    <a:pt x="164" y="262"/>
                  </a:cubicBezTo>
                  <a:cubicBezTo>
                    <a:pt x="245" y="301"/>
                    <a:pt x="219" y="327"/>
                    <a:pt x="301" y="370"/>
                  </a:cubicBezTo>
                  <a:lnTo>
                    <a:pt x="409" y="164"/>
                  </a:lnTo>
                  <a:cubicBezTo>
                    <a:pt x="314" y="112"/>
                    <a:pt x="314" y="151"/>
                    <a:pt x="245" y="112"/>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6130025" y="2863375"/>
              <a:ext cx="6150" cy="5750"/>
            </a:xfrm>
            <a:custGeom>
              <a:avLst/>
              <a:gdLst/>
              <a:ahLst/>
              <a:cxnLst/>
              <a:rect l="l" t="t" r="r" b="b"/>
              <a:pathLst>
                <a:path w="246" h="230" extrusionOk="0">
                  <a:moveTo>
                    <a:pt x="140" y="1"/>
                  </a:moveTo>
                  <a:cubicBezTo>
                    <a:pt x="103" y="1"/>
                    <a:pt x="59" y="26"/>
                    <a:pt x="30" y="66"/>
                  </a:cubicBezTo>
                  <a:cubicBezTo>
                    <a:pt x="0" y="122"/>
                    <a:pt x="13" y="190"/>
                    <a:pt x="69" y="217"/>
                  </a:cubicBezTo>
                  <a:cubicBezTo>
                    <a:pt x="87" y="225"/>
                    <a:pt x="107" y="230"/>
                    <a:pt x="126" y="230"/>
                  </a:cubicBezTo>
                  <a:cubicBezTo>
                    <a:pt x="165" y="230"/>
                    <a:pt x="202" y="211"/>
                    <a:pt x="219" y="174"/>
                  </a:cubicBezTo>
                  <a:cubicBezTo>
                    <a:pt x="245" y="109"/>
                    <a:pt x="232" y="40"/>
                    <a:pt x="177"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6131725" y="2865025"/>
              <a:ext cx="2725" cy="2525"/>
            </a:xfrm>
            <a:custGeom>
              <a:avLst/>
              <a:gdLst/>
              <a:ahLst/>
              <a:cxnLst/>
              <a:rect l="l" t="t" r="r" b="b"/>
              <a:pathLst>
                <a:path w="109" h="101" extrusionOk="0">
                  <a:moveTo>
                    <a:pt x="83" y="0"/>
                  </a:moveTo>
                  <a:cubicBezTo>
                    <a:pt x="56" y="0"/>
                    <a:pt x="27" y="0"/>
                    <a:pt x="14" y="27"/>
                  </a:cubicBezTo>
                  <a:cubicBezTo>
                    <a:pt x="1" y="56"/>
                    <a:pt x="14" y="82"/>
                    <a:pt x="27" y="95"/>
                  </a:cubicBezTo>
                  <a:cubicBezTo>
                    <a:pt x="35" y="99"/>
                    <a:pt x="43" y="100"/>
                    <a:pt x="50" y="100"/>
                  </a:cubicBezTo>
                  <a:cubicBezTo>
                    <a:pt x="70" y="100"/>
                    <a:pt x="86" y="88"/>
                    <a:pt x="96" y="69"/>
                  </a:cubicBezTo>
                  <a:cubicBezTo>
                    <a:pt x="109" y="56"/>
                    <a:pt x="109" y="13"/>
                    <a:pt x="8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6122600" y="2859300"/>
              <a:ext cx="6475" cy="5750"/>
            </a:xfrm>
            <a:custGeom>
              <a:avLst/>
              <a:gdLst/>
              <a:ahLst/>
              <a:cxnLst/>
              <a:rect l="l" t="t" r="r" b="b"/>
              <a:pathLst>
                <a:path w="259" h="230" extrusionOk="0">
                  <a:moveTo>
                    <a:pt x="144" y="1"/>
                  </a:moveTo>
                  <a:cubicBezTo>
                    <a:pt x="101" y="1"/>
                    <a:pt x="59" y="25"/>
                    <a:pt x="40" y="66"/>
                  </a:cubicBezTo>
                  <a:cubicBezTo>
                    <a:pt x="0" y="122"/>
                    <a:pt x="27" y="190"/>
                    <a:pt x="66" y="216"/>
                  </a:cubicBezTo>
                  <a:cubicBezTo>
                    <a:pt x="84" y="225"/>
                    <a:pt x="104" y="229"/>
                    <a:pt x="123" y="229"/>
                  </a:cubicBezTo>
                  <a:cubicBezTo>
                    <a:pt x="162" y="229"/>
                    <a:pt x="198" y="211"/>
                    <a:pt x="216" y="174"/>
                  </a:cubicBezTo>
                  <a:cubicBezTo>
                    <a:pt x="258" y="109"/>
                    <a:pt x="229" y="40"/>
                    <a:pt x="190"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6124650" y="2860950"/>
              <a:ext cx="2375" cy="2500"/>
            </a:xfrm>
            <a:custGeom>
              <a:avLst/>
              <a:gdLst/>
              <a:ahLst/>
              <a:cxnLst/>
              <a:rect l="l" t="t" r="r" b="b"/>
              <a:pathLst>
                <a:path w="95" h="100" extrusionOk="0">
                  <a:moveTo>
                    <a:pt x="65" y="0"/>
                  </a:moveTo>
                  <a:cubicBezTo>
                    <a:pt x="52" y="0"/>
                    <a:pt x="26" y="0"/>
                    <a:pt x="13" y="26"/>
                  </a:cubicBezTo>
                  <a:cubicBezTo>
                    <a:pt x="0" y="56"/>
                    <a:pt x="0" y="82"/>
                    <a:pt x="26" y="95"/>
                  </a:cubicBezTo>
                  <a:cubicBezTo>
                    <a:pt x="30" y="98"/>
                    <a:pt x="34" y="100"/>
                    <a:pt x="39" y="100"/>
                  </a:cubicBezTo>
                  <a:cubicBezTo>
                    <a:pt x="52" y="100"/>
                    <a:pt x="70" y="88"/>
                    <a:pt x="82" y="69"/>
                  </a:cubicBezTo>
                  <a:cubicBezTo>
                    <a:pt x="95" y="56"/>
                    <a:pt x="95" y="13"/>
                    <a:pt x="6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6102200" y="2847325"/>
              <a:ext cx="10225" cy="9225"/>
            </a:xfrm>
            <a:custGeom>
              <a:avLst/>
              <a:gdLst/>
              <a:ahLst/>
              <a:cxnLst/>
              <a:rect l="l" t="t" r="r" b="b"/>
              <a:pathLst>
                <a:path w="409" h="369" extrusionOk="0">
                  <a:moveTo>
                    <a:pt x="121" y="0"/>
                  </a:moveTo>
                  <a:lnTo>
                    <a:pt x="0" y="206"/>
                  </a:lnTo>
                  <a:cubicBezTo>
                    <a:pt x="108" y="261"/>
                    <a:pt x="95" y="219"/>
                    <a:pt x="177" y="261"/>
                  </a:cubicBezTo>
                  <a:cubicBezTo>
                    <a:pt x="245" y="300"/>
                    <a:pt x="216" y="327"/>
                    <a:pt x="297" y="369"/>
                  </a:cubicBezTo>
                  <a:lnTo>
                    <a:pt x="408" y="163"/>
                  </a:lnTo>
                  <a:cubicBezTo>
                    <a:pt x="310" y="111"/>
                    <a:pt x="327" y="150"/>
                    <a:pt x="245" y="111"/>
                  </a:cubicBezTo>
                  <a:cubicBezTo>
                    <a:pt x="177" y="82"/>
                    <a:pt x="190"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6109625" y="2851400"/>
              <a:ext cx="10225" cy="9250"/>
            </a:xfrm>
            <a:custGeom>
              <a:avLst/>
              <a:gdLst/>
              <a:ahLst/>
              <a:cxnLst/>
              <a:rect l="l" t="t" r="r" b="b"/>
              <a:pathLst>
                <a:path w="409" h="370" extrusionOk="0">
                  <a:moveTo>
                    <a:pt x="111" y="0"/>
                  </a:moveTo>
                  <a:lnTo>
                    <a:pt x="0" y="206"/>
                  </a:lnTo>
                  <a:cubicBezTo>
                    <a:pt x="95" y="261"/>
                    <a:pt x="95" y="219"/>
                    <a:pt x="164" y="261"/>
                  </a:cubicBezTo>
                  <a:cubicBezTo>
                    <a:pt x="232" y="301"/>
                    <a:pt x="219" y="327"/>
                    <a:pt x="301" y="369"/>
                  </a:cubicBezTo>
                  <a:lnTo>
                    <a:pt x="408" y="164"/>
                  </a:lnTo>
                  <a:cubicBezTo>
                    <a:pt x="314" y="111"/>
                    <a:pt x="314" y="150"/>
                    <a:pt x="245" y="111"/>
                  </a:cubicBezTo>
                  <a:cubicBezTo>
                    <a:pt x="177" y="82"/>
                    <a:pt x="193" y="43"/>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6115425" y="2855225"/>
              <a:ext cx="6125" cy="5750"/>
            </a:xfrm>
            <a:custGeom>
              <a:avLst/>
              <a:gdLst/>
              <a:ahLst/>
              <a:cxnLst/>
              <a:rect l="l" t="t" r="r" b="b"/>
              <a:pathLst>
                <a:path w="245" h="230" extrusionOk="0">
                  <a:moveTo>
                    <a:pt x="132" y="0"/>
                  </a:moveTo>
                  <a:cubicBezTo>
                    <a:pt x="91" y="0"/>
                    <a:pt x="48" y="25"/>
                    <a:pt x="26" y="66"/>
                  </a:cubicBezTo>
                  <a:cubicBezTo>
                    <a:pt x="0" y="122"/>
                    <a:pt x="13" y="190"/>
                    <a:pt x="69" y="216"/>
                  </a:cubicBezTo>
                  <a:cubicBezTo>
                    <a:pt x="87" y="225"/>
                    <a:pt x="105" y="229"/>
                    <a:pt x="122" y="229"/>
                  </a:cubicBezTo>
                  <a:cubicBezTo>
                    <a:pt x="157" y="229"/>
                    <a:pt x="190" y="211"/>
                    <a:pt x="219" y="174"/>
                  </a:cubicBezTo>
                  <a:cubicBezTo>
                    <a:pt x="245" y="108"/>
                    <a:pt x="232" y="40"/>
                    <a:pt x="176" y="11"/>
                  </a:cubicBezTo>
                  <a:cubicBezTo>
                    <a:pt x="163" y="4"/>
                    <a:pt x="148"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6117125" y="2856875"/>
              <a:ext cx="2725" cy="2500"/>
            </a:xfrm>
            <a:custGeom>
              <a:avLst/>
              <a:gdLst/>
              <a:ahLst/>
              <a:cxnLst/>
              <a:rect l="l" t="t" r="r" b="b"/>
              <a:pathLst>
                <a:path w="109" h="100" extrusionOk="0">
                  <a:moveTo>
                    <a:pt x="82" y="0"/>
                  </a:moveTo>
                  <a:cubicBezTo>
                    <a:pt x="56" y="0"/>
                    <a:pt x="27" y="0"/>
                    <a:pt x="14" y="26"/>
                  </a:cubicBezTo>
                  <a:cubicBezTo>
                    <a:pt x="1" y="56"/>
                    <a:pt x="1" y="82"/>
                    <a:pt x="27" y="95"/>
                  </a:cubicBezTo>
                  <a:cubicBezTo>
                    <a:pt x="35" y="98"/>
                    <a:pt x="42" y="100"/>
                    <a:pt x="50" y="100"/>
                  </a:cubicBezTo>
                  <a:cubicBezTo>
                    <a:pt x="69" y="100"/>
                    <a:pt x="86"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6107900" y="2851150"/>
              <a:ext cx="6150" cy="5725"/>
            </a:xfrm>
            <a:custGeom>
              <a:avLst/>
              <a:gdLst/>
              <a:ahLst/>
              <a:cxnLst/>
              <a:rect l="l" t="t" r="r" b="b"/>
              <a:pathLst>
                <a:path w="246" h="229" extrusionOk="0">
                  <a:moveTo>
                    <a:pt x="142" y="0"/>
                  </a:moveTo>
                  <a:cubicBezTo>
                    <a:pt x="104" y="0"/>
                    <a:pt x="59" y="25"/>
                    <a:pt x="30" y="66"/>
                  </a:cubicBezTo>
                  <a:cubicBezTo>
                    <a:pt x="1" y="121"/>
                    <a:pt x="17" y="190"/>
                    <a:pt x="69" y="216"/>
                  </a:cubicBezTo>
                  <a:cubicBezTo>
                    <a:pt x="88" y="225"/>
                    <a:pt x="107" y="229"/>
                    <a:pt x="126" y="229"/>
                  </a:cubicBezTo>
                  <a:cubicBezTo>
                    <a:pt x="165" y="229"/>
                    <a:pt x="202" y="211"/>
                    <a:pt x="220" y="174"/>
                  </a:cubicBezTo>
                  <a:cubicBezTo>
                    <a:pt x="246" y="108"/>
                    <a:pt x="233" y="40"/>
                    <a:pt x="180" y="10"/>
                  </a:cubicBezTo>
                  <a:cubicBezTo>
                    <a:pt x="169" y="3"/>
                    <a:pt x="156" y="0"/>
                    <a:pt x="14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6109625" y="2852775"/>
              <a:ext cx="2800" cy="2525"/>
            </a:xfrm>
            <a:custGeom>
              <a:avLst/>
              <a:gdLst/>
              <a:ahLst/>
              <a:cxnLst/>
              <a:rect l="l" t="t" r="r" b="b"/>
              <a:pathLst>
                <a:path w="112" h="101" extrusionOk="0">
                  <a:moveTo>
                    <a:pt x="82" y="1"/>
                  </a:moveTo>
                  <a:cubicBezTo>
                    <a:pt x="56" y="1"/>
                    <a:pt x="30" y="1"/>
                    <a:pt x="13" y="27"/>
                  </a:cubicBezTo>
                  <a:cubicBezTo>
                    <a:pt x="0" y="56"/>
                    <a:pt x="13" y="82"/>
                    <a:pt x="30" y="95"/>
                  </a:cubicBezTo>
                  <a:cubicBezTo>
                    <a:pt x="37" y="99"/>
                    <a:pt x="44" y="101"/>
                    <a:pt x="51" y="101"/>
                  </a:cubicBezTo>
                  <a:cubicBezTo>
                    <a:pt x="69" y="101"/>
                    <a:pt x="86" y="88"/>
                    <a:pt x="95" y="69"/>
                  </a:cubicBezTo>
                  <a:cubicBezTo>
                    <a:pt x="111" y="56"/>
                    <a:pt x="111" y="14"/>
                    <a:pt x="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6087500" y="2839150"/>
              <a:ext cx="10225" cy="9250"/>
            </a:xfrm>
            <a:custGeom>
              <a:avLst/>
              <a:gdLst/>
              <a:ahLst/>
              <a:cxnLst/>
              <a:rect l="l" t="t" r="r" b="b"/>
              <a:pathLst>
                <a:path w="409" h="370" extrusionOk="0">
                  <a:moveTo>
                    <a:pt x="125" y="1"/>
                  </a:moveTo>
                  <a:lnTo>
                    <a:pt x="1" y="206"/>
                  </a:lnTo>
                  <a:cubicBezTo>
                    <a:pt x="112" y="262"/>
                    <a:pt x="99" y="219"/>
                    <a:pt x="164" y="262"/>
                  </a:cubicBezTo>
                  <a:cubicBezTo>
                    <a:pt x="233" y="301"/>
                    <a:pt x="220" y="327"/>
                    <a:pt x="301" y="370"/>
                  </a:cubicBezTo>
                  <a:lnTo>
                    <a:pt x="409" y="164"/>
                  </a:lnTo>
                  <a:cubicBezTo>
                    <a:pt x="314" y="112"/>
                    <a:pt x="314" y="151"/>
                    <a:pt x="246" y="112"/>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6095025" y="2843225"/>
              <a:ext cx="10225" cy="9250"/>
            </a:xfrm>
            <a:custGeom>
              <a:avLst/>
              <a:gdLst/>
              <a:ahLst/>
              <a:cxnLst/>
              <a:rect l="l" t="t" r="r" b="b"/>
              <a:pathLst>
                <a:path w="409" h="370" extrusionOk="0">
                  <a:moveTo>
                    <a:pt x="108" y="1"/>
                  </a:moveTo>
                  <a:lnTo>
                    <a:pt x="0" y="207"/>
                  </a:lnTo>
                  <a:cubicBezTo>
                    <a:pt x="95" y="262"/>
                    <a:pt x="95" y="220"/>
                    <a:pt x="163" y="262"/>
                  </a:cubicBezTo>
                  <a:cubicBezTo>
                    <a:pt x="232" y="301"/>
                    <a:pt x="219" y="327"/>
                    <a:pt x="287" y="370"/>
                  </a:cubicBezTo>
                  <a:lnTo>
                    <a:pt x="408" y="164"/>
                  </a:lnTo>
                  <a:cubicBezTo>
                    <a:pt x="314" y="112"/>
                    <a:pt x="314" y="151"/>
                    <a:pt x="245" y="112"/>
                  </a:cubicBezTo>
                  <a:cubicBezTo>
                    <a:pt x="176" y="83"/>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6100800" y="2847050"/>
              <a:ext cx="6150" cy="5750"/>
            </a:xfrm>
            <a:custGeom>
              <a:avLst/>
              <a:gdLst/>
              <a:ahLst/>
              <a:cxnLst/>
              <a:rect l="l" t="t" r="r" b="b"/>
              <a:pathLst>
                <a:path w="246" h="230" extrusionOk="0">
                  <a:moveTo>
                    <a:pt x="132" y="1"/>
                  </a:moveTo>
                  <a:cubicBezTo>
                    <a:pt x="90" y="1"/>
                    <a:pt x="49" y="26"/>
                    <a:pt x="27" y="67"/>
                  </a:cubicBezTo>
                  <a:cubicBezTo>
                    <a:pt x="1" y="122"/>
                    <a:pt x="14" y="191"/>
                    <a:pt x="56" y="217"/>
                  </a:cubicBezTo>
                  <a:cubicBezTo>
                    <a:pt x="74" y="225"/>
                    <a:pt x="93" y="230"/>
                    <a:pt x="112" y="230"/>
                  </a:cubicBezTo>
                  <a:cubicBezTo>
                    <a:pt x="151" y="230"/>
                    <a:pt x="191" y="212"/>
                    <a:pt x="220" y="174"/>
                  </a:cubicBezTo>
                  <a:cubicBezTo>
                    <a:pt x="246" y="109"/>
                    <a:pt x="233" y="41"/>
                    <a:pt x="177" y="11"/>
                  </a:cubicBezTo>
                  <a:cubicBezTo>
                    <a:pt x="162" y="4"/>
                    <a:pt x="147" y="1"/>
                    <a:pt x="13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6102525" y="2848700"/>
              <a:ext cx="2725" cy="2525"/>
            </a:xfrm>
            <a:custGeom>
              <a:avLst/>
              <a:gdLst/>
              <a:ahLst/>
              <a:cxnLst/>
              <a:rect l="l" t="t" r="r" b="b"/>
              <a:pathLst>
                <a:path w="109" h="101" extrusionOk="0">
                  <a:moveTo>
                    <a:pt x="69" y="1"/>
                  </a:moveTo>
                  <a:cubicBezTo>
                    <a:pt x="53" y="1"/>
                    <a:pt x="27" y="1"/>
                    <a:pt x="14" y="27"/>
                  </a:cubicBezTo>
                  <a:cubicBezTo>
                    <a:pt x="0" y="56"/>
                    <a:pt x="0" y="82"/>
                    <a:pt x="27" y="95"/>
                  </a:cubicBezTo>
                  <a:cubicBezTo>
                    <a:pt x="30" y="99"/>
                    <a:pt x="36" y="100"/>
                    <a:pt x="42" y="100"/>
                  </a:cubicBezTo>
                  <a:cubicBezTo>
                    <a:pt x="60" y="100"/>
                    <a:pt x="86" y="88"/>
                    <a:pt x="95" y="69"/>
                  </a:cubicBezTo>
                  <a:cubicBezTo>
                    <a:pt x="108" y="56"/>
                    <a:pt x="95" y="14"/>
                    <a:pt x="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6093300" y="2842975"/>
              <a:ext cx="6150" cy="5750"/>
            </a:xfrm>
            <a:custGeom>
              <a:avLst/>
              <a:gdLst/>
              <a:ahLst/>
              <a:cxnLst/>
              <a:rect l="l" t="t" r="r" b="b"/>
              <a:pathLst>
                <a:path w="246" h="230" extrusionOk="0">
                  <a:moveTo>
                    <a:pt x="135" y="1"/>
                  </a:moveTo>
                  <a:cubicBezTo>
                    <a:pt x="96" y="1"/>
                    <a:pt x="59" y="26"/>
                    <a:pt x="30" y="66"/>
                  </a:cubicBezTo>
                  <a:cubicBezTo>
                    <a:pt x="1" y="122"/>
                    <a:pt x="14" y="190"/>
                    <a:pt x="69" y="217"/>
                  </a:cubicBezTo>
                  <a:cubicBezTo>
                    <a:pt x="87" y="225"/>
                    <a:pt x="107" y="230"/>
                    <a:pt x="126" y="230"/>
                  </a:cubicBezTo>
                  <a:cubicBezTo>
                    <a:pt x="165" y="230"/>
                    <a:pt x="202" y="211"/>
                    <a:pt x="219" y="174"/>
                  </a:cubicBezTo>
                  <a:cubicBezTo>
                    <a:pt x="245" y="109"/>
                    <a:pt x="232" y="40"/>
                    <a:pt x="177" y="11"/>
                  </a:cubicBezTo>
                  <a:cubicBezTo>
                    <a:pt x="163" y="4"/>
                    <a:pt x="149"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6095025" y="2844625"/>
              <a:ext cx="2700" cy="2525"/>
            </a:xfrm>
            <a:custGeom>
              <a:avLst/>
              <a:gdLst/>
              <a:ahLst/>
              <a:cxnLst/>
              <a:rect l="l" t="t" r="r" b="b"/>
              <a:pathLst>
                <a:path w="108" h="101" extrusionOk="0">
                  <a:moveTo>
                    <a:pt x="82" y="0"/>
                  </a:moveTo>
                  <a:cubicBezTo>
                    <a:pt x="56" y="0"/>
                    <a:pt x="26" y="0"/>
                    <a:pt x="13" y="27"/>
                  </a:cubicBezTo>
                  <a:cubicBezTo>
                    <a:pt x="0" y="56"/>
                    <a:pt x="13" y="82"/>
                    <a:pt x="26" y="95"/>
                  </a:cubicBezTo>
                  <a:cubicBezTo>
                    <a:pt x="34" y="99"/>
                    <a:pt x="42" y="100"/>
                    <a:pt x="49" y="100"/>
                  </a:cubicBezTo>
                  <a:cubicBezTo>
                    <a:pt x="69" y="100"/>
                    <a:pt x="85"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6072900" y="2831000"/>
              <a:ext cx="10225" cy="9250"/>
            </a:xfrm>
            <a:custGeom>
              <a:avLst/>
              <a:gdLst/>
              <a:ahLst/>
              <a:cxnLst/>
              <a:rect l="l" t="t" r="r" b="b"/>
              <a:pathLst>
                <a:path w="409" h="370" extrusionOk="0">
                  <a:moveTo>
                    <a:pt x="112" y="0"/>
                  </a:moveTo>
                  <a:lnTo>
                    <a:pt x="1" y="206"/>
                  </a:lnTo>
                  <a:cubicBezTo>
                    <a:pt x="95" y="261"/>
                    <a:pt x="95" y="219"/>
                    <a:pt x="164" y="261"/>
                  </a:cubicBezTo>
                  <a:cubicBezTo>
                    <a:pt x="232" y="301"/>
                    <a:pt x="219" y="327"/>
                    <a:pt x="301" y="369"/>
                  </a:cubicBezTo>
                  <a:lnTo>
                    <a:pt x="409" y="164"/>
                  </a:lnTo>
                  <a:cubicBezTo>
                    <a:pt x="314" y="111"/>
                    <a:pt x="314" y="150"/>
                    <a:pt x="245" y="111"/>
                  </a:cubicBezTo>
                  <a:cubicBezTo>
                    <a:pt x="177"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6080400" y="2835075"/>
              <a:ext cx="10225" cy="9250"/>
            </a:xfrm>
            <a:custGeom>
              <a:avLst/>
              <a:gdLst/>
              <a:ahLst/>
              <a:cxnLst/>
              <a:rect l="l" t="t" r="r" b="b"/>
              <a:pathLst>
                <a:path w="409" h="370" extrusionOk="0">
                  <a:moveTo>
                    <a:pt x="109" y="1"/>
                  </a:moveTo>
                  <a:lnTo>
                    <a:pt x="1" y="206"/>
                  </a:lnTo>
                  <a:cubicBezTo>
                    <a:pt x="96" y="262"/>
                    <a:pt x="96" y="219"/>
                    <a:pt x="164" y="262"/>
                  </a:cubicBezTo>
                  <a:cubicBezTo>
                    <a:pt x="233" y="301"/>
                    <a:pt x="220" y="327"/>
                    <a:pt x="285" y="369"/>
                  </a:cubicBezTo>
                  <a:lnTo>
                    <a:pt x="409" y="164"/>
                  </a:lnTo>
                  <a:cubicBezTo>
                    <a:pt x="301" y="112"/>
                    <a:pt x="314" y="151"/>
                    <a:pt x="246" y="112"/>
                  </a:cubicBezTo>
                  <a:cubicBezTo>
                    <a:pt x="164" y="82"/>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6085875" y="2838900"/>
              <a:ext cx="6475" cy="5750"/>
            </a:xfrm>
            <a:custGeom>
              <a:avLst/>
              <a:gdLst/>
              <a:ahLst/>
              <a:cxnLst/>
              <a:rect l="l" t="t" r="r" b="b"/>
              <a:pathLst>
                <a:path w="259" h="230" extrusionOk="0">
                  <a:moveTo>
                    <a:pt x="144" y="1"/>
                  </a:moveTo>
                  <a:cubicBezTo>
                    <a:pt x="101" y="1"/>
                    <a:pt x="59" y="25"/>
                    <a:pt x="40" y="66"/>
                  </a:cubicBezTo>
                  <a:cubicBezTo>
                    <a:pt x="1" y="122"/>
                    <a:pt x="14" y="190"/>
                    <a:pt x="66" y="216"/>
                  </a:cubicBezTo>
                  <a:cubicBezTo>
                    <a:pt x="84" y="225"/>
                    <a:pt x="104" y="229"/>
                    <a:pt x="123" y="229"/>
                  </a:cubicBezTo>
                  <a:cubicBezTo>
                    <a:pt x="162" y="229"/>
                    <a:pt x="198" y="211"/>
                    <a:pt x="216" y="174"/>
                  </a:cubicBezTo>
                  <a:cubicBezTo>
                    <a:pt x="258" y="109"/>
                    <a:pt x="229" y="40"/>
                    <a:pt x="190" y="11"/>
                  </a:cubicBezTo>
                  <a:cubicBezTo>
                    <a:pt x="175" y="4"/>
                    <a:pt x="160"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6087500" y="2840550"/>
              <a:ext cx="2800" cy="2500"/>
            </a:xfrm>
            <a:custGeom>
              <a:avLst/>
              <a:gdLst/>
              <a:ahLst/>
              <a:cxnLst/>
              <a:rect l="l" t="t" r="r" b="b"/>
              <a:pathLst>
                <a:path w="112" h="100" extrusionOk="0">
                  <a:moveTo>
                    <a:pt x="82" y="0"/>
                  </a:moveTo>
                  <a:cubicBezTo>
                    <a:pt x="69" y="0"/>
                    <a:pt x="30" y="0"/>
                    <a:pt x="17" y="26"/>
                  </a:cubicBezTo>
                  <a:cubicBezTo>
                    <a:pt x="1" y="56"/>
                    <a:pt x="17" y="82"/>
                    <a:pt x="43" y="95"/>
                  </a:cubicBezTo>
                  <a:cubicBezTo>
                    <a:pt x="47" y="98"/>
                    <a:pt x="51" y="100"/>
                    <a:pt x="56" y="100"/>
                  </a:cubicBezTo>
                  <a:cubicBezTo>
                    <a:pt x="70" y="100"/>
                    <a:pt x="87" y="88"/>
                    <a:pt x="99" y="69"/>
                  </a:cubicBezTo>
                  <a:cubicBezTo>
                    <a:pt x="112" y="56"/>
                    <a:pt x="112"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6078700" y="2834825"/>
              <a:ext cx="6150" cy="5750"/>
            </a:xfrm>
            <a:custGeom>
              <a:avLst/>
              <a:gdLst/>
              <a:ahLst/>
              <a:cxnLst/>
              <a:rect l="l" t="t" r="r" b="b"/>
              <a:pathLst>
                <a:path w="246" h="230" extrusionOk="0">
                  <a:moveTo>
                    <a:pt x="133" y="0"/>
                  </a:moveTo>
                  <a:cubicBezTo>
                    <a:pt x="91" y="0"/>
                    <a:pt x="48" y="25"/>
                    <a:pt x="26" y="66"/>
                  </a:cubicBezTo>
                  <a:cubicBezTo>
                    <a:pt x="0" y="122"/>
                    <a:pt x="13" y="190"/>
                    <a:pt x="69" y="216"/>
                  </a:cubicBezTo>
                  <a:cubicBezTo>
                    <a:pt x="82" y="225"/>
                    <a:pt x="98" y="229"/>
                    <a:pt x="115" y="229"/>
                  </a:cubicBezTo>
                  <a:cubicBezTo>
                    <a:pt x="150" y="229"/>
                    <a:pt x="191" y="211"/>
                    <a:pt x="219" y="174"/>
                  </a:cubicBezTo>
                  <a:cubicBezTo>
                    <a:pt x="245" y="108"/>
                    <a:pt x="232"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6080400" y="2836475"/>
              <a:ext cx="2725" cy="2500"/>
            </a:xfrm>
            <a:custGeom>
              <a:avLst/>
              <a:gdLst/>
              <a:ahLst/>
              <a:cxnLst/>
              <a:rect l="l" t="t" r="r" b="b"/>
              <a:pathLst>
                <a:path w="109" h="100" extrusionOk="0">
                  <a:moveTo>
                    <a:pt x="83" y="0"/>
                  </a:moveTo>
                  <a:cubicBezTo>
                    <a:pt x="56" y="0"/>
                    <a:pt x="27" y="0"/>
                    <a:pt x="14" y="26"/>
                  </a:cubicBezTo>
                  <a:cubicBezTo>
                    <a:pt x="1" y="56"/>
                    <a:pt x="1" y="82"/>
                    <a:pt x="27" y="95"/>
                  </a:cubicBezTo>
                  <a:cubicBezTo>
                    <a:pt x="35" y="98"/>
                    <a:pt x="43" y="100"/>
                    <a:pt x="50" y="100"/>
                  </a:cubicBezTo>
                  <a:cubicBezTo>
                    <a:pt x="69" y="100"/>
                    <a:pt x="86" y="88"/>
                    <a:pt x="96" y="69"/>
                  </a:cubicBezTo>
                  <a:cubicBezTo>
                    <a:pt x="109" y="56"/>
                    <a:pt x="96" y="13"/>
                    <a:pt x="8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6058300" y="2822825"/>
              <a:ext cx="10225" cy="9250"/>
            </a:xfrm>
            <a:custGeom>
              <a:avLst/>
              <a:gdLst/>
              <a:ahLst/>
              <a:cxnLst/>
              <a:rect l="l" t="t" r="r" b="b"/>
              <a:pathLst>
                <a:path w="409" h="370" extrusionOk="0">
                  <a:moveTo>
                    <a:pt x="108" y="1"/>
                  </a:moveTo>
                  <a:lnTo>
                    <a:pt x="0" y="207"/>
                  </a:lnTo>
                  <a:cubicBezTo>
                    <a:pt x="95" y="262"/>
                    <a:pt x="95" y="220"/>
                    <a:pt x="164" y="262"/>
                  </a:cubicBezTo>
                  <a:cubicBezTo>
                    <a:pt x="232" y="301"/>
                    <a:pt x="219" y="327"/>
                    <a:pt x="288" y="370"/>
                  </a:cubicBezTo>
                  <a:lnTo>
                    <a:pt x="408" y="164"/>
                  </a:lnTo>
                  <a:cubicBezTo>
                    <a:pt x="301" y="112"/>
                    <a:pt x="314" y="151"/>
                    <a:pt x="245" y="112"/>
                  </a:cubicBezTo>
                  <a:cubicBezTo>
                    <a:pt x="177" y="83"/>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6065475" y="2826925"/>
              <a:ext cx="10225" cy="9225"/>
            </a:xfrm>
            <a:custGeom>
              <a:avLst/>
              <a:gdLst/>
              <a:ahLst/>
              <a:cxnLst/>
              <a:rect l="l" t="t" r="r" b="b"/>
              <a:pathLst>
                <a:path w="409" h="369" extrusionOk="0">
                  <a:moveTo>
                    <a:pt x="121" y="0"/>
                  </a:moveTo>
                  <a:lnTo>
                    <a:pt x="1" y="206"/>
                  </a:lnTo>
                  <a:cubicBezTo>
                    <a:pt x="108" y="261"/>
                    <a:pt x="95" y="219"/>
                    <a:pt x="164" y="261"/>
                  </a:cubicBezTo>
                  <a:cubicBezTo>
                    <a:pt x="245" y="300"/>
                    <a:pt x="216" y="327"/>
                    <a:pt x="298" y="369"/>
                  </a:cubicBezTo>
                  <a:lnTo>
                    <a:pt x="409" y="163"/>
                  </a:lnTo>
                  <a:cubicBezTo>
                    <a:pt x="311" y="111"/>
                    <a:pt x="311" y="150"/>
                    <a:pt x="245" y="111"/>
                  </a:cubicBezTo>
                  <a:cubicBezTo>
                    <a:pt x="177" y="82"/>
                    <a:pt x="190"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6071200" y="2830750"/>
              <a:ext cx="6125" cy="5725"/>
            </a:xfrm>
            <a:custGeom>
              <a:avLst/>
              <a:gdLst/>
              <a:ahLst/>
              <a:cxnLst/>
              <a:rect l="l" t="t" r="r" b="b"/>
              <a:pathLst>
                <a:path w="245" h="229" extrusionOk="0">
                  <a:moveTo>
                    <a:pt x="141" y="0"/>
                  </a:moveTo>
                  <a:cubicBezTo>
                    <a:pt x="103" y="0"/>
                    <a:pt x="58" y="25"/>
                    <a:pt x="29" y="66"/>
                  </a:cubicBezTo>
                  <a:cubicBezTo>
                    <a:pt x="0" y="121"/>
                    <a:pt x="16" y="190"/>
                    <a:pt x="69" y="216"/>
                  </a:cubicBezTo>
                  <a:cubicBezTo>
                    <a:pt x="87" y="225"/>
                    <a:pt x="107" y="229"/>
                    <a:pt x="126" y="229"/>
                  </a:cubicBezTo>
                  <a:cubicBezTo>
                    <a:pt x="165" y="229"/>
                    <a:pt x="201" y="211"/>
                    <a:pt x="219" y="174"/>
                  </a:cubicBezTo>
                  <a:cubicBezTo>
                    <a:pt x="245" y="108"/>
                    <a:pt x="232" y="40"/>
                    <a:pt x="180" y="10"/>
                  </a:cubicBezTo>
                  <a:cubicBezTo>
                    <a:pt x="168" y="3"/>
                    <a:pt x="155"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6072900" y="2832375"/>
              <a:ext cx="2800" cy="2525"/>
            </a:xfrm>
            <a:custGeom>
              <a:avLst/>
              <a:gdLst/>
              <a:ahLst/>
              <a:cxnLst/>
              <a:rect l="l" t="t" r="r" b="b"/>
              <a:pathLst>
                <a:path w="112" h="101" extrusionOk="0">
                  <a:moveTo>
                    <a:pt x="82" y="1"/>
                  </a:moveTo>
                  <a:cubicBezTo>
                    <a:pt x="56" y="1"/>
                    <a:pt x="30" y="1"/>
                    <a:pt x="14" y="27"/>
                  </a:cubicBezTo>
                  <a:cubicBezTo>
                    <a:pt x="1" y="56"/>
                    <a:pt x="14" y="82"/>
                    <a:pt x="30" y="95"/>
                  </a:cubicBezTo>
                  <a:cubicBezTo>
                    <a:pt x="37" y="99"/>
                    <a:pt x="44" y="101"/>
                    <a:pt x="51" y="101"/>
                  </a:cubicBezTo>
                  <a:cubicBezTo>
                    <a:pt x="69" y="101"/>
                    <a:pt x="86" y="88"/>
                    <a:pt x="95" y="69"/>
                  </a:cubicBezTo>
                  <a:cubicBezTo>
                    <a:pt x="112" y="56"/>
                    <a:pt x="112" y="14"/>
                    <a:pt x="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6063775" y="2826650"/>
              <a:ext cx="6450" cy="5750"/>
            </a:xfrm>
            <a:custGeom>
              <a:avLst/>
              <a:gdLst/>
              <a:ahLst/>
              <a:cxnLst/>
              <a:rect l="l" t="t" r="r" b="b"/>
              <a:pathLst>
                <a:path w="258" h="230" extrusionOk="0">
                  <a:moveTo>
                    <a:pt x="144" y="1"/>
                  </a:moveTo>
                  <a:cubicBezTo>
                    <a:pt x="102" y="1"/>
                    <a:pt x="61" y="26"/>
                    <a:pt x="39" y="67"/>
                  </a:cubicBezTo>
                  <a:cubicBezTo>
                    <a:pt x="0" y="122"/>
                    <a:pt x="26" y="191"/>
                    <a:pt x="69" y="217"/>
                  </a:cubicBezTo>
                  <a:cubicBezTo>
                    <a:pt x="85" y="225"/>
                    <a:pt x="103" y="229"/>
                    <a:pt x="121" y="229"/>
                  </a:cubicBezTo>
                  <a:cubicBezTo>
                    <a:pt x="160" y="229"/>
                    <a:pt x="198" y="208"/>
                    <a:pt x="215" y="161"/>
                  </a:cubicBezTo>
                  <a:cubicBezTo>
                    <a:pt x="258" y="109"/>
                    <a:pt x="245" y="41"/>
                    <a:pt x="189"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6065800" y="2828300"/>
              <a:ext cx="2725" cy="2525"/>
            </a:xfrm>
            <a:custGeom>
              <a:avLst/>
              <a:gdLst/>
              <a:ahLst/>
              <a:cxnLst/>
              <a:rect l="l" t="t" r="r" b="b"/>
              <a:pathLst>
                <a:path w="109" h="101" extrusionOk="0">
                  <a:moveTo>
                    <a:pt x="69" y="1"/>
                  </a:moveTo>
                  <a:cubicBezTo>
                    <a:pt x="53" y="1"/>
                    <a:pt x="27" y="1"/>
                    <a:pt x="14" y="27"/>
                  </a:cubicBezTo>
                  <a:cubicBezTo>
                    <a:pt x="1" y="56"/>
                    <a:pt x="1" y="82"/>
                    <a:pt x="27" y="95"/>
                  </a:cubicBezTo>
                  <a:cubicBezTo>
                    <a:pt x="30" y="99"/>
                    <a:pt x="36" y="100"/>
                    <a:pt x="42" y="100"/>
                  </a:cubicBezTo>
                  <a:cubicBezTo>
                    <a:pt x="60" y="100"/>
                    <a:pt x="86" y="88"/>
                    <a:pt x="95" y="69"/>
                  </a:cubicBezTo>
                  <a:cubicBezTo>
                    <a:pt x="108" y="56"/>
                    <a:pt x="95" y="14"/>
                    <a:pt x="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6043700" y="2814675"/>
              <a:ext cx="9900" cy="9250"/>
            </a:xfrm>
            <a:custGeom>
              <a:avLst/>
              <a:gdLst/>
              <a:ahLst/>
              <a:cxnLst/>
              <a:rect l="l" t="t" r="r" b="b"/>
              <a:pathLst>
                <a:path w="396" h="370" extrusionOk="0">
                  <a:moveTo>
                    <a:pt x="108" y="1"/>
                  </a:moveTo>
                  <a:lnTo>
                    <a:pt x="0" y="206"/>
                  </a:lnTo>
                  <a:cubicBezTo>
                    <a:pt x="95" y="262"/>
                    <a:pt x="82" y="219"/>
                    <a:pt x="163" y="262"/>
                  </a:cubicBezTo>
                  <a:cubicBezTo>
                    <a:pt x="232" y="301"/>
                    <a:pt x="202" y="327"/>
                    <a:pt x="284" y="369"/>
                  </a:cubicBezTo>
                  <a:lnTo>
                    <a:pt x="395" y="164"/>
                  </a:lnTo>
                  <a:cubicBezTo>
                    <a:pt x="300" y="112"/>
                    <a:pt x="313" y="151"/>
                    <a:pt x="232" y="112"/>
                  </a:cubicBezTo>
                  <a:cubicBezTo>
                    <a:pt x="163" y="82"/>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6050800" y="2818750"/>
              <a:ext cx="10225" cy="9250"/>
            </a:xfrm>
            <a:custGeom>
              <a:avLst/>
              <a:gdLst/>
              <a:ahLst/>
              <a:cxnLst/>
              <a:rect l="l" t="t" r="r" b="b"/>
              <a:pathLst>
                <a:path w="409" h="370" extrusionOk="0">
                  <a:moveTo>
                    <a:pt x="111" y="1"/>
                  </a:moveTo>
                  <a:lnTo>
                    <a:pt x="0" y="206"/>
                  </a:lnTo>
                  <a:cubicBezTo>
                    <a:pt x="98" y="262"/>
                    <a:pt x="98" y="219"/>
                    <a:pt x="163" y="262"/>
                  </a:cubicBezTo>
                  <a:cubicBezTo>
                    <a:pt x="232" y="301"/>
                    <a:pt x="219" y="327"/>
                    <a:pt x="300" y="370"/>
                  </a:cubicBezTo>
                  <a:lnTo>
                    <a:pt x="408" y="164"/>
                  </a:lnTo>
                  <a:cubicBezTo>
                    <a:pt x="313" y="112"/>
                    <a:pt x="313" y="151"/>
                    <a:pt x="245" y="112"/>
                  </a:cubicBezTo>
                  <a:cubicBezTo>
                    <a:pt x="180" y="82"/>
                    <a:pt x="193" y="43"/>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6056575" y="2822575"/>
              <a:ext cx="6150" cy="5750"/>
            </a:xfrm>
            <a:custGeom>
              <a:avLst/>
              <a:gdLst/>
              <a:ahLst/>
              <a:cxnLst/>
              <a:rect l="l" t="t" r="r" b="b"/>
              <a:pathLst>
                <a:path w="246" h="230" extrusionOk="0">
                  <a:moveTo>
                    <a:pt x="133" y="1"/>
                  </a:moveTo>
                  <a:cubicBezTo>
                    <a:pt x="91" y="1"/>
                    <a:pt x="49" y="26"/>
                    <a:pt x="30" y="66"/>
                  </a:cubicBezTo>
                  <a:cubicBezTo>
                    <a:pt x="1" y="122"/>
                    <a:pt x="14" y="190"/>
                    <a:pt x="69" y="217"/>
                  </a:cubicBezTo>
                  <a:cubicBezTo>
                    <a:pt x="87" y="225"/>
                    <a:pt x="104" y="229"/>
                    <a:pt x="120" y="229"/>
                  </a:cubicBezTo>
                  <a:cubicBezTo>
                    <a:pt x="157" y="229"/>
                    <a:pt x="190" y="208"/>
                    <a:pt x="219" y="161"/>
                  </a:cubicBezTo>
                  <a:cubicBezTo>
                    <a:pt x="246" y="109"/>
                    <a:pt x="233" y="40"/>
                    <a:pt x="177" y="11"/>
                  </a:cubicBezTo>
                  <a:cubicBezTo>
                    <a:pt x="163" y="4"/>
                    <a:pt x="148" y="1"/>
                    <a:pt x="13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6058300" y="2824225"/>
              <a:ext cx="2725" cy="2525"/>
            </a:xfrm>
            <a:custGeom>
              <a:avLst/>
              <a:gdLst/>
              <a:ahLst/>
              <a:cxnLst/>
              <a:rect l="l" t="t" r="r" b="b"/>
              <a:pathLst>
                <a:path w="109" h="101" extrusionOk="0">
                  <a:moveTo>
                    <a:pt x="82" y="0"/>
                  </a:moveTo>
                  <a:cubicBezTo>
                    <a:pt x="56" y="0"/>
                    <a:pt x="26" y="0"/>
                    <a:pt x="13" y="27"/>
                  </a:cubicBezTo>
                  <a:cubicBezTo>
                    <a:pt x="0" y="56"/>
                    <a:pt x="0" y="82"/>
                    <a:pt x="26" y="95"/>
                  </a:cubicBezTo>
                  <a:cubicBezTo>
                    <a:pt x="34" y="99"/>
                    <a:pt x="42" y="100"/>
                    <a:pt x="49" y="100"/>
                  </a:cubicBezTo>
                  <a:cubicBezTo>
                    <a:pt x="69" y="100"/>
                    <a:pt x="85"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6049150" y="2818500"/>
              <a:ext cx="6150" cy="5725"/>
            </a:xfrm>
            <a:custGeom>
              <a:avLst/>
              <a:gdLst/>
              <a:ahLst/>
              <a:cxnLst/>
              <a:rect l="l" t="t" r="r" b="b"/>
              <a:pathLst>
                <a:path w="246" h="229" extrusionOk="0">
                  <a:moveTo>
                    <a:pt x="139" y="1"/>
                  </a:moveTo>
                  <a:cubicBezTo>
                    <a:pt x="100" y="1"/>
                    <a:pt x="56" y="25"/>
                    <a:pt x="27" y="66"/>
                  </a:cubicBezTo>
                  <a:cubicBezTo>
                    <a:pt x="1" y="122"/>
                    <a:pt x="14" y="190"/>
                    <a:pt x="66" y="216"/>
                  </a:cubicBezTo>
                  <a:cubicBezTo>
                    <a:pt x="83" y="225"/>
                    <a:pt x="102" y="229"/>
                    <a:pt x="120" y="229"/>
                  </a:cubicBezTo>
                  <a:cubicBezTo>
                    <a:pt x="160" y="229"/>
                    <a:pt x="198" y="208"/>
                    <a:pt x="216" y="161"/>
                  </a:cubicBezTo>
                  <a:cubicBezTo>
                    <a:pt x="246" y="109"/>
                    <a:pt x="229" y="40"/>
                    <a:pt x="177" y="11"/>
                  </a:cubicBezTo>
                  <a:cubicBezTo>
                    <a:pt x="166" y="4"/>
                    <a:pt x="153" y="1"/>
                    <a:pt x="13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6050800" y="2820150"/>
              <a:ext cx="2800" cy="2500"/>
            </a:xfrm>
            <a:custGeom>
              <a:avLst/>
              <a:gdLst/>
              <a:ahLst/>
              <a:cxnLst/>
              <a:rect l="l" t="t" r="r" b="b"/>
              <a:pathLst>
                <a:path w="112" h="100" extrusionOk="0">
                  <a:moveTo>
                    <a:pt x="82" y="0"/>
                  </a:moveTo>
                  <a:cubicBezTo>
                    <a:pt x="56" y="0"/>
                    <a:pt x="29" y="0"/>
                    <a:pt x="16" y="26"/>
                  </a:cubicBezTo>
                  <a:cubicBezTo>
                    <a:pt x="0" y="56"/>
                    <a:pt x="16" y="82"/>
                    <a:pt x="42" y="95"/>
                  </a:cubicBezTo>
                  <a:cubicBezTo>
                    <a:pt x="46" y="98"/>
                    <a:pt x="50" y="100"/>
                    <a:pt x="55" y="100"/>
                  </a:cubicBezTo>
                  <a:cubicBezTo>
                    <a:pt x="69" y="100"/>
                    <a:pt x="86" y="88"/>
                    <a:pt x="98" y="69"/>
                  </a:cubicBezTo>
                  <a:cubicBezTo>
                    <a:pt x="111" y="56"/>
                    <a:pt x="111"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6025000" y="2808550"/>
              <a:ext cx="13975" cy="7200"/>
            </a:xfrm>
            <a:custGeom>
              <a:avLst/>
              <a:gdLst/>
              <a:ahLst/>
              <a:cxnLst/>
              <a:rect l="l" t="t" r="r" b="b"/>
              <a:pathLst>
                <a:path w="559" h="288" extrusionOk="0">
                  <a:moveTo>
                    <a:pt x="53" y="1"/>
                  </a:moveTo>
                  <a:cubicBezTo>
                    <a:pt x="27" y="17"/>
                    <a:pt x="14" y="30"/>
                    <a:pt x="1" y="43"/>
                  </a:cubicBezTo>
                  <a:cubicBezTo>
                    <a:pt x="134" y="112"/>
                    <a:pt x="164" y="99"/>
                    <a:pt x="258" y="151"/>
                  </a:cubicBezTo>
                  <a:cubicBezTo>
                    <a:pt x="327" y="180"/>
                    <a:pt x="353" y="206"/>
                    <a:pt x="379" y="232"/>
                  </a:cubicBezTo>
                  <a:cubicBezTo>
                    <a:pt x="396" y="246"/>
                    <a:pt x="409" y="275"/>
                    <a:pt x="448" y="288"/>
                  </a:cubicBezTo>
                  <a:lnTo>
                    <a:pt x="559" y="82"/>
                  </a:lnTo>
                  <a:cubicBezTo>
                    <a:pt x="529" y="69"/>
                    <a:pt x="516" y="69"/>
                    <a:pt x="503" y="56"/>
                  </a:cubicBezTo>
                  <a:lnTo>
                    <a:pt x="477" y="56"/>
                  </a:lnTo>
                  <a:cubicBezTo>
                    <a:pt x="477" y="63"/>
                    <a:pt x="473" y="66"/>
                    <a:pt x="467" y="66"/>
                  </a:cubicBezTo>
                  <a:cubicBezTo>
                    <a:pt x="462" y="66"/>
                    <a:pt x="454" y="63"/>
                    <a:pt x="448" y="56"/>
                  </a:cubicBezTo>
                  <a:cubicBezTo>
                    <a:pt x="435" y="56"/>
                    <a:pt x="461" y="43"/>
                    <a:pt x="490" y="43"/>
                  </a:cubicBezTo>
                  <a:lnTo>
                    <a:pt x="5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6036175" y="2810600"/>
              <a:ext cx="10225" cy="9250"/>
            </a:xfrm>
            <a:custGeom>
              <a:avLst/>
              <a:gdLst/>
              <a:ahLst/>
              <a:cxnLst/>
              <a:rect l="l" t="t" r="r" b="b"/>
              <a:pathLst>
                <a:path w="409" h="370" extrusionOk="0">
                  <a:moveTo>
                    <a:pt x="112" y="0"/>
                  </a:moveTo>
                  <a:lnTo>
                    <a:pt x="1" y="206"/>
                  </a:lnTo>
                  <a:cubicBezTo>
                    <a:pt x="95" y="261"/>
                    <a:pt x="95" y="219"/>
                    <a:pt x="164" y="261"/>
                  </a:cubicBezTo>
                  <a:cubicBezTo>
                    <a:pt x="233" y="301"/>
                    <a:pt x="219" y="327"/>
                    <a:pt x="301" y="369"/>
                  </a:cubicBezTo>
                  <a:lnTo>
                    <a:pt x="409" y="164"/>
                  </a:lnTo>
                  <a:cubicBezTo>
                    <a:pt x="314" y="111"/>
                    <a:pt x="314" y="150"/>
                    <a:pt x="246" y="111"/>
                  </a:cubicBezTo>
                  <a:cubicBezTo>
                    <a:pt x="177"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6041975" y="2814425"/>
              <a:ext cx="6150" cy="5725"/>
            </a:xfrm>
            <a:custGeom>
              <a:avLst/>
              <a:gdLst/>
              <a:ahLst/>
              <a:cxnLst/>
              <a:rect l="l" t="t" r="r" b="b"/>
              <a:pathLst>
                <a:path w="246" h="229" extrusionOk="0">
                  <a:moveTo>
                    <a:pt x="133" y="0"/>
                  </a:moveTo>
                  <a:cubicBezTo>
                    <a:pt x="91" y="0"/>
                    <a:pt x="48" y="25"/>
                    <a:pt x="27" y="66"/>
                  </a:cubicBezTo>
                  <a:cubicBezTo>
                    <a:pt x="1" y="122"/>
                    <a:pt x="14" y="190"/>
                    <a:pt x="69" y="216"/>
                  </a:cubicBezTo>
                  <a:cubicBezTo>
                    <a:pt x="81" y="224"/>
                    <a:pt x="96" y="229"/>
                    <a:pt x="113" y="229"/>
                  </a:cubicBezTo>
                  <a:cubicBezTo>
                    <a:pt x="149" y="229"/>
                    <a:pt x="190" y="208"/>
                    <a:pt x="219" y="161"/>
                  </a:cubicBezTo>
                  <a:cubicBezTo>
                    <a:pt x="245" y="108"/>
                    <a:pt x="232"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6043700" y="2815925"/>
              <a:ext cx="2700" cy="2650"/>
            </a:xfrm>
            <a:custGeom>
              <a:avLst/>
              <a:gdLst/>
              <a:ahLst/>
              <a:cxnLst/>
              <a:rect l="l" t="t" r="r" b="b"/>
              <a:pathLst>
                <a:path w="108" h="106" extrusionOk="0">
                  <a:moveTo>
                    <a:pt x="55" y="1"/>
                  </a:moveTo>
                  <a:cubicBezTo>
                    <a:pt x="41" y="1"/>
                    <a:pt x="23" y="13"/>
                    <a:pt x="13" y="32"/>
                  </a:cubicBezTo>
                  <a:cubicBezTo>
                    <a:pt x="0" y="62"/>
                    <a:pt x="0" y="88"/>
                    <a:pt x="26" y="101"/>
                  </a:cubicBezTo>
                  <a:cubicBezTo>
                    <a:pt x="34" y="104"/>
                    <a:pt x="42" y="106"/>
                    <a:pt x="49" y="106"/>
                  </a:cubicBezTo>
                  <a:cubicBezTo>
                    <a:pt x="69" y="106"/>
                    <a:pt x="85" y="94"/>
                    <a:pt x="95" y="75"/>
                  </a:cubicBezTo>
                  <a:cubicBezTo>
                    <a:pt x="108" y="62"/>
                    <a:pt x="95" y="19"/>
                    <a:pt x="69" y="6"/>
                  </a:cubicBezTo>
                  <a:cubicBezTo>
                    <a:pt x="65" y="3"/>
                    <a:pt x="60"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6034875" y="2810350"/>
              <a:ext cx="5750" cy="5725"/>
            </a:xfrm>
            <a:custGeom>
              <a:avLst/>
              <a:gdLst/>
              <a:ahLst/>
              <a:cxnLst/>
              <a:rect l="l" t="t" r="r" b="b"/>
              <a:pathLst>
                <a:path w="230" h="229" extrusionOk="0">
                  <a:moveTo>
                    <a:pt x="122" y="1"/>
                  </a:moveTo>
                  <a:cubicBezTo>
                    <a:pt x="108" y="1"/>
                    <a:pt x="95" y="4"/>
                    <a:pt x="82" y="10"/>
                  </a:cubicBezTo>
                  <a:cubicBezTo>
                    <a:pt x="66" y="10"/>
                    <a:pt x="66" y="27"/>
                    <a:pt x="53" y="27"/>
                  </a:cubicBezTo>
                  <a:cubicBezTo>
                    <a:pt x="40" y="40"/>
                    <a:pt x="27" y="53"/>
                    <a:pt x="14" y="66"/>
                  </a:cubicBezTo>
                  <a:cubicBezTo>
                    <a:pt x="1" y="79"/>
                    <a:pt x="1" y="92"/>
                    <a:pt x="1" y="108"/>
                  </a:cubicBezTo>
                  <a:lnTo>
                    <a:pt x="1" y="147"/>
                  </a:lnTo>
                  <a:cubicBezTo>
                    <a:pt x="14" y="174"/>
                    <a:pt x="27" y="203"/>
                    <a:pt x="53" y="216"/>
                  </a:cubicBezTo>
                  <a:cubicBezTo>
                    <a:pt x="70" y="224"/>
                    <a:pt x="89" y="228"/>
                    <a:pt x="107" y="228"/>
                  </a:cubicBezTo>
                  <a:cubicBezTo>
                    <a:pt x="147" y="228"/>
                    <a:pt x="185" y="208"/>
                    <a:pt x="203" y="160"/>
                  </a:cubicBezTo>
                  <a:cubicBezTo>
                    <a:pt x="229" y="108"/>
                    <a:pt x="216" y="40"/>
                    <a:pt x="164" y="10"/>
                  </a:cubicBezTo>
                  <a:cubicBezTo>
                    <a:pt x="149" y="4"/>
                    <a:pt x="135" y="1"/>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6036175" y="2811850"/>
              <a:ext cx="2800" cy="2650"/>
            </a:xfrm>
            <a:custGeom>
              <a:avLst/>
              <a:gdLst/>
              <a:ahLst/>
              <a:cxnLst/>
              <a:rect l="l" t="t" r="r" b="b"/>
              <a:pathLst>
                <a:path w="112" h="106" extrusionOk="0">
                  <a:moveTo>
                    <a:pt x="62" y="1"/>
                  </a:moveTo>
                  <a:cubicBezTo>
                    <a:pt x="43" y="1"/>
                    <a:pt x="26" y="13"/>
                    <a:pt x="14" y="32"/>
                  </a:cubicBezTo>
                  <a:cubicBezTo>
                    <a:pt x="1" y="61"/>
                    <a:pt x="14" y="87"/>
                    <a:pt x="30" y="100"/>
                  </a:cubicBezTo>
                  <a:cubicBezTo>
                    <a:pt x="37" y="104"/>
                    <a:pt x="44" y="106"/>
                    <a:pt x="51" y="106"/>
                  </a:cubicBezTo>
                  <a:cubicBezTo>
                    <a:pt x="69" y="106"/>
                    <a:pt x="86" y="93"/>
                    <a:pt x="95" y="74"/>
                  </a:cubicBezTo>
                  <a:cubicBezTo>
                    <a:pt x="112" y="61"/>
                    <a:pt x="112" y="19"/>
                    <a:pt x="82" y="6"/>
                  </a:cubicBezTo>
                  <a:cubicBezTo>
                    <a:pt x="75" y="2"/>
                    <a:pt x="68"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6037900" y="2798775"/>
              <a:ext cx="10225" cy="9150"/>
            </a:xfrm>
            <a:custGeom>
              <a:avLst/>
              <a:gdLst/>
              <a:ahLst/>
              <a:cxnLst/>
              <a:rect l="l" t="t" r="r" b="b"/>
              <a:pathLst>
                <a:path w="409" h="366" extrusionOk="0">
                  <a:moveTo>
                    <a:pt x="301" y="0"/>
                  </a:moveTo>
                  <a:cubicBezTo>
                    <a:pt x="190" y="52"/>
                    <a:pt x="232" y="65"/>
                    <a:pt x="164" y="108"/>
                  </a:cubicBezTo>
                  <a:cubicBezTo>
                    <a:pt x="95" y="147"/>
                    <a:pt x="82" y="121"/>
                    <a:pt x="0" y="163"/>
                  </a:cubicBezTo>
                  <a:lnTo>
                    <a:pt x="108" y="366"/>
                  </a:lnTo>
                  <a:cubicBezTo>
                    <a:pt x="206" y="310"/>
                    <a:pt x="164" y="297"/>
                    <a:pt x="245" y="258"/>
                  </a:cubicBezTo>
                  <a:cubicBezTo>
                    <a:pt x="314" y="215"/>
                    <a:pt x="327" y="245"/>
                    <a:pt x="408" y="215"/>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6026300" y="2802850"/>
              <a:ext cx="14325" cy="6800"/>
            </a:xfrm>
            <a:custGeom>
              <a:avLst/>
              <a:gdLst/>
              <a:ahLst/>
              <a:cxnLst/>
              <a:rect l="l" t="t" r="r" b="b"/>
              <a:pathLst>
                <a:path w="573" h="272" extrusionOk="0">
                  <a:moveTo>
                    <a:pt x="464" y="0"/>
                  </a:moveTo>
                  <a:cubicBezTo>
                    <a:pt x="409" y="26"/>
                    <a:pt x="396" y="39"/>
                    <a:pt x="383" y="52"/>
                  </a:cubicBezTo>
                  <a:cubicBezTo>
                    <a:pt x="383" y="66"/>
                    <a:pt x="370" y="66"/>
                    <a:pt x="370" y="82"/>
                  </a:cubicBezTo>
                  <a:cubicBezTo>
                    <a:pt x="357" y="82"/>
                    <a:pt x="357" y="82"/>
                    <a:pt x="357" y="95"/>
                  </a:cubicBezTo>
                  <a:cubicBezTo>
                    <a:pt x="344" y="95"/>
                    <a:pt x="344" y="95"/>
                    <a:pt x="314" y="108"/>
                  </a:cubicBezTo>
                  <a:cubicBezTo>
                    <a:pt x="206" y="176"/>
                    <a:pt x="164" y="147"/>
                    <a:pt x="1" y="229"/>
                  </a:cubicBezTo>
                  <a:lnTo>
                    <a:pt x="438" y="271"/>
                  </a:lnTo>
                  <a:cubicBezTo>
                    <a:pt x="438" y="271"/>
                    <a:pt x="396" y="258"/>
                    <a:pt x="409" y="245"/>
                  </a:cubicBezTo>
                  <a:lnTo>
                    <a:pt x="425" y="245"/>
                  </a:lnTo>
                  <a:cubicBezTo>
                    <a:pt x="438" y="229"/>
                    <a:pt x="451" y="229"/>
                    <a:pt x="451" y="229"/>
                  </a:cubicBezTo>
                  <a:lnTo>
                    <a:pt x="490" y="229"/>
                  </a:lnTo>
                  <a:cubicBezTo>
                    <a:pt x="507" y="229"/>
                    <a:pt x="533" y="216"/>
                    <a:pt x="572" y="203"/>
                  </a:cubicBezTo>
                  <a:lnTo>
                    <a:pt x="46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3"/>
            <p:cNvSpPr/>
            <p:nvPr/>
          </p:nvSpPr>
          <p:spPr>
            <a:xfrm>
              <a:off x="6025000" y="2807250"/>
              <a:ext cx="12275" cy="3375"/>
            </a:xfrm>
            <a:custGeom>
              <a:avLst/>
              <a:gdLst/>
              <a:ahLst/>
              <a:cxnLst/>
              <a:rect l="l" t="t" r="r" b="b"/>
              <a:pathLst>
                <a:path w="491" h="135" extrusionOk="0">
                  <a:moveTo>
                    <a:pt x="232" y="0"/>
                  </a:moveTo>
                  <a:cubicBezTo>
                    <a:pt x="177" y="14"/>
                    <a:pt x="108" y="27"/>
                    <a:pt x="53" y="53"/>
                  </a:cubicBezTo>
                  <a:cubicBezTo>
                    <a:pt x="27" y="69"/>
                    <a:pt x="14" y="82"/>
                    <a:pt x="1" y="95"/>
                  </a:cubicBezTo>
                  <a:cubicBezTo>
                    <a:pt x="53" y="108"/>
                    <a:pt x="108" y="121"/>
                    <a:pt x="164" y="134"/>
                  </a:cubicBezTo>
                  <a:cubicBezTo>
                    <a:pt x="216" y="134"/>
                    <a:pt x="258" y="134"/>
                    <a:pt x="298" y="121"/>
                  </a:cubicBezTo>
                  <a:cubicBezTo>
                    <a:pt x="340" y="121"/>
                    <a:pt x="379" y="108"/>
                    <a:pt x="409" y="108"/>
                  </a:cubicBezTo>
                  <a:cubicBezTo>
                    <a:pt x="435" y="95"/>
                    <a:pt x="461" y="95"/>
                    <a:pt x="477" y="95"/>
                  </a:cubicBezTo>
                  <a:lnTo>
                    <a:pt x="490" y="95"/>
                  </a:lnTo>
                  <a:cubicBezTo>
                    <a:pt x="490" y="95"/>
                    <a:pt x="461" y="95"/>
                    <a:pt x="448" y="82"/>
                  </a:cubicBezTo>
                  <a:cubicBezTo>
                    <a:pt x="422" y="69"/>
                    <a:pt x="396" y="53"/>
                    <a:pt x="366" y="27"/>
                  </a:cubicBezTo>
                  <a:cubicBezTo>
                    <a:pt x="327" y="14"/>
                    <a:pt x="285" y="0"/>
                    <a:pt x="2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3"/>
            <p:cNvSpPr/>
            <p:nvPr/>
          </p:nvSpPr>
          <p:spPr>
            <a:xfrm>
              <a:off x="6028750" y="2808425"/>
              <a:ext cx="5750" cy="1225"/>
            </a:xfrm>
            <a:custGeom>
              <a:avLst/>
              <a:gdLst/>
              <a:ahLst/>
              <a:cxnLst/>
              <a:rect l="l" t="t" r="r" b="b"/>
              <a:pathLst>
                <a:path w="230" h="49" extrusionOk="0">
                  <a:moveTo>
                    <a:pt x="125" y="0"/>
                  </a:moveTo>
                  <a:cubicBezTo>
                    <a:pt x="91" y="0"/>
                    <a:pt x="55" y="10"/>
                    <a:pt x="27" y="22"/>
                  </a:cubicBezTo>
                  <a:cubicBezTo>
                    <a:pt x="14" y="35"/>
                    <a:pt x="1" y="48"/>
                    <a:pt x="27" y="48"/>
                  </a:cubicBezTo>
                  <a:lnTo>
                    <a:pt x="164" y="48"/>
                  </a:lnTo>
                  <a:cubicBezTo>
                    <a:pt x="190" y="48"/>
                    <a:pt x="203" y="48"/>
                    <a:pt x="216" y="35"/>
                  </a:cubicBezTo>
                  <a:cubicBezTo>
                    <a:pt x="229" y="35"/>
                    <a:pt x="203" y="22"/>
                    <a:pt x="164" y="6"/>
                  </a:cubicBezTo>
                  <a:cubicBezTo>
                    <a:pt x="152" y="2"/>
                    <a:pt x="139" y="0"/>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3"/>
            <p:cNvSpPr/>
            <p:nvPr/>
          </p:nvSpPr>
          <p:spPr>
            <a:xfrm>
              <a:off x="6036175" y="2802475"/>
              <a:ext cx="6150" cy="5700"/>
            </a:xfrm>
            <a:custGeom>
              <a:avLst/>
              <a:gdLst/>
              <a:ahLst/>
              <a:cxnLst/>
              <a:rect l="l" t="t" r="r" b="b"/>
              <a:pathLst>
                <a:path w="246" h="228" extrusionOk="0">
                  <a:moveTo>
                    <a:pt x="126" y="0"/>
                  </a:moveTo>
                  <a:cubicBezTo>
                    <a:pt x="107" y="0"/>
                    <a:pt x="88" y="6"/>
                    <a:pt x="69" y="15"/>
                  </a:cubicBezTo>
                  <a:cubicBezTo>
                    <a:pt x="14" y="41"/>
                    <a:pt x="1" y="110"/>
                    <a:pt x="30" y="162"/>
                  </a:cubicBezTo>
                  <a:cubicBezTo>
                    <a:pt x="49" y="203"/>
                    <a:pt x="91" y="228"/>
                    <a:pt x="133" y="228"/>
                  </a:cubicBezTo>
                  <a:cubicBezTo>
                    <a:pt x="148" y="228"/>
                    <a:pt x="163" y="225"/>
                    <a:pt x="177" y="218"/>
                  </a:cubicBezTo>
                  <a:cubicBezTo>
                    <a:pt x="233" y="191"/>
                    <a:pt x="246" y="123"/>
                    <a:pt x="219" y="67"/>
                  </a:cubicBezTo>
                  <a:cubicBezTo>
                    <a:pt x="202" y="22"/>
                    <a:pt x="165" y="0"/>
                    <a:pt x="1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3"/>
            <p:cNvSpPr/>
            <p:nvPr/>
          </p:nvSpPr>
          <p:spPr>
            <a:xfrm>
              <a:off x="6037900" y="2804025"/>
              <a:ext cx="2725" cy="2525"/>
            </a:xfrm>
            <a:custGeom>
              <a:avLst/>
              <a:gdLst/>
              <a:ahLst/>
              <a:cxnLst/>
              <a:rect l="l" t="t" r="r" b="b"/>
              <a:pathLst>
                <a:path w="109" h="101" extrusionOk="0">
                  <a:moveTo>
                    <a:pt x="49" y="0"/>
                  </a:moveTo>
                  <a:cubicBezTo>
                    <a:pt x="42" y="0"/>
                    <a:pt x="34" y="2"/>
                    <a:pt x="26" y="5"/>
                  </a:cubicBezTo>
                  <a:cubicBezTo>
                    <a:pt x="0" y="19"/>
                    <a:pt x="0" y="48"/>
                    <a:pt x="13" y="74"/>
                  </a:cubicBezTo>
                  <a:cubicBezTo>
                    <a:pt x="26" y="100"/>
                    <a:pt x="56" y="100"/>
                    <a:pt x="82" y="100"/>
                  </a:cubicBezTo>
                  <a:cubicBezTo>
                    <a:pt x="95" y="87"/>
                    <a:pt x="108" y="61"/>
                    <a:pt x="95" y="35"/>
                  </a:cubicBezTo>
                  <a:cubicBezTo>
                    <a:pt x="85" y="13"/>
                    <a:pt x="69"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3"/>
            <p:cNvSpPr/>
            <p:nvPr/>
          </p:nvSpPr>
          <p:spPr>
            <a:xfrm>
              <a:off x="6053900" y="2794275"/>
              <a:ext cx="8825" cy="10625"/>
            </a:xfrm>
            <a:custGeom>
              <a:avLst/>
              <a:gdLst/>
              <a:ahLst/>
              <a:cxnLst/>
              <a:rect l="l" t="t" r="r" b="b"/>
              <a:pathLst>
                <a:path w="353" h="425" extrusionOk="0">
                  <a:moveTo>
                    <a:pt x="26" y="1"/>
                  </a:moveTo>
                  <a:lnTo>
                    <a:pt x="1" y="263"/>
                  </a:lnTo>
                  <a:lnTo>
                    <a:pt x="1" y="263"/>
                  </a:lnTo>
                  <a:cubicBezTo>
                    <a:pt x="1" y="262"/>
                    <a:pt x="0" y="262"/>
                    <a:pt x="0" y="262"/>
                  </a:cubicBezTo>
                  <a:lnTo>
                    <a:pt x="0" y="275"/>
                  </a:lnTo>
                  <a:lnTo>
                    <a:pt x="1" y="263"/>
                  </a:lnTo>
                  <a:lnTo>
                    <a:pt x="1" y="263"/>
                  </a:lnTo>
                  <a:cubicBezTo>
                    <a:pt x="14" y="275"/>
                    <a:pt x="26" y="275"/>
                    <a:pt x="26" y="275"/>
                  </a:cubicBezTo>
                  <a:cubicBezTo>
                    <a:pt x="56" y="275"/>
                    <a:pt x="69" y="275"/>
                    <a:pt x="95" y="301"/>
                  </a:cubicBezTo>
                  <a:cubicBezTo>
                    <a:pt x="163" y="343"/>
                    <a:pt x="150" y="382"/>
                    <a:pt x="219" y="425"/>
                  </a:cubicBezTo>
                  <a:lnTo>
                    <a:pt x="353" y="232"/>
                  </a:lnTo>
                  <a:cubicBezTo>
                    <a:pt x="258" y="164"/>
                    <a:pt x="258" y="206"/>
                    <a:pt x="189" y="164"/>
                  </a:cubicBezTo>
                  <a:cubicBezTo>
                    <a:pt x="163" y="138"/>
                    <a:pt x="150" y="125"/>
                    <a:pt x="137" y="111"/>
                  </a:cubicBezTo>
                  <a:cubicBezTo>
                    <a:pt x="137" y="98"/>
                    <a:pt x="137" y="98"/>
                    <a:pt x="121" y="98"/>
                  </a:cubicBezTo>
                  <a:lnTo>
                    <a:pt x="121" y="82"/>
                  </a:lnTo>
                  <a:lnTo>
                    <a:pt x="108" y="69"/>
                  </a:lnTo>
                  <a:cubicBezTo>
                    <a:pt x="82" y="56"/>
                    <a:pt x="56" y="30"/>
                    <a:pt x="2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3"/>
            <p:cNvSpPr/>
            <p:nvPr/>
          </p:nvSpPr>
          <p:spPr>
            <a:xfrm>
              <a:off x="6045400" y="2794275"/>
              <a:ext cx="9175" cy="9900"/>
            </a:xfrm>
            <a:custGeom>
              <a:avLst/>
              <a:gdLst/>
              <a:ahLst/>
              <a:cxnLst/>
              <a:rect l="l" t="t" r="r" b="b"/>
              <a:pathLst>
                <a:path w="367" h="396" extrusionOk="0">
                  <a:moveTo>
                    <a:pt x="353" y="1"/>
                  </a:moveTo>
                  <a:cubicBezTo>
                    <a:pt x="258" y="43"/>
                    <a:pt x="216" y="69"/>
                    <a:pt x="216" y="82"/>
                  </a:cubicBezTo>
                  <a:cubicBezTo>
                    <a:pt x="203" y="98"/>
                    <a:pt x="190" y="111"/>
                    <a:pt x="164" y="138"/>
                  </a:cubicBezTo>
                  <a:cubicBezTo>
                    <a:pt x="95" y="164"/>
                    <a:pt x="69" y="138"/>
                    <a:pt x="1" y="180"/>
                  </a:cubicBezTo>
                  <a:lnTo>
                    <a:pt x="108" y="395"/>
                  </a:lnTo>
                  <a:cubicBezTo>
                    <a:pt x="203" y="343"/>
                    <a:pt x="164" y="314"/>
                    <a:pt x="245" y="275"/>
                  </a:cubicBezTo>
                  <a:cubicBezTo>
                    <a:pt x="272" y="262"/>
                    <a:pt x="298" y="262"/>
                    <a:pt x="314" y="262"/>
                  </a:cubicBezTo>
                  <a:lnTo>
                    <a:pt x="327" y="262"/>
                  </a:lnTo>
                  <a:lnTo>
                    <a:pt x="340" y="275"/>
                  </a:lnTo>
                  <a:lnTo>
                    <a:pt x="36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3"/>
            <p:cNvSpPr/>
            <p:nvPr/>
          </p:nvSpPr>
          <p:spPr>
            <a:xfrm>
              <a:off x="6043700" y="2798475"/>
              <a:ext cx="6125" cy="5975"/>
            </a:xfrm>
            <a:custGeom>
              <a:avLst/>
              <a:gdLst/>
              <a:ahLst/>
              <a:cxnLst/>
              <a:rect l="l" t="t" r="r" b="b"/>
              <a:pathLst>
                <a:path w="245" h="239" extrusionOk="0">
                  <a:moveTo>
                    <a:pt x="112" y="0"/>
                  </a:moveTo>
                  <a:cubicBezTo>
                    <a:pt x="97" y="0"/>
                    <a:pt x="83" y="4"/>
                    <a:pt x="69" y="12"/>
                  </a:cubicBezTo>
                  <a:cubicBezTo>
                    <a:pt x="13" y="38"/>
                    <a:pt x="0" y="107"/>
                    <a:pt x="26" y="159"/>
                  </a:cubicBezTo>
                  <a:cubicBezTo>
                    <a:pt x="48" y="210"/>
                    <a:pt x="89" y="239"/>
                    <a:pt x="132" y="239"/>
                  </a:cubicBezTo>
                  <a:cubicBezTo>
                    <a:pt x="147" y="239"/>
                    <a:pt x="162" y="235"/>
                    <a:pt x="176" y="227"/>
                  </a:cubicBezTo>
                  <a:cubicBezTo>
                    <a:pt x="232" y="201"/>
                    <a:pt x="245" y="120"/>
                    <a:pt x="219" y="64"/>
                  </a:cubicBezTo>
                  <a:cubicBezTo>
                    <a:pt x="188" y="26"/>
                    <a:pt x="150" y="0"/>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3"/>
            <p:cNvSpPr/>
            <p:nvPr/>
          </p:nvSpPr>
          <p:spPr>
            <a:xfrm>
              <a:off x="6045400" y="2800175"/>
              <a:ext cx="2725" cy="2450"/>
            </a:xfrm>
            <a:custGeom>
              <a:avLst/>
              <a:gdLst/>
              <a:ahLst/>
              <a:cxnLst/>
              <a:rect l="l" t="t" r="r" b="b"/>
              <a:pathLst>
                <a:path w="109" h="98" extrusionOk="0">
                  <a:moveTo>
                    <a:pt x="58" y="1"/>
                  </a:moveTo>
                  <a:cubicBezTo>
                    <a:pt x="48" y="1"/>
                    <a:pt x="37" y="4"/>
                    <a:pt x="27" y="9"/>
                  </a:cubicBezTo>
                  <a:cubicBezTo>
                    <a:pt x="1" y="9"/>
                    <a:pt x="1" y="52"/>
                    <a:pt x="14" y="65"/>
                  </a:cubicBezTo>
                  <a:cubicBezTo>
                    <a:pt x="23" y="84"/>
                    <a:pt x="39" y="97"/>
                    <a:pt x="54" y="97"/>
                  </a:cubicBezTo>
                  <a:cubicBezTo>
                    <a:pt x="59" y="97"/>
                    <a:pt x="65" y="95"/>
                    <a:pt x="69" y="91"/>
                  </a:cubicBezTo>
                  <a:cubicBezTo>
                    <a:pt x="95" y="78"/>
                    <a:pt x="108" y="52"/>
                    <a:pt x="95" y="26"/>
                  </a:cubicBezTo>
                  <a:cubicBezTo>
                    <a:pt x="87" y="8"/>
                    <a:pt x="74" y="1"/>
                    <a:pt x="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3"/>
            <p:cNvSpPr/>
            <p:nvPr/>
          </p:nvSpPr>
          <p:spPr>
            <a:xfrm>
              <a:off x="6051200" y="2794275"/>
              <a:ext cx="5725" cy="6875"/>
            </a:xfrm>
            <a:custGeom>
              <a:avLst/>
              <a:gdLst/>
              <a:ahLst/>
              <a:cxnLst/>
              <a:rect l="l" t="t" r="r" b="b"/>
              <a:pathLst>
                <a:path w="229" h="275" extrusionOk="0">
                  <a:moveTo>
                    <a:pt x="121" y="1"/>
                  </a:moveTo>
                  <a:cubicBezTo>
                    <a:pt x="66" y="30"/>
                    <a:pt x="26" y="56"/>
                    <a:pt x="13" y="98"/>
                  </a:cubicBezTo>
                  <a:cubicBezTo>
                    <a:pt x="0" y="125"/>
                    <a:pt x="13" y="151"/>
                    <a:pt x="26" y="180"/>
                  </a:cubicBezTo>
                  <a:cubicBezTo>
                    <a:pt x="40" y="206"/>
                    <a:pt x="66" y="219"/>
                    <a:pt x="82" y="232"/>
                  </a:cubicBezTo>
                  <a:cubicBezTo>
                    <a:pt x="95" y="245"/>
                    <a:pt x="108" y="275"/>
                    <a:pt x="108" y="275"/>
                  </a:cubicBezTo>
                  <a:lnTo>
                    <a:pt x="108" y="262"/>
                  </a:lnTo>
                  <a:cubicBezTo>
                    <a:pt x="121" y="245"/>
                    <a:pt x="121" y="245"/>
                    <a:pt x="134" y="245"/>
                  </a:cubicBezTo>
                  <a:cubicBezTo>
                    <a:pt x="164" y="245"/>
                    <a:pt x="190" y="219"/>
                    <a:pt x="203" y="193"/>
                  </a:cubicBezTo>
                  <a:cubicBezTo>
                    <a:pt x="216" y="180"/>
                    <a:pt x="229" y="138"/>
                    <a:pt x="229" y="111"/>
                  </a:cubicBezTo>
                  <a:cubicBezTo>
                    <a:pt x="229" y="111"/>
                    <a:pt x="229" y="98"/>
                    <a:pt x="216" y="98"/>
                  </a:cubicBezTo>
                  <a:cubicBezTo>
                    <a:pt x="216" y="82"/>
                    <a:pt x="203" y="69"/>
                    <a:pt x="203" y="56"/>
                  </a:cubicBezTo>
                  <a:cubicBezTo>
                    <a:pt x="177" y="43"/>
                    <a:pt x="164" y="30"/>
                    <a:pt x="13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3"/>
            <p:cNvSpPr/>
            <p:nvPr/>
          </p:nvSpPr>
          <p:spPr>
            <a:xfrm>
              <a:off x="6052825" y="2796000"/>
              <a:ext cx="2475" cy="3250"/>
            </a:xfrm>
            <a:custGeom>
              <a:avLst/>
              <a:gdLst/>
              <a:ahLst/>
              <a:cxnLst/>
              <a:rect l="l" t="t" r="r" b="b"/>
              <a:pathLst>
                <a:path w="99" h="130" extrusionOk="0">
                  <a:moveTo>
                    <a:pt x="43" y="0"/>
                  </a:moveTo>
                  <a:cubicBezTo>
                    <a:pt x="17" y="29"/>
                    <a:pt x="1" y="56"/>
                    <a:pt x="17" y="82"/>
                  </a:cubicBezTo>
                  <a:cubicBezTo>
                    <a:pt x="17" y="111"/>
                    <a:pt x="30" y="124"/>
                    <a:pt x="43" y="124"/>
                  </a:cubicBezTo>
                  <a:cubicBezTo>
                    <a:pt x="47" y="128"/>
                    <a:pt x="50" y="129"/>
                    <a:pt x="53" y="129"/>
                  </a:cubicBezTo>
                  <a:cubicBezTo>
                    <a:pt x="63" y="129"/>
                    <a:pt x="73" y="116"/>
                    <a:pt x="82" y="95"/>
                  </a:cubicBezTo>
                  <a:cubicBezTo>
                    <a:pt x="99" y="69"/>
                    <a:pt x="82" y="29"/>
                    <a:pt x="56" y="13"/>
                  </a:cubicBezTo>
                  <a:lnTo>
                    <a:pt x="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3"/>
            <p:cNvSpPr/>
            <p:nvPr/>
          </p:nvSpPr>
          <p:spPr>
            <a:xfrm>
              <a:off x="6066125" y="2804875"/>
              <a:ext cx="10550" cy="9500"/>
            </a:xfrm>
            <a:custGeom>
              <a:avLst/>
              <a:gdLst/>
              <a:ahLst/>
              <a:cxnLst/>
              <a:rect l="l" t="t" r="r" b="b"/>
              <a:pathLst>
                <a:path w="422" h="380" extrusionOk="0">
                  <a:moveTo>
                    <a:pt x="138" y="1"/>
                  </a:moveTo>
                  <a:lnTo>
                    <a:pt x="1" y="190"/>
                  </a:lnTo>
                  <a:cubicBezTo>
                    <a:pt x="95" y="259"/>
                    <a:pt x="95" y="216"/>
                    <a:pt x="164" y="259"/>
                  </a:cubicBezTo>
                  <a:cubicBezTo>
                    <a:pt x="232" y="311"/>
                    <a:pt x="203" y="340"/>
                    <a:pt x="285" y="379"/>
                  </a:cubicBezTo>
                  <a:lnTo>
                    <a:pt x="422" y="190"/>
                  </a:lnTo>
                  <a:cubicBezTo>
                    <a:pt x="327" y="122"/>
                    <a:pt x="327" y="177"/>
                    <a:pt x="259" y="122"/>
                  </a:cubicBezTo>
                  <a:cubicBezTo>
                    <a:pt x="190" y="82"/>
                    <a:pt x="219" y="53"/>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3"/>
            <p:cNvSpPr/>
            <p:nvPr/>
          </p:nvSpPr>
          <p:spPr>
            <a:xfrm>
              <a:off x="6059350" y="2800075"/>
              <a:ext cx="10225" cy="9575"/>
            </a:xfrm>
            <a:custGeom>
              <a:avLst/>
              <a:gdLst/>
              <a:ahLst/>
              <a:cxnLst/>
              <a:rect l="l" t="t" r="r" b="b"/>
              <a:pathLst>
                <a:path w="409" h="383" extrusionOk="0">
                  <a:moveTo>
                    <a:pt x="135" y="0"/>
                  </a:moveTo>
                  <a:lnTo>
                    <a:pt x="1" y="193"/>
                  </a:lnTo>
                  <a:cubicBezTo>
                    <a:pt x="95" y="258"/>
                    <a:pt x="95" y="219"/>
                    <a:pt x="164" y="258"/>
                  </a:cubicBezTo>
                  <a:cubicBezTo>
                    <a:pt x="229" y="301"/>
                    <a:pt x="203" y="340"/>
                    <a:pt x="272" y="382"/>
                  </a:cubicBezTo>
                  <a:lnTo>
                    <a:pt x="409" y="193"/>
                  </a:lnTo>
                  <a:cubicBezTo>
                    <a:pt x="311" y="124"/>
                    <a:pt x="311" y="163"/>
                    <a:pt x="259" y="124"/>
                  </a:cubicBezTo>
                  <a:cubicBezTo>
                    <a:pt x="190" y="82"/>
                    <a:pt x="203" y="5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3"/>
            <p:cNvSpPr/>
            <p:nvPr/>
          </p:nvSpPr>
          <p:spPr>
            <a:xfrm>
              <a:off x="6057975" y="2799750"/>
              <a:ext cx="6150" cy="5650"/>
            </a:xfrm>
            <a:custGeom>
              <a:avLst/>
              <a:gdLst/>
              <a:ahLst/>
              <a:cxnLst/>
              <a:rect l="l" t="t" r="r" b="b"/>
              <a:pathLst>
                <a:path w="246" h="226" extrusionOk="0">
                  <a:moveTo>
                    <a:pt x="135" y="0"/>
                  </a:moveTo>
                  <a:cubicBezTo>
                    <a:pt x="97" y="0"/>
                    <a:pt x="59" y="18"/>
                    <a:pt x="39" y="56"/>
                  </a:cubicBezTo>
                  <a:cubicBezTo>
                    <a:pt x="0" y="108"/>
                    <a:pt x="13" y="176"/>
                    <a:pt x="56" y="206"/>
                  </a:cubicBezTo>
                  <a:cubicBezTo>
                    <a:pt x="74" y="219"/>
                    <a:pt x="94" y="225"/>
                    <a:pt x="113" y="225"/>
                  </a:cubicBezTo>
                  <a:cubicBezTo>
                    <a:pt x="150" y="225"/>
                    <a:pt x="186" y="204"/>
                    <a:pt x="203" y="176"/>
                  </a:cubicBezTo>
                  <a:cubicBezTo>
                    <a:pt x="245" y="124"/>
                    <a:pt x="232" y="43"/>
                    <a:pt x="190" y="13"/>
                  </a:cubicBezTo>
                  <a:cubicBezTo>
                    <a:pt x="172" y="5"/>
                    <a:pt x="153" y="0"/>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3"/>
            <p:cNvSpPr/>
            <p:nvPr/>
          </p:nvSpPr>
          <p:spPr>
            <a:xfrm>
              <a:off x="6059675" y="2801250"/>
              <a:ext cx="2725" cy="2475"/>
            </a:xfrm>
            <a:custGeom>
              <a:avLst/>
              <a:gdLst/>
              <a:ahLst/>
              <a:cxnLst/>
              <a:rect l="l" t="t" r="r" b="b"/>
              <a:pathLst>
                <a:path w="109" h="99" extrusionOk="0">
                  <a:moveTo>
                    <a:pt x="55" y="0"/>
                  </a:moveTo>
                  <a:cubicBezTo>
                    <a:pt x="39" y="0"/>
                    <a:pt x="22" y="7"/>
                    <a:pt x="14" y="22"/>
                  </a:cubicBezTo>
                  <a:cubicBezTo>
                    <a:pt x="1" y="48"/>
                    <a:pt x="1" y="77"/>
                    <a:pt x="27" y="90"/>
                  </a:cubicBezTo>
                  <a:cubicBezTo>
                    <a:pt x="32" y="96"/>
                    <a:pt x="43" y="99"/>
                    <a:pt x="54" y="99"/>
                  </a:cubicBezTo>
                  <a:cubicBezTo>
                    <a:pt x="70" y="99"/>
                    <a:pt x="88" y="93"/>
                    <a:pt x="95" y="77"/>
                  </a:cubicBezTo>
                  <a:cubicBezTo>
                    <a:pt x="109" y="48"/>
                    <a:pt x="109" y="22"/>
                    <a:pt x="82" y="9"/>
                  </a:cubicBezTo>
                  <a:cubicBezTo>
                    <a:pt x="77" y="3"/>
                    <a:pt x="67" y="0"/>
                    <a:pt x="5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3"/>
            <p:cNvSpPr/>
            <p:nvPr/>
          </p:nvSpPr>
          <p:spPr>
            <a:xfrm>
              <a:off x="6064750" y="2804500"/>
              <a:ext cx="6125" cy="5700"/>
            </a:xfrm>
            <a:custGeom>
              <a:avLst/>
              <a:gdLst/>
              <a:ahLst/>
              <a:cxnLst/>
              <a:rect l="l" t="t" r="r" b="b"/>
              <a:pathLst>
                <a:path w="245" h="228" extrusionOk="0">
                  <a:moveTo>
                    <a:pt x="142" y="1"/>
                  </a:moveTo>
                  <a:cubicBezTo>
                    <a:pt x="106" y="1"/>
                    <a:pt x="68" y="19"/>
                    <a:pt x="43" y="55"/>
                  </a:cubicBezTo>
                  <a:cubicBezTo>
                    <a:pt x="0" y="110"/>
                    <a:pt x="13" y="179"/>
                    <a:pt x="56" y="205"/>
                  </a:cubicBezTo>
                  <a:cubicBezTo>
                    <a:pt x="78" y="221"/>
                    <a:pt x="101" y="228"/>
                    <a:pt x="124" y="228"/>
                  </a:cubicBezTo>
                  <a:cubicBezTo>
                    <a:pt x="159" y="228"/>
                    <a:pt x="193" y="211"/>
                    <a:pt x="219" y="179"/>
                  </a:cubicBezTo>
                  <a:cubicBezTo>
                    <a:pt x="245" y="124"/>
                    <a:pt x="245" y="42"/>
                    <a:pt x="193" y="16"/>
                  </a:cubicBezTo>
                  <a:cubicBezTo>
                    <a:pt x="178" y="6"/>
                    <a:pt x="160" y="1"/>
                    <a:pt x="1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3"/>
            <p:cNvSpPr/>
            <p:nvPr/>
          </p:nvSpPr>
          <p:spPr>
            <a:xfrm>
              <a:off x="6066450" y="2806050"/>
              <a:ext cx="2725" cy="2425"/>
            </a:xfrm>
            <a:custGeom>
              <a:avLst/>
              <a:gdLst/>
              <a:ahLst/>
              <a:cxnLst/>
              <a:rect l="l" t="t" r="r" b="b"/>
              <a:pathLst>
                <a:path w="109" h="97" extrusionOk="0">
                  <a:moveTo>
                    <a:pt x="68" y="1"/>
                  </a:moveTo>
                  <a:cubicBezTo>
                    <a:pt x="55" y="1"/>
                    <a:pt x="38" y="10"/>
                    <a:pt x="27" y="19"/>
                  </a:cubicBezTo>
                  <a:cubicBezTo>
                    <a:pt x="1" y="48"/>
                    <a:pt x="14" y="75"/>
                    <a:pt x="27" y="88"/>
                  </a:cubicBezTo>
                  <a:cubicBezTo>
                    <a:pt x="39" y="93"/>
                    <a:pt x="51" y="96"/>
                    <a:pt x="61" y="96"/>
                  </a:cubicBezTo>
                  <a:cubicBezTo>
                    <a:pt x="76" y="96"/>
                    <a:pt x="88" y="90"/>
                    <a:pt x="95" y="75"/>
                  </a:cubicBezTo>
                  <a:cubicBezTo>
                    <a:pt x="108" y="48"/>
                    <a:pt x="108" y="19"/>
                    <a:pt x="82" y="6"/>
                  </a:cubicBezTo>
                  <a:cubicBezTo>
                    <a:pt x="79" y="2"/>
                    <a:pt x="74" y="1"/>
                    <a:pt x="6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3"/>
            <p:cNvSpPr/>
            <p:nvPr/>
          </p:nvSpPr>
          <p:spPr>
            <a:xfrm>
              <a:off x="6080075" y="2814350"/>
              <a:ext cx="10225" cy="9575"/>
            </a:xfrm>
            <a:custGeom>
              <a:avLst/>
              <a:gdLst/>
              <a:ahLst/>
              <a:cxnLst/>
              <a:rect l="l" t="t" r="r" b="b"/>
              <a:pathLst>
                <a:path w="409" h="383" extrusionOk="0">
                  <a:moveTo>
                    <a:pt x="135" y="0"/>
                  </a:moveTo>
                  <a:lnTo>
                    <a:pt x="1" y="193"/>
                  </a:lnTo>
                  <a:cubicBezTo>
                    <a:pt x="96" y="258"/>
                    <a:pt x="96" y="219"/>
                    <a:pt x="164" y="258"/>
                  </a:cubicBezTo>
                  <a:cubicBezTo>
                    <a:pt x="233" y="314"/>
                    <a:pt x="203" y="340"/>
                    <a:pt x="272" y="382"/>
                  </a:cubicBezTo>
                  <a:lnTo>
                    <a:pt x="409" y="193"/>
                  </a:lnTo>
                  <a:cubicBezTo>
                    <a:pt x="314" y="125"/>
                    <a:pt x="327" y="177"/>
                    <a:pt x="259" y="125"/>
                  </a:cubicBezTo>
                  <a:cubicBezTo>
                    <a:pt x="190" y="82"/>
                    <a:pt x="203" y="5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3"/>
            <p:cNvSpPr/>
            <p:nvPr/>
          </p:nvSpPr>
          <p:spPr>
            <a:xfrm>
              <a:off x="6073225" y="2809625"/>
              <a:ext cx="10225" cy="9575"/>
            </a:xfrm>
            <a:custGeom>
              <a:avLst/>
              <a:gdLst/>
              <a:ahLst/>
              <a:cxnLst/>
              <a:rect l="l" t="t" r="r" b="b"/>
              <a:pathLst>
                <a:path w="409" h="383" extrusionOk="0">
                  <a:moveTo>
                    <a:pt x="138" y="0"/>
                  </a:moveTo>
                  <a:lnTo>
                    <a:pt x="1" y="189"/>
                  </a:lnTo>
                  <a:cubicBezTo>
                    <a:pt x="99" y="258"/>
                    <a:pt x="99" y="219"/>
                    <a:pt x="151" y="258"/>
                  </a:cubicBezTo>
                  <a:cubicBezTo>
                    <a:pt x="219" y="314"/>
                    <a:pt x="206" y="340"/>
                    <a:pt x="275" y="382"/>
                  </a:cubicBezTo>
                  <a:lnTo>
                    <a:pt x="409" y="189"/>
                  </a:lnTo>
                  <a:cubicBezTo>
                    <a:pt x="314" y="121"/>
                    <a:pt x="314" y="176"/>
                    <a:pt x="245" y="121"/>
                  </a:cubicBezTo>
                  <a:cubicBezTo>
                    <a:pt x="180" y="82"/>
                    <a:pt x="206" y="5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3"/>
            <p:cNvSpPr/>
            <p:nvPr/>
          </p:nvSpPr>
          <p:spPr>
            <a:xfrm>
              <a:off x="6071925" y="2809300"/>
              <a:ext cx="6150" cy="5700"/>
            </a:xfrm>
            <a:custGeom>
              <a:avLst/>
              <a:gdLst/>
              <a:ahLst/>
              <a:cxnLst/>
              <a:rect l="l" t="t" r="r" b="b"/>
              <a:pathLst>
                <a:path w="246" h="228" extrusionOk="0">
                  <a:moveTo>
                    <a:pt x="132" y="0"/>
                  </a:moveTo>
                  <a:cubicBezTo>
                    <a:pt x="93" y="0"/>
                    <a:pt x="55" y="18"/>
                    <a:pt x="27" y="52"/>
                  </a:cubicBezTo>
                  <a:cubicBezTo>
                    <a:pt x="0" y="108"/>
                    <a:pt x="0" y="176"/>
                    <a:pt x="53" y="202"/>
                  </a:cubicBezTo>
                  <a:cubicBezTo>
                    <a:pt x="70" y="219"/>
                    <a:pt x="91" y="228"/>
                    <a:pt x="113" y="228"/>
                  </a:cubicBezTo>
                  <a:cubicBezTo>
                    <a:pt x="145" y="228"/>
                    <a:pt x="179" y="210"/>
                    <a:pt x="203" y="176"/>
                  </a:cubicBezTo>
                  <a:cubicBezTo>
                    <a:pt x="245" y="121"/>
                    <a:pt x="232" y="52"/>
                    <a:pt x="190" y="13"/>
                  </a:cubicBezTo>
                  <a:cubicBezTo>
                    <a:pt x="171" y="4"/>
                    <a:pt x="152"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3"/>
            <p:cNvSpPr/>
            <p:nvPr/>
          </p:nvSpPr>
          <p:spPr>
            <a:xfrm>
              <a:off x="6073625" y="2810825"/>
              <a:ext cx="2725" cy="2450"/>
            </a:xfrm>
            <a:custGeom>
              <a:avLst/>
              <a:gdLst/>
              <a:ahLst/>
              <a:cxnLst/>
              <a:rect l="l" t="t" r="r" b="b"/>
              <a:pathLst>
                <a:path w="109" h="98" extrusionOk="0">
                  <a:moveTo>
                    <a:pt x="57" y="1"/>
                  </a:moveTo>
                  <a:cubicBezTo>
                    <a:pt x="39" y="1"/>
                    <a:pt x="23" y="12"/>
                    <a:pt x="14" y="21"/>
                  </a:cubicBezTo>
                  <a:cubicBezTo>
                    <a:pt x="1" y="47"/>
                    <a:pt x="1" y="73"/>
                    <a:pt x="27" y="89"/>
                  </a:cubicBezTo>
                  <a:cubicBezTo>
                    <a:pt x="32" y="94"/>
                    <a:pt x="40" y="98"/>
                    <a:pt x="48" y="98"/>
                  </a:cubicBezTo>
                  <a:cubicBezTo>
                    <a:pt x="59" y="98"/>
                    <a:pt x="73" y="91"/>
                    <a:pt x="83" y="73"/>
                  </a:cubicBezTo>
                  <a:cubicBezTo>
                    <a:pt x="109" y="47"/>
                    <a:pt x="96" y="21"/>
                    <a:pt x="83" y="8"/>
                  </a:cubicBezTo>
                  <a:cubicBezTo>
                    <a:pt x="74" y="3"/>
                    <a:pt x="65" y="1"/>
                    <a:pt x="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3"/>
            <p:cNvSpPr/>
            <p:nvPr/>
          </p:nvSpPr>
          <p:spPr>
            <a:xfrm>
              <a:off x="6078700" y="2814025"/>
              <a:ext cx="6150" cy="5725"/>
            </a:xfrm>
            <a:custGeom>
              <a:avLst/>
              <a:gdLst/>
              <a:ahLst/>
              <a:cxnLst/>
              <a:rect l="l" t="t" r="r" b="b"/>
              <a:pathLst>
                <a:path w="246" h="229" extrusionOk="0">
                  <a:moveTo>
                    <a:pt x="135" y="1"/>
                  </a:moveTo>
                  <a:cubicBezTo>
                    <a:pt x="97" y="1"/>
                    <a:pt x="60" y="19"/>
                    <a:pt x="43" y="56"/>
                  </a:cubicBezTo>
                  <a:cubicBezTo>
                    <a:pt x="0" y="108"/>
                    <a:pt x="13" y="177"/>
                    <a:pt x="56" y="206"/>
                  </a:cubicBezTo>
                  <a:cubicBezTo>
                    <a:pt x="76" y="221"/>
                    <a:pt x="99" y="229"/>
                    <a:pt x="121" y="229"/>
                  </a:cubicBezTo>
                  <a:cubicBezTo>
                    <a:pt x="155" y="229"/>
                    <a:pt x="188" y="211"/>
                    <a:pt x="206" y="177"/>
                  </a:cubicBezTo>
                  <a:cubicBezTo>
                    <a:pt x="245" y="124"/>
                    <a:pt x="245" y="56"/>
                    <a:pt x="190" y="13"/>
                  </a:cubicBezTo>
                  <a:cubicBezTo>
                    <a:pt x="172" y="5"/>
                    <a:pt x="154"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3"/>
            <p:cNvSpPr/>
            <p:nvPr/>
          </p:nvSpPr>
          <p:spPr>
            <a:xfrm>
              <a:off x="6080400" y="2815600"/>
              <a:ext cx="2725" cy="2425"/>
            </a:xfrm>
            <a:custGeom>
              <a:avLst/>
              <a:gdLst/>
              <a:ahLst/>
              <a:cxnLst/>
              <a:rect l="l" t="t" r="r" b="b"/>
              <a:pathLst>
                <a:path w="109" h="97" extrusionOk="0">
                  <a:moveTo>
                    <a:pt x="65" y="1"/>
                  </a:moveTo>
                  <a:cubicBezTo>
                    <a:pt x="47" y="1"/>
                    <a:pt x="23" y="10"/>
                    <a:pt x="14" y="19"/>
                  </a:cubicBezTo>
                  <a:cubicBezTo>
                    <a:pt x="1" y="45"/>
                    <a:pt x="1" y="75"/>
                    <a:pt x="27" y="88"/>
                  </a:cubicBezTo>
                  <a:cubicBezTo>
                    <a:pt x="32" y="93"/>
                    <a:pt x="43" y="96"/>
                    <a:pt x="54" y="96"/>
                  </a:cubicBezTo>
                  <a:cubicBezTo>
                    <a:pt x="70" y="96"/>
                    <a:pt x="88" y="90"/>
                    <a:pt x="96" y="75"/>
                  </a:cubicBezTo>
                  <a:cubicBezTo>
                    <a:pt x="109" y="45"/>
                    <a:pt x="109" y="19"/>
                    <a:pt x="83" y="6"/>
                  </a:cubicBezTo>
                  <a:cubicBezTo>
                    <a:pt x="79" y="2"/>
                    <a:pt x="72" y="1"/>
                    <a:pt x="6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3"/>
            <p:cNvSpPr/>
            <p:nvPr/>
          </p:nvSpPr>
          <p:spPr>
            <a:xfrm>
              <a:off x="6094025" y="2823900"/>
              <a:ext cx="9825" cy="10225"/>
            </a:xfrm>
            <a:custGeom>
              <a:avLst/>
              <a:gdLst/>
              <a:ahLst/>
              <a:cxnLst/>
              <a:rect l="l" t="t" r="r" b="b"/>
              <a:pathLst>
                <a:path w="393" h="409" extrusionOk="0">
                  <a:moveTo>
                    <a:pt x="135" y="0"/>
                  </a:moveTo>
                  <a:lnTo>
                    <a:pt x="1" y="203"/>
                  </a:lnTo>
                  <a:cubicBezTo>
                    <a:pt x="40" y="219"/>
                    <a:pt x="53" y="232"/>
                    <a:pt x="66" y="232"/>
                  </a:cubicBezTo>
                  <a:cubicBezTo>
                    <a:pt x="96" y="245"/>
                    <a:pt x="109" y="245"/>
                    <a:pt x="109" y="245"/>
                  </a:cubicBezTo>
                  <a:lnTo>
                    <a:pt x="122" y="245"/>
                  </a:lnTo>
                  <a:lnTo>
                    <a:pt x="135" y="258"/>
                  </a:lnTo>
                  <a:cubicBezTo>
                    <a:pt x="177" y="314"/>
                    <a:pt x="148" y="340"/>
                    <a:pt x="203" y="408"/>
                  </a:cubicBezTo>
                  <a:lnTo>
                    <a:pt x="393" y="258"/>
                  </a:lnTo>
                  <a:cubicBezTo>
                    <a:pt x="327" y="177"/>
                    <a:pt x="311" y="219"/>
                    <a:pt x="259" y="151"/>
                  </a:cubicBezTo>
                  <a:lnTo>
                    <a:pt x="246" y="137"/>
                  </a:lnTo>
                  <a:cubicBezTo>
                    <a:pt x="246" y="121"/>
                    <a:pt x="229" y="121"/>
                    <a:pt x="229" y="108"/>
                  </a:cubicBezTo>
                  <a:cubicBezTo>
                    <a:pt x="216" y="108"/>
                    <a:pt x="216" y="95"/>
                    <a:pt x="203" y="95"/>
                  </a:cubicBezTo>
                  <a:lnTo>
                    <a:pt x="203" y="82"/>
                  </a:lnTo>
                  <a:cubicBezTo>
                    <a:pt x="190" y="69"/>
                    <a:pt x="190" y="69"/>
                    <a:pt x="190" y="56"/>
                  </a:cubicBezTo>
                  <a:cubicBezTo>
                    <a:pt x="177" y="40"/>
                    <a:pt x="164" y="2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3"/>
            <p:cNvSpPr/>
            <p:nvPr/>
          </p:nvSpPr>
          <p:spPr>
            <a:xfrm>
              <a:off x="6086850" y="2819175"/>
              <a:ext cx="10550" cy="9800"/>
            </a:xfrm>
            <a:custGeom>
              <a:avLst/>
              <a:gdLst/>
              <a:ahLst/>
              <a:cxnLst/>
              <a:rect l="l" t="t" r="r" b="b"/>
              <a:pathLst>
                <a:path w="422" h="392" extrusionOk="0">
                  <a:moveTo>
                    <a:pt x="138" y="0"/>
                  </a:moveTo>
                  <a:lnTo>
                    <a:pt x="1" y="189"/>
                  </a:lnTo>
                  <a:cubicBezTo>
                    <a:pt x="95" y="258"/>
                    <a:pt x="95" y="215"/>
                    <a:pt x="164" y="258"/>
                  </a:cubicBezTo>
                  <a:cubicBezTo>
                    <a:pt x="233" y="310"/>
                    <a:pt x="219" y="340"/>
                    <a:pt x="288" y="392"/>
                  </a:cubicBezTo>
                  <a:lnTo>
                    <a:pt x="422" y="189"/>
                  </a:lnTo>
                  <a:cubicBezTo>
                    <a:pt x="327" y="134"/>
                    <a:pt x="327" y="176"/>
                    <a:pt x="259" y="121"/>
                  </a:cubicBezTo>
                  <a:cubicBezTo>
                    <a:pt x="190" y="82"/>
                    <a:pt x="219" y="52"/>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3"/>
            <p:cNvSpPr/>
            <p:nvPr/>
          </p:nvSpPr>
          <p:spPr>
            <a:xfrm>
              <a:off x="6085475" y="2818775"/>
              <a:ext cx="6550" cy="5725"/>
            </a:xfrm>
            <a:custGeom>
              <a:avLst/>
              <a:gdLst/>
              <a:ahLst/>
              <a:cxnLst/>
              <a:rect l="l" t="t" r="r" b="b"/>
              <a:pathLst>
                <a:path w="262" h="229" extrusionOk="0">
                  <a:moveTo>
                    <a:pt x="142" y="1"/>
                  </a:moveTo>
                  <a:cubicBezTo>
                    <a:pt x="106" y="1"/>
                    <a:pt x="68" y="19"/>
                    <a:pt x="43" y="55"/>
                  </a:cubicBezTo>
                  <a:cubicBezTo>
                    <a:pt x="0" y="111"/>
                    <a:pt x="17" y="179"/>
                    <a:pt x="56" y="205"/>
                  </a:cubicBezTo>
                  <a:cubicBezTo>
                    <a:pt x="78" y="221"/>
                    <a:pt x="102" y="228"/>
                    <a:pt x="125" y="228"/>
                  </a:cubicBezTo>
                  <a:cubicBezTo>
                    <a:pt x="161" y="228"/>
                    <a:pt x="195" y="211"/>
                    <a:pt x="219" y="179"/>
                  </a:cubicBezTo>
                  <a:cubicBezTo>
                    <a:pt x="261" y="124"/>
                    <a:pt x="245" y="55"/>
                    <a:pt x="193" y="16"/>
                  </a:cubicBezTo>
                  <a:cubicBezTo>
                    <a:pt x="178" y="6"/>
                    <a:pt x="160" y="1"/>
                    <a:pt x="1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3"/>
            <p:cNvSpPr/>
            <p:nvPr/>
          </p:nvSpPr>
          <p:spPr>
            <a:xfrm>
              <a:off x="6087175" y="2820325"/>
              <a:ext cx="2800" cy="2425"/>
            </a:xfrm>
            <a:custGeom>
              <a:avLst/>
              <a:gdLst/>
              <a:ahLst/>
              <a:cxnLst/>
              <a:rect l="l" t="t" r="r" b="b"/>
              <a:pathLst>
                <a:path w="112" h="97" extrusionOk="0">
                  <a:moveTo>
                    <a:pt x="73" y="1"/>
                  </a:moveTo>
                  <a:cubicBezTo>
                    <a:pt x="55" y="1"/>
                    <a:pt x="39" y="10"/>
                    <a:pt x="30" y="19"/>
                  </a:cubicBezTo>
                  <a:cubicBezTo>
                    <a:pt x="1" y="49"/>
                    <a:pt x="14" y="75"/>
                    <a:pt x="30" y="88"/>
                  </a:cubicBezTo>
                  <a:cubicBezTo>
                    <a:pt x="41" y="93"/>
                    <a:pt x="52" y="96"/>
                    <a:pt x="62" y="96"/>
                  </a:cubicBezTo>
                  <a:cubicBezTo>
                    <a:pt x="76" y="96"/>
                    <a:pt x="88" y="90"/>
                    <a:pt x="95" y="75"/>
                  </a:cubicBezTo>
                  <a:cubicBezTo>
                    <a:pt x="112" y="62"/>
                    <a:pt x="112" y="19"/>
                    <a:pt x="95" y="6"/>
                  </a:cubicBezTo>
                  <a:cubicBezTo>
                    <a:pt x="88" y="2"/>
                    <a:pt x="80" y="1"/>
                    <a:pt x="7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3"/>
            <p:cNvSpPr/>
            <p:nvPr/>
          </p:nvSpPr>
          <p:spPr>
            <a:xfrm>
              <a:off x="6092650" y="2823575"/>
              <a:ext cx="6150" cy="5775"/>
            </a:xfrm>
            <a:custGeom>
              <a:avLst/>
              <a:gdLst/>
              <a:ahLst/>
              <a:cxnLst/>
              <a:rect l="l" t="t" r="r" b="b"/>
              <a:pathLst>
                <a:path w="246" h="231" extrusionOk="0">
                  <a:moveTo>
                    <a:pt x="134" y="0"/>
                  </a:moveTo>
                  <a:cubicBezTo>
                    <a:pt x="95" y="0"/>
                    <a:pt x="55" y="18"/>
                    <a:pt x="27" y="53"/>
                  </a:cubicBezTo>
                  <a:cubicBezTo>
                    <a:pt x="1" y="108"/>
                    <a:pt x="1" y="177"/>
                    <a:pt x="56" y="216"/>
                  </a:cubicBezTo>
                  <a:cubicBezTo>
                    <a:pt x="70" y="226"/>
                    <a:pt x="87" y="231"/>
                    <a:pt x="105" y="231"/>
                  </a:cubicBezTo>
                  <a:cubicBezTo>
                    <a:pt x="139" y="231"/>
                    <a:pt x="177" y="213"/>
                    <a:pt x="203" y="177"/>
                  </a:cubicBezTo>
                  <a:cubicBezTo>
                    <a:pt x="245" y="121"/>
                    <a:pt x="232" y="53"/>
                    <a:pt x="190" y="13"/>
                  </a:cubicBezTo>
                  <a:cubicBezTo>
                    <a:pt x="172" y="5"/>
                    <a:pt x="153" y="0"/>
                    <a:pt x="13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3"/>
            <p:cNvSpPr/>
            <p:nvPr/>
          </p:nvSpPr>
          <p:spPr>
            <a:xfrm>
              <a:off x="6094375" y="2825125"/>
              <a:ext cx="2700" cy="2575"/>
            </a:xfrm>
            <a:custGeom>
              <a:avLst/>
              <a:gdLst/>
              <a:ahLst/>
              <a:cxnLst/>
              <a:rect l="l" t="t" r="r" b="b"/>
              <a:pathLst>
                <a:path w="108" h="103" extrusionOk="0">
                  <a:moveTo>
                    <a:pt x="56" y="0"/>
                  </a:moveTo>
                  <a:cubicBezTo>
                    <a:pt x="38" y="0"/>
                    <a:pt x="22" y="11"/>
                    <a:pt x="13" y="20"/>
                  </a:cubicBezTo>
                  <a:cubicBezTo>
                    <a:pt x="0" y="46"/>
                    <a:pt x="0" y="72"/>
                    <a:pt x="26" y="88"/>
                  </a:cubicBezTo>
                  <a:cubicBezTo>
                    <a:pt x="31" y="98"/>
                    <a:pt x="38" y="103"/>
                    <a:pt x="47" y="103"/>
                  </a:cubicBezTo>
                  <a:cubicBezTo>
                    <a:pt x="61" y="103"/>
                    <a:pt x="78" y="91"/>
                    <a:pt x="95" y="72"/>
                  </a:cubicBezTo>
                  <a:cubicBezTo>
                    <a:pt x="108" y="59"/>
                    <a:pt x="95" y="20"/>
                    <a:pt x="82" y="7"/>
                  </a:cubicBezTo>
                  <a:cubicBezTo>
                    <a:pt x="73" y="2"/>
                    <a:pt x="64"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3"/>
            <p:cNvSpPr/>
            <p:nvPr/>
          </p:nvSpPr>
          <p:spPr>
            <a:xfrm>
              <a:off x="6104575" y="2836800"/>
              <a:ext cx="8175" cy="10950"/>
            </a:xfrm>
            <a:custGeom>
              <a:avLst/>
              <a:gdLst/>
              <a:ahLst/>
              <a:cxnLst/>
              <a:rect l="l" t="t" r="r" b="b"/>
              <a:pathLst>
                <a:path w="327" h="438" extrusionOk="0">
                  <a:moveTo>
                    <a:pt x="326" y="176"/>
                  </a:moveTo>
                  <a:lnTo>
                    <a:pt x="326" y="179"/>
                  </a:lnTo>
                  <a:lnTo>
                    <a:pt x="326" y="179"/>
                  </a:lnTo>
                  <a:cubicBezTo>
                    <a:pt x="326" y="178"/>
                    <a:pt x="326" y="177"/>
                    <a:pt x="326" y="176"/>
                  </a:cubicBezTo>
                  <a:close/>
                  <a:moveTo>
                    <a:pt x="189" y="0"/>
                  </a:moveTo>
                  <a:lnTo>
                    <a:pt x="0" y="150"/>
                  </a:lnTo>
                  <a:cubicBezTo>
                    <a:pt x="69" y="245"/>
                    <a:pt x="82" y="206"/>
                    <a:pt x="134" y="258"/>
                  </a:cubicBezTo>
                  <a:cubicBezTo>
                    <a:pt x="150" y="274"/>
                    <a:pt x="150" y="287"/>
                    <a:pt x="163" y="300"/>
                  </a:cubicBezTo>
                  <a:lnTo>
                    <a:pt x="163" y="313"/>
                  </a:lnTo>
                  <a:lnTo>
                    <a:pt x="176" y="326"/>
                  </a:lnTo>
                  <a:cubicBezTo>
                    <a:pt x="189" y="369"/>
                    <a:pt x="202" y="395"/>
                    <a:pt x="232" y="437"/>
                  </a:cubicBezTo>
                  <a:cubicBezTo>
                    <a:pt x="258" y="437"/>
                    <a:pt x="271" y="437"/>
                    <a:pt x="313" y="421"/>
                  </a:cubicBezTo>
                  <a:lnTo>
                    <a:pt x="326" y="179"/>
                  </a:lnTo>
                  <a:lnTo>
                    <a:pt x="326" y="179"/>
                  </a:lnTo>
                  <a:cubicBezTo>
                    <a:pt x="325" y="193"/>
                    <a:pt x="313" y="193"/>
                    <a:pt x="313" y="193"/>
                  </a:cubicBezTo>
                  <a:cubicBezTo>
                    <a:pt x="313" y="197"/>
                    <a:pt x="312" y="198"/>
                    <a:pt x="309" y="198"/>
                  </a:cubicBezTo>
                  <a:cubicBezTo>
                    <a:pt x="303" y="198"/>
                    <a:pt x="293" y="193"/>
                    <a:pt x="284" y="193"/>
                  </a:cubicBezTo>
                  <a:cubicBezTo>
                    <a:pt x="284" y="176"/>
                    <a:pt x="271" y="176"/>
                    <a:pt x="258" y="163"/>
                  </a:cubicBezTo>
                  <a:cubicBezTo>
                    <a:pt x="215" y="95"/>
                    <a:pt x="245" y="69"/>
                    <a:pt x="18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3"/>
            <p:cNvSpPr/>
            <p:nvPr/>
          </p:nvSpPr>
          <p:spPr>
            <a:xfrm>
              <a:off x="6099100" y="2830350"/>
              <a:ext cx="10225" cy="10225"/>
            </a:xfrm>
            <a:custGeom>
              <a:avLst/>
              <a:gdLst/>
              <a:ahLst/>
              <a:cxnLst/>
              <a:rect l="l" t="t" r="r" b="b"/>
              <a:pathLst>
                <a:path w="409" h="409" extrusionOk="0">
                  <a:moveTo>
                    <a:pt x="190" y="0"/>
                  </a:moveTo>
                  <a:lnTo>
                    <a:pt x="0" y="150"/>
                  </a:lnTo>
                  <a:cubicBezTo>
                    <a:pt x="82" y="245"/>
                    <a:pt x="95" y="190"/>
                    <a:pt x="137" y="258"/>
                  </a:cubicBezTo>
                  <a:cubicBezTo>
                    <a:pt x="190" y="327"/>
                    <a:pt x="164" y="340"/>
                    <a:pt x="219" y="408"/>
                  </a:cubicBezTo>
                  <a:lnTo>
                    <a:pt x="408" y="258"/>
                  </a:lnTo>
                  <a:cubicBezTo>
                    <a:pt x="327" y="176"/>
                    <a:pt x="314" y="219"/>
                    <a:pt x="271" y="150"/>
                  </a:cubicBezTo>
                  <a:cubicBezTo>
                    <a:pt x="219" y="95"/>
                    <a:pt x="245" y="69"/>
                    <a:pt x="19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3"/>
            <p:cNvSpPr/>
            <p:nvPr/>
          </p:nvSpPr>
          <p:spPr>
            <a:xfrm>
              <a:off x="6098450" y="2829600"/>
              <a:ext cx="6475" cy="5475"/>
            </a:xfrm>
            <a:custGeom>
              <a:avLst/>
              <a:gdLst/>
              <a:ahLst/>
              <a:cxnLst/>
              <a:rect l="l" t="t" r="r" b="b"/>
              <a:pathLst>
                <a:path w="259" h="219" extrusionOk="0">
                  <a:moveTo>
                    <a:pt x="140" y="1"/>
                  </a:moveTo>
                  <a:cubicBezTo>
                    <a:pt x="111" y="1"/>
                    <a:pt x="80" y="11"/>
                    <a:pt x="52" y="30"/>
                  </a:cubicBezTo>
                  <a:cubicBezTo>
                    <a:pt x="13" y="73"/>
                    <a:pt x="0" y="138"/>
                    <a:pt x="26" y="180"/>
                  </a:cubicBezTo>
                  <a:cubicBezTo>
                    <a:pt x="51" y="203"/>
                    <a:pt x="84" y="218"/>
                    <a:pt x="118" y="218"/>
                  </a:cubicBezTo>
                  <a:cubicBezTo>
                    <a:pt x="142" y="218"/>
                    <a:pt x="167" y="211"/>
                    <a:pt x="190" y="193"/>
                  </a:cubicBezTo>
                  <a:cubicBezTo>
                    <a:pt x="245" y="154"/>
                    <a:pt x="258" y="73"/>
                    <a:pt x="216" y="30"/>
                  </a:cubicBezTo>
                  <a:cubicBezTo>
                    <a:pt x="196" y="11"/>
                    <a:pt x="169"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3"/>
            <p:cNvSpPr/>
            <p:nvPr/>
          </p:nvSpPr>
          <p:spPr>
            <a:xfrm>
              <a:off x="6100150" y="2831100"/>
              <a:ext cx="2725" cy="2400"/>
            </a:xfrm>
            <a:custGeom>
              <a:avLst/>
              <a:gdLst/>
              <a:ahLst/>
              <a:cxnLst/>
              <a:rect l="l" t="t" r="r" b="b"/>
              <a:pathLst>
                <a:path w="109" h="96" extrusionOk="0">
                  <a:moveTo>
                    <a:pt x="66" y="0"/>
                  </a:moveTo>
                  <a:cubicBezTo>
                    <a:pt x="54" y="0"/>
                    <a:pt x="40" y="4"/>
                    <a:pt x="27" y="13"/>
                  </a:cubicBezTo>
                  <a:cubicBezTo>
                    <a:pt x="1" y="26"/>
                    <a:pt x="1" y="65"/>
                    <a:pt x="14" y="78"/>
                  </a:cubicBezTo>
                  <a:cubicBezTo>
                    <a:pt x="21" y="87"/>
                    <a:pt x="37" y="95"/>
                    <a:pt x="52" y="95"/>
                  </a:cubicBezTo>
                  <a:cubicBezTo>
                    <a:pt x="64" y="95"/>
                    <a:pt x="75" y="91"/>
                    <a:pt x="82" y="78"/>
                  </a:cubicBezTo>
                  <a:cubicBezTo>
                    <a:pt x="109" y="65"/>
                    <a:pt x="109" y="39"/>
                    <a:pt x="95" y="13"/>
                  </a:cubicBezTo>
                  <a:cubicBezTo>
                    <a:pt x="89" y="4"/>
                    <a:pt x="78" y="0"/>
                    <a:pt x="6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3"/>
            <p:cNvSpPr/>
            <p:nvPr/>
          </p:nvSpPr>
          <p:spPr>
            <a:xfrm>
              <a:off x="6103500" y="2836050"/>
              <a:ext cx="6475" cy="5600"/>
            </a:xfrm>
            <a:custGeom>
              <a:avLst/>
              <a:gdLst/>
              <a:ahLst/>
              <a:cxnLst/>
              <a:rect l="l" t="t" r="r" b="b"/>
              <a:pathLst>
                <a:path w="259" h="224" extrusionOk="0">
                  <a:moveTo>
                    <a:pt x="157" y="1"/>
                  </a:moveTo>
                  <a:cubicBezTo>
                    <a:pt x="128" y="1"/>
                    <a:pt x="97" y="10"/>
                    <a:pt x="69" y="30"/>
                  </a:cubicBezTo>
                  <a:cubicBezTo>
                    <a:pt x="14" y="73"/>
                    <a:pt x="1" y="141"/>
                    <a:pt x="43" y="180"/>
                  </a:cubicBezTo>
                  <a:cubicBezTo>
                    <a:pt x="64" y="210"/>
                    <a:pt x="93" y="224"/>
                    <a:pt x="124" y="224"/>
                  </a:cubicBezTo>
                  <a:cubicBezTo>
                    <a:pt x="152" y="224"/>
                    <a:pt x="180" y="213"/>
                    <a:pt x="206" y="193"/>
                  </a:cubicBezTo>
                  <a:cubicBezTo>
                    <a:pt x="245" y="154"/>
                    <a:pt x="258" y="86"/>
                    <a:pt x="232" y="30"/>
                  </a:cubicBezTo>
                  <a:cubicBezTo>
                    <a:pt x="213" y="10"/>
                    <a:pt x="186" y="1"/>
                    <a:pt x="1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3"/>
            <p:cNvSpPr/>
            <p:nvPr/>
          </p:nvSpPr>
          <p:spPr>
            <a:xfrm>
              <a:off x="6105550" y="2837600"/>
              <a:ext cx="2800" cy="2475"/>
            </a:xfrm>
            <a:custGeom>
              <a:avLst/>
              <a:gdLst/>
              <a:ahLst/>
              <a:cxnLst/>
              <a:rect l="l" t="t" r="r" b="b"/>
              <a:pathLst>
                <a:path w="112" h="99" extrusionOk="0">
                  <a:moveTo>
                    <a:pt x="62" y="1"/>
                  </a:moveTo>
                  <a:cubicBezTo>
                    <a:pt x="49" y="1"/>
                    <a:pt x="36" y="4"/>
                    <a:pt x="30" y="11"/>
                  </a:cubicBezTo>
                  <a:cubicBezTo>
                    <a:pt x="0" y="24"/>
                    <a:pt x="0" y="63"/>
                    <a:pt x="13" y="79"/>
                  </a:cubicBezTo>
                  <a:cubicBezTo>
                    <a:pt x="21" y="92"/>
                    <a:pt x="32" y="99"/>
                    <a:pt x="44" y="99"/>
                  </a:cubicBezTo>
                  <a:cubicBezTo>
                    <a:pt x="56" y="99"/>
                    <a:pt x="69" y="92"/>
                    <a:pt x="82" y="79"/>
                  </a:cubicBezTo>
                  <a:cubicBezTo>
                    <a:pt x="111" y="63"/>
                    <a:pt x="111" y="37"/>
                    <a:pt x="95" y="11"/>
                  </a:cubicBezTo>
                  <a:cubicBezTo>
                    <a:pt x="88" y="4"/>
                    <a:pt x="75"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3"/>
            <p:cNvSpPr/>
            <p:nvPr/>
          </p:nvSpPr>
          <p:spPr>
            <a:xfrm>
              <a:off x="6120150" y="2837850"/>
              <a:ext cx="9575" cy="7450"/>
            </a:xfrm>
            <a:custGeom>
              <a:avLst/>
              <a:gdLst/>
              <a:ahLst/>
              <a:cxnLst/>
              <a:rect l="l" t="t" r="r" b="b"/>
              <a:pathLst>
                <a:path w="383" h="298" extrusionOk="0">
                  <a:moveTo>
                    <a:pt x="327" y="1"/>
                  </a:moveTo>
                  <a:cubicBezTo>
                    <a:pt x="219" y="27"/>
                    <a:pt x="245" y="53"/>
                    <a:pt x="164" y="69"/>
                  </a:cubicBezTo>
                  <a:cubicBezTo>
                    <a:pt x="148" y="76"/>
                    <a:pt x="134" y="78"/>
                    <a:pt x="123" y="78"/>
                  </a:cubicBezTo>
                  <a:cubicBezTo>
                    <a:pt x="95" y="78"/>
                    <a:pt x="74" y="65"/>
                    <a:pt x="37" y="65"/>
                  </a:cubicBezTo>
                  <a:cubicBezTo>
                    <a:pt x="26" y="65"/>
                    <a:pt x="14" y="66"/>
                    <a:pt x="0" y="69"/>
                  </a:cubicBezTo>
                  <a:lnTo>
                    <a:pt x="43" y="298"/>
                  </a:lnTo>
                  <a:cubicBezTo>
                    <a:pt x="164" y="271"/>
                    <a:pt x="125" y="245"/>
                    <a:pt x="206" y="232"/>
                  </a:cubicBezTo>
                  <a:cubicBezTo>
                    <a:pt x="225" y="229"/>
                    <a:pt x="239" y="227"/>
                    <a:pt x="252" y="227"/>
                  </a:cubicBezTo>
                  <a:cubicBezTo>
                    <a:pt x="282" y="227"/>
                    <a:pt x="300" y="236"/>
                    <a:pt x="337" y="236"/>
                  </a:cubicBezTo>
                  <a:cubicBezTo>
                    <a:pt x="349" y="236"/>
                    <a:pt x="364" y="235"/>
                    <a:pt x="382" y="232"/>
                  </a:cubicBezTo>
                  <a:lnTo>
                    <a:pt x="3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3"/>
            <p:cNvSpPr/>
            <p:nvPr/>
          </p:nvSpPr>
          <p:spPr>
            <a:xfrm>
              <a:off x="6112400" y="2839575"/>
              <a:ext cx="8825" cy="7775"/>
            </a:xfrm>
            <a:custGeom>
              <a:avLst/>
              <a:gdLst/>
              <a:ahLst/>
              <a:cxnLst/>
              <a:rect l="l" t="t" r="r" b="b"/>
              <a:pathLst>
                <a:path w="353" h="311" extrusionOk="0">
                  <a:moveTo>
                    <a:pt x="310" y="0"/>
                  </a:moveTo>
                  <a:cubicBezTo>
                    <a:pt x="190" y="26"/>
                    <a:pt x="229" y="52"/>
                    <a:pt x="147" y="82"/>
                  </a:cubicBezTo>
                  <a:lnTo>
                    <a:pt x="66" y="82"/>
                  </a:lnTo>
                  <a:cubicBezTo>
                    <a:pt x="53" y="65"/>
                    <a:pt x="40" y="65"/>
                    <a:pt x="27" y="65"/>
                  </a:cubicBezTo>
                  <a:lnTo>
                    <a:pt x="13" y="65"/>
                  </a:lnTo>
                  <a:lnTo>
                    <a:pt x="0" y="310"/>
                  </a:lnTo>
                  <a:cubicBezTo>
                    <a:pt x="27" y="310"/>
                    <a:pt x="53" y="297"/>
                    <a:pt x="66" y="297"/>
                  </a:cubicBezTo>
                  <a:cubicBezTo>
                    <a:pt x="82" y="297"/>
                    <a:pt x="82" y="284"/>
                    <a:pt x="95" y="284"/>
                  </a:cubicBezTo>
                  <a:cubicBezTo>
                    <a:pt x="108" y="284"/>
                    <a:pt x="108" y="271"/>
                    <a:pt x="121" y="271"/>
                  </a:cubicBezTo>
                  <a:cubicBezTo>
                    <a:pt x="134" y="258"/>
                    <a:pt x="147" y="245"/>
                    <a:pt x="190" y="229"/>
                  </a:cubicBezTo>
                  <a:cubicBezTo>
                    <a:pt x="201" y="227"/>
                    <a:pt x="211" y="226"/>
                    <a:pt x="220" y="226"/>
                  </a:cubicBezTo>
                  <a:cubicBezTo>
                    <a:pt x="256" y="226"/>
                    <a:pt x="272" y="239"/>
                    <a:pt x="302" y="239"/>
                  </a:cubicBezTo>
                  <a:cubicBezTo>
                    <a:pt x="315" y="239"/>
                    <a:pt x="331" y="236"/>
                    <a:pt x="353" y="229"/>
                  </a:cubicBezTo>
                  <a:lnTo>
                    <a:pt x="31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3"/>
            <p:cNvSpPr/>
            <p:nvPr/>
          </p:nvSpPr>
          <p:spPr>
            <a:xfrm>
              <a:off x="6109625" y="2841200"/>
              <a:ext cx="5825" cy="6550"/>
            </a:xfrm>
            <a:custGeom>
              <a:avLst/>
              <a:gdLst/>
              <a:ahLst/>
              <a:cxnLst/>
              <a:rect l="l" t="t" r="r" b="b"/>
              <a:pathLst>
                <a:path w="233" h="262" extrusionOk="0">
                  <a:moveTo>
                    <a:pt x="124" y="0"/>
                  </a:moveTo>
                  <a:lnTo>
                    <a:pt x="124" y="17"/>
                  </a:lnTo>
                  <a:cubicBezTo>
                    <a:pt x="124" y="17"/>
                    <a:pt x="111" y="30"/>
                    <a:pt x="95" y="43"/>
                  </a:cubicBezTo>
                  <a:cubicBezTo>
                    <a:pt x="69" y="56"/>
                    <a:pt x="56" y="69"/>
                    <a:pt x="30" y="82"/>
                  </a:cubicBezTo>
                  <a:cubicBezTo>
                    <a:pt x="13" y="98"/>
                    <a:pt x="0" y="124"/>
                    <a:pt x="0" y="150"/>
                  </a:cubicBezTo>
                  <a:cubicBezTo>
                    <a:pt x="0" y="180"/>
                    <a:pt x="13" y="219"/>
                    <a:pt x="43" y="261"/>
                  </a:cubicBezTo>
                  <a:cubicBezTo>
                    <a:pt x="56" y="261"/>
                    <a:pt x="82" y="261"/>
                    <a:pt x="111" y="245"/>
                  </a:cubicBezTo>
                  <a:cubicBezTo>
                    <a:pt x="124" y="245"/>
                    <a:pt x="138" y="245"/>
                    <a:pt x="151" y="232"/>
                  </a:cubicBezTo>
                  <a:cubicBezTo>
                    <a:pt x="164" y="232"/>
                    <a:pt x="177" y="232"/>
                    <a:pt x="177" y="219"/>
                  </a:cubicBezTo>
                  <a:cubicBezTo>
                    <a:pt x="193" y="219"/>
                    <a:pt x="206" y="206"/>
                    <a:pt x="206" y="193"/>
                  </a:cubicBezTo>
                  <a:cubicBezTo>
                    <a:pt x="219" y="164"/>
                    <a:pt x="232" y="137"/>
                    <a:pt x="219" y="111"/>
                  </a:cubicBezTo>
                  <a:cubicBezTo>
                    <a:pt x="206" y="69"/>
                    <a:pt x="193" y="43"/>
                    <a:pt x="164" y="30"/>
                  </a:cubicBezTo>
                  <a:cubicBezTo>
                    <a:pt x="164" y="17"/>
                    <a:pt x="151" y="17"/>
                    <a:pt x="138" y="17"/>
                  </a:cubicBezTo>
                  <a:cubicBezTo>
                    <a:pt x="124" y="17"/>
                    <a:pt x="124" y="0"/>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3"/>
            <p:cNvSpPr/>
            <p:nvPr/>
          </p:nvSpPr>
          <p:spPr>
            <a:xfrm>
              <a:off x="6111325" y="2842900"/>
              <a:ext cx="2400" cy="2800"/>
            </a:xfrm>
            <a:custGeom>
              <a:avLst/>
              <a:gdLst/>
              <a:ahLst/>
              <a:cxnLst/>
              <a:rect l="l" t="t" r="r" b="b"/>
              <a:pathLst>
                <a:path w="96" h="112" extrusionOk="0">
                  <a:moveTo>
                    <a:pt x="56" y="1"/>
                  </a:moveTo>
                  <a:cubicBezTo>
                    <a:pt x="43" y="1"/>
                    <a:pt x="27" y="14"/>
                    <a:pt x="27" y="30"/>
                  </a:cubicBezTo>
                  <a:cubicBezTo>
                    <a:pt x="14" y="43"/>
                    <a:pt x="14" y="43"/>
                    <a:pt x="1" y="56"/>
                  </a:cubicBezTo>
                  <a:lnTo>
                    <a:pt x="1" y="96"/>
                  </a:lnTo>
                  <a:cubicBezTo>
                    <a:pt x="1" y="112"/>
                    <a:pt x="14" y="112"/>
                    <a:pt x="43" y="112"/>
                  </a:cubicBezTo>
                  <a:cubicBezTo>
                    <a:pt x="56" y="112"/>
                    <a:pt x="83" y="96"/>
                    <a:pt x="83" y="82"/>
                  </a:cubicBezTo>
                  <a:cubicBezTo>
                    <a:pt x="96" y="69"/>
                    <a:pt x="96" y="56"/>
                    <a:pt x="96" y="43"/>
                  </a:cubicBezTo>
                  <a:lnTo>
                    <a:pt x="70"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3"/>
            <p:cNvSpPr/>
            <p:nvPr/>
          </p:nvSpPr>
          <p:spPr>
            <a:xfrm>
              <a:off x="6117775" y="2839475"/>
              <a:ext cx="5825" cy="5925"/>
            </a:xfrm>
            <a:custGeom>
              <a:avLst/>
              <a:gdLst/>
              <a:ahLst/>
              <a:cxnLst/>
              <a:rect l="l" t="t" r="r" b="b"/>
              <a:pathLst>
                <a:path w="233" h="237" extrusionOk="0">
                  <a:moveTo>
                    <a:pt x="119" y="1"/>
                  </a:moveTo>
                  <a:cubicBezTo>
                    <a:pt x="112" y="1"/>
                    <a:pt x="104" y="2"/>
                    <a:pt x="95" y="4"/>
                  </a:cubicBezTo>
                  <a:cubicBezTo>
                    <a:pt x="30" y="17"/>
                    <a:pt x="1" y="86"/>
                    <a:pt x="14" y="151"/>
                  </a:cubicBezTo>
                  <a:cubicBezTo>
                    <a:pt x="28" y="198"/>
                    <a:pt x="68" y="236"/>
                    <a:pt x="114" y="236"/>
                  </a:cubicBezTo>
                  <a:cubicBezTo>
                    <a:pt x="122" y="236"/>
                    <a:pt x="130" y="235"/>
                    <a:pt x="138" y="233"/>
                  </a:cubicBezTo>
                  <a:cubicBezTo>
                    <a:pt x="206" y="219"/>
                    <a:pt x="233" y="167"/>
                    <a:pt x="220" y="99"/>
                  </a:cubicBezTo>
                  <a:cubicBezTo>
                    <a:pt x="208" y="40"/>
                    <a:pt x="166" y="1"/>
                    <a:pt x="11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3"/>
            <p:cNvSpPr/>
            <p:nvPr/>
          </p:nvSpPr>
          <p:spPr>
            <a:xfrm>
              <a:off x="6119500" y="2841200"/>
              <a:ext cx="2400" cy="2600"/>
            </a:xfrm>
            <a:custGeom>
              <a:avLst/>
              <a:gdLst/>
              <a:ahLst/>
              <a:cxnLst/>
              <a:rect l="l" t="t" r="r" b="b"/>
              <a:pathLst>
                <a:path w="96" h="104" extrusionOk="0">
                  <a:moveTo>
                    <a:pt x="43" y="0"/>
                  </a:moveTo>
                  <a:cubicBezTo>
                    <a:pt x="13" y="17"/>
                    <a:pt x="0" y="43"/>
                    <a:pt x="0" y="69"/>
                  </a:cubicBezTo>
                  <a:cubicBezTo>
                    <a:pt x="10" y="91"/>
                    <a:pt x="28" y="103"/>
                    <a:pt x="43" y="103"/>
                  </a:cubicBezTo>
                  <a:cubicBezTo>
                    <a:pt x="48" y="103"/>
                    <a:pt x="52" y="102"/>
                    <a:pt x="56" y="98"/>
                  </a:cubicBezTo>
                  <a:cubicBezTo>
                    <a:pt x="82" y="98"/>
                    <a:pt x="95" y="69"/>
                    <a:pt x="95" y="43"/>
                  </a:cubicBezTo>
                  <a:cubicBezTo>
                    <a:pt x="82" y="17"/>
                    <a:pt x="69" y="0"/>
                    <a:pt x="4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3"/>
            <p:cNvSpPr/>
            <p:nvPr/>
          </p:nvSpPr>
          <p:spPr>
            <a:xfrm>
              <a:off x="6135825" y="2831000"/>
              <a:ext cx="9575" cy="10625"/>
            </a:xfrm>
            <a:custGeom>
              <a:avLst/>
              <a:gdLst/>
              <a:ahLst/>
              <a:cxnLst/>
              <a:rect l="l" t="t" r="r" b="b"/>
              <a:pathLst>
                <a:path w="383" h="425" extrusionOk="0">
                  <a:moveTo>
                    <a:pt x="232" y="0"/>
                  </a:moveTo>
                  <a:cubicBezTo>
                    <a:pt x="150" y="82"/>
                    <a:pt x="189" y="98"/>
                    <a:pt x="124" y="137"/>
                  </a:cubicBezTo>
                  <a:cubicBezTo>
                    <a:pt x="95" y="164"/>
                    <a:pt x="82" y="180"/>
                    <a:pt x="56" y="180"/>
                  </a:cubicBezTo>
                  <a:cubicBezTo>
                    <a:pt x="43" y="193"/>
                    <a:pt x="26" y="193"/>
                    <a:pt x="13" y="193"/>
                  </a:cubicBezTo>
                  <a:cubicBezTo>
                    <a:pt x="13" y="206"/>
                    <a:pt x="13" y="206"/>
                    <a:pt x="0" y="206"/>
                  </a:cubicBezTo>
                  <a:lnTo>
                    <a:pt x="108" y="425"/>
                  </a:lnTo>
                  <a:cubicBezTo>
                    <a:pt x="124" y="408"/>
                    <a:pt x="137" y="408"/>
                    <a:pt x="137" y="395"/>
                  </a:cubicBezTo>
                  <a:cubicBezTo>
                    <a:pt x="150" y="382"/>
                    <a:pt x="150" y="382"/>
                    <a:pt x="163" y="382"/>
                  </a:cubicBezTo>
                  <a:cubicBezTo>
                    <a:pt x="163" y="369"/>
                    <a:pt x="176" y="369"/>
                    <a:pt x="176" y="356"/>
                  </a:cubicBezTo>
                  <a:cubicBezTo>
                    <a:pt x="176" y="343"/>
                    <a:pt x="189" y="343"/>
                    <a:pt x="189" y="327"/>
                  </a:cubicBezTo>
                  <a:cubicBezTo>
                    <a:pt x="206" y="314"/>
                    <a:pt x="206" y="301"/>
                    <a:pt x="232" y="275"/>
                  </a:cubicBezTo>
                  <a:cubicBezTo>
                    <a:pt x="300" y="219"/>
                    <a:pt x="314" y="245"/>
                    <a:pt x="382" y="180"/>
                  </a:cubicBezTo>
                  <a:lnTo>
                    <a:pt x="23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3"/>
            <p:cNvSpPr/>
            <p:nvPr/>
          </p:nvSpPr>
          <p:spPr>
            <a:xfrm>
              <a:off x="6128300" y="2836125"/>
              <a:ext cx="10225" cy="7550"/>
            </a:xfrm>
            <a:custGeom>
              <a:avLst/>
              <a:gdLst/>
              <a:ahLst/>
              <a:cxnLst/>
              <a:rect l="l" t="t" r="r" b="b"/>
              <a:pathLst>
                <a:path w="409" h="302" extrusionOk="0">
                  <a:moveTo>
                    <a:pt x="301" y="1"/>
                  </a:moveTo>
                  <a:lnTo>
                    <a:pt x="302" y="3"/>
                  </a:lnTo>
                  <a:lnTo>
                    <a:pt x="302" y="3"/>
                  </a:lnTo>
                  <a:cubicBezTo>
                    <a:pt x="304" y="2"/>
                    <a:pt x="305" y="1"/>
                    <a:pt x="301" y="1"/>
                  </a:cubicBezTo>
                  <a:close/>
                  <a:moveTo>
                    <a:pt x="302" y="3"/>
                  </a:moveTo>
                  <a:cubicBezTo>
                    <a:pt x="296" y="7"/>
                    <a:pt x="272" y="14"/>
                    <a:pt x="262" y="14"/>
                  </a:cubicBezTo>
                  <a:cubicBezTo>
                    <a:pt x="246" y="14"/>
                    <a:pt x="246" y="27"/>
                    <a:pt x="233" y="27"/>
                  </a:cubicBezTo>
                  <a:cubicBezTo>
                    <a:pt x="220" y="40"/>
                    <a:pt x="207" y="56"/>
                    <a:pt x="164" y="70"/>
                  </a:cubicBezTo>
                  <a:cubicBezTo>
                    <a:pt x="150" y="72"/>
                    <a:pt x="139" y="73"/>
                    <a:pt x="128" y="73"/>
                  </a:cubicBezTo>
                  <a:cubicBezTo>
                    <a:pt x="100" y="73"/>
                    <a:pt x="79" y="66"/>
                    <a:pt x="45" y="66"/>
                  </a:cubicBezTo>
                  <a:cubicBezTo>
                    <a:pt x="32" y="66"/>
                    <a:pt x="18" y="67"/>
                    <a:pt x="1" y="70"/>
                  </a:cubicBezTo>
                  <a:lnTo>
                    <a:pt x="56" y="301"/>
                  </a:lnTo>
                  <a:cubicBezTo>
                    <a:pt x="164" y="272"/>
                    <a:pt x="125" y="246"/>
                    <a:pt x="207" y="233"/>
                  </a:cubicBezTo>
                  <a:cubicBezTo>
                    <a:pt x="226" y="226"/>
                    <a:pt x="243" y="223"/>
                    <a:pt x="257" y="223"/>
                  </a:cubicBezTo>
                  <a:cubicBezTo>
                    <a:pt x="271" y="223"/>
                    <a:pt x="282" y="226"/>
                    <a:pt x="288" y="233"/>
                  </a:cubicBezTo>
                  <a:lnTo>
                    <a:pt x="357" y="233"/>
                  </a:lnTo>
                  <a:cubicBezTo>
                    <a:pt x="357" y="233"/>
                    <a:pt x="383" y="220"/>
                    <a:pt x="409" y="220"/>
                  </a:cubicBezTo>
                  <a:lnTo>
                    <a:pt x="302" y="3"/>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3"/>
            <p:cNvSpPr/>
            <p:nvPr/>
          </p:nvSpPr>
          <p:spPr>
            <a:xfrm>
              <a:off x="6125950" y="2837800"/>
              <a:ext cx="5800" cy="5925"/>
            </a:xfrm>
            <a:custGeom>
              <a:avLst/>
              <a:gdLst/>
              <a:ahLst/>
              <a:cxnLst/>
              <a:rect l="l" t="t" r="r" b="b"/>
              <a:pathLst>
                <a:path w="232" h="237" extrusionOk="0">
                  <a:moveTo>
                    <a:pt x="116" y="0"/>
                  </a:moveTo>
                  <a:cubicBezTo>
                    <a:pt x="109" y="0"/>
                    <a:pt x="102" y="1"/>
                    <a:pt x="95" y="3"/>
                  </a:cubicBezTo>
                  <a:cubicBezTo>
                    <a:pt x="43" y="16"/>
                    <a:pt x="0" y="71"/>
                    <a:pt x="13" y="136"/>
                  </a:cubicBezTo>
                  <a:cubicBezTo>
                    <a:pt x="28" y="197"/>
                    <a:pt x="70" y="237"/>
                    <a:pt x="126" y="237"/>
                  </a:cubicBezTo>
                  <a:cubicBezTo>
                    <a:pt x="134" y="237"/>
                    <a:pt x="142" y="236"/>
                    <a:pt x="150" y="234"/>
                  </a:cubicBezTo>
                  <a:cubicBezTo>
                    <a:pt x="206" y="218"/>
                    <a:pt x="232" y="153"/>
                    <a:pt x="219" y="97"/>
                  </a:cubicBezTo>
                  <a:cubicBezTo>
                    <a:pt x="208" y="37"/>
                    <a:pt x="164" y="0"/>
                    <a:pt x="11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3"/>
            <p:cNvSpPr/>
            <p:nvPr/>
          </p:nvSpPr>
          <p:spPr>
            <a:xfrm>
              <a:off x="6127650" y="2839450"/>
              <a:ext cx="2400" cy="2500"/>
            </a:xfrm>
            <a:custGeom>
              <a:avLst/>
              <a:gdLst/>
              <a:ahLst/>
              <a:cxnLst/>
              <a:rect l="l" t="t" r="r" b="b"/>
              <a:pathLst>
                <a:path w="96" h="100" extrusionOk="0">
                  <a:moveTo>
                    <a:pt x="59" y="0"/>
                  </a:moveTo>
                  <a:cubicBezTo>
                    <a:pt x="54" y="0"/>
                    <a:pt x="48" y="2"/>
                    <a:pt x="43" y="5"/>
                  </a:cubicBezTo>
                  <a:cubicBezTo>
                    <a:pt x="14" y="5"/>
                    <a:pt x="1" y="31"/>
                    <a:pt x="1" y="57"/>
                  </a:cubicBezTo>
                  <a:cubicBezTo>
                    <a:pt x="14" y="87"/>
                    <a:pt x="43" y="100"/>
                    <a:pt x="56" y="100"/>
                  </a:cubicBezTo>
                  <a:cubicBezTo>
                    <a:pt x="82" y="100"/>
                    <a:pt x="95" y="70"/>
                    <a:pt x="95" y="44"/>
                  </a:cubicBezTo>
                  <a:cubicBezTo>
                    <a:pt x="95" y="23"/>
                    <a:pt x="79" y="0"/>
                    <a:pt x="5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3"/>
            <p:cNvSpPr/>
            <p:nvPr/>
          </p:nvSpPr>
          <p:spPr>
            <a:xfrm>
              <a:off x="6134425" y="2836125"/>
              <a:ext cx="5500" cy="5825"/>
            </a:xfrm>
            <a:custGeom>
              <a:avLst/>
              <a:gdLst/>
              <a:ahLst/>
              <a:cxnLst/>
              <a:rect l="l" t="t" r="r" b="b"/>
              <a:pathLst>
                <a:path w="220" h="233" extrusionOk="0">
                  <a:moveTo>
                    <a:pt x="56" y="1"/>
                  </a:moveTo>
                  <a:lnTo>
                    <a:pt x="43" y="14"/>
                  </a:lnTo>
                  <a:cubicBezTo>
                    <a:pt x="30" y="27"/>
                    <a:pt x="30" y="27"/>
                    <a:pt x="17" y="40"/>
                  </a:cubicBezTo>
                  <a:cubicBezTo>
                    <a:pt x="1" y="70"/>
                    <a:pt x="1" y="96"/>
                    <a:pt x="1" y="138"/>
                  </a:cubicBezTo>
                  <a:cubicBezTo>
                    <a:pt x="17" y="164"/>
                    <a:pt x="30" y="190"/>
                    <a:pt x="56" y="203"/>
                  </a:cubicBezTo>
                  <a:cubicBezTo>
                    <a:pt x="69" y="220"/>
                    <a:pt x="82" y="220"/>
                    <a:pt x="99" y="220"/>
                  </a:cubicBezTo>
                  <a:cubicBezTo>
                    <a:pt x="99" y="233"/>
                    <a:pt x="99" y="233"/>
                    <a:pt x="112" y="233"/>
                  </a:cubicBezTo>
                  <a:cubicBezTo>
                    <a:pt x="125" y="220"/>
                    <a:pt x="138" y="220"/>
                    <a:pt x="164" y="220"/>
                  </a:cubicBezTo>
                  <a:cubicBezTo>
                    <a:pt x="180" y="203"/>
                    <a:pt x="193" y="190"/>
                    <a:pt x="193" y="190"/>
                  </a:cubicBezTo>
                  <a:lnTo>
                    <a:pt x="206" y="177"/>
                  </a:lnTo>
                  <a:lnTo>
                    <a:pt x="206" y="164"/>
                  </a:lnTo>
                  <a:cubicBezTo>
                    <a:pt x="219" y="151"/>
                    <a:pt x="219" y="138"/>
                    <a:pt x="219" y="122"/>
                  </a:cubicBezTo>
                  <a:cubicBezTo>
                    <a:pt x="219" y="96"/>
                    <a:pt x="206" y="70"/>
                    <a:pt x="193" y="40"/>
                  </a:cubicBezTo>
                  <a:cubicBezTo>
                    <a:pt x="164" y="14"/>
                    <a:pt x="138" y="1"/>
                    <a:pt x="11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3"/>
            <p:cNvSpPr/>
            <p:nvPr/>
          </p:nvSpPr>
          <p:spPr>
            <a:xfrm>
              <a:off x="6135825" y="2837600"/>
              <a:ext cx="2375" cy="2450"/>
            </a:xfrm>
            <a:custGeom>
              <a:avLst/>
              <a:gdLst/>
              <a:ahLst/>
              <a:cxnLst/>
              <a:rect l="l" t="t" r="r" b="b"/>
              <a:pathLst>
                <a:path w="95" h="98" extrusionOk="0">
                  <a:moveTo>
                    <a:pt x="42" y="1"/>
                  </a:moveTo>
                  <a:cubicBezTo>
                    <a:pt x="39" y="1"/>
                    <a:pt x="34" y="4"/>
                    <a:pt x="26" y="11"/>
                  </a:cubicBezTo>
                  <a:cubicBezTo>
                    <a:pt x="13" y="11"/>
                    <a:pt x="0" y="37"/>
                    <a:pt x="0" y="63"/>
                  </a:cubicBezTo>
                  <a:cubicBezTo>
                    <a:pt x="10" y="84"/>
                    <a:pt x="19" y="97"/>
                    <a:pt x="41" y="97"/>
                  </a:cubicBezTo>
                  <a:cubicBezTo>
                    <a:pt x="48" y="97"/>
                    <a:pt x="58" y="96"/>
                    <a:pt x="69" y="92"/>
                  </a:cubicBezTo>
                  <a:lnTo>
                    <a:pt x="82" y="92"/>
                  </a:lnTo>
                  <a:cubicBezTo>
                    <a:pt x="95" y="79"/>
                    <a:pt x="95" y="63"/>
                    <a:pt x="95" y="50"/>
                  </a:cubicBezTo>
                  <a:cubicBezTo>
                    <a:pt x="95" y="50"/>
                    <a:pt x="95" y="37"/>
                    <a:pt x="82" y="24"/>
                  </a:cubicBezTo>
                  <a:cubicBezTo>
                    <a:pt x="82" y="11"/>
                    <a:pt x="69" y="11"/>
                    <a:pt x="56" y="11"/>
                  </a:cubicBezTo>
                  <a:cubicBezTo>
                    <a:pt x="49" y="4"/>
                    <a:pt x="46" y="1"/>
                    <a:pt x="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3"/>
            <p:cNvSpPr/>
            <p:nvPr/>
          </p:nvSpPr>
          <p:spPr>
            <a:xfrm>
              <a:off x="6137850" y="2821525"/>
              <a:ext cx="11950" cy="8200"/>
            </a:xfrm>
            <a:custGeom>
              <a:avLst/>
              <a:gdLst/>
              <a:ahLst/>
              <a:cxnLst/>
              <a:rect l="l" t="t" r="r" b="b"/>
              <a:pathLst>
                <a:path w="478" h="328" extrusionOk="0">
                  <a:moveTo>
                    <a:pt x="108" y="1"/>
                  </a:moveTo>
                  <a:lnTo>
                    <a:pt x="1" y="203"/>
                  </a:lnTo>
                  <a:cubicBezTo>
                    <a:pt x="95" y="259"/>
                    <a:pt x="82" y="216"/>
                    <a:pt x="164" y="259"/>
                  </a:cubicBezTo>
                  <a:cubicBezTo>
                    <a:pt x="190" y="272"/>
                    <a:pt x="206" y="298"/>
                    <a:pt x="219" y="314"/>
                  </a:cubicBezTo>
                  <a:lnTo>
                    <a:pt x="219" y="327"/>
                  </a:lnTo>
                  <a:lnTo>
                    <a:pt x="477" y="203"/>
                  </a:lnTo>
                  <a:cubicBezTo>
                    <a:pt x="422" y="177"/>
                    <a:pt x="396" y="164"/>
                    <a:pt x="370" y="151"/>
                  </a:cubicBezTo>
                  <a:cubicBezTo>
                    <a:pt x="353" y="135"/>
                    <a:pt x="340" y="135"/>
                    <a:pt x="327" y="135"/>
                  </a:cubicBezTo>
                  <a:lnTo>
                    <a:pt x="314" y="135"/>
                  </a:lnTo>
                  <a:cubicBezTo>
                    <a:pt x="288" y="135"/>
                    <a:pt x="272" y="135"/>
                    <a:pt x="246" y="108"/>
                  </a:cubicBezTo>
                  <a:cubicBezTo>
                    <a:pt x="164" y="69"/>
                    <a:pt x="190" y="40"/>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3"/>
            <p:cNvSpPr/>
            <p:nvPr/>
          </p:nvSpPr>
          <p:spPr>
            <a:xfrm>
              <a:off x="6141600" y="2826600"/>
              <a:ext cx="10900" cy="8900"/>
            </a:xfrm>
            <a:custGeom>
              <a:avLst/>
              <a:gdLst/>
              <a:ahLst/>
              <a:cxnLst/>
              <a:rect l="l" t="t" r="r" b="b"/>
              <a:pathLst>
                <a:path w="436" h="356" extrusionOk="0">
                  <a:moveTo>
                    <a:pt x="327" y="0"/>
                  </a:moveTo>
                  <a:lnTo>
                    <a:pt x="69" y="124"/>
                  </a:lnTo>
                  <a:lnTo>
                    <a:pt x="83" y="124"/>
                  </a:lnTo>
                  <a:cubicBezTo>
                    <a:pt x="96" y="124"/>
                    <a:pt x="122" y="124"/>
                    <a:pt x="109" y="137"/>
                  </a:cubicBezTo>
                  <a:cubicBezTo>
                    <a:pt x="104" y="142"/>
                    <a:pt x="100" y="143"/>
                    <a:pt x="96" y="143"/>
                  </a:cubicBezTo>
                  <a:cubicBezTo>
                    <a:pt x="88" y="143"/>
                    <a:pt x="83" y="137"/>
                    <a:pt x="83" y="137"/>
                  </a:cubicBezTo>
                  <a:cubicBezTo>
                    <a:pt x="56" y="150"/>
                    <a:pt x="27" y="150"/>
                    <a:pt x="1" y="176"/>
                  </a:cubicBezTo>
                  <a:lnTo>
                    <a:pt x="151" y="356"/>
                  </a:lnTo>
                  <a:cubicBezTo>
                    <a:pt x="177" y="340"/>
                    <a:pt x="190" y="326"/>
                    <a:pt x="190" y="313"/>
                  </a:cubicBezTo>
                  <a:cubicBezTo>
                    <a:pt x="203" y="300"/>
                    <a:pt x="203" y="300"/>
                    <a:pt x="220" y="274"/>
                  </a:cubicBezTo>
                  <a:cubicBezTo>
                    <a:pt x="246" y="245"/>
                    <a:pt x="246" y="232"/>
                    <a:pt x="301" y="193"/>
                  </a:cubicBezTo>
                  <a:cubicBezTo>
                    <a:pt x="353" y="137"/>
                    <a:pt x="396" y="124"/>
                    <a:pt x="435" y="82"/>
                  </a:cubicBezTo>
                  <a:cubicBezTo>
                    <a:pt x="422" y="69"/>
                    <a:pt x="396" y="43"/>
                    <a:pt x="32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3"/>
            <p:cNvSpPr/>
            <p:nvPr/>
          </p:nvSpPr>
          <p:spPr>
            <a:xfrm>
              <a:off x="6140225" y="2830525"/>
              <a:ext cx="6150" cy="5675"/>
            </a:xfrm>
            <a:custGeom>
              <a:avLst/>
              <a:gdLst/>
              <a:ahLst/>
              <a:cxnLst/>
              <a:rect l="l" t="t" r="r" b="b"/>
              <a:pathLst>
                <a:path w="246" h="227" extrusionOk="0">
                  <a:moveTo>
                    <a:pt x="112" y="1"/>
                  </a:moveTo>
                  <a:cubicBezTo>
                    <a:pt x="89" y="1"/>
                    <a:pt x="65" y="10"/>
                    <a:pt x="56" y="19"/>
                  </a:cubicBezTo>
                  <a:cubicBezTo>
                    <a:pt x="13" y="62"/>
                    <a:pt x="0" y="130"/>
                    <a:pt x="56" y="183"/>
                  </a:cubicBezTo>
                  <a:cubicBezTo>
                    <a:pt x="77" y="213"/>
                    <a:pt x="107" y="226"/>
                    <a:pt x="137" y="226"/>
                  </a:cubicBezTo>
                  <a:cubicBezTo>
                    <a:pt x="162" y="226"/>
                    <a:pt x="187" y="217"/>
                    <a:pt x="206" y="199"/>
                  </a:cubicBezTo>
                  <a:cubicBezTo>
                    <a:pt x="232" y="183"/>
                    <a:pt x="245" y="156"/>
                    <a:pt x="245" y="130"/>
                  </a:cubicBezTo>
                  <a:lnTo>
                    <a:pt x="245" y="101"/>
                  </a:lnTo>
                  <a:cubicBezTo>
                    <a:pt x="245" y="101"/>
                    <a:pt x="245" y="88"/>
                    <a:pt x="232" y="88"/>
                  </a:cubicBezTo>
                  <a:cubicBezTo>
                    <a:pt x="232" y="62"/>
                    <a:pt x="219" y="62"/>
                    <a:pt x="206" y="49"/>
                  </a:cubicBezTo>
                  <a:cubicBezTo>
                    <a:pt x="206" y="36"/>
                    <a:pt x="177" y="19"/>
                    <a:pt x="177" y="19"/>
                  </a:cubicBezTo>
                  <a:cubicBezTo>
                    <a:pt x="164" y="19"/>
                    <a:pt x="164" y="6"/>
                    <a:pt x="151" y="6"/>
                  </a:cubicBezTo>
                  <a:lnTo>
                    <a:pt x="138" y="6"/>
                  </a:lnTo>
                  <a:cubicBezTo>
                    <a:pt x="130" y="2"/>
                    <a:pt x="121" y="1"/>
                    <a:pt x="11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3"/>
            <p:cNvSpPr/>
            <p:nvPr/>
          </p:nvSpPr>
          <p:spPr>
            <a:xfrm>
              <a:off x="6142275" y="2832175"/>
              <a:ext cx="2375" cy="2475"/>
            </a:xfrm>
            <a:custGeom>
              <a:avLst/>
              <a:gdLst/>
              <a:ahLst/>
              <a:cxnLst/>
              <a:rect l="l" t="t" r="r" b="b"/>
              <a:pathLst>
                <a:path w="95" h="99" extrusionOk="0">
                  <a:moveTo>
                    <a:pt x="42" y="0"/>
                  </a:moveTo>
                  <a:cubicBezTo>
                    <a:pt x="31" y="0"/>
                    <a:pt x="20" y="3"/>
                    <a:pt x="13" y="9"/>
                  </a:cubicBezTo>
                  <a:cubicBezTo>
                    <a:pt x="0" y="22"/>
                    <a:pt x="0" y="64"/>
                    <a:pt x="13" y="77"/>
                  </a:cubicBezTo>
                  <a:cubicBezTo>
                    <a:pt x="23" y="93"/>
                    <a:pt x="40" y="99"/>
                    <a:pt x="55" y="99"/>
                  </a:cubicBezTo>
                  <a:cubicBezTo>
                    <a:pt x="66" y="99"/>
                    <a:pt x="76" y="96"/>
                    <a:pt x="82" y="90"/>
                  </a:cubicBezTo>
                  <a:cubicBezTo>
                    <a:pt x="95" y="77"/>
                    <a:pt x="95" y="35"/>
                    <a:pt x="82" y="22"/>
                  </a:cubicBezTo>
                  <a:cubicBezTo>
                    <a:pt x="74" y="7"/>
                    <a:pt x="57" y="0"/>
                    <a:pt x="4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3"/>
            <p:cNvSpPr/>
            <p:nvPr/>
          </p:nvSpPr>
          <p:spPr>
            <a:xfrm>
              <a:off x="6143325" y="2825600"/>
              <a:ext cx="8500" cy="4125"/>
            </a:xfrm>
            <a:custGeom>
              <a:avLst/>
              <a:gdLst/>
              <a:ahLst/>
              <a:cxnLst/>
              <a:rect l="l" t="t" r="r" b="b"/>
              <a:pathLst>
                <a:path w="340" h="165" extrusionOk="0">
                  <a:moveTo>
                    <a:pt x="108" y="1"/>
                  </a:moveTo>
                  <a:cubicBezTo>
                    <a:pt x="82" y="1"/>
                    <a:pt x="82" y="14"/>
                    <a:pt x="69" y="14"/>
                  </a:cubicBezTo>
                  <a:cubicBezTo>
                    <a:pt x="53" y="27"/>
                    <a:pt x="40" y="40"/>
                    <a:pt x="40" y="53"/>
                  </a:cubicBezTo>
                  <a:cubicBezTo>
                    <a:pt x="27" y="69"/>
                    <a:pt x="27" y="83"/>
                    <a:pt x="14" y="96"/>
                  </a:cubicBezTo>
                  <a:cubicBezTo>
                    <a:pt x="14" y="109"/>
                    <a:pt x="27" y="122"/>
                    <a:pt x="14" y="135"/>
                  </a:cubicBezTo>
                  <a:cubicBezTo>
                    <a:pt x="14" y="164"/>
                    <a:pt x="0" y="164"/>
                    <a:pt x="0" y="164"/>
                  </a:cubicBezTo>
                  <a:lnTo>
                    <a:pt x="177" y="164"/>
                  </a:lnTo>
                  <a:cubicBezTo>
                    <a:pt x="216" y="164"/>
                    <a:pt x="271" y="151"/>
                    <a:pt x="327" y="135"/>
                  </a:cubicBezTo>
                  <a:cubicBezTo>
                    <a:pt x="340" y="109"/>
                    <a:pt x="314" y="83"/>
                    <a:pt x="258" y="40"/>
                  </a:cubicBezTo>
                  <a:cubicBezTo>
                    <a:pt x="203" y="14"/>
                    <a:pt x="151" y="1"/>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3"/>
            <p:cNvSpPr/>
            <p:nvPr/>
          </p:nvSpPr>
          <p:spPr>
            <a:xfrm>
              <a:off x="6144625" y="2827100"/>
              <a:ext cx="4100" cy="1875"/>
            </a:xfrm>
            <a:custGeom>
              <a:avLst/>
              <a:gdLst/>
              <a:ahLst/>
              <a:cxnLst/>
              <a:rect l="l" t="t" r="r" b="b"/>
              <a:pathLst>
                <a:path w="164" h="75" extrusionOk="0">
                  <a:moveTo>
                    <a:pt x="77" y="0"/>
                  </a:moveTo>
                  <a:cubicBezTo>
                    <a:pt x="60" y="0"/>
                    <a:pt x="43" y="8"/>
                    <a:pt x="30" y="23"/>
                  </a:cubicBezTo>
                  <a:cubicBezTo>
                    <a:pt x="17" y="49"/>
                    <a:pt x="1" y="62"/>
                    <a:pt x="17" y="75"/>
                  </a:cubicBezTo>
                  <a:cubicBezTo>
                    <a:pt x="30" y="75"/>
                    <a:pt x="69" y="75"/>
                    <a:pt x="112" y="62"/>
                  </a:cubicBezTo>
                  <a:cubicBezTo>
                    <a:pt x="151" y="62"/>
                    <a:pt x="164" y="36"/>
                    <a:pt x="125" y="23"/>
                  </a:cubicBezTo>
                  <a:cubicBezTo>
                    <a:pt x="112" y="8"/>
                    <a:pt x="95" y="0"/>
                    <a:pt x="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3"/>
            <p:cNvSpPr/>
            <p:nvPr/>
          </p:nvSpPr>
          <p:spPr>
            <a:xfrm>
              <a:off x="6123250" y="2813050"/>
              <a:ext cx="10225" cy="9475"/>
            </a:xfrm>
            <a:custGeom>
              <a:avLst/>
              <a:gdLst/>
              <a:ahLst/>
              <a:cxnLst/>
              <a:rect l="l" t="t" r="r" b="b"/>
              <a:pathLst>
                <a:path w="409" h="379" extrusionOk="0">
                  <a:moveTo>
                    <a:pt x="108" y="0"/>
                  </a:moveTo>
                  <a:lnTo>
                    <a:pt x="1" y="203"/>
                  </a:lnTo>
                  <a:cubicBezTo>
                    <a:pt x="95" y="258"/>
                    <a:pt x="95" y="216"/>
                    <a:pt x="164" y="258"/>
                  </a:cubicBezTo>
                  <a:cubicBezTo>
                    <a:pt x="232" y="297"/>
                    <a:pt x="203" y="327"/>
                    <a:pt x="284" y="379"/>
                  </a:cubicBezTo>
                  <a:lnTo>
                    <a:pt x="409" y="177"/>
                  </a:lnTo>
                  <a:cubicBezTo>
                    <a:pt x="355" y="142"/>
                    <a:pt x="331" y="139"/>
                    <a:pt x="312" y="139"/>
                  </a:cubicBezTo>
                  <a:cubicBezTo>
                    <a:pt x="308" y="139"/>
                    <a:pt x="304" y="139"/>
                    <a:pt x="299" y="139"/>
                  </a:cubicBezTo>
                  <a:cubicBezTo>
                    <a:pt x="286" y="139"/>
                    <a:pt x="272" y="137"/>
                    <a:pt x="245" y="121"/>
                  </a:cubicBezTo>
                  <a:cubicBezTo>
                    <a:pt x="177" y="82"/>
                    <a:pt x="190" y="52"/>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3"/>
            <p:cNvSpPr/>
            <p:nvPr/>
          </p:nvSpPr>
          <p:spPr>
            <a:xfrm>
              <a:off x="6130350" y="2817450"/>
              <a:ext cx="10225" cy="9175"/>
            </a:xfrm>
            <a:custGeom>
              <a:avLst/>
              <a:gdLst/>
              <a:ahLst/>
              <a:cxnLst/>
              <a:rect l="l" t="t" r="r" b="b"/>
              <a:pathLst>
                <a:path w="409" h="367" extrusionOk="0">
                  <a:moveTo>
                    <a:pt x="125" y="1"/>
                  </a:moveTo>
                  <a:lnTo>
                    <a:pt x="0" y="203"/>
                  </a:lnTo>
                  <a:cubicBezTo>
                    <a:pt x="49" y="231"/>
                    <a:pt x="74" y="234"/>
                    <a:pt x="94" y="234"/>
                  </a:cubicBezTo>
                  <a:cubicBezTo>
                    <a:pt x="101" y="234"/>
                    <a:pt x="107" y="234"/>
                    <a:pt x="113" y="234"/>
                  </a:cubicBezTo>
                  <a:cubicBezTo>
                    <a:pt x="126" y="234"/>
                    <a:pt x="141" y="235"/>
                    <a:pt x="164" y="245"/>
                  </a:cubicBezTo>
                  <a:cubicBezTo>
                    <a:pt x="232" y="284"/>
                    <a:pt x="219" y="327"/>
                    <a:pt x="301" y="366"/>
                  </a:cubicBezTo>
                  <a:lnTo>
                    <a:pt x="408" y="164"/>
                  </a:lnTo>
                  <a:cubicBezTo>
                    <a:pt x="314" y="108"/>
                    <a:pt x="314" y="151"/>
                    <a:pt x="245" y="108"/>
                  </a:cubicBezTo>
                  <a:cubicBezTo>
                    <a:pt x="180" y="69"/>
                    <a:pt x="193" y="40"/>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3"/>
            <p:cNvSpPr/>
            <p:nvPr/>
          </p:nvSpPr>
          <p:spPr>
            <a:xfrm>
              <a:off x="6136150" y="2821175"/>
              <a:ext cx="6150" cy="5725"/>
            </a:xfrm>
            <a:custGeom>
              <a:avLst/>
              <a:gdLst/>
              <a:ahLst/>
              <a:cxnLst/>
              <a:rect l="l" t="t" r="r" b="b"/>
              <a:pathLst>
                <a:path w="246" h="229" extrusionOk="0">
                  <a:moveTo>
                    <a:pt x="121" y="0"/>
                  </a:moveTo>
                  <a:cubicBezTo>
                    <a:pt x="83" y="0"/>
                    <a:pt x="47" y="19"/>
                    <a:pt x="30" y="54"/>
                  </a:cubicBezTo>
                  <a:cubicBezTo>
                    <a:pt x="0" y="122"/>
                    <a:pt x="13" y="191"/>
                    <a:pt x="69" y="217"/>
                  </a:cubicBezTo>
                  <a:cubicBezTo>
                    <a:pt x="80" y="225"/>
                    <a:pt x="94" y="229"/>
                    <a:pt x="108" y="229"/>
                  </a:cubicBezTo>
                  <a:cubicBezTo>
                    <a:pt x="145" y="229"/>
                    <a:pt x="188" y="203"/>
                    <a:pt x="219" y="165"/>
                  </a:cubicBezTo>
                  <a:cubicBezTo>
                    <a:pt x="245" y="109"/>
                    <a:pt x="232" y="41"/>
                    <a:pt x="176" y="15"/>
                  </a:cubicBezTo>
                  <a:cubicBezTo>
                    <a:pt x="159" y="5"/>
                    <a:pt x="140" y="0"/>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3"/>
            <p:cNvSpPr/>
            <p:nvPr/>
          </p:nvSpPr>
          <p:spPr>
            <a:xfrm>
              <a:off x="6137850" y="2822700"/>
              <a:ext cx="2725" cy="2725"/>
            </a:xfrm>
            <a:custGeom>
              <a:avLst/>
              <a:gdLst/>
              <a:ahLst/>
              <a:cxnLst/>
              <a:rect l="l" t="t" r="r" b="b"/>
              <a:pathLst>
                <a:path w="109" h="109" extrusionOk="0">
                  <a:moveTo>
                    <a:pt x="61" y="1"/>
                  </a:moveTo>
                  <a:cubicBezTo>
                    <a:pt x="42" y="1"/>
                    <a:pt x="23" y="14"/>
                    <a:pt x="14" y="35"/>
                  </a:cubicBezTo>
                  <a:cubicBezTo>
                    <a:pt x="1" y="48"/>
                    <a:pt x="1" y="88"/>
                    <a:pt x="27" y="104"/>
                  </a:cubicBezTo>
                  <a:cubicBezTo>
                    <a:pt x="35" y="107"/>
                    <a:pt x="42" y="109"/>
                    <a:pt x="49" y="109"/>
                  </a:cubicBezTo>
                  <a:cubicBezTo>
                    <a:pt x="69" y="109"/>
                    <a:pt x="86" y="96"/>
                    <a:pt x="95" y="74"/>
                  </a:cubicBezTo>
                  <a:cubicBezTo>
                    <a:pt x="108" y="48"/>
                    <a:pt x="95" y="22"/>
                    <a:pt x="82" y="6"/>
                  </a:cubicBezTo>
                  <a:cubicBezTo>
                    <a:pt x="76" y="2"/>
                    <a:pt x="68" y="1"/>
                    <a:pt x="6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3"/>
            <p:cNvSpPr/>
            <p:nvPr/>
          </p:nvSpPr>
          <p:spPr>
            <a:xfrm>
              <a:off x="6128725" y="2816950"/>
              <a:ext cx="6475" cy="5875"/>
            </a:xfrm>
            <a:custGeom>
              <a:avLst/>
              <a:gdLst/>
              <a:ahLst/>
              <a:cxnLst/>
              <a:rect l="l" t="t" r="r" b="b"/>
              <a:pathLst>
                <a:path w="259" h="235" extrusionOk="0">
                  <a:moveTo>
                    <a:pt x="132" y="0"/>
                  </a:moveTo>
                  <a:cubicBezTo>
                    <a:pt x="93" y="0"/>
                    <a:pt x="57" y="25"/>
                    <a:pt x="39" y="60"/>
                  </a:cubicBezTo>
                  <a:cubicBezTo>
                    <a:pt x="0" y="115"/>
                    <a:pt x="13" y="184"/>
                    <a:pt x="65" y="223"/>
                  </a:cubicBezTo>
                  <a:cubicBezTo>
                    <a:pt x="81" y="231"/>
                    <a:pt x="97" y="235"/>
                    <a:pt x="113" y="235"/>
                  </a:cubicBezTo>
                  <a:cubicBezTo>
                    <a:pt x="155" y="235"/>
                    <a:pt x="197" y="209"/>
                    <a:pt x="216" y="171"/>
                  </a:cubicBezTo>
                  <a:cubicBezTo>
                    <a:pt x="258" y="115"/>
                    <a:pt x="229" y="47"/>
                    <a:pt x="190" y="21"/>
                  </a:cubicBezTo>
                  <a:cubicBezTo>
                    <a:pt x="171" y="6"/>
                    <a:pt x="151"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3"/>
            <p:cNvSpPr/>
            <p:nvPr/>
          </p:nvSpPr>
          <p:spPr>
            <a:xfrm>
              <a:off x="6130350" y="2818625"/>
              <a:ext cx="2800" cy="2475"/>
            </a:xfrm>
            <a:custGeom>
              <a:avLst/>
              <a:gdLst/>
              <a:ahLst/>
              <a:cxnLst/>
              <a:rect l="l" t="t" r="r" b="b"/>
              <a:pathLst>
                <a:path w="112" h="99" extrusionOk="0">
                  <a:moveTo>
                    <a:pt x="66" y="0"/>
                  </a:moveTo>
                  <a:cubicBezTo>
                    <a:pt x="49" y="0"/>
                    <a:pt x="26" y="10"/>
                    <a:pt x="17" y="22"/>
                  </a:cubicBezTo>
                  <a:cubicBezTo>
                    <a:pt x="0" y="48"/>
                    <a:pt x="17" y="74"/>
                    <a:pt x="43" y="87"/>
                  </a:cubicBezTo>
                  <a:cubicBezTo>
                    <a:pt x="49" y="94"/>
                    <a:pt x="56" y="98"/>
                    <a:pt x="65" y="98"/>
                  </a:cubicBezTo>
                  <a:cubicBezTo>
                    <a:pt x="76" y="98"/>
                    <a:pt x="89" y="91"/>
                    <a:pt x="98" y="74"/>
                  </a:cubicBezTo>
                  <a:cubicBezTo>
                    <a:pt x="111" y="48"/>
                    <a:pt x="111" y="22"/>
                    <a:pt x="82" y="6"/>
                  </a:cubicBezTo>
                  <a:cubicBezTo>
                    <a:pt x="78" y="2"/>
                    <a:pt x="73" y="0"/>
                    <a:pt x="6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3"/>
            <p:cNvSpPr/>
            <p:nvPr/>
          </p:nvSpPr>
          <p:spPr>
            <a:xfrm>
              <a:off x="6108650" y="2804875"/>
              <a:ext cx="10225" cy="9175"/>
            </a:xfrm>
            <a:custGeom>
              <a:avLst/>
              <a:gdLst/>
              <a:ahLst/>
              <a:cxnLst/>
              <a:rect l="l" t="t" r="r" b="b"/>
              <a:pathLst>
                <a:path w="409" h="367" extrusionOk="0">
                  <a:moveTo>
                    <a:pt x="108" y="1"/>
                  </a:moveTo>
                  <a:lnTo>
                    <a:pt x="0" y="203"/>
                  </a:lnTo>
                  <a:cubicBezTo>
                    <a:pt x="95" y="259"/>
                    <a:pt x="95" y="216"/>
                    <a:pt x="163" y="259"/>
                  </a:cubicBezTo>
                  <a:cubicBezTo>
                    <a:pt x="232" y="285"/>
                    <a:pt x="216" y="327"/>
                    <a:pt x="284" y="366"/>
                  </a:cubicBezTo>
                  <a:lnTo>
                    <a:pt x="408" y="164"/>
                  </a:lnTo>
                  <a:cubicBezTo>
                    <a:pt x="314" y="109"/>
                    <a:pt x="314" y="148"/>
                    <a:pt x="245" y="109"/>
                  </a:cubicBezTo>
                  <a:cubicBezTo>
                    <a:pt x="177" y="66"/>
                    <a:pt x="190" y="40"/>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3"/>
            <p:cNvSpPr/>
            <p:nvPr/>
          </p:nvSpPr>
          <p:spPr>
            <a:xfrm>
              <a:off x="6115750" y="2808975"/>
              <a:ext cx="10225" cy="9150"/>
            </a:xfrm>
            <a:custGeom>
              <a:avLst/>
              <a:gdLst/>
              <a:ahLst/>
              <a:cxnLst/>
              <a:rect l="l" t="t" r="r" b="b"/>
              <a:pathLst>
                <a:path w="409" h="366" extrusionOk="0">
                  <a:moveTo>
                    <a:pt x="124" y="0"/>
                  </a:moveTo>
                  <a:lnTo>
                    <a:pt x="0" y="202"/>
                  </a:lnTo>
                  <a:cubicBezTo>
                    <a:pt x="95" y="258"/>
                    <a:pt x="95" y="215"/>
                    <a:pt x="163" y="258"/>
                  </a:cubicBezTo>
                  <a:cubicBezTo>
                    <a:pt x="232" y="297"/>
                    <a:pt x="219" y="326"/>
                    <a:pt x="301" y="366"/>
                  </a:cubicBezTo>
                  <a:lnTo>
                    <a:pt x="408" y="163"/>
                  </a:lnTo>
                  <a:cubicBezTo>
                    <a:pt x="314" y="108"/>
                    <a:pt x="314" y="147"/>
                    <a:pt x="245" y="108"/>
                  </a:cubicBezTo>
                  <a:cubicBezTo>
                    <a:pt x="176" y="65"/>
                    <a:pt x="193" y="39"/>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3"/>
            <p:cNvSpPr/>
            <p:nvPr/>
          </p:nvSpPr>
          <p:spPr>
            <a:xfrm>
              <a:off x="6121525" y="2812750"/>
              <a:ext cx="6150" cy="5700"/>
            </a:xfrm>
            <a:custGeom>
              <a:avLst/>
              <a:gdLst/>
              <a:ahLst/>
              <a:cxnLst/>
              <a:rect l="l" t="t" r="r" b="b"/>
              <a:pathLst>
                <a:path w="246" h="228" extrusionOk="0">
                  <a:moveTo>
                    <a:pt x="140" y="1"/>
                  </a:moveTo>
                  <a:cubicBezTo>
                    <a:pt x="103" y="1"/>
                    <a:pt x="58" y="26"/>
                    <a:pt x="27" y="64"/>
                  </a:cubicBezTo>
                  <a:cubicBezTo>
                    <a:pt x="1" y="120"/>
                    <a:pt x="14" y="189"/>
                    <a:pt x="70" y="215"/>
                  </a:cubicBezTo>
                  <a:cubicBezTo>
                    <a:pt x="83" y="223"/>
                    <a:pt x="99" y="228"/>
                    <a:pt x="116" y="228"/>
                  </a:cubicBezTo>
                  <a:cubicBezTo>
                    <a:pt x="151" y="228"/>
                    <a:pt x="191" y="210"/>
                    <a:pt x="220" y="175"/>
                  </a:cubicBezTo>
                  <a:cubicBezTo>
                    <a:pt x="246" y="120"/>
                    <a:pt x="233" y="38"/>
                    <a:pt x="177" y="12"/>
                  </a:cubicBezTo>
                  <a:cubicBezTo>
                    <a:pt x="167"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3"/>
            <p:cNvSpPr/>
            <p:nvPr/>
          </p:nvSpPr>
          <p:spPr>
            <a:xfrm>
              <a:off x="6123250" y="2814475"/>
              <a:ext cx="2725" cy="2425"/>
            </a:xfrm>
            <a:custGeom>
              <a:avLst/>
              <a:gdLst/>
              <a:ahLst/>
              <a:cxnLst/>
              <a:rect l="l" t="t" r="r" b="b"/>
              <a:pathLst>
                <a:path w="109" h="97" extrusionOk="0">
                  <a:moveTo>
                    <a:pt x="50" y="0"/>
                  </a:moveTo>
                  <a:cubicBezTo>
                    <a:pt x="35" y="0"/>
                    <a:pt x="21" y="7"/>
                    <a:pt x="14" y="25"/>
                  </a:cubicBezTo>
                  <a:cubicBezTo>
                    <a:pt x="1" y="51"/>
                    <a:pt x="1" y="77"/>
                    <a:pt x="27" y="90"/>
                  </a:cubicBezTo>
                  <a:cubicBezTo>
                    <a:pt x="35" y="95"/>
                    <a:pt x="43" y="97"/>
                    <a:pt x="50" y="97"/>
                  </a:cubicBezTo>
                  <a:cubicBezTo>
                    <a:pt x="69" y="97"/>
                    <a:pt x="86" y="83"/>
                    <a:pt x="95" y="64"/>
                  </a:cubicBezTo>
                  <a:cubicBezTo>
                    <a:pt x="108" y="51"/>
                    <a:pt x="95" y="9"/>
                    <a:pt x="82" y="9"/>
                  </a:cubicBezTo>
                  <a:cubicBezTo>
                    <a:pt x="72" y="3"/>
                    <a:pt x="61" y="0"/>
                    <a:pt x="5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3"/>
            <p:cNvSpPr/>
            <p:nvPr/>
          </p:nvSpPr>
          <p:spPr>
            <a:xfrm>
              <a:off x="6114025" y="2808600"/>
              <a:ext cx="6550" cy="5750"/>
            </a:xfrm>
            <a:custGeom>
              <a:avLst/>
              <a:gdLst/>
              <a:ahLst/>
              <a:cxnLst/>
              <a:rect l="l" t="t" r="r" b="b"/>
              <a:pathLst>
                <a:path w="262" h="230" extrusionOk="0">
                  <a:moveTo>
                    <a:pt x="136" y="0"/>
                  </a:moveTo>
                  <a:cubicBezTo>
                    <a:pt x="97" y="0"/>
                    <a:pt x="61" y="21"/>
                    <a:pt x="43" y="67"/>
                  </a:cubicBezTo>
                  <a:cubicBezTo>
                    <a:pt x="1" y="123"/>
                    <a:pt x="17" y="191"/>
                    <a:pt x="69" y="217"/>
                  </a:cubicBezTo>
                  <a:cubicBezTo>
                    <a:pt x="87" y="226"/>
                    <a:pt x="105" y="230"/>
                    <a:pt x="123" y="230"/>
                  </a:cubicBezTo>
                  <a:cubicBezTo>
                    <a:pt x="163" y="230"/>
                    <a:pt x="201" y="209"/>
                    <a:pt x="219" y="162"/>
                  </a:cubicBezTo>
                  <a:cubicBezTo>
                    <a:pt x="262" y="110"/>
                    <a:pt x="245" y="41"/>
                    <a:pt x="193" y="15"/>
                  </a:cubicBezTo>
                  <a:cubicBezTo>
                    <a:pt x="175" y="5"/>
                    <a:pt x="155" y="0"/>
                    <a:pt x="13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3"/>
            <p:cNvSpPr/>
            <p:nvPr/>
          </p:nvSpPr>
          <p:spPr>
            <a:xfrm>
              <a:off x="6116075" y="2810150"/>
              <a:ext cx="2475" cy="2675"/>
            </a:xfrm>
            <a:custGeom>
              <a:avLst/>
              <a:gdLst/>
              <a:ahLst/>
              <a:cxnLst/>
              <a:rect l="l" t="t" r="r" b="b"/>
              <a:pathLst>
                <a:path w="99" h="107" extrusionOk="0">
                  <a:moveTo>
                    <a:pt x="56" y="0"/>
                  </a:moveTo>
                  <a:cubicBezTo>
                    <a:pt x="43" y="0"/>
                    <a:pt x="26" y="13"/>
                    <a:pt x="17" y="35"/>
                  </a:cubicBezTo>
                  <a:cubicBezTo>
                    <a:pt x="0" y="61"/>
                    <a:pt x="0" y="87"/>
                    <a:pt x="30" y="100"/>
                  </a:cubicBezTo>
                  <a:cubicBezTo>
                    <a:pt x="33" y="104"/>
                    <a:pt x="38" y="106"/>
                    <a:pt x="43" y="106"/>
                  </a:cubicBezTo>
                  <a:cubicBezTo>
                    <a:pt x="56" y="106"/>
                    <a:pt x="72" y="93"/>
                    <a:pt x="82" y="74"/>
                  </a:cubicBezTo>
                  <a:cubicBezTo>
                    <a:pt x="98" y="48"/>
                    <a:pt x="98" y="18"/>
                    <a:pt x="69" y="5"/>
                  </a:cubicBezTo>
                  <a:cubicBezTo>
                    <a:pt x="65" y="2"/>
                    <a:pt x="61"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3"/>
            <p:cNvSpPr/>
            <p:nvPr/>
          </p:nvSpPr>
          <p:spPr>
            <a:xfrm>
              <a:off x="6094025" y="2796325"/>
              <a:ext cx="10225" cy="9225"/>
            </a:xfrm>
            <a:custGeom>
              <a:avLst/>
              <a:gdLst/>
              <a:ahLst/>
              <a:cxnLst/>
              <a:rect l="l" t="t" r="r" b="b"/>
              <a:pathLst>
                <a:path w="409" h="369" extrusionOk="0">
                  <a:moveTo>
                    <a:pt x="122" y="0"/>
                  </a:moveTo>
                  <a:lnTo>
                    <a:pt x="1" y="206"/>
                  </a:lnTo>
                  <a:cubicBezTo>
                    <a:pt x="96" y="261"/>
                    <a:pt x="96" y="219"/>
                    <a:pt x="164" y="261"/>
                  </a:cubicBezTo>
                  <a:cubicBezTo>
                    <a:pt x="229" y="300"/>
                    <a:pt x="216" y="327"/>
                    <a:pt x="285" y="369"/>
                  </a:cubicBezTo>
                  <a:lnTo>
                    <a:pt x="409" y="163"/>
                  </a:lnTo>
                  <a:cubicBezTo>
                    <a:pt x="360" y="137"/>
                    <a:pt x="336" y="134"/>
                    <a:pt x="315" y="134"/>
                  </a:cubicBezTo>
                  <a:cubicBezTo>
                    <a:pt x="308" y="134"/>
                    <a:pt x="302" y="134"/>
                    <a:pt x="295" y="134"/>
                  </a:cubicBezTo>
                  <a:cubicBezTo>
                    <a:pt x="282" y="134"/>
                    <a:pt x="268" y="133"/>
                    <a:pt x="246" y="124"/>
                  </a:cubicBezTo>
                  <a:cubicBezTo>
                    <a:pt x="177" y="82"/>
                    <a:pt x="190" y="43"/>
                    <a:pt x="12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3"/>
            <p:cNvSpPr/>
            <p:nvPr/>
          </p:nvSpPr>
          <p:spPr>
            <a:xfrm>
              <a:off x="6101125" y="2800400"/>
              <a:ext cx="10225" cy="9575"/>
            </a:xfrm>
            <a:custGeom>
              <a:avLst/>
              <a:gdLst/>
              <a:ahLst/>
              <a:cxnLst/>
              <a:rect l="l" t="t" r="r" b="b"/>
              <a:pathLst>
                <a:path w="409" h="383" extrusionOk="0">
                  <a:moveTo>
                    <a:pt x="125" y="0"/>
                  </a:moveTo>
                  <a:lnTo>
                    <a:pt x="1" y="206"/>
                  </a:lnTo>
                  <a:cubicBezTo>
                    <a:pt x="48" y="240"/>
                    <a:pt x="72" y="243"/>
                    <a:pt x="92" y="243"/>
                  </a:cubicBezTo>
                  <a:cubicBezTo>
                    <a:pt x="97" y="243"/>
                    <a:pt x="102" y="243"/>
                    <a:pt x="106" y="243"/>
                  </a:cubicBezTo>
                  <a:cubicBezTo>
                    <a:pt x="122" y="243"/>
                    <a:pt x="138" y="245"/>
                    <a:pt x="164" y="261"/>
                  </a:cubicBezTo>
                  <a:cubicBezTo>
                    <a:pt x="233" y="301"/>
                    <a:pt x="220" y="327"/>
                    <a:pt x="301" y="382"/>
                  </a:cubicBezTo>
                  <a:lnTo>
                    <a:pt x="409" y="180"/>
                  </a:lnTo>
                  <a:cubicBezTo>
                    <a:pt x="314" y="124"/>
                    <a:pt x="314" y="164"/>
                    <a:pt x="246" y="124"/>
                  </a:cubicBezTo>
                  <a:cubicBezTo>
                    <a:pt x="177" y="82"/>
                    <a:pt x="207" y="56"/>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3"/>
            <p:cNvSpPr/>
            <p:nvPr/>
          </p:nvSpPr>
          <p:spPr>
            <a:xfrm>
              <a:off x="6106925" y="2804500"/>
              <a:ext cx="6150" cy="5725"/>
            </a:xfrm>
            <a:custGeom>
              <a:avLst/>
              <a:gdLst/>
              <a:ahLst/>
              <a:cxnLst/>
              <a:rect l="l" t="t" r="r" b="b"/>
              <a:pathLst>
                <a:path w="246" h="229" extrusionOk="0">
                  <a:moveTo>
                    <a:pt x="128" y="1"/>
                  </a:moveTo>
                  <a:cubicBezTo>
                    <a:pt x="93" y="1"/>
                    <a:pt x="55" y="19"/>
                    <a:pt x="27" y="55"/>
                  </a:cubicBezTo>
                  <a:cubicBezTo>
                    <a:pt x="1" y="110"/>
                    <a:pt x="14" y="179"/>
                    <a:pt x="69" y="218"/>
                  </a:cubicBezTo>
                  <a:cubicBezTo>
                    <a:pt x="80" y="225"/>
                    <a:pt x="92" y="228"/>
                    <a:pt x="106" y="228"/>
                  </a:cubicBezTo>
                  <a:cubicBezTo>
                    <a:pt x="143" y="228"/>
                    <a:pt x="188" y="203"/>
                    <a:pt x="219" y="163"/>
                  </a:cubicBezTo>
                  <a:cubicBezTo>
                    <a:pt x="246" y="110"/>
                    <a:pt x="232" y="42"/>
                    <a:pt x="177" y="16"/>
                  </a:cubicBezTo>
                  <a:cubicBezTo>
                    <a:pt x="163" y="6"/>
                    <a:pt x="146" y="1"/>
                    <a:pt x="12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3"/>
            <p:cNvSpPr/>
            <p:nvPr/>
          </p:nvSpPr>
          <p:spPr>
            <a:xfrm>
              <a:off x="6108650" y="2806075"/>
              <a:ext cx="2700" cy="2400"/>
            </a:xfrm>
            <a:custGeom>
              <a:avLst/>
              <a:gdLst/>
              <a:ahLst/>
              <a:cxnLst/>
              <a:rect l="l" t="t" r="r" b="b"/>
              <a:pathLst>
                <a:path w="108" h="96" extrusionOk="0">
                  <a:moveTo>
                    <a:pt x="60" y="0"/>
                  </a:moveTo>
                  <a:cubicBezTo>
                    <a:pt x="40" y="0"/>
                    <a:pt x="23" y="13"/>
                    <a:pt x="13" y="34"/>
                  </a:cubicBezTo>
                  <a:cubicBezTo>
                    <a:pt x="0" y="47"/>
                    <a:pt x="13" y="74"/>
                    <a:pt x="26" y="87"/>
                  </a:cubicBezTo>
                  <a:cubicBezTo>
                    <a:pt x="37" y="92"/>
                    <a:pt x="49" y="95"/>
                    <a:pt x="59" y="95"/>
                  </a:cubicBezTo>
                  <a:cubicBezTo>
                    <a:pt x="74" y="95"/>
                    <a:pt x="87" y="89"/>
                    <a:pt x="95" y="74"/>
                  </a:cubicBezTo>
                  <a:cubicBezTo>
                    <a:pt x="108" y="47"/>
                    <a:pt x="108" y="18"/>
                    <a:pt x="82" y="5"/>
                  </a:cubicBezTo>
                  <a:cubicBezTo>
                    <a:pt x="74" y="2"/>
                    <a:pt x="67" y="0"/>
                    <a:pt x="6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3"/>
            <p:cNvSpPr/>
            <p:nvPr/>
          </p:nvSpPr>
          <p:spPr>
            <a:xfrm>
              <a:off x="6099425" y="2800150"/>
              <a:ext cx="6475" cy="5725"/>
            </a:xfrm>
            <a:custGeom>
              <a:avLst/>
              <a:gdLst/>
              <a:ahLst/>
              <a:cxnLst/>
              <a:rect l="l" t="t" r="r" b="b"/>
              <a:pathLst>
                <a:path w="259" h="229" extrusionOk="0">
                  <a:moveTo>
                    <a:pt x="147" y="0"/>
                  </a:moveTo>
                  <a:cubicBezTo>
                    <a:pt x="104" y="0"/>
                    <a:pt x="62" y="25"/>
                    <a:pt x="43" y="66"/>
                  </a:cubicBezTo>
                  <a:cubicBezTo>
                    <a:pt x="0" y="121"/>
                    <a:pt x="13" y="190"/>
                    <a:pt x="69" y="216"/>
                  </a:cubicBezTo>
                  <a:cubicBezTo>
                    <a:pt x="87" y="225"/>
                    <a:pt x="107" y="229"/>
                    <a:pt x="126" y="229"/>
                  </a:cubicBezTo>
                  <a:cubicBezTo>
                    <a:pt x="165" y="229"/>
                    <a:pt x="202" y="211"/>
                    <a:pt x="219" y="174"/>
                  </a:cubicBezTo>
                  <a:cubicBezTo>
                    <a:pt x="258" y="121"/>
                    <a:pt x="245" y="53"/>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3"/>
            <p:cNvSpPr/>
            <p:nvPr/>
          </p:nvSpPr>
          <p:spPr>
            <a:xfrm>
              <a:off x="6101475" y="2801900"/>
              <a:ext cx="2775" cy="2400"/>
            </a:xfrm>
            <a:custGeom>
              <a:avLst/>
              <a:gdLst/>
              <a:ahLst/>
              <a:cxnLst/>
              <a:rect l="l" t="t" r="r" b="b"/>
              <a:pathLst>
                <a:path w="111" h="96" extrusionOk="0">
                  <a:moveTo>
                    <a:pt x="47" y="0"/>
                  </a:moveTo>
                  <a:cubicBezTo>
                    <a:pt x="36" y="0"/>
                    <a:pt x="23" y="7"/>
                    <a:pt x="13" y="22"/>
                  </a:cubicBezTo>
                  <a:cubicBezTo>
                    <a:pt x="0" y="51"/>
                    <a:pt x="0" y="77"/>
                    <a:pt x="29" y="90"/>
                  </a:cubicBezTo>
                  <a:cubicBezTo>
                    <a:pt x="33" y="94"/>
                    <a:pt x="38" y="96"/>
                    <a:pt x="44" y="96"/>
                  </a:cubicBezTo>
                  <a:cubicBezTo>
                    <a:pt x="58" y="96"/>
                    <a:pt x="76" y="87"/>
                    <a:pt x="95" y="77"/>
                  </a:cubicBezTo>
                  <a:cubicBezTo>
                    <a:pt x="111" y="51"/>
                    <a:pt x="95" y="22"/>
                    <a:pt x="69" y="9"/>
                  </a:cubicBezTo>
                  <a:cubicBezTo>
                    <a:pt x="63" y="3"/>
                    <a:pt x="56" y="0"/>
                    <a:pt x="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3"/>
            <p:cNvSpPr/>
            <p:nvPr/>
          </p:nvSpPr>
          <p:spPr>
            <a:xfrm>
              <a:off x="6079350" y="2787825"/>
              <a:ext cx="10225" cy="9250"/>
            </a:xfrm>
            <a:custGeom>
              <a:avLst/>
              <a:gdLst/>
              <a:ahLst/>
              <a:cxnLst/>
              <a:rect l="l" t="t" r="r" b="b"/>
              <a:pathLst>
                <a:path w="409" h="370" extrusionOk="0">
                  <a:moveTo>
                    <a:pt x="125" y="1"/>
                  </a:moveTo>
                  <a:lnTo>
                    <a:pt x="0" y="193"/>
                  </a:lnTo>
                  <a:cubicBezTo>
                    <a:pt x="98" y="259"/>
                    <a:pt x="98" y="219"/>
                    <a:pt x="164" y="259"/>
                  </a:cubicBezTo>
                  <a:cubicBezTo>
                    <a:pt x="232" y="301"/>
                    <a:pt x="219" y="327"/>
                    <a:pt x="288" y="369"/>
                  </a:cubicBezTo>
                  <a:lnTo>
                    <a:pt x="408" y="177"/>
                  </a:lnTo>
                  <a:cubicBezTo>
                    <a:pt x="314" y="112"/>
                    <a:pt x="314" y="151"/>
                    <a:pt x="245" y="112"/>
                  </a:cubicBezTo>
                  <a:cubicBezTo>
                    <a:pt x="180" y="69"/>
                    <a:pt x="206"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3"/>
            <p:cNvSpPr/>
            <p:nvPr/>
          </p:nvSpPr>
          <p:spPr>
            <a:xfrm>
              <a:off x="6086525" y="2792225"/>
              <a:ext cx="10550" cy="9250"/>
            </a:xfrm>
            <a:custGeom>
              <a:avLst/>
              <a:gdLst/>
              <a:ahLst/>
              <a:cxnLst/>
              <a:rect l="l" t="t" r="r" b="b"/>
              <a:pathLst>
                <a:path w="422" h="370" extrusionOk="0">
                  <a:moveTo>
                    <a:pt x="121" y="1"/>
                  </a:moveTo>
                  <a:lnTo>
                    <a:pt x="1" y="193"/>
                  </a:lnTo>
                  <a:cubicBezTo>
                    <a:pt x="108" y="262"/>
                    <a:pt x="95" y="220"/>
                    <a:pt x="164" y="262"/>
                  </a:cubicBezTo>
                  <a:cubicBezTo>
                    <a:pt x="232" y="301"/>
                    <a:pt x="219" y="327"/>
                    <a:pt x="301" y="370"/>
                  </a:cubicBezTo>
                  <a:lnTo>
                    <a:pt x="422" y="164"/>
                  </a:lnTo>
                  <a:cubicBezTo>
                    <a:pt x="314" y="112"/>
                    <a:pt x="327" y="151"/>
                    <a:pt x="246" y="112"/>
                  </a:cubicBezTo>
                  <a:cubicBezTo>
                    <a:pt x="177" y="69"/>
                    <a:pt x="203" y="43"/>
                    <a:pt x="12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3"/>
            <p:cNvSpPr/>
            <p:nvPr/>
          </p:nvSpPr>
          <p:spPr>
            <a:xfrm>
              <a:off x="6092325" y="2796050"/>
              <a:ext cx="6150" cy="5750"/>
            </a:xfrm>
            <a:custGeom>
              <a:avLst/>
              <a:gdLst/>
              <a:ahLst/>
              <a:cxnLst/>
              <a:rect l="l" t="t" r="r" b="b"/>
              <a:pathLst>
                <a:path w="246" h="230" extrusionOk="0">
                  <a:moveTo>
                    <a:pt x="144" y="1"/>
                  </a:moveTo>
                  <a:cubicBezTo>
                    <a:pt x="101" y="1"/>
                    <a:pt x="58" y="26"/>
                    <a:pt x="27" y="67"/>
                  </a:cubicBezTo>
                  <a:cubicBezTo>
                    <a:pt x="0" y="122"/>
                    <a:pt x="14" y="191"/>
                    <a:pt x="69" y="217"/>
                  </a:cubicBezTo>
                  <a:cubicBezTo>
                    <a:pt x="81" y="225"/>
                    <a:pt x="96" y="229"/>
                    <a:pt x="113" y="229"/>
                  </a:cubicBezTo>
                  <a:cubicBezTo>
                    <a:pt x="148" y="229"/>
                    <a:pt x="189" y="208"/>
                    <a:pt x="216" y="161"/>
                  </a:cubicBezTo>
                  <a:cubicBezTo>
                    <a:pt x="245" y="109"/>
                    <a:pt x="232" y="40"/>
                    <a:pt x="190" y="11"/>
                  </a:cubicBezTo>
                  <a:cubicBezTo>
                    <a:pt x="175" y="4"/>
                    <a:pt x="160"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3"/>
            <p:cNvSpPr/>
            <p:nvPr/>
          </p:nvSpPr>
          <p:spPr>
            <a:xfrm>
              <a:off x="6094025" y="2797575"/>
              <a:ext cx="2725" cy="2650"/>
            </a:xfrm>
            <a:custGeom>
              <a:avLst/>
              <a:gdLst/>
              <a:ahLst/>
              <a:cxnLst/>
              <a:rect l="l" t="t" r="r" b="b"/>
              <a:pathLst>
                <a:path w="109" h="106" extrusionOk="0">
                  <a:moveTo>
                    <a:pt x="60" y="0"/>
                  </a:moveTo>
                  <a:cubicBezTo>
                    <a:pt x="40" y="0"/>
                    <a:pt x="24" y="13"/>
                    <a:pt x="14" y="32"/>
                  </a:cubicBezTo>
                  <a:cubicBezTo>
                    <a:pt x="1" y="61"/>
                    <a:pt x="14" y="87"/>
                    <a:pt x="27" y="100"/>
                  </a:cubicBezTo>
                  <a:cubicBezTo>
                    <a:pt x="34" y="104"/>
                    <a:pt x="41" y="105"/>
                    <a:pt x="48" y="105"/>
                  </a:cubicBezTo>
                  <a:cubicBezTo>
                    <a:pt x="68" y="105"/>
                    <a:pt x="86" y="93"/>
                    <a:pt x="96" y="74"/>
                  </a:cubicBezTo>
                  <a:cubicBezTo>
                    <a:pt x="109" y="61"/>
                    <a:pt x="109" y="19"/>
                    <a:pt x="83" y="6"/>
                  </a:cubicBezTo>
                  <a:cubicBezTo>
                    <a:pt x="75" y="2"/>
                    <a:pt x="67" y="0"/>
                    <a:pt x="6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3"/>
            <p:cNvSpPr/>
            <p:nvPr/>
          </p:nvSpPr>
          <p:spPr>
            <a:xfrm>
              <a:off x="6085150" y="2791775"/>
              <a:ext cx="6150" cy="5775"/>
            </a:xfrm>
            <a:custGeom>
              <a:avLst/>
              <a:gdLst/>
              <a:ahLst/>
              <a:cxnLst/>
              <a:rect l="l" t="t" r="r" b="b"/>
              <a:pathLst>
                <a:path w="246" h="231" extrusionOk="0">
                  <a:moveTo>
                    <a:pt x="130" y="0"/>
                  </a:moveTo>
                  <a:cubicBezTo>
                    <a:pt x="95" y="0"/>
                    <a:pt x="56" y="24"/>
                    <a:pt x="30" y="61"/>
                  </a:cubicBezTo>
                  <a:cubicBezTo>
                    <a:pt x="0" y="117"/>
                    <a:pt x="13" y="182"/>
                    <a:pt x="56" y="211"/>
                  </a:cubicBezTo>
                  <a:cubicBezTo>
                    <a:pt x="74" y="224"/>
                    <a:pt x="93" y="230"/>
                    <a:pt x="112" y="230"/>
                  </a:cubicBezTo>
                  <a:cubicBezTo>
                    <a:pt x="150" y="230"/>
                    <a:pt x="186" y="206"/>
                    <a:pt x="206" y="169"/>
                  </a:cubicBezTo>
                  <a:cubicBezTo>
                    <a:pt x="245" y="117"/>
                    <a:pt x="232" y="48"/>
                    <a:pt x="176" y="19"/>
                  </a:cubicBezTo>
                  <a:cubicBezTo>
                    <a:pt x="164" y="6"/>
                    <a:pt x="147" y="0"/>
                    <a:pt x="13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3"/>
            <p:cNvSpPr/>
            <p:nvPr/>
          </p:nvSpPr>
          <p:spPr>
            <a:xfrm>
              <a:off x="6086850" y="2793400"/>
              <a:ext cx="2725" cy="2500"/>
            </a:xfrm>
            <a:custGeom>
              <a:avLst/>
              <a:gdLst/>
              <a:ahLst/>
              <a:cxnLst/>
              <a:rect l="l" t="t" r="r" b="b"/>
              <a:pathLst>
                <a:path w="109" h="100" extrusionOk="0">
                  <a:moveTo>
                    <a:pt x="50" y="1"/>
                  </a:moveTo>
                  <a:cubicBezTo>
                    <a:pt x="35" y="1"/>
                    <a:pt x="21" y="7"/>
                    <a:pt x="14" y="22"/>
                  </a:cubicBezTo>
                  <a:cubicBezTo>
                    <a:pt x="1" y="52"/>
                    <a:pt x="1" y="78"/>
                    <a:pt x="27" y="91"/>
                  </a:cubicBezTo>
                  <a:cubicBezTo>
                    <a:pt x="34" y="96"/>
                    <a:pt x="44" y="100"/>
                    <a:pt x="55" y="100"/>
                  </a:cubicBezTo>
                  <a:cubicBezTo>
                    <a:pt x="71" y="100"/>
                    <a:pt x="88" y="93"/>
                    <a:pt x="95" y="78"/>
                  </a:cubicBezTo>
                  <a:cubicBezTo>
                    <a:pt x="108" y="52"/>
                    <a:pt x="95" y="22"/>
                    <a:pt x="82" y="9"/>
                  </a:cubicBezTo>
                  <a:cubicBezTo>
                    <a:pt x="72" y="4"/>
                    <a:pt x="60"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3"/>
            <p:cNvSpPr/>
            <p:nvPr/>
          </p:nvSpPr>
          <p:spPr>
            <a:xfrm>
              <a:off x="6065075" y="2778700"/>
              <a:ext cx="10225" cy="9475"/>
            </a:xfrm>
            <a:custGeom>
              <a:avLst/>
              <a:gdLst/>
              <a:ahLst/>
              <a:cxnLst/>
              <a:rect l="l" t="t" r="r" b="b"/>
              <a:pathLst>
                <a:path w="409" h="379" extrusionOk="0">
                  <a:moveTo>
                    <a:pt x="124" y="0"/>
                  </a:moveTo>
                  <a:lnTo>
                    <a:pt x="0" y="202"/>
                  </a:lnTo>
                  <a:cubicBezTo>
                    <a:pt x="49" y="237"/>
                    <a:pt x="74" y="240"/>
                    <a:pt x="94" y="240"/>
                  </a:cubicBezTo>
                  <a:cubicBezTo>
                    <a:pt x="99" y="240"/>
                    <a:pt x="103" y="240"/>
                    <a:pt x="108" y="240"/>
                  </a:cubicBezTo>
                  <a:cubicBezTo>
                    <a:pt x="123" y="240"/>
                    <a:pt x="139" y="242"/>
                    <a:pt x="163" y="258"/>
                  </a:cubicBezTo>
                  <a:cubicBezTo>
                    <a:pt x="232" y="313"/>
                    <a:pt x="219" y="340"/>
                    <a:pt x="287" y="379"/>
                  </a:cubicBezTo>
                  <a:lnTo>
                    <a:pt x="408" y="189"/>
                  </a:lnTo>
                  <a:cubicBezTo>
                    <a:pt x="314" y="121"/>
                    <a:pt x="314" y="163"/>
                    <a:pt x="261" y="121"/>
                  </a:cubicBezTo>
                  <a:cubicBezTo>
                    <a:pt x="193" y="82"/>
                    <a:pt x="206" y="52"/>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3"/>
            <p:cNvSpPr/>
            <p:nvPr/>
          </p:nvSpPr>
          <p:spPr>
            <a:xfrm>
              <a:off x="6072250" y="2783425"/>
              <a:ext cx="10225" cy="9250"/>
            </a:xfrm>
            <a:custGeom>
              <a:avLst/>
              <a:gdLst/>
              <a:ahLst/>
              <a:cxnLst/>
              <a:rect l="l" t="t" r="r" b="b"/>
              <a:pathLst>
                <a:path w="409" h="370" extrusionOk="0">
                  <a:moveTo>
                    <a:pt x="121" y="0"/>
                  </a:moveTo>
                  <a:lnTo>
                    <a:pt x="0" y="190"/>
                  </a:lnTo>
                  <a:cubicBezTo>
                    <a:pt x="95" y="258"/>
                    <a:pt x="95" y="206"/>
                    <a:pt x="164" y="258"/>
                  </a:cubicBezTo>
                  <a:cubicBezTo>
                    <a:pt x="232" y="301"/>
                    <a:pt x="219" y="327"/>
                    <a:pt x="284" y="369"/>
                  </a:cubicBezTo>
                  <a:lnTo>
                    <a:pt x="409" y="177"/>
                  </a:lnTo>
                  <a:cubicBezTo>
                    <a:pt x="314" y="108"/>
                    <a:pt x="314" y="151"/>
                    <a:pt x="245" y="108"/>
                  </a:cubicBezTo>
                  <a:cubicBezTo>
                    <a:pt x="177" y="69"/>
                    <a:pt x="203"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3"/>
            <p:cNvSpPr/>
            <p:nvPr/>
          </p:nvSpPr>
          <p:spPr>
            <a:xfrm>
              <a:off x="6078050" y="2787350"/>
              <a:ext cx="6150" cy="5775"/>
            </a:xfrm>
            <a:custGeom>
              <a:avLst/>
              <a:gdLst/>
              <a:ahLst/>
              <a:cxnLst/>
              <a:rect l="l" t="t" r="r" b="b"/>
              <a:pathLst>
                <a:path w="246" h="231" extrusionOk="0">
                  <a:moveTo>
                    <a:pt x="129" y="1"/>
                  </a:moveTo>
                  <a:cubicBezTo>
                    <a:pt x="93" y="1"/>
                    <a:pt x="55" y="25"/>
                    <a:pt x="26" y="62"/>
                  </a:cubicBezTo>
                  <a:cubicBezTo>
                    <a:pt x="0" y="114"/>
                    <a:pt x="13" y="183"/>
                    <a:pt x="52" y="212"/>
                  </a:cubicBezTo>
                  <a:cubicBezTo>
                    <a:pt x="71" y="225"/>
                    <a:pt x="91" y="231"/>
                    <a:pt x="110" y="231"/>
                  </a:cubicBezTo>
                  <a:cubicBezTo>
                    <a:pt x="149" y="231"/>
                    <a:pt x="185" y="207"/>
                    <a:pt x="203" y="170"/>
                  </a:cubicBezTo>
                  <a:cubicBezTo>
                    <a:pt x="245" y="114"/>
                    <a:pt x="232" y="49"/>
                    <a:pt x="177" y="20"/>
                  </a:cubicBezTo>
                  <a:cubicBezTo>
                    <a:pt x="163" y="7"/>
                    <a:pt x="146" y="1"/>
                    <a:pt x="12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3"/>
            <p:cNvSpPr/>
            <p:nvPr/>
          </p:nvSpPr>
          <p:spPr>
            <a:xfrm>
              <a:off x="6079750" y="2789000"/>
              <a:ext cx="2725" cy="2500"/>
            </a:xfrm>
            <a:custGeom>
              <a:avLst/>
              <a:gdLst/>
              <a:ahLst/>
              <a:cxnLst/>
              <a:rect l="l" t="t" r="r" b="b"/>
              <a:pathLst>
                <a:path w="109" h="100" extrusionOk="0">
                  <a:moveTo>
                    <a:pt x="48" y="1"/>
                  </a:moveTo>
                  <a:cubicBezTo>
                    <a:pt x="34" y="1"/>
                    <a:pt x="21" y="7"/>
                    <a:pt x="14" y="22"/>
                  </a:cubicBezTo>
                  <a:cubicBezTo>
                    <a:pt x="1" y="48"/>
                    <a:pt x="1" y="78"/>
                    <a:pt x="27" y="91"/>
                  </a:cubicBezTo>
                  <a:cubicBezTo>
                    <a:pt x="32" y="96"/>
                    <a:pt x="43" y="99"/>
                    <a:pt x="54" y="99"/>
                  </a:cubicBezTo>
                  <a:cubicBezTo>
                    <a:pt x="70" y="99"/>
                    <a:pt x="88" y="93"/>
                    <a:pt x="95" y="78"/>
                  </a:cubicBezTo>
                  <a:cubicBezTo>
                    <a:pt x="109" y="48"/>
                    <a:pt x="95" y="22"/>
                    <a:pt x="82" y="9"/>
                  </a:cubicBezTo>
                  <a:cubicBezTo>
                    <a:pt x="70" y="4"/>
                    <a:pt x="59"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3"/>
            <p:cNvSpPr/>
            <p:nvPr/>
          </p:nvSpPr>
          <p:spPr>
            <a:xfrm>
              <a:off x="6070875" y="2782950"/>
              <a:ext cx="6125" cy="5750"/>
            </a:xfrm>
            <a:custGeom>
              <a:avLst/>
              <a:gdLst/>
              <a:ahLst/>
              <a:cxnLst/>
              <a:rect l="l" t="t" r="r" b="b"/>
              <a:pathLst>
                <a:path w="245" h="230" extrusionOk="0">
                  <a:moveTo>
                    <a:pt x="130" y="1"/>
                  </a:moveTo>
                  <a:cubicBezTo>
                    <a:pt x="95" y="1"/>
                    <a:pt x="56" y="25"/>
                    <a:pt x="29" y="62"/>
                  </a:cubicBezTo>
                  <a:cubicBezTo>
                    <a:pt x="0" y="114"/>
                    <a:pt x="13" y="183"/>
                    <a:pt x="55" y="209"/>
                  </a:cubicBezTo>
                  <a:cubicBezTo>
                    <a:pt x="75" y="223"/>
                    <a:pt x="95" y="230"/>
                    <a:pt x="114" y="230"/>
                  </a:cubicBezTo>
                  <a:cubicBezTo>
                    <a:pt x="152" y="230"/>
                    <a:pt x="186" y="206"/>
                    <a:pt x="206" y="170"/>
                  </a:cubicBezTo>
                  <a:cubicBezTo>
                    <a:pt x="245" y="114"/>
                    <a:pt x="232" y="46"/>
                    <a:pt x="176" y="19"/>
                  </a:cubicBezTo>
                  <a:cubicBezTo>
                    <a:pt x="163" y="6"/>
                    <a:pt x="147"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3"/>
            <p:cNvSpPr/>
            <p:nvPr/>
          </p:nvSpPr>
          <p:spPr>
            <a:xfrm>
              <a:off x="6072575" y="2784600"/>
              <a:ext cx="2725" cy="2400"/>
            </a:xfrm>
            <a:custGeom>
              <a:avLst/>
              <a:gdLst/>
              <a:ahLst/>
              <a:cxnLst/>
              <a:rect l="l" t="t" r="r" b="b"/>
              <a:pathLst>
                <a:path w="109" h="96" extrusionOk="0">
                  <a:moveTo>
                    <a:pt x="49" y="0"/>
                  </a:moveTo>
                  <a:cubicBezTo>
                    <a:pt x="35" y="0"/>
                    <a:pt x="21" y="7"/>
                    <a:pt x="14" y="22"/>
                  </a:cubicBezTo>
                  <a:cubicBezTo>
                    <a:pt x="1" y="48"/>
                    <a:pt x="1" y="77"/>
                    <a:pt x="27" y="90"/>
                  </a:cubicBezTo>
                  <a:cubicBezTo>
                    <a:pt x="31" y="94"/>
                    <a:pt x="38" y="96"/>
                    <a:pt x="46" y="96"/>
                  </a:cubicBezTo>
                  <a:cubicBezTo>
                    <a:pt x="64" y="96"/>
                    <a:pt x="86" y="87"/>
                    <a:pt x="95" y="77"/>
                  </a:cubicBezTo>
                  <a:cubicBezTo>
                    <a:pt x="108" y="48"/>
                    <a:pt x="95" y="22"/>
                    <a:pt x="82" y="9"/>
                  </a:cubicBezTo>
                  <a:cubicBezTo>
                    <a:pt x="71" y="3"/>
                    <a:pt x="60"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3"/>
            <p:cNvSpPr/>
            <p:nvPr/>
          </p:nvSpPr>
          <p:spPr>
            <a:xfrm>
              <a:off x="6050125" y="2779675"/>
              <a:ext cx="9900" cy="8500"/>
            </a:xfrm>
            <a:custGeom>
              <a:avLst/>
              <a:gdLst/>
              <a:ahLst/>
              <a:cxnLst/>
              <a:rect l="l" t="t" r="r" b="b"/>
              <a:pathLst>
                <a:path w="396" h="340" extrusionOk="0">
                  <a:moveTo>
                    <a:pt x="314" y="0"/>
                  </a:moveTo>
                  <a:cubicBezTo>
                    <a:pt x="207" y="43"/>
                    <a:pt x="246" y="69"/>
                    <a:pt x="164" y="95"/>
                  </a:cubicBezTo>
                  <a:cubicBezTo>
                    <a:pt x="144" y="103"/>
                    <a:pt x="129" y="106"/>
                    <a:pt x="116" y="106"/>
                  </a:cubicBezTo>
                  <a:cubicBezTo>
                    <a:pt x="96" y="106"/>
                    <a:pt x="80" y="100"/>
                    <a:pt x="57" y="100"/>
                  </a:cubicBezTo>
                  <a:cubicBezTo>
                    <a:pt x="42" y="100"/>
                    <a:pt x="24" y="103"/>
                    <a:pt x="1" y="111"/>
                  </a:cubicBezTo>
                  <a:lnTo>
                    <a:pt x="83" y="340"/>
                  </a:lnTo>
                  <a:cubicBezTo>
                    <a:pt x="190" y="301"/>
                    <a:pt x="151" y="274"/>
                    <a:pt x="233" y="245"/>
                  </a:cubicBezTo>
                  <a:cubicBezTo>
                    <a:pt x="267" y="232"/>
                    <a:pt x="287" y="232"/>
                    <a:pt x="309" y="232"/>
                  </a:cubicBezTo>
                  <a:cubicBezTo>
                    <a:pt x="331" y="232"/>
                    <a:pt x="355" y="232"/>
                    <a:pt x="396" y="21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3"/>
            <p:cNvSpPr/>
            <p:nvPr/>
          </p:nvSpPr>
          <p:spPr>
            <a:xfrm>
              <a:off x="6057975" y="2777300"/>
              <a:ext cx="10225" cy="7850"/>
            </a:xfrm>
            <a:custGeom>
              <a:avLst/>
              <a:gdLst/>
              <a:ahLst/>
              <a:cxnLst/>
              <a:rect l="l" t="t" r="r" b="b"/>
              <a:pathLst>
                <a:path w="409" h="314" extrusionOk="0">
                  <a:moveTo>
                    <a:pt x="301" y="1"/>
                  </a:moveTo>
                  <a:cubicBezTo>
                    <a:pt x="271" y="14"/>
                    <a:pt x="258" y="27"/>
                    <a:pt x="232" y="43"/>
                  </a:cubicBezTo>
                  <a:cubicBezTo>
                    <a:pt x="232" y="43"/>
                    <a:pt x="219" y="56"/>
                    <a:pt x="203" y="56"/>
                  </a:cubicBezTo>
                  <a:cubicBezTo>
                    <a:pt x="190" y="69"/>
                    <a:pt x="190" y="69"/>
                    <a:pt x="177" y="69"/>
                  </a:cubicBezTo>
                  <a:cubicBezTo>
                    <a:pt x="136" y="82"/>
                    <a:pt x="112" y="82"/>
                    <a:pt x="88" y="82"/>
                  </a:cubicBezTo>
                  <a:cubicBezTo>
                    <a:pt x="65" y="82"/>
                    <a:pt x="41" y="82"/>
                    <a:pt x="0" y="95"/>
                  </a:cubicBezTo>
                  <a:lnTo>
                    <a:pt x="82" y="314"/>
                  </a:lnTo>
                  <a:cubicBezTo>
                    <a:pt x="190" y="272"/>
                    <a:pt x="150" y="258"/>
                    <a:pt x="232" y="232"/>
                  </a:cubicBezTo>
                  <a:cubicBezTo>
                    <a:pt x="245" y="219"/>
                    <a:pt x="245" y="219"/>
                    <a:pt x="258" y="219"/>
                  </a:cubicBezTo>
                  <a:lnTo>
                    <a:pt x="271" y="232"/>
                  </a:lnTo>
                  <a:lnTo>
                    <a:pt x="271" y="245"/>
                  </a:lnTo>
                  <a:lnTo>
                    <a:pt x="284" y="258"/>
                  </a:lnTo>
                  <a:lnTo>
                    <a:pt x="408" y="56"/>
                  </a:lnTo>
                  <a:cubicBezTo>
                    <a:pt x="408" y="56"/>
                    <a:pt x="395" y="56"/>
                    <a:pt x="382" y="43"/>
                  </a:cubicBezTo>
                  <a:cubicBezTo>
                    <a:pt x="366" y="43"/>
                    <a:pt x="353" y="27"/>
                    <a:pt x="353" y="27"/>
                  </a:cubicBezTo>
                  <a:cubicBezTo>
                    <a:pt x="327" y="14"/>
                    <a:pt x="314" y="1"/>
                    <a:pt x="30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3"/>
            <p:cNvSpPr/>
            <p:nvPr/>
          </p:nvSpPr>
          <p:spPr>
            <a:xfrm>
              <a:off x="6064425" y="2778050"/>
              <a:ext cx="5475" cy="6075"/>
            </a:xfrm>
            <a:custGeom>
              <a:avLst/>
              <a:gdLst/>
              <a:ahLst/>
              <a:cxnLst/>
              <a:rect l="l" t="t" r="r" b="b"/>
              <a:pathLst>
                <a:path w="219" h="243" extrusionOk="0">
                  <a:moveTo>
                    <a:pt x="57" y="1"/>
                  </a:moveTo>
                  <a:cubicBezTo>
                    <a:pt x="45" y="1"/>
                    <a:pt x="34" y="5"/>
                    <a:pt x="26" y="13"/>
                  </a:cubicBezTo>
                  <a:cubicBezTo>
                    <a:pt x="0" y="39"/>
                    <a:pt x="0" y="65"/>
                    <a:pt x="0" y="95"/>
                  </a:cubicBezTo>
                  <a:cubicBezTo>
                    <a:pt x="0" y="121"/>
                    <a:pt x="13" y="147"/>
                    <a:pt x="13" y="176"/>
                  </a:cubicBezTo>
                  <a:lnTo>
                    <a:pt x="13" y="202"/>
                  </a:lnTo>
                  <a:lnTo>
                    <a:pt x="13" y="215"/>
                  </a:lnTo>
                  <a:lnTo>
                    <a:pt x="26" y="228"/>
                  </a:lnTo>
                  <a:cubicBezTo>
                    <a:pt x="45" y="238"/>
                    <a:pt x="65" y="243"/>
                    <a:pt x="84" y="243"/>
                  </a:cubicBezTo>
                  <a:cubicBezTo>
                    <a:pt x="123" y="243"/>
                    <a:pt x="159" y="224"/>
                    <a:pt x="176" y="189"/>
                  </a:cubicBezTo>
                  <a:cubicBezTo>
                    <a:pt x="219" y="134"/>
                    <a:pt x="206" y="65"/>
                    <a:pt x="150" y="26"/>
                  </a:cubicBezTo>
                  <a:lnTo>
                    <a:pt x="137" y="26"/>
                  </a:lnTo>
                  <a:cubicBezTo>
                    <a:pt x="124" y="13"/>
                    <a:pt x="108" y="13"/>
                    <a:pt x="95" y="13"/>
                  </a:cubicBezTo>
                  <a:cubicBezTo>
                    <a:pt x="82" y="5"/>
                    <a:pt x="69" y="1"/>
                    <a:pt x="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3"/>
            <p:cNvSpPr/>
            <p:nvPr/>
          </p:nvSpPr>
          <p:spPr>
            <a:xfrm>
              <a:off x="6065475" y="2780125"/>
              <a:ext cx="2725" cy="2475"/>
            </a:xfrm>
            <a:custGeom>
              <a:avLst/>
              <a:gdLst/>
              <a:ahLst/>
              <a:cxnLst/>
              <a:rect l="l" t="t" r="r" b="b"/>
              <a:pathLst>
                <a:path w="109" h="99" extrusionOk="0">
                  <a:moveTo>
                    <a:pt x="47" y="1"/>
                  </a:moveTo>
                  <a:cubicBezTo>
                    <a:pt x="33" y="1"/>
                    <a:pt x="21" y="8"/>
                    <a:pt x="14" y="25"/>
                  </a:cubicBezTo>
                  <a:cubicBezTo>
                    <a:pt x="1" y="51"/>
                    <a:pt x="1" y="77"/>
                    <a:pt x="27" y="93"/>
                  </a:cubicBezTo>
                  <a:cubicBezTo>
                    <a:pt x="30" y="97"/>
                    <a:pt x="37" y="99"/>
                    <a:pt x="44" y="99"/>
                  </a:cubicBezTo>
                  <a:cubicBezTo>
                    <a:pt x="62" y="99"/>
                    <a:pt x="86" y="89"/>
                    <a:pt x="95" y="77"/>
                  </a:cubicBezTo>
                  <a:cubicBezTo>
                    <a:pt x="108" y="51"/>
                    <a:pt x="95" y="25"/>
                    <a:pt x="82" y="12"/>
                  </a:cubicBezTo>
                  <a:cubicBezTo>
                    <a:pt x="70" y="5"/>
                    <a:pt x="58" y="1"/>
                    <a:pt x="4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3"/>
            <p:cNvSpPr/>
            <p:nvPr/>
          </p:nvSpPr>
          <p:spPr>
            <a:xfrm>
              <a:off x="6055925" y="2779450"/>
              <a:ext cx="6150" cy="5925"/>
            </a:xfrm>
            <a:custGeom>
              <a:avLst/>
              <a:gdLst/>
              <a:ahLst/>
              <a:cxnLst/>
              <a:rect l="l" t="t" r="r" b="b"/>
              <a:pathLst>
                <a:path w="246" h="237" extrusionOk="0">
                  <a:moveTo>
                    <a:pt x="119" y="1"/>
                  </a:moveTo>
                  <a:cubicBezTo>
                    <a:pt x="107" y="1"/>
                    <a:pt x="94" y="4"/>
                    <a:pt x="82" y="9"/>
                  </a:cubicBezTo>
                  <a:cubicBezTo>
                    <a:pt x="27" y="22"/>
                    <a:pt x="1" y="91"/>
                    <a:pt x="27" y="159"/>
                  </a:cubicBezTo>
                  <a:cubicBezTo>
                    <a:pt x="37" y="203"/>
                    <a:pt x="81" y="236"/>
                    <a:pt x="126" y="236"/>
                  </a:cubicBezTo>
                  <a:cubicBezTo>
                    <a:pt x="139" y="236"/>
                    <a:pt x="152" y="234"/>
                    <a:pt x="164" y="228"/>
                  </a:cubicBezTo>
                  <a:cubicBezTo>
                    <a:pt x="219" y="215"/>
                    <a:pt x="245" y="146"/>
                    <a:pt x="219" y="78"/>
                  </a:cubicBezTo>
                  <a:cubicBezTo>
                    <a:pt x="207" y="34"/>
                    <a:pt x="164" y="1"/>
                    <a:pt x="11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3"/>
            <p:cNvSpPr/>
            <p:nvPr/>
          </p:nvSpPr>
          <p:spPr>
            <a:xfrm>
              <a:off x="6057650" y="2781250"/>
              <a:ext cx="2700" cy="2525"/>
            </a:xfrm>
            <a:custGeom>
              <a:avLst/>
              <a:gdLst/>
              <a:ahLst/>
              <a:cxnLst/>
              <a:rect l="l" t="t" r="r" b="b"/>
              <a:pathLst>
                <a:path w="108" h="101" extrusionOk="0">
                  <a:moveTo>
                    <a:pt x="62" y="1"/>
                  </a:moveTo>
                  <a:cubicBezTo>
                    <a:pt x="55" y="1"/>
                    <a:pt x="47" y="2"/>
                    <a:pt x="39" y="6"/>
                  </a:cubicBezTo>
                  <a:cubicBezTo>
                    <a:pt x="13" y="6"/>
                    <a:pt x="0" y="32"/>
                    <a:pt x="13" y="61"/>
                  </a:cubicBezTo>
                  <a:cubicBezTo>
                    <a:pt x="26" y="87"/>
                    <a:pt x="52" y="100"/>
                    <a:pt x="69" y="100"/>
                  </a:cubicBezTo>
                  <a:cubicBezTo>
                    <a:pt x="95" y="87"/>
                    <a:pt x="108" y="61"/>
                    <a:pt x="95" y="32"/>
                  </a:cubicBezTo>
                  <a:cubicBezTo>
                    <a:pt x="95" y="13"/>
                    <a:pt x="81"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3"/>
            <p:cNvSpPr/>
            <p:nvPr/>
          </p:nvSpPr>
          <p:spPr>
            <a:xfrm>
              <a:off x="6034475" y="2785475"/>
              <a:ext cx="9900" cy="8500"/>
            </a:xfrm>
            <a:custGeom>
              <a:avLst/>
              <a:gdLst/>
              <a:ahLst/>
              <a:cxnLst/>
              <a:rect l="l" t="t" r="r" b="b"/>
              <a:pathLst>
                <a:path w="396" h="340" extrusionOk="0">
                  <a:moveTo>
                    <a:pt x="314" y="0"/>
                  </a:moveTo>
                  <a:cubicBezTo>
                    <a:pt x="206" y="42"/>
                    <a:pt x="245" y="69"/>
                    <a:pt x="163" y="95"/>
                  </a:cubicBezTo>
                  <a:cubicBezTo>
                    <a:pt x="145" y="103"/>
                    <a:pt x="130" y="106"/>
                    <a:pt x="117" y="106"/>
                  </a:cubicBezTo>
                  <a:cubicBezTo>
                    <a:pt x="96" y="106"/>
                    <a:pt x="78" y="99"/>
                    <a:pt x="53" y="99"/>
                  </a:cubicBezTo>
                  <a:cubicBezTo>
                    <a:pt x="38" y="99"/>
                    <a:pt x="21" y="101"/>
                    <a:pt x="0" y="108"/>
                  </a:cubicBezTo>
                  <a:lnTo>
                    <a:pt x="69" y="339"/>
                  </a:lnTo>
                  <a:cubicBezTo>
                    <a:pt x="180" y="300"/>
                    <a:pt x="150" y="271"/>
                    <a:pt x="219" y="245"/>
                  </a:cubicBezTo>
                  <a:cubicBezTo>
                    <a:pt x="260" y="232"/>
                    <a:pt x="283" y="232"/>
                    <a:pt x="307" y="232"/>
                  </a:cubicBezTo>
                  <a:cubicBezTo>
                    <a:pt x="331" y="232"/>
                    <a:pt x="354" y="232"/>
                    <a:pt x="395" y="21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3"/>
            <p:cNvSpPr/>
            <p:nvPr/>
          </p:nvSpPr>
          <p:spPr>
            <a:xfrm>
              <a:off x="6042300" y="2782450"/>
              <a:ext cx="9900" cy="8500"/>
            </a:xfrm>
            <a:custGeom>
              <a:avLst/>
              <a:gdLst/>
              <a:ahLst/>
              <a:cxnLst/>
              <a:rect l="l" t="t" r="r" b="b"/>
              <a:pathLst>
                <a:path w="396" h="340" extrusionOk="0">
                  <a:moveTo>
                    <a:pt x="314" y="0"/>
                  </a:moveTo>
                  <a:cubicBezTo>
                    <a:pt x="206" y="39"/>
                    <a:pt x="245" y="66"/>
                    <a:pt x="164" y="95"/>
                  </a:cubicBezTo>
                  <a:cubicBezTo>
                    <a:pt x="130" y="108"/>
                    <a:pt x="109" y="108"/>
                    <a:pt x="87" y="108"/>
                  </a:cubicBezTo>
                  <a:cubicBezTo>
                    <a:pt x="65" y="108"/>
                    <a:pt x="41" y="108"/>
                    <a:pt x="1" y="121"/>
                  </a:cubicBezTo>
                  <a:lnTo>
                    <a:pt x="82" y="340"/>
                  </a:lnTo>
                  <a:cubicBezTo>
                    <a:pt x="193" y="297"/>
                    <a:pt x="151" y="284"/>
                    <a:pt x="219" y="258"/>
                  </a:cubicBezTo>
                  <a:cubicBezTo>
                    <a:pt x="260" y="243"/>
                    <a:pt x="284" y="243"/>
                    <a:pt x="307" y="243"/>
                  </a:cubicBezTo>
                  <a:cubicBezTo>
                    <a:pt x="331" y="243"/>
                    <a:pt x="355" y="243"/>
                    <a:pt x="396" y="22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3"/>
            <p:cNvSpPr/>
            <p:nvPr/>
          </p:nvSpPr>
          <p:spPr>
            <a:xfrm>
              <a:off x="6048100" y="2782325"/>
              <a:ext cx="6150" cy="5975"/>
            </a:xfrm>
            <a:custGeom>
              <a:avLst/>
              <a:gdLst/>
              <a:ahLst/>
              <a:cxnLst/>
              <a:rect l="l" t="t" r="r" b="b"/>
              <a:pathLst>
                <a:path w="246" h="239" extrusionOk="0">
                  <a:moveTo>
                    <a:pt x="113" y="1"/>
                  </a:moveTo>
                  <a:cubicBezTo>
                    <a:pt x="102" y="1"/>
                    <a:pt x="92" y="2"/>
                    <a:pt x="82" y="5"/>
                  </a:cubicBezTo>
                  <a:cubicBezTo>
                    <a:pt x="26" y="31"/>
                    <a:pt x="0" y="100"/>
                    <a:pt x="26" y="152"/>
                  </a:cubicBezTo>
                  <a:cubicBezTo>
                    <a:pt x="40" y="208"/>
                    <a:pt x="86" y="238"/>
                    <a:pt x="133" y="238"/>
                  </a:cubicBezTo>
                  <a:cubicBezTo>
                    <a:pt x="143" y="238"/>
                    <a:pt x="154" y="237"/>
                    <a:pt x="164" y="234"/>
                  </a:cubicBezTo>
                  <a:cubicBezTo>
                    <a:pt x="219" y="208"/>
                    <a:pt x="245" y="139"/>
                    <a:pt x="219" y="87"/>
                  </a:cubicBezTo>
                  <a:cubicBezTo>
                    <a:pt x="208" y="31"/>
                    <a:pt x="160" y="1"/>
                    <a:pt x="11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3"/>
            <p:cNvSpPr/>
            <p:nvPr/>
          </p:nvSpPr>
          <p:spPr>
            <a:xfrm>
              <a:off x="6049800" y="2784000"/>
              <a:ext cx="2725" cy="2675"/>
            </a:xfrm>
            <a:custGeom>
              <a:avLst/>
              <a:gdLst/>
              <a:ahLst/>
              <a:cxnLst/>
              <a:rect l="l" t="t" r="r" b="b"/>
              <a:pathLst>
                <a:path w="109" h="107" extrusionOk="0">
                  <a:moveTo>
                    <a:pt x="49" y="0"/>
                  </a:moveTo>
                  <a:cubicBezTo>
                    <a:pt x="46" y="0"/>
                    <a:pt x="43" y="1"/>
                    <a:pt x="40" y="4"/>
                  </a:cubicBezTo>
                  <a:cubicBezTo>
                    <a:pt x="14" y="20"/>
                    <a:pt x="1" y="46"/>
                    <a:pt x="14" y="72"/>
                  </a:cubicBezTo>
                  <a:cubicBezTo>
                    <a:pt x="14" y="94"/>
                    <a:pt x="28" y="106"/>
                    <a:pt x="47" y="106"/>
                  </a:cubicBezTo>
                  <a:cubicBezTo>
                    <a:pt x="54" y="106"/>
                    <a:pt x="62" y="105"/>
                    <a:pt x="69" y="101"/>
                  </a:cubicBezTo>
                  <a:cubicBezTo>
                    <a:pt x="96" y="85"/>
                    <a:pt x="109" y="59"/>
                    <a:pt x="96" y="33"/>
                  </a:cubicBezTo>
                  <a:cubicBezTo>
                    <a:pt x="85" y="22"/>
                    <a:pt x="65"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3"/>
            <p:cNvSpPr/>
            <p:nvPr/>
          </p:nvSpPr>
          <p:spPr>
            <a:xfrm>
              <a:off x="6040250" y="2785375"/>
              <a:ext cx="6150" cy="5775"/>
            </a:xfrm>
            <a:custGeom>
              <a:avLst/>
              <a:gdLst/>
              <a:ahLst/>
              <a:cxnLst/>
              <a:rect l="l" t="t" r="r" b="b"/>
              <a:pathLst>
                <a:path w="246" h="231" extrusionOk="0">
                  <a:moveTo>
                    <a:pt x="111" y="1"/>
                  </a:moveTo>
                  <a:cubicBezTo>
                    <a:pt x="101" y="1"/>
                    <a:pt x="92" y="2"/>
                    <a:pt x="83" y="4"/>
                  </a:cubicBezTo>
                  <a:cubicBezTo>
                    <a:pt x="30" y="17"/>
                    <a:pt x="1" y="86"/>
                    <a:pt x="14" y="154"/>
                  </a:cubicBezTo>
                  <a:cubicBezTo>
                    <a:pt x="37" y="198"/>
                    <a:pt x="84" y="231"/>
                    <a:pt x="128" y="231"/>
                  </a:cubicBezTo>
                  <a:cubicBezTo>
                    <a:pt x="141" y="231"/>
                    <a:pt x="153" y="228"/>
                    <a:pt x="164" y="223"/>
                  </a:cubicBezTo>
                  <a:cubicBezTo>
                    <a:pt x="220" y="210"/>
                    <a:pt x="246" y="141"/>
                    <a:pt x="220" y="73"/>
                  </a:cubicBezTo>
                  <a:cubicBezTo>
                    <a:pt x="198" y="27"/>
                    <a:pt x="156" y="1"/>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3"/>
            <p:cNvSpPr/>
            <p:nvPr/>
          </p:nvSpPr>
          <p:spPr>
            <a:xfrm>
              <a:off x="6041975" y="2787050"/>
              <a:ext cx="2725" cy="2525"/>
            </a:xfrm>
            <a:custGeom>
              <a:avLst/>
              <a:gdLst/>
              <a:ahLst/>
              <a:cxnLst/>
              <a:rect l="l" t="t" r="r" b="b"/>
              <a:pathLst>
                <a:path w="109" h="101" extrusionOk="0">
                  <a:moveTo>
                    <a:pt x="49" y="0"/>
                  </a:moveTo>
                  <a:cubicBezTo>
                    <a:pt x="42" y="0"/>
                    <a:pt x="35" y="2"/>
                    <a:pt x="27" y="6"/>
                  </a:cubicBezTo>
                  <a:cubicBezTo>
                    <a:pt x="14" y="6"/>
                    <a:pt x="1" y="32"/>
                    <a:pt x="14" y="61"/>
                  </a:cubicBezTo>
                  <a:cubicBezTo>
                    <a:pt x="14" y="87"/>
                    <a:pt x="43" y="100"/>
                    <a:pt x="69" y="100"/>
                  </a:cubicBezTo>
                  <a:cubicBezTo>
                    <a:pt x="95" y="87"/>
                    <a:pt x="108" y="61"/>
                    <a:pt x="95" y="32"/>
                  </a:cubicBezTo>
                  <a:cubicBezTo>
                    <a:pt x="86" y="13"/>
                    <a:pt x="69"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3"/>
            <p:cNvSpPr/>
            <p:nvPr/>
          </p:nvSpPr>
          <p:spPr>
            <a:xfrm>
              <a:off x="6018550" y="2791250"/>
              <a:ext cx="9825" cy="8525"/>
            </a:xfrm>
            <a:custGeom>
              <a:avLst/>
              <a:gdLst/>
              <a:ahLst/>
              <a:cxnLst/>
              <a:rect l="l" t="t" r="r" b="b"/>
              <a:pathLst>
                <a:path w="393" h="341" extrusionOk="0">
                  <a:moveTo>
                    <a:pt x="311" y="1"/>
                  </a:moveTo>
                  <a:cubicBezTo>
                    <a:pt x="203" y="40"/>
                    <a:pt x="246" y="69"/>
                    <a:pt x="177" y="95"/>
                  </a:cubicBezTo>
                  <a:cubicBezTo>
                    <a:pt x="154" y="103"/>
                    <a:pt x="137" y="105"/>
                    <a:pt x="122" y="105"/>
                  </a:cubicBezTo>
                  <a:cubicBezTo>
                    <a:pt x="98" y="105"/>
                    <a:pt x="80" y="99"/>
                    <a:pt x="56" y="99"/>
                  </a:cubicBezTo>
                  <a:cubicBezTo>
                    <a:pt x="41" y="99"/>
                    <a:pt x="23" y="101"/>
                    <a:pt x="1" y="108"/>
                  </a:cubicBezTo>
                  <a:lnTo>
                    <a:pt x="82" y="340"/>
                  </a:lnTo>
                  <a:cubicBezTo>
                    <a:pt x="190" y="301"/>
                    <a:pt x="148" y="272"/>
                    <a:pt x="229" y="246"/>
                  </a:cubicBezTo>
                  <a:cubicBezTo>
                    <a:pt x="250" y="238"/>
                    <a:pt x="265" y="236"/>
                    <a:pt x="279" y="236"/>
                  </a:cubicBezTo>
                  <a:cubicBezTo>
                    <a:pt x="294" y="236"/>
                    <a:pt x="306" y="238"/>
                    <a:pt x="321" y="238"/>
                  </a:cubicBezTo>
                  <a:cubicBezTo>
                    <a:pt x="339" y="238"/>
                    <a:pt x="361" y="235"/>
                    <a:pt x="392" y="219"/>
                  </a:cubicBezTo>
                  <a:lnTo>
                    <a:pt x="3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3"/>
            <p:cNvSpPr/>
            <p:nvPr/>
          </p:nvSpPr>
          <p:spPr>
            <a:xfrm>
              <a:off x="6026300" y="2788150"/>
              <a:ext cx="9900" cy="8600"/>
            </a:xfrm>
            <a:custGeom>
              <a:avLst/>
              <a:gdLst/>
              <a:ahLst/>
              <a:cxnLst/>
              <a:rect l="l" t="t" r="r" b="b"/>
              <a:pathLst>
                <a:path w="396" h="344" extrusionOk="0">
                  <a:moveTo>
                    <a:pt x="327" y="1"/>
                  </a:moveTo>
                  <a:cubicBezTo>
                    <a:pt x="220" y="43"/>
                    <a:pt x="246" y="69"/>
                    <a:pt x="180" y="99"/>
                  </a:cubicBezTo>
                  <a:cubicBezTo>
                    <a:pt x="140" y="112"/>
                    <a:pt x="115" y="112"/>
                    <a:pt x="91" y="112"/>
                  </a:cubicBezTo>
                  <a:cubicBezTo>
                    <a:pt x="66" y="112"/>
                    <a:pt x="42" y="112"/>
                    <a:pt x="1" y="125"/>
                  </a:cubicBezTo>
                  <a:lnTo>
                    <a:pt x="82" y="343"/>
                  </a:lnTo>
                  <a:cubicBezTo>
                    <a:pt x="193" y="301"/>
                    <a:pt x="151" y="288"/>
                    <a:pt x="233" y="262"/>
                  </a:cubicBezTo>
                  <a:cubicBezTo>
                    <a:pt x="267" y="247"/>
                    <a:pt x="287" y="247"/>
                    <a:pt x="309" y="247"/>
                  </a:cubicBezTo>
                  <a:cubicBezTo>
                    <a:pt x="331" y="247"/>
                    <a:pt x="355" y="247"/>
                    <a:pt x="396" y="232"/>
                  </a:cubicBezTo>
                  <a:lnTo>
                    <a:pt x="3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3"/>
            <p:cNvSpPr/>
            <p:nvPr/>
          </p:nvSpPr>
          <p:spPr>
            <a:xfrm>
              <a:off x="6032425" y="2788075"/>
              <a:ext cx="5825" cy="5975"/>
            </a:xfrm>
            <a:custGeom>
              <a:avLst/>
              <a:gdLst/>
              <a:ahLst/>
              <a:cxnLst/>
              <a:rect l="l" t="t" r="r" b="b"/>
              <a:pathLst>
                <a:path w="233" h="239" extrusionOk="0">
                  <a:moveTo>
                    <a:pt x="108" y="1"/>
                  </a:moveTo>
                  <a:cubicBezTo>
                    <a:pt x="100" y="1"/>
                    <a:pt x="91" y="2"/>
                    <a:pt x="82" y="4"/>
                  </a:cubicBezTo>
                  <a:cubicBezTo>
                    <a:pt x="30" y="33"/>
                    <a:pt x="1" y="102"/>
                    <a:pt x="17" y="154"/>
                  </a:cubicBezTo>
                  <a:cubicBezTo>
                    <a:pt x="39" y="211"/>
                    <a:pt x="81" y="239"/>
                    <a:pt x="125" y="239"/>
                  </a:cubicBezTo>
                  <a:cubicBezTo>
                    <a:pt x="133" y="239"/>
                    <a:pt x="142" y="238"/>
                    <a:pt x="151" y="235"/>
                  </a:cubicBezTo>
                  <a:cubicBezTo>
                    <a:pt x="206" y="209"/>
                    <a:pt x="232" y="141"/>
                    <a:pt x="219" y="85"/>
                  </a:cubicBezTo>
                  <a:cubicBezTo>
                    <a:pt x="197" y="30"/>
                    <a:pt x="154" y="1"/>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3"/>
            <p:cNvSpPr/>
            <p:nvPr/>
          </p:nvSpPr>
          <p:spPr>
            <a:xfrm>
              <a:off x="6034150" y="2789775"/>
              <a:ext cx="2375" cy="2650"/>
            </a:xfrm>
            <a:custGeom>
              <a:avLst/>
              <a:gdLst/>
              <a:ahLst/>
              <a:cxnLst/>
              <a:rect l="l" t="t" r="r" b="b"/>
              <a:pathLst>
                <a:path w="95" h="106" extrusionOk="0">
                  <a:moveTo>
                    <a:pt x="44" y="1"/>
                  </a:moveTo>
                  <a:cubicBezTo>
                    <a:pt x="39" y="1"/>
                    <a:pt x="35" y="2"/>
                    <a:pt x="30" y="4"/>
                  </a:cubicBezTo>
                  <a:cubicBezTo>
                    <a:pt x="0" y="17"/>
                    <a:pt x="0" y="47"/>
                    <a:pt x="0" y="73"/>
                  </a:cubicBezTo>
                  <a:cubicBezTo>
                    <a:pt x="10" y="92"/>
                    <a:pt x="28" y="105"/>
                    <a:pt x="47" y="105"/>
                  </a:cubicBezTo>
                  <a:cubicBezTo>
                    <a:pt x="54" y="105"/>
                    <a:pt x="62" y="103"/>
                    <a:pt x="69" y="99"/>
                  </a:cubicBezTo>
                  <a:cubicBezTo>
                    <a:pt x="82" y="99"/>
                    <a:pt x="95" y="60"/>
                    <a:pt x="95" y="34"/>
                  </a:cubicBezTo>
                  <a:cubicBezTo>
                    <a:pt x="84" y="20"/>
                    <a:pt x="65" y="1"/>
                    <a:pt x="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3"/>
            <p:cNvSpPr/>
            <p:nvPr/>
          </p:nvSpPr>
          <p:spPr>
            <a:xfrm>
              <a:off x="6024275" y="2791175"/>
              <a:ext cx="6150" cy="5775"/>
            </a:xfrm>
            <a:custGeom>
              <a:avLst/>
              <a:gdLst/>
              <a:ahLst/>
              <a:cxnLst/>
              <a:rect l="l" t="t" r="r" b="b"/>
              <a:pathLst>
                <a:path w="246" h="231" extrusionOk="0">
                  <a:moveTo>
                    <a:pt x="111" y="0"/>
                  </a:moveTo>
                  <a:cubicBezTo>
                    <a:pt x="101" y="0"/>
                    <a:pt x="91" y="2"/>
                    <a:pt x="82" y="4"/>
                  </a:cubicBezTo>
                  <a:cubicBezTo>
                    <a:pt x="30" y="17"/>
                    <a:pt x="0" y="85"/>
                    <a:pt x="30" y="154"/>
                  </a:cubicBezTo>
                  <a:cubicBezTo>
                    <a:pt x="50" y="195"/>
                    <a:pt x="89" y="230"/>
                    <a:pt x="131" y="230"/>
                  </a:cubicBezTo>
                  <a:cubicBezTo>
                    <a:pt x="141" y="230"/>
                    <a:pt x="153" y="228"/>
                    <a:pt x="163" y="222"/>
                  </a:cubicBezTo>
                  <a:cubicBezTo>
                    <a:pt x="219" y="206"/>
                    <a:pt x="245" y="141"/>
                    <a:pt x="232" y="72"/>
                  </a:cubicBezTo>
                  <a:cubicBezTo>
                    <a:pt x="210" y="26"/>
                    <a:pt x="159" y="0"/>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3"/>
            <p:cNvSpPr/>
            <p:nvPr/>
          </p:nvSpPr>
          <p:spPr>
            <a:xfrm>
              <a:off x="6025975" y="2792850"/>
              <a:ext cx="2800" cy="2500"/>
            </a:xfrm>
            <a:custGeom>
              <a:avLst/>
              <a:gdLst/>
              <a:ahLst/>
              <a:cxnLst/>
              <a:rect l="l" t="t" r="r" b="b"/>
              <a:pathLst>
                <a:path w="112" h="100" extrusionOk="0">
                  <a:moveTo>
                    <a:pt x="64" y="0"/>
                  </a:moveTo>
                  <a:cubicBezTo>
                    <a:pt x="57" y="0"/>
                    <a:pt x="50" y="2"/>
                    <a:pt x="43" y="5"/>
                  </a:cubicBezTo>
                  <a:cubicBezTo>
                    <a:pt x="14" y="5"/>
                    <a:pt x="1" y="31"/>
                    <a:pt x="14" y="58"/>
                  </a:cubicBezTo>
                  <a:cubicBezTo>
                    <a:pt x="30" y="87"/>
                    <a:pt x="56" y="100"/>
                    <a:pt x="82" y="100"/>
                  </a:cubicBezTo>
                  <a:cubicBezTo>
                    <a:pt x="95" y="87"/>
                    <a:pt x="112" y="58"/>
                    <a:pt x="95" y="31"/>
                  </a:cubicBezTo>
                  <a:cubicBezTo>
                    <a:pt x="95" y="12"/>
                    <a:pt x="81" y="0"/>
                    <a:pt x="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3"/>
            <p:cNvSpPr/>
            <p:nvPr/>
          </p:nvSpPr>
          <p:spPr>
            <a:xfrm>
              <a:off x="6003875" y="2797050"/>
              <a:ext cx="9575" cy="8850"/>
            </a:xfrm>
            <a:custGeom>
              <a:avLst/>
              <a:gdLst/>
              <a:ahLst/>
              <a:cxnLst/>
              <a:rect l="l" t="t" r="r" b="b"/>
              <a:pathLst>
                <a:path w="383" h="354" extrusionOk="0">
                  <a:moveTo>
                    <a:pt x="245" y="0"/>
                  </a:moveTo>
                  <a:cubicBezTo>
                    <a:pt x="30" y="69"/>
                    <a:pt x="111" y="82"/>
                    <a:pt x="0" y="121"/>
                  </a:cubicBezTo>
                  <a:lnTo>
                    <a:pt x="17" y="121"/>
                  </a:lnTo>
                  <a:cubicBezTo>
                    <a:pt x="111" y="216"/>
                    <a:pt x="56" y="232"/>
                    <a:pt x="193" y="353"/>
                  </a:cubicBezTo>
                  <a:lnTo>
                    <a:pt x="382" y="203"/>
                  </a:lnTo>
                  <a:cubicBezTo>
                    <a:pt x="382" y="203"/>
                    <a:pt x="327" y="203"/>
                    <a:pt x="314" y="190"/>
                  </a:cubicBezTo>
                  <a:cubicBezTo>
                    <a:pt x="319" y="187"/>
                    <a:pt x="326" y="186"/>
                    <a:pt x="332" y="186"/>
                  </a:cubicBezTo>
                  <a:cubicBezTo>
                    <a:pt x="357" y="186"/>
                    <a:pt x="382" y="203"/>
                    <a:pt x="382" y="203"/>
                  </a:cubicBezTo>
                  <a:lnTo>
                    <a:pt x="24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3"/>
            <p:cNvSpPr/>
            <p:nvPr/>
          </p:nvSpPr>
          <p:spPr>
            <a:xfrm>
              <a:off x="6010000" y="2793950"/>
              <a:ext cx="10625" cy="8175"/>
            </a:xfrm>
            <a:custGeom>
              <a:avLst/>
              <a:gdLst/>
              <a:ahLst/>
              <a:cxnLst/>
              <a:rect l="l" t="t" r="r" b="b"/>
              <a:pathLst>
                <a:path w="425" h="327" extrusionOk="0">
                  <a:moveTo>
                    <a:pt x="343" y="0"/>
                  </a:moveTo>
                  <a:cubicBezTo>
                    <a:pt x="232" y="43"/>
                    <a:pt x="274" y="69"/>
                    <a:pt x="193" y="95"/>
                  </a:cubicBezTo>
                  <a:cubicBezTo>
                    <a:pt x="163" y="111"/>
                    <a:pt x="137" y="111"/>
                    <a:pt x="111" y="111"/>
                  </a:cubicBezTo>
                  <a:cubicBezTo>
                    <a:pt x="104" y="103"/>
                    <a:pt x="101" y="99"/>
                    <a:pt x="98" y="99"/>
                  </a:cubicBezTo>
                  <a:cubicBezTo>
                    <a:pt x="94" y="99"/>
                    <a:pt x="90" y="103"/>
                    <a:pt x="82" y="111"/>
                  </a:cubicBezTo>
                  <a:lnTo>
                    <a:pt x="56" y="111"/>
                  </a:lnTo>
                  <a:cubicBezTo>
                    <a:pt x="42" y="111"/>
                    <a:pt x="16" y="124"/>
                    <a:pt x="0" y="124"/>
                  </a:cubicBezTo>
                  <a:lnTo>
                    <a:pt x="137" y="327"/>
                  </a:lnTo>
                  <a:cubicBezTo>
                    <a:pt x="150" y="314"/>
                    <a:pt x="150" y="314"/>
                    <a:pt x="163" y="314"/>
                  </a:cubicBezTo>
                  <a:cubicBezTo>
                    <a:pt x="180" y="301"/>
                    <a:pt x="180" y="301"/>
                    <a:pt x="193" y="288"/>
                  </a:cubicBezTo>
                  <a:cubicBezTo>
                    <a:pt x="206" y="275"/>
                    <a:pt x="206" y="258"/>
                    <a:pt x="245" y="245"/>
                  </a:cubicBezTo>
                  <a:cubicBezTo>
                    <a:pt x="267" y="238"/>
                    <a:pt x="285" y="236"/>
                    <a:pt x="300" y="236"/>
                  </a:cubicBezTo>
                  <a:cubicBezTo>
                    <a:pt x="325" y="236"/>
                    <a:pt x="344" y="242"/>
                    <a:pt x="369" y="242"/>
                  </a:cubicBezTo>
                  <a:cubicBezTo>
                    <a:pt x="384" y="242"/>
                    <a:pt x="402" y="239"/>
                    <a:pt x="424" y="232"/>
                  </a:cubicBezTo>
                  <a:lnTo>
                    <a:pt x="3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3"/>
            <p:cNvSpPr/>
            <p:nvPr/>
          </p:nvSpPr>
          <p:spPr>
            <a:xfrm>
              <a:off x="6016525" y="2793875"/>
              <a:ext cx="6125" cy="5975"/>
            </a:xfrm>
            <a:custGeom>
              <a:avLst/>
              <a:gdLst/>
              <a:ahLst/>
              <a:cxnLst/>
              <a:rect l="l" t="t" r="r" b="b"/>
              <a:pathLst>
                <a:path w="245" h="239" extrusionOk="0">
                  <a:moveTo>
                    <a:pt x="109" y="0"/>
                  </a:moveTo>
                  <a:cubicBezTo>
                    <a:pt x="100" y="0"/>
                    <a:pt x="90" y="1"/>
                    <a:pt x="82" y="3"/>
                  </a:cubicBezTo>
                  <a:cubicBezTo>
                    <a:pt x="26" y="33"/>
                    <a:pt x="0" y="98"/>
                    <a:pt x="26" y="154"/>
                  </a:cubicBezTo>
                  <a:cubicBezTo>
                    <a:pt x="37" y="211"/>
                    <a:pt x="87" y="238"/>
                    <a:pt x="135" y="238"/>
                  </a:cubicBezTo>
                  <a:cubicBezTo>
                    <a:pt x="145" y="238"/>
                    <a:pt x="154" y="237"/>
                    <a:pt x="163" y="235"/>
                  </a:cubicBezTo>
                  <a:cubicBezTo>
                    <a:pt x="216" y="209"/>
                    <a:pt x="245" y="141"/>
                    <a:pt x="216" y="85"/>
                  </a:cubicBezTo>
                  <a:cubicBezTo>
                    <a:pt x="205" y="28"/>
                    <a:pt x="155" y="0"/>
                    <a:pt x="1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3"/>
            <p:cNvSpPr/>
            <p:nvPr/>
          </p:nvSpPr>
          <p:spPr>
            <a:xfrm>
              <a:off x="6018150" y="2795525"/>
              <a:ext cx="2800" cy="2650"/>
            </a:xfrm>
            <a:custGeom>
              <a:avLst/>
              <a:gdLst/>
              <a:ahLst/>
              <a:cxnLst/>
              <a:rect l="l" t="t" r="r" b="b"/>
              <a:pathLst>
                <a:path w="112" h="106" extrusionOk="0">
                  <a:moveTo>
                    <a:pt x="61" y="1"/>
                  </a:moveTo>
                  <a:cubicBezTo>
                    <a:pt x="56" y="1"/>
                    <a:pt x="50" y="3"/>
                    <a:pt x="43" y="6"/>
                  </a:cubicBezTo>
                  <a:cubicBezTo>
                    <a:pt x="17" y="19"/>
                    <a:pt x="0" y="48"/>
                    <a:pt x="17" y="75"/>
                  </a:cubicBezTo>
                  <a:cubicBezTo>
                    <a:pt x="17" y="94"/>
                    <a:pt x="31" y="106"/>
                    <a:pt x="49" y="106"/>
                  </a:cubicBezTo>
                  <a:cubicBezTo>
                    <a:pt x="55" y="106"/>
                    <a:pt x="62" y="104"/>
                    <a:pt x="69" y="101"/>
                  </a:cubicBezTo>
                  <a:cubicBezTo>
                    <a:pt x="98" y="88"/>
                    <a:pt x="111" y="61"/>
                    <a:pt x="98" y="32"/>
                  </a:cubicBezTo>
                  <a:cubicBezTo>
                    <a:pt x="86" y="13"/>
                    <a:pt x="76" y="1"/>
                    <a:pt x="6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3"/>
            <p:cNvSpPr/>
            <p:nvPr/>
          </p:nvSpPr>
          <p:spPr>
            <a:xfrm>
              <a:off x="6007300" y="2796650"/>
              <a:ext cx="7200" cy="5475"/>
            </a:xfrm>
            <a:custGeom>
              <a:avLst/>
              <a:gdLst/>
              <a:ahLst/>
              <a:cxnLst/>
              <a:rect l="l" t="t" r="r" b="b"/>
              <a:pathLst>
                <a:path w="288" h="219" extrusionOk="0">
                  <a:moveTo>
                    <a:pt x="170" y="0"/>
                  </a:moveTo>
                  <a:cubicBezTo>
                    <a:pt x="155" y="0"/>
                    <a:pt x="136" y="4"/>
                    <a:pt x="108" y="16"/>
                  </a:cubicBezTo>
                  <a:cubicBezTo>
                    <a:pt x="56" y="30"/>
                    <a:pt x="13" y="69"/>
                    <a:pt x="0" y="85"/>
                  </a:cubicBezTo>
                  <a:cubicBezTo>
                    <a:pt x="0" y="111"/>
                    <a:pt x="26" y="137"/>
                    <a:pt x="69" y="150"/>
                  </a:cubicBezTo>
                  <a:cubicBezTo>
                    <a:pt x="124" y="167"/>
                    <a:pt x="164" y="180"/>
                    <a:pt x="206" y="193"/>
                  </a:cubicBezTo>
                  <a:cubicBezTo>
                    <a:pt x="224" y="202"/>
                    <a:pt x="236" y="211"/>
                    <a:pt x="242" y="216"/>
                  </a:cubicBezTo>
                  <a:lnTo>
                    <a:pt x="242" y="216"/>
                  </a:lnTo>
                  <a:cubicBezTo>
                    <a:pt x="243" y="208"/>
                    <a:pt x="261" y="190"/>
                    <a:pt x="271" y="180"/>
                  </a:cubicBezTo>
                  <a:cubicBezTo>
                    <a:pt x="288" y="150"/>
                    <a:pt x="288" y="111"/>
                    <a:pt x="271" y="85"/>
                  </a:cubicBezTo>
                  <a:cubicBezTo>
                    <a:pt x="258" y="56"/>
                    <a:pt x="245" y="30"/>
                    <a:pt x="219" y="16"/>
                  </a:cubicBezTo>
                  <a:cubicBezTo>
                    <a:pt x="202" y="9"/>
                    <a:pt x="190" y="0"/>
                    <a:pt x="170" y="0"/>
                  </a:cubicBezTo>
                  <a:close/>
                  <a:moveTo>
                    <a:pt x="242" y="216"/>
                  </a:moveTo>
                  <a:cubicBezTo>
                    <a:pt x="241" y="218"/>
                    <a:pt x="242" y="219"/>
                    <a:pt x="245" y="219"/>
                  </a:cubicBezTo>
                  <a:cubicBezTo>
                    <a:pt x="245" y="219"/>
                    <a:pt x="244" y="218"/>
                    <a:pt x="242" y="2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3"/>
            <p:cNvSpPr/>
            <p:nvPr/>
          </p:nvSpPr>
          <p:spPr>
            <a:xfrm>
              <a:off x="6009650" y="2798350"/>
              <a:ext cx="3150" cy="2475"/>
            </a:xfrm>
            <a:custGeom>
              <a:avLst/>
              <a:gdLst/>
              <a:ahLst/>
              <a:cxnLst/>
              <a:rect l="l" t="t" r="r" b="b"/>
              <a:pathLst>
                <a:path w="126" h="99" extrusionOk="0">
                  <a:moveTo>
                    <a:pt x="43" y="1"/>
                  </a:moveTo>
                  <a:cubicBezTo>
                    <a:pt x="14" y="17"/>
                    <a:pt x="1" y="43"/>
                    <a:pt x="30" y="69"/>
                  </a:cubicBezTo>
                  <a:cubicBezTo>
                    <a:pt x="56" y="82"/>
                    <a:pt x="96" y="99"/>
                    <a:pt x="112" y="99"/>
                  </a:cubicBezTo>
                  <a:cubicBezTo>
                    <a:pt x="112" y="99"/>
                    <a:pt x="112" y="82"/>
                    <a:pt x="125" y="69"/>
                  </a:cubicBezTo>
                  <a:lnTo>
                    <a:pt x="125" y="30"/>
                  </a:lnTo>
                  <a:lnTo>
                    <a:pt x="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3"/>
            <p:cNvSpPr/>
            <p:nvPr/>
          </p:nvSpPr>
          <p:spPr>
            <a:xfrm>
              <a:off x="6014800" y="2807900"/>
              <a:ext cx="10225" cy="9900"/>
            </a:xfrm>
            <a:custGeom>
              <a:avLst/>
              <a:gdLst/>
              <a:ahLst/>
              <a:cxnLst/>
              <a:rect l="l" t="t" r="r" b="b"/>
              <a:pathLst>
                <a:path w="409" h="396" extrusionOk="0">
                  <a:moveTo>
                    <a:pt x="164" y="1"/>
                  </a:moveTo>
                  <a:lnTo>
                    <a:pt x="1" y="164"/>
                  </a:lnTo>
                  <a:cubicBezTo>
                    <a:pt x="82" y="245"/>
                    <a:pt x="95" y="206"/>
                    <a:pt x="151" y="258"/>
                  </a:cubicBezTo>
                  <a:cubicBezTo>
                    <a:pt x="203" y="314"/>
                    <a:pt x="177" y="340"/>
                    <a:pt x="245" y="396"/>
                  </a:cubicBezTo>
                  <a:lnTo>
                    <a:pt x="409" y="232"/>
                  </a:lnTo>
                  <a:cubicBezTo>
                    <a:pt x="327" y="151"/>
                    <a:pt x="327" y="190"/>
                    <a:pt x="258" y="138"/>
                  </a:cubicBezTo>
                  <a:cubicBezTo>
                    <a:pt x="203" y="82"/>
                    <a:pt x="232" y="56"/>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3"/>
            <p:cNvSpPr/>
            <p:nvPr/>
          </p:nvSpPr>
          <p:spPr>
            <a:xfrm>
              <a:off x="6008675" y="2802100"/>
              <a:ext cx="10225" cy="9900"/>
            </a:xfrm>
            <a:custGeom>
              <a:avLst/>
              <a:gdLst/>
              <a:ahLst/>
              <a:cxnLst/>
              <a:rect l="l" t="t" r="r" b="b"/>
              <a:pathLst>
                <a:path w="409" h="396" extrusionOk="0">
                  <a:moveTo>
                    <a:pt x="190" y="1"/>
                  </a:moveTo>
                  <a:lnTo>
                    <a:pt x="1" y="151"/>
                  </a:lnTo>
                  <a:cubicBezTo>
                    <a:pt x="27" y="177"/>
                    <a:pt x="27" y="177"/>
                    <a:pt x="40" y="177"/>
                  </a:cubicBezTo>
                  <a:cubicBezTo>
                    <a:pt x="40" y="193"/>
                    <a:pt x="53" y="193"/>
                    <a:pt x="53" y="206"/>
                  </a:cubicBezTo>
                  <a:cubicBezTo>
                    <a:pt x="69" y="206"/>
                    <a:pt x="82" y="206"/>
                    <a:pt x="95" y="220"/>
                  </a:cubicBezTo>
                  <a:cubicBezTo>
                    <a:pt x="109" y="220"/>
                    <a:pt x="122" y="220"/>
                    <a:pt x="151" y="246"/>
                  </a:cubicBezTo>
                  <a:cubicBezTo>
                    <a:pt x="203" y="301"/>
                    <a:pt x="190" y="327"/>
                    <a:pt x="246" y="396"/>
                  </a:cubicBezTo>
                  <a:lnTo>
                    <a:pt x="409" y="233"/>
                  </a:lnTo>
                  <a:cubicBezTo>
                    <a:pt x="327" y="151"/>
                    <a:pt x="327" y="193"/>
                    <a:pt x="272" y="138"/>
                  </a:cubicBezTo>
                  <a:cubicBezTo>
                    <a:pt x="246" y="112"/>
                    <a:pt x="233" y="82"/>
                    <a:pt x="216" y="69"/>
                  </a:cubicBezTo>
                  <a:cubicBezTo>
                    <a:pt x="216" y="56"/>
                    <a:pt x="216" y="43"/>
                    <a:pt x="203" y="30"/>
                  </a:cubicBezTo>
                  <a:cubicBezTo>
                    <a:pt x="203" y="30"/>
                    <a:pt x="203" y="14"/>
                    <a:pt x="190" y="14"/>
                  </a:cubicBezTo>
                  <a:lnTo>
                    <a:pt x="1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3"/>
            <p:cNvSpPr/>
            <p:nvPr/>
          </p:nvSpPr>
          <p:spPr>
            <a:xfrm>
              <a:off x="6006975" y="2802100"/>
              <a:ext cx="6800" cy="4850"/>
            </a:xfrm>
            <a:custGeom>
              <a:avLst/>
              <a:gdLst/>
              <a:ahLst/>
              <a:cxnLst/>
              <a:rect l="l" t="t" r="r" b="b"/>
              <a:pathLst>
                <a:path w="272" h="194" extrusionOk="0">
                  <a:moveTo>
                    <a:pt x="82" y="1"/>
                  </a:moveTo>
                  <a:cubicBezTo>
                    <a:pt x="39" y="1"/>
                    <a:pt x="0" y="14"/>
                    <a:pt x="0" y="43"/>
                  </a:cubicBezTo>
                  <a:cubicBezTo>
                    <a:pt x="0" y="69"/>
                    <a:pt x="26" y="112"/>
                    <a:pt x="69" y="151"/>
                  </a:cubicBezTo>
                  <a:cubicBezTo>
                    <a:pt x="95" y="177"/>
                    <a:pt x="95" y="177"/>
                    <a:pt x="108" y="177"/>
                  </a:cubicBezTo>
                  <a:cubicBezTo>
                    <a:pt x="121" y="193"/>
                    <a:pt x="137" y="193"/>
                    <a:pt x="150" y="193"/>
                  </a:cubicBezTo>
                  <a:cubicBezTo>
                    <a:pt x="177" y="193"/>
                    <a:pt x="219" y="177"/>
                    <a:pt x="232" y="151"/>
                  </a:cubicBezTo>
                  <a:cubicBezTo>
                    <a:pt x="258" y="125"/>
                    <a:pt x="271" y="96"/>
                    <a:pt x="271" y="69"/>
                  </a:cubicBezTo>
                  <a:cubicBezTo>
                    <a:pt x="271" y="56"/>
                    <a:pt x="271" y="43"/>
                    <a:pt x="258" y="30"/>
                  </a:cubicBezTo>
                  <a:cubicBezTo>
                    <a:pt x="258" y="14"/>
                    <a:pt x="245" y="1"/>
                    <a:pt x="2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3"/>
            <p:cNvSpPr/>
            <p:nvPr/>
          </p:nvSpPr>
          <p:spPr>
            <a:xfrm>
              <a:off x="6009325" y="2802925"/>
              <a:ext cx="2725" cy="2300"/>
            </a:xfrm>
            <a:custGeom>
              <a:avLst/>
              <a:gdLst/>
              <a:ahLst/>
              <a:cxnLst/>
              <a:rect l="l" t="t" r="r" b="b"/>
              <a:pathLst>
                <a:path w="109" h="92" extrusionOk="0">
                  <a:moveTo>
                    <a:pt x="79" y="1"/>
                  </a:moveTo>
                  <a:cubicBezTo>
                    <a:pt x="65" y="1"/>
                    <a:pt x="48" y="4"/>
                    <a:pt x="27" y="10"/>
                  </a:cubicBezTo>
                  <a:cubicBezTo>
                    <a:pt x="1" y="23"/>
                    <a:pt x="1" y="49"/>
                    <a:pt x="27" y="79"/>
                  </a:cubicBezTo>
                  <a:cubicBezTo>
                    <a:pt x="43" y="92"/>
                    <a:pt x="56" y="92"/>
                    <a:pt x="69" y="92"/>
                  </a:cubicBezTo>
                  <a:cubicBezTo>
                    <a:pt x="69" y="92"/>
                    <a:pt x="83" y="92"/>
                    <a:pt x="96" y="79"/>
                  </a:cubicBezTo>
                  <a:cubicBezTo>
                    <a:pt x="109" y="63"/>
                    <a:pt x="109" y="49"/>
                    <a:pt x="109" y="36"/>
                  </a:cubicBezTo>
                  <a:lnTo>
                    <a:pt x="109" y="10"/>
                  </a:lnTo>
                  <a:cubicBezTo>
                    <a:pt x="102" y="4"/>
                    <a:pt x="92" y="1"/>
                    <a:pt x="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3"/>
            <p:cNvSpPr/>
            <p:nvPr/>
          </p:nvSpPr>
          <p:spPr>
            <a:xfrm>
              <a:off x="6013750" y="2807000"/>
              <a:ext cx="6125" cy="5775"/>
            </a:xfrm>
            <a:custGeom>
              <a:avLst/>
              <a:gdLst/>
              <a:ahLst/>
              <a:cxnLst/>
              <a:rect l="l" t="t" r="r" b="b"/>
              <a:pathLst>
                <a:path w="245" h="231" extrusionOk="0">
                  <a:moveTo>
                    <a:pt x="136" y="1"/>
                  </a:moveTo>
                  <a:cubicBezTo>
                    <a:pt x="107" y="1"/>
                    <a:pt x="77" y="15"/>
                    <a:pt x="56" y="37"/>
                  </a:cubicBezTo>
                  <a:cubicBezTo>
                    <a:pt x="0" y="92"/>
                    <a:pt x="0" y="161"/>
                    <a:pt x="43" y="200"/>
                  </a:cubicBezTo>
                  <a:cubicBezTo>
                    <a:pt x="61" y="220"/>
                    <a:pt x="88" y="230"/>
                    <a:pt x="117" y="230"/>
                  </a:cubicBezTo>
                  <a:cubicBezTo>
                    <a:pt x="149" y="230"/>
                    <a:pt x="183" y="216"/>
                    <a:pt x="206" y="187"/>
                  </a:cubicBezTo>
                  <a:cubicBezTo>
                    <a:pt x="245" y="144"/>
                    <a:pt x="245" y="79"/>
                    <a:pt x="206" y="37"/>
                  </a:cubicBezTo>
                  <a:cubicBezTo>
                    <a:pt x="186" y="11"/>
                    <a:pt x="161" y="1"/>
                    <a:pt x="13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3"/>
            <p:cNvSpPr/>
            <p:nvPr/>
          </p:nvSpPr>
          <p:spPr>
            <a:xfrm>
              <a:off x="6015450" y="2808650"/>
              <a:ext cx="2725" cy="2525"/>
            </a:xfrm>
            <a:custGeom>
              <a:avLst/>
              <a:gdLst/>
              <a:ahLst/>
              <a:cxnLst/>
              <a:rect l="l" t="t" r="r" b="b"/>
              <a:pathLst>
                <a:path w="109" h="101" extrusionOk="0">
                  <a:moveTo>
                    <a:pt x="62" y="1"/>
                  </a:moveTo>
                  <a:cubicBezTo>
                    <a:pt x="49" y="1"/>
                    <a:pt x="35" y="5"/>
                    <a:pt x="27" y="13"/>
                  </a:cubicBezTo>
                  <a:cubicBezTo>
                    <a:pt x="1" y="39"/>
                    <a:pt x="1" y="65"/>
                    <a:pt x="27" y="78"/>
                  </a:cubicBezTo>
                  <a:cubicBezTo>
                    <a:pt x="35" y="93"/>
                    <a:pt x="46" y="100"/>
                    <a:pt x="57" y="100"/>
                  </a:cubicBezTo>
                  <a:cubicBezTo>
                    <a:pt x="69" y="100"/>
                    <a:pt x="82" y="93"/>
                    <a:pt x="95" y="78"/>
                  </a:cubicBezTo>
                  <a:cubicBezTo>
                    <a:pt x="108" y="65"/>
                    <a:pt x="108" y="26"/>
                    <a:pt x="95" y="13"/>
                  </a:cubicBezTo>
                  <a:cubicBezTo>
                    <a:pt x="89" y="5"/>
                    <a:pt x="76"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3"/>
            <p:cNvSpPr/>
            <p:nvPr/>
          </p:nvSpPr>
          <p:spPr>
            <a:xfrm>
              <a:off x="6027050" y="2819500"/>
              <a:ext cx="8825" cy="11200"/>
            </a:xfrm>
            <a:custGeom>
              <a:avLst/>
              <a:gdLst/>
              <a:ahLst/>
              <a:cxnLst/>
              <a:rect l="l" t="t" r="r" b="b"/>
              <a:pathLst>
                <a:path w="353" h="448" extrusionOk="0">
                  <a:moveTo>
                    <a:pt x="163" y="0"/>
                  </a:moveTo>
                  <a:lnTo>
                    <a:pt x="0" y="163"/>
                  </a:lnTo>
                  <a:cubicBezTo>
                    <a:pt x="82" y="245"/>
                    <a:pt x="82" y="202"/>
                    <a:pt x="134" y="258"/>
                  </a:cubicBezTo>
                  <a:cubicBezTo>
                    <a:pt x="163" y="284"/>
                    <a:pt x="176" y="313"/>
                    <a:pt x="190" y="327"/>
                  </a:cubicBezTo>
                  <a:lnTo>
                    <a:pt x="190" y="353"/>
                  </a:lnTo>
                  <a:lnTo>
                    <a:pt x="203" y="366"/>
                  </a:lnTo>
                  <a:cubicBezTo>
                    <a:pt x="216" y="395"/>
                    <a:pt x="245" y="408"/>
                    <a:pt x="271" y="447"/>
                  </a:cubicBezTo>
                  <a:lnTo>
                    <a:pt x="353" y="189"/>
                  </a:lnTo>
                  <a:cubicBezTo>
                    <a:pt x="340" y="189"/>
                    <a:pt x="327" y="189"/>
                    <a:pt x="314" y="176"/>
                  </a:cubicBezTo>
                  <a:cubicBezTo>
                    <a:pt x="297" y="176"/>
                    <a:pt x="284" y="176"/>
                    <a:pt x="258" y="150"/>
                  </a:cubicBezTo>
                  <a:cubicBezTo>
                    <a:pt x="203" y="82"/>
                    <a:pt x="216" y="69"/>
                    <a:pt x="16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3"/>
            <p:cNvSpPr/>
            <p:nvPr/>
          </p:nvSpPr>
          <p:spPr>
            <a:xfrm>
              <a:off x="6020925" y="2813700"/>
              <a:ext cx="10225" cy="9900"/>
            </a:xfrm>
            <a:custGeom>
              <a:avLst/>
              <a:gdLst/>
              <a:ahLst/>
              <a:cxnLst/>
              <a:rect l="l" t="t" r="r" b="b"/>
              <a:pathLst>
                <a:path w="409" h="396" extrusionOk="0">
                  <a:moveTo>
                    <a:pt x="164" y="0"/>
                  </a:moveTo>
                  <a:lnTo>
                    <a:pt x="0" y="164"/>
                  </a:lnTo>
                  <a:cubicBezTo>
                    <a:pt x="82" y="245"/>
                    <a:pt x="82" y="203"/>
                    <a:pt x="151" y="258"/>
                  </a:cubicBezTo>
                  <a:cubicBezTo>
                    <a:pt x="203" y="314"/>
                    <a:pt x="177" y="340"/>
                    <a:pt x="245" y="395"/>
                  </a:cubicBezTo>
                  <a:lnTo>
                    <a:pt x="408" y="232"/>
                  </a:lnTo>
                  <a:cubicBezTo>
                    <a:pt x="327" y="151"/>
                    <a:pt x="314" y="190"/>
                    <a:pt x="258" y="137"/>
                  </a:cubicBezTo>
                  <a:cubicBezTo>
                    <a:pt x="203" y="82"/>
                    <a:pt x="232" y="56"/>
                    <a:pt x="1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3"/>
            <p:cNvSpPr/>
            <p:nvPr/>
          </p:nvSpPr>
          <p:spPr>
            <a:xfrm>
              <a:off x="6019850" y="2812950"/>
              <a:ext cx="6150" cy="5550"/>
            </a:xfrm>
            <a:custGeom>
              <a:avLst/>
              <a:gdLst/>
              <a:ahLst/>
              <a:cxnLst/>
              <a:rect l="l" t="t" r="r" b="b"/>
              <a:pathLst>
                <a:path w="246" h="222" extrusionOk="0">
                  <a:moveTo>
                    <a:pt x="134" y="0"/>
                  </a:moveTo>
                  <a:cubicBezTo>
                    <a:pt x="104" y="0"/>
                    <a:pt x="71" y="14"/>
                    <a:pt x="43" y="43"/>
                  </a:cubicBezTo>
                  <a:cubicBezTo>
                    <a:pt x="1" y="86"/>
                    <a:pt x="1" y="151"/>
                    <a:pt x="43" y="194"/>
                  </a:cubicBezTo>
                  <a:cubicBezTo>
                    <a:pt x="62" y="212"/>
                    <a:pt x="86" y="221"/>
                    <a:pt x="113" y="221"/>
                  </a:cubicBezTo>
                  <a:cubicBezTo>
                    <a:pt x="143" y="221"/>
                    <a:pt x="177" y="208"/>
                    <a:pt x="207" y="181"/>
                  </a:cubicBezTo>
                  <a:cubicBezTo>
                    <a:pt x="246" y="138"/>
                    <a:pt x="246" y="70"/>
                    <a:pt x="207" y="30"/>
                  </a:cubicBezTo>
                  <a:cubicBezTo>
                    <a:pt x="187" y="11"/>
                    <a:pt x="161" y="0"/>
                    <a:pt x="13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3"/>
            <p:cNvSpPr/>
            <p:nvPr/>
          </p:nvSpPr>
          <p:spPr>
            <a:xfrm>
              <a:off x="6021575" y="2814475"/>
              <a:ext cx="2725" cy="2550"/>
            </a:xfrm>
            <a:custGeom>
              <a:avLst/>
              <a:gdLst/>
              <a:ahLst/>
              <a:cxnLst/>
              <a:rect l="l" t="t" r="r" b="b"/>
              <a:pathLst>
                <a:path w="109" h="102" extrusionOk="0">
                  <a:moveTo>
                    <a:pt x="64" y="0"/>
                  </a:moveTo>
                  <a:cubicBezTo>
                    <a:pt x="50" y="0"/>
                    <a:pt x="36" y="7"/>
                    <a:pt x="27" y="25"/>
                  </a:cubicBezTo>
                  <a:cubicBezTo>
                    <a:pt x="1" y="38"/>
                    <a:pt x="1" y="64"/>
                    <a:pt x="14" y="90"/>
                  </a:cubicBezTo>
                  <a:cubicBezTo>
                    <a:pt x="26" y="97"/>
                    <a:pt x="38" y="101"/>
                    <a:pt x="49" y="101"/>
                  </a:cubicBezTo>
                  <a:cubicBezTo>
                    <a:pt x="63" y="101"/>
                    <a:pt x="75" y="94"/>
                    <a:pt x="82" y="77"/>
                  </a:cubicBezTo>
                  <a:cubicBezTo>
                    <a:pt x="108" y="64"/>
                    <a:pt x="108" y="38"/>
                    <a:pt x="95" y="9"/>
                  </a:cubicBezTo>
                  <a:cubicBezTo>
                    <a:pt x="85" y="3"/>
                    <a:pt x="74" y="0"/>
                    <a:pt x="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3"/>
            <p:cNvSpPr/>
            <p:nvPr/>
          </p:nvSpPr>
          <p:spPr>
            <a:xfrm>
              <a:off x="6025975" y="2818725"/>
              <a:ext cx="6150" cy="5600"/>
            </a:xfrm>
            <a:custGeom>
              <a:avLst/>
              <a:gdLst/>
              <a:ahLst/>
              <a:cxnLst/>
              <a:rect l="l" t="t" r="r" b="b"/>
              <a:pathLst>
                <a:path w="246" h="224" extrusionOk="0">
                  <a:moveTo>
                    <a:pt x="130" y="1"/>
                  </a:moveTo>
                  <a:cubicBezTo>
                    <a:pt x="97" y="1"/>
                    <a:pt x="64" y="15"/>
                    <a:pt x="43" y="44"/>
                  </a:cubicBezTo>
                  <a:cubicBezTo>
                    <a:pt x="1" y="83"/>
                    <a:pt x="1" y="152"/>
                    <a:pt x="43" y="194"/>
                  </a:cubicBezTo>
                  <a:cubicBezTo>
                    <a:pt x="63" y="214"/>
                    <a:pt x="90" y="224"/>
                    <a:pt x="117" y="224"/>
                  </a:cubicBezTo>
                  <a:cubicBezTo>
                    <a:pt x="144" y="224"/>
                    <a:pt x="172" y="214"/>
                    <a:pt x="193" y="194"/>
                  </a:cubicBezTo>
                  <a:cubicBezTo>
                    <a:pt x="246" y="139"/>
                    <a:pt x="246" y="70"/>
                    <a:pt x="206" y="31"/>
                  </a:cubicBezTo>
                  <a:cubicBezTo>
                    <a:pt x="187" y="11"/>
                    <a:pt x="158"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3"/>
            <p:cNvSpPr/>
            <p:nvPr/>
          </p:nvSpPr>
          <p:spPr>
            <a:xfrm>
              <a:off x="6027700" y="2820300"/>
              <a:ext cx="2725" cy="2475"/>
            </a:xfrm>
            <a:custGeom>
              <a:avLst/>
              <a:gdLst/>
              <a:ahLst/>
              <a:cxnLst/>
              <a:rect l="l" t="t" r="r" b="b"/>
              <a:pathLst>
                <a:path w="109" h="99" extrusionOk="0">
                  <a:moveTo>
                    <a:pt x="54" y="1"/>
                  </a:moveTo>
                  <a:cubicBezTo>
                    <a:pt x="42" y="1"/>
                    <a:pt x="28" y="7"/>
                    <a:pt x="13" y="20"/>
                  </a:cubicBezTo>
                  <a:cubicBezTo>
                    <a:pt x="0" y="37"/>
                    <a:pt x="0" y="76"/>
                    <a:pt x="13" y="89"/>
                  </a:cubicBezTo>
                  <a:cubicBezTo>
                    <a:pt x="20" y="95"/>
                    <a:pt x="34" y="99"/>
                    <a:pt x="48" y="99"/>
                  </a:cubicBezTo>
                  <a:cubicBezTo>
                    <a:pt x="62" y="99"/>
                    <a:pt x="75" y="95"/>
                    <a:pt x="82" y="89"/>
                  </a:cubicBezTo>
                  <a:cubicBezTo>
                    <a:pt x="108" y="63"/>
                    <a:pt x="108" y="37"/>
                    <a:pt x="82" y="20"/>
                  </a:cubicBezTo>
                  <a:cubicBezTo>
                    <a:pt x="75" y="7"/>
                    <a:pt x="66" y="1"/>
                    <a:pt x="5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3"/>
            <p:cNvSpPr/>
            <p:nvPr/>
          </p:nvSpPr>
          <p:spPr>
            <a:xfrm>
              <a:off x="6041325" y="2818425"/>
              <a:ext cx="9900" cy="8925"/>
            </a:xfrm>
            <a:custGeom>
              <a:avLst/>
              <a:gdLst/>
              <a:ahLst/>
              <a:cxnLst/>
              <a:rect l="l" t="t" r="r" b="b"/>
              <a:pathLst>
                <a:path w="396" h="357" extrusionOk="0">
                  <a:moveTo>
                    <a:pt x="297" y="1"/>
                  </a:moveTo>
                  <a:cubicBezTo>
                    <a:pt x="190" y="43"/>
                    <a:pt x="232" y="69"/>
                    <a:pt x="164" y="95"/>
                  </a:cubicBezTo>
                  <a:cubicBezTo>
                    <a:pt x="129" y="117"/>
                    <a:pt x="106" y="117"/>
                    <a:pt x="82" y="117"/>
                  </a:cubicBezTo>
                  <a:cubicBezTo>
                    <a:pt x="58" y="117"/>
                    <a:pt x="35" y="117"/>
                    <a:pt x="0" y="138"/>
                  </a:cubicBezTo>
                  <a:lnTo>
                    <a:pt x="95" y="356"/>
                  </a:lnTo>
                  <a:cubicBezTo>
                    <a:pt x="203" y="301"/>
                    <a:pt x="164" y="288"/>
                    <a:pt x="232" y="245"/>
                  </a:cubicBezTo>
                  <a:cubicBezTo>
                    <a:pt x="297" y="219"/>
                    <a:pt x="327" y="245"/>
                    <a:pt x="395" y="206"/>
                  </a:cubicBezTo>
                  <a:lnTo>
                    <a:pt x="29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3"/>
            <p:cNvSpPr/>
            <p:nvPr/>
          </p:nvSpPr>
          <p:spPr>
            <a:xfrm>
              <a:off x="6033825" y="2821850"/>
              <a:ext cx="9900" cy="9575"/>
            </a:xfrm>
            <a:custGeom>
              <a:avLst/>
              <a:gdLst/>
              <a:ahLst/>
              <a:cxnLst/>
              <a:rect l="l" t="t" r="r" b="b"/>
              <a:pathLst>
                <a:path w="396" h="383" extrusionOk="0">
                  <a:moveTo>
                    <a:pt x="300" y="1"/>
                  </a:moveTo>
                  <a:cubicBezTo>
                    <a:pt x="189" y="56"/>
                    <a:pt x="232" y="69"/>
                    <a:pt x="163" y="108"/>
                  </a:cubicBezTo>
                  <a:cubicBezTo>
                    <a:pt x="137" y="108"/>
                    <a:pt x="124" y="122"/>
                    <a:pt x="124" y="122"/>
                  </a:cubicBezTo>
                  <a:lnTo>
                    <a:pt x="95" y="122"/>
                  </a:lnTo>
                  <a:lnTo>
                    <a:pt x="82" y="108"/>
                  </a:lnTo>
                  <a:lnTo>
                    <a:pt x="82" y="95"/>
                  </a:lnTo>
                  <a:lnTo>
                    <a:pt x="0" y="353"/>
                  </a:lnTo>
                  <a:cubicBezTo>
                    <a:pt x="13" y="366"/>
                    <a:pt x="26" y="383"/>
                    <a:pt x="43" y="383"/>
                  </a:cubicBezTo>
                  <a:cubicBezTo>
                    <a:pt x="124" y="340"/>
                    <a:pt x="150" y="327"/>
                    <a:pt x="176" y="301"/>
                  </a:cubicBezTo>
                  <a:cubicBezTo>
                    <a:pt x="189" y="285"/>
                    <a:pt x="189" y="272"/>
                    <a:pt x="232" y="259"/>
                  </a:cubicBezTo>
                  <a:cubicBezTo>
                    <a:pt x="266" y="239"/>
                    <a:pt x="287" y="239"/>
                    <a:pt x="309" y="239"/>
                  </a:cubicBezTo>
                  <a:cubicBezTo>
                    <a:pt x="331" y="239"/>
                    <a:pt x="354" y="239"/>
                    <a:pt x="395" y="219"/>
                  </a:cubicBezTo>
                  <a:lnTo>
                    <a:pt x="30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3"/>
            <p:cNvSpPr/>
            <p:nvPr/>
          </p:nvSpPr>
          <p:spPr>
            <a:xfrm>
              <a:off x="6031450" y="2824225"/>
              <a:ext cx="6150" cy="7200"/>
            </a:xfrm>
            <a:custGeom>
              <a:avLst/>
              <a:gdLst/>
              <a:ahLst/>
              <a:cxnLst/>
              <a:rect l="l" t="t" r="r" b="b"/>
              <a:pathLst>
                <a:path w="246" h="288" extrusionOk="0">
                  <a:moveTo>
                    <a:pt x="177" y="0"/>
                  </a:moveTo>
                  <a:lnTo>
                    <a:pt x="177" y="12"/>
                  </a:lnTo>
                  <a:lnTo>
                    <a:pt x="177" y="12"/>
                  </a:lnTo>
                  <a:cubicBezTo>
                    <a:pt x="182" y="10"/>
                    <a:pt x="183" y="7"/>
                    <a:pt x="177" y="0"/>
                  </a:cubicBezTo>
                  <a:close/>
                  <a:moveTo>
                    <a:pt x="177" y="12"/>
                  </a:moveTo>
                  <a:cubicBezTo>
                    <a:pt x="160" y="19"/>
                    <a:pt x="99" y="14"/>
                    <a:pt x="69" y="56"/>
                  </a:cubicBezTo>
                  <a:cubicBezTo>
                    <a:pt x="27" y="108"/>
                    <a:pt x="0" y="151"/>
                    <a:pt x="95" y="258"/>
                  </a:cubicBezTo>
                  <a:cubicBezTo>
                    <a:pt x="108" y="271"/>
                    <a:pt x="121" y="271"/>
                    <a:pt x="138" y="288"/>
                  </a:cubicBezTo>
                  <a:cubicBezTo>
                    <a:pt x="177" y="258"/>
                    <a:pt x="219" y="232"/>
                    <a:pt x="232" y="190"/>
                  </a:cubicBezTo>
                  <a:cubicBezTo>
                    <a:pt x="245" y="164"/>
                    <a:pt x="245" y="138"/>
                    <a:pt x="232" y="108"/>
                  </a:cubicBezTo>
                  <a:cubicBezTo>
                    <a:pt x="219" y="82"/>
                    <a:pt x="203" y="69"/>
                    <a:pt x="190" y="56"/>
                  </a:cubicBezTo>
                  <a:cubicBezTo>
                    <a:pt x="177" y="27"/>
                    <a:pt x="177" y="13"/>
                    <a:pt x="177" y="13"/>
                  </a:cubicBezTo>
                  <a:lnTo>
                    <a:pt x="177" y="12"/>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3"/>
            <p:cNvSpPr/>
            <p:nvPr/>
          </p:nvSpPr>
          <p:spPr>
            <a:xfrm>
              <a:off x="6033825" y="2826125"/>
              <a:ext cx="2050" cy="3275"/>
            </a:xfrm>
            <a:custGeom>
              <a:avLst/>
              <a:gdLst/>
              <a:ahLst/>
              <a:cxnLst/>
              <a:rect l="l" t="t" r="r" b="b"/>
              <a:pathLst>
                <a:path w="82" h="131" extrusionOk="0">
                  <a:moveTo>
                    <a:pt x="54" y="1"/>
                  </a:moveTo>
                  <a:cubicBezTo>
                    <a:pt x="40" y="1"/>
                    <a:pt x="22" y="10"/>
                    <a:pt x="13" y="19"/>
                  </a:cubicBezTo>
                  <a:cubicBezTo>
                    <a:pt x="0" y="48"/>
                    <a:pt x="0" y="88"/>
                    <a:pt x="26" y="114"/>
                  </a:cubicBezTo>
                  <a:cubicBezTo>
                    <a:pt x="43" y="114"/>
                    <a:pt x="43" y="130"/>
                    <a:pt x="56" y="130"/>
                  </a:cubicBezTo>
                  <a:cubicBezTo>
                    <a:pt x="69" y="101"/>
                    <a:pt x="82" y="88"/>
                    <a:pt x="82" y="62"/>
                  </a:cubicBezTo>
                  <a:cubicBezTo>
                    <a:pt x="82" y="48"/>
                    <a:pt x="82" y="32"/>
                    <a:pt x="69" y="19"/>
                  </a:cubicBezTo>
                  <a:lnTo>
                    <a:pt x="69" y="6"/>
                  </a:lnTo>
                  <a:cubicBezTo>
                    <a:pt x="65" y="2"/>
                    <a:pt x="60" y="1"/>
                    <a:pt x="5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3"/>
            <p:cNvSpPr/>
            <p:nvPr/>
          </p:nvSpPr>
          <p:spPr>
            <a:xfrm>
              <a:off x="6039275" y="2821600"/>
              <a:ext cx="6475" cy="6000"/>
            </a:xfrm>
            <a:custGeom>
              <a:avLst/>
              <a:gdLst/>
              <a:ahLst/>
              <a:cxnLst/>
              <a:rect l="l" t="t" r="r" b="b"/>
              <a:pathLst>
                <a:path w="259" h="240" extrusionOk="0">
                  <a:moveTo>
                    <a:pt x="123" y="1"/>
                  </a:moveTo>
                  <a:cubicBezTo>
                    <a:pt x="109" y="1"/>
                    <a:pt x="96" y="4"/>
                    <a:pt x="82" y="11"/>
                  </a:cubicBezTo>
                  <a:cubicBezTo>
                    <a:pt x="27" y="37"/>
                    <a:pt x="1" y="105"/>
                    <a:pt x="27" y="161"/>
                  </a:cubicBezTo>
                  <a:cubicBezTo>
                    <a:pt x="46" y="212"/>
                    <a:pt x="89" y="239"/>
                    <a:pt x="133" y="239"/>
                  </a:cubicBezTo>
                  <a:cubicBezTo>
                    <a:pt x="148" y="239"/>
                    <a:pt x="163" y="236"/>
                    <a:pt x="177" y="229"/>
                  </a:cubicBezTo>
                  <a:cubicBezTo>
                    <a:pt x="233" y="200"/>
                    <a:pt x="259" y="132"/>
                    <a:pt x="216" y="79"/>
                  </a:cubicBezTo>
                  <a:cubicBezTo>
                    <a:pt x="197" y="28"/>
                    <a:pt x="161" y="1"/>
                    <a:pt x="12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3"/>
            <p:cNvSpPr/>
            <p:nvPr/>
          </p:nvSpPr>
          <p:spPr>
            <a:xfrm>
              <a:off x="6041000" y="2823450"/>
              <a:ext cx="2725" cy="2300"/>
            </a:xfrm>
            <a:custGeom>
              <a:avLst/>
              <a:gdLst/>
              <a:ahLst/>
              <a:cxnLst/>
              <a:rect l="l" t="t" r="r" b="b"/>
              <a:pathLst>
                <a:path w="109" h="92" extrusionOk="0">
                  <a:moveTo>
                    <a:pt x="55" y="0"/>
                  </a:moveTo>
                  <a:cubicBezTo>
                    <a:pt x="49" y="0"/>
                    <a:pt x="43" y="2"/>
                    <a:pt x="40" y="5"/>
                  </a:cubicBezTo>
                  <a:cubicBezTo>
                    <a:pt x="13" y="5"/>
                    <a:pt x="0" y="44"/>
                    <a:pt x="13" y="58"/>
                  </a:cubicBezTo>
                  <a:cubicBezTo>
                    <a:pt x="23" y="79"/>
                    <a:pt x="40" y="92"/>
                    <a:pt x="60" y="92"/>
                  </a:cubicBezTo>
                  <a:cubicBezTo>
                    <a:pt x="67" y="92"/>
                    <a:pt x="74" y="90"/>
                    <a:pt x="82" y="87"/>
                  </a:cubicBezTo>
                  <a:cubicBezTo>
                    <a:pt x="108" y="87"/>
                    <a:pt x="108" y="44"/>
                    <a:pt x="95" y="31"/>
                  </a:cubicBezTo>
                  <a:cubicBezTo>
                    <a:pt x="95" y="12"/>
                    <a:pt x="72" y="0"/>
                    <a:pt x="5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3"/>
            <p:cNvSpPr/>
            <p:nvPr/>
          </p:nvSpPr>
          <p:spPr>
            <a:xfrm>
              <a:off x="6056250" y="2811000"/>
              <a:ext cx="10225" cy="8850"/>
            </a:xfrm>
            <a:custGeom>
              <a:avLst/>
              <a:gdLst/>
              <a:ahLst/>
              <a:cxnLst/>
              <a:rect l="l" t="t" r="r" b="b"/>
              <a:pathLst>
                <a:path w="409" h="354" extrusionOk="0">
                  <a:moveTo>
                    <a:pt x="301" y="1"/>
                  </a:moveTo>
                  <a:cubicBezTo>
                    <a:pt x="206" y="53"/>
                    <a:pt x="246" y="66"/>
                    <a:pt x="177" y="108"/>
                  </a:cubicBezTo>
                  <a:cubicBezTo>
                    <a:pt x="95" y="134"/>
                    <a:pt x="82" y="108"/>
                    <a:pt x="1" y="148"/>
                  </a:cubicBezTo>
                  <a:lnTo>
                    <a:pt x="108" y="353"/>
                  </a:lnTo>
                  <a:cubicBezTo>
                    <a:pt x="206" y="311"/>
                    <a:pt x="177" y="285"/>
                    <a:pt x="246" y="259"/>
                  </a:cubicBezTo>
                  <a:cubicBezTo>
                    <a:pt x="280" y="237"/>
                    <a:pt x="300" y="237"/>
                    <a:pt x="322" y="237"/>
                  </a:cubicBezTo>
                  <a:cubicBezTo>
                    <a:pt x="344" y="237"/>
                    <a:pt x="368" y="237"/>
                    <a:pt x="409" y="216"/>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3"/>
            <p:cNvSpPr/>
            <p:nvPr/>
          </p:nvSpPr>
          <p:spPr>
            <a:xfrm>
              <a:off x="6048750" y="2814675"/>
              <a:ext cx="10225" cy="8925"/>
            </a:xfrm>
            <a:custGeom>
              <a:avLst/>
              <a:gdLst/>
              <a:ahLst/>
              <a:cxnLst/>
              <a:rect l="l" t="t" r="r" b="b"/>
              <a:pathLst>
                <a:path w="409" h="357" extrusionOk="0">
                  <a:moveTo>
                    <a:pt x="301" y="1"/>
                  </a:moveTo>
                  <a:cubicBezTo>
                    <a:pt x="206" y="56"/>
                    <a:pt x="245" y="69"/>
                    <a:pt x="164" y="112"/>
                  </a:cubicBezTo>
                  <a:cubicBezTo>
                    <a:pt x="98" y="138"/>
                    <a:pt x="82" y="112"/>
                    <a:pt x="0" y="151"/>
                  </a:cubicBezTo>
                  <a:lnTo>
                    <a:pt x="98" y="356"/>
                  </a:lnTo>
                  <a:cubicBezTo>
                    <a:pt x="206" y="301"/>
                    <a:pt x="164" y="288"/>
                    <a:pt x="245" y="245"/>
                  </a:cubicBezTo>
                  <a:cubicBezTo>
                    <a:pt x="314" y="219"/>
                    <a:pt x="327" y="245"/>
                    <a:pt x="408" y="206"/>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3"/>
            <p:cNvSpPr/>
            <p:nvPr/>
          </p:nvSpPr>
          <p:spPr>
            <a:xfrm>
              <a:off x="6047125" y="2818175"/>
              <a:ext cx="6125" cy="5675"/>
            </a:xfrm>
            <a:custGeom>
              <a:avLst/>
              <a:gdLst/>
              <a:ahLst/>
              <a:cxnLst/>
              <a:rect l="l" t="t" r="r" b="b"/>
              <a:pathLst>
                <a:path w="245" h="227" extrusionOk="0">
                  <a:moveTo>
                    <a:pt x="111" y="0"/>
                  </a:moveTo>
                  <a:cubicBezTo>
                    <a:pt x="96" y="0"/>
                    <a:pt x="80" y="4"/>
                    <a:pt x="65" y="11"/>
                  </a:cubicBezTo>
                  <a:cubicBezTo>
                    <a:pt x="13" y="24"/>
                    <a:pt x="0" y="92"/>
                    <a:pt x="26" y="161"/>
                  </a:cubicBezTo>
                  <a:cubicBezTo>
                    <a:pt x="45" y="202"/>
                    <a:pt x="88" y="226"/>
                    <a:pt x="125" y="226"/>
                  </a:cubicBezTo>
                  <a:cubicBezTo>
                    <a:pt x="139" y="226"/>
                    <a:pt x="152" y="223"/>
                    <a:pt x="163" y="216"/>
                  </a:cubicBezTo>
                  <a:cubicBezTo>
                    <a:pt x="216" y="187"/>
                    <a:pt x="245" y="122"/>
                    <a:pt x="216" y="66"/>
                  </a:cubicBezTo>
                  <a:cubicBezTo>
                    <a:pt x="196" y="25"/>
                    <a:pt x="154" y="0"/>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3"/>
            <p:cNvSpPr/>
            <p:nvPr/>
          </p:nvSpPr>
          <p:spPr>
            <a:xfrm>
              <a:off x="6048750" y="2819700"/>
              <a:ext cx="2800" cy="2500"/>
            </a:xfrm>
            <a:custGeom>
              <a:avLst/>
              <a:gdLst/>
              <a:ahLst/>
              <a:cxnLst/>
              <a:rect l="l" t="t" r="r" b="b"/>
              <a:pathLst>
                <a:path w="112" h="100" extrusionOk="0">
                  <a:moveTo>
                    <a:pt x="51" y="0"/>
                  </a:moveTo>
                  <a:cubicBezTo>
                    <a:pt x="44" y="0"/>
                    <a:pt x="37" y="2"/>
                    <a:pt x="30" y="5"/>
                  </a:cubicBezTo>
                  <a:cubicBezTo>
                    <a:pt x="0" y="18"/>
                    <a:pt x="0" y="44"/>
                    <a:pt x="17" y="74"/>
                  </a:cubicBezTo>
                  <a:cubicBezTo>
                    <a:pt x="30" y="100"/>
                    <a:pt x="56" y="100"/>
                    <a:pt x="69" y="100"/>
                  </a:cubicBezTo>
                  <a:cubicBezTo>
                    <a:pt x="98" y="87"/>
                    <a:pt x="111" y="61"/>
                    <a:pt x="98" y="31"/>
                  </a:cubicBezTo>
                  <a:cubicBezTo>
                    <a:pt x="86" y="12"/>
                    <a:pt x="69"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3"/>
            <p:cNvSpPr/>
            <p:nvPr/>
          </p:nvSpPr>
          <p:spPr>
            <a:xfrm>
              <a:off x="6054550" y="2814425"/>
              <a:ext cx="6125" cy="5675"/>
            </a:xfrm>
            <a:custGeom>
              <a:avLst/>
              <a:gdLst/>
              <a:ahLst/>
              <a:cxnLst/>
              <a:rect l="l" t="t" r="r" b="b"/>
              <a:pathLst>
                <a:path w="245" h="227" extrusionOk="0">
                  <a:moveTo>
                    <a:pt x="115" y="0"/>
                  </a:moveTo>
                  <a:cubicBezTo>
                    <a:pt x="99" y="0"/>
                    <a:pt x="83" y="4"/>
                    <a:pt x="69" y="11"/>
                  </a:cubicBezTo>
                  <a:cubicBezTo>
                    <a:pt x="13" y="40"/>
                    <a:pt x="0" y="108"/>
                    <a:pt x="30" y="161"/>
                  </a:cubicBezTo>
                  <a:cubicBezTo>
                    <a:pt x="49" y="201"/>
                    <a:pt x="91" y="226"/>
                    <a:pt x="133" y="226"/>
                  </a:cubicBezTo>
                  <a:cubicBezTo>
                    <a:pt x="148" y="226"/>
                    <a:pt x="163" y="223"/>
                    <a:pt x="176" y="216"/>
                  </a:cubicBezTo>
                  <a:cubicBezTo>
                    <a:pt x="232" y="203"/>
                    <a:pt x="245" y="135"/>
                    <a:pt x="219" y="66"/>
                  </a:cubicBezTo>
                  <a:cubicBezTo>
                    <a:pt x="200" y="25"/>
                    <a:pt x="158" y="0"/>
                    <a:pt x="11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3"/>
            <p:cNvSpPr/>
            <p:nvPr/>
          </p:nvSpPr>
          <p:spPr>
            <a:xfrm>
              <a:off x="6056250" y="2816075"/>
              <a:ext cx="2725" cy="2500"/>
            </a:xfrm>
            <a:custGeom>
              <a:avLst/>
              <a:gdLst/>
              <a:ahLst/>
              <a:cxnLst/>
              <a:rect l="l" t="t" r="r" b="b"/>
              <a:pathLst>
                <a:path w="109" h="100" extrusionOk="0">
                  <a:moveTo>
                    <a:pt x="27" y="0"/>
                  </a:moveTo>
                  <a:cubicBezTo>
                    <a:pt x="14" y="13"/>
                    <a:pt x="1" y="42"/>
                    <a:pt x="14" y="69"/>
                  </a:cubicBezTo>
                  <a:cubicBezTo>
                    <a:pt x="23" y="88"/>
                    <a:pt x="42" y="100"/>
                    <a:pt x="61" y="100"/>
                  </a:cubicBezTo>
                  <a:cubicBezTo>
                    <a:pt x="68" y="100"/>
                    <a:pt x="75" y="98"/>
                    <a:pt x="82" y="95"/>
                  </a:cubicBezTo>
                  <a:cubicBezTo>
                    <a:pt x="95" y="82"/>
                    <a:pt x="108" y="56"/>
                    <a:pt x="95" y="26"/>
                  </a:cubicBezTo>
                  <a:cubicBezTo>
                    <a:pt x="82" y="0"/>
                    <a:pt x="56" y="0"/>
                    <a:pt x="2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3"/>
            <p:cNvSpPr/>
            <p:nvPr/>
          </p:nvSpPr>
          <p:spPr>
            <a:xfrm>
              <a:off x="6071600" y="2803825"/>
              <a:ext cx="10225" cy="8825"/>
            </a:xfrm>
            <a:custGeom>
              <a:avLst/>
              <a:gdLst/>
              <a:ahLst/>
              <a:cxnLst/>
              <a:rect l="l" t="t" r="r" b="b"/>
              <a:pathLst>
                <a:path w="409" h="353" extrusionOk="0">
                  <a:moveTo>
                    <a:pt x="297" y="0"/>
                  </a:moveTo>
                  <a:cubicBezTo>
                    <a:pt x="203" y="56"/>
                    <a:pt x="229" y="69"/>
                    <a:pt x="164" y="108"/>
                  </a:cubicBezTo>
                  <a:cubicBezTo>
                    <a:pt x="95" y="137"/>
                    <a:pt x="82" y="108"/>
                    <a:pt x="0" y="151"/>
                  </a:cubicBezTo>
                  <a:lnTo>
                    <a:pt x="108" y="353"/>
                  </a:lnTo>
                  <a:cubicBezTo>
                    <a:pt x="203" y="314"/>
                    <a:pt x="164" y="288"/>
                    <a:pt x="245" y="245"/>
                  </a:cubicBezTo>
                  <a:cubicBezTo>
                    <a:pt x="310" y="219"/>
                    <a:pt x="327" y="245"/>
                    <a:pt x="408" y="206"/>
                  </a:cubicBezTo>
                  <a:lnTo>
                    <a:pt x="29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3"/>
            <p:cNvSpPr/>
            <p:nvPr/>
          </p:nvSpPr>
          <p:spPr>
            <a:xfrm>
              <a:off x="6063775" y="2807575"/>
              <a:ext cx="10550" cy="8850"/>
            </a:xfrm>
            <a:custGeom>
              <a:avLst/>
              <a:gdLst/>
              <a:ahLst/>
              <a:cxnLst/>
              <a:rect l="l" t="t" r="r" b="b"/>
              <a:pathLst>
                <a:path w="422" h="354" extrusionOk="0">
                  <a:moveTo>
                    <a:pt x="313" y="1"/>
                  </a:moveTo>
                  <a:cubicBezTo>
                    <a:pt x="202" y="40"/>
                    <a:pt x="245" y="69"/>
                    <a:pt x="176" y="95"/>
                  </a:cubicBezTo>
                  <a:cubicBezTo>
                    <a:pt x="95" y="138"/>
                    <a:pt x="82" y="108"/>
                    <a:pt x="0" y="138"/>
                  </a:cubicBezTo>
                  <a:lnTo>
                    <a:pt x="108" y="353"/>
                  </a:lnTo>
                  <a:cubicBezTo>
                    <a:pt x="215" y="301"/>
                    <a:pt x="176" y="285"/>
                    <a:pt x="245" y="245"/>
                  </a:cubicBezTo>
                  <a:cubicBezTo>
                    <a:pt x="326" y="219"/>
                    <a:pt x="339" y="245"/>
                    <a:pt x="421" y="203"/>
                  </a:cubicBezTo>
                  <a:lnTo>
                    <a:pt x="31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3"/>
            <p:cNvSpPr/>
            <p:nvPr/>
          </p:nvSpPr>
          <p:spPr>
            <a:xfrm>
              <a:off x="6062050" y="2810725"/>
              <a:ext cx="6475" cy="5975"/>
            </a:xfrm>
            <a:custGeom>
              <a:avLst/>
              <a:gdLst/>
              <a:ahLst/>
              <a:cxnLst/>
              <a:rect l="l" t="t" r="r" b="b"/>
              <a:pathLst>
                <a:path w="259" h="239" extrusionOk="0">
                  <a:moveTo>
                    <a:pt x="113" y="0"/>
                  </a:moveTo>
                  <a:cubicBezTo>
                    <a:pt x="98" y="0"/>
                    <a:pt x="83" y="4"/>
                    <a:pt x="69" y="12"/>
                  </a:cubicBezTo>
                  <a:cubicBezTo>
                    <a:pt x="27" y="38"/>
                    <a:pt x="0" y="106"/>
                    <a:pt x="27" y="159"/>
                  </a:cubicBezTo>
                  <a:cubicBezTo>
                    <a:pt x="48" y="209"/>
                    <a:pt x="90" y="238"/>
                    <a:pt x="132" y="238"/>
                  </a:cubicBezTo>
                  <a:cubicBezTo>
                    <a:pt x="147" y="238"/>
                    <a:pt x="162" y="235"/>
                    <a:pt x="177" y="227"/>
                  </a:cubicBezTo>
                  <a:cubicBezTo>
                    <a:pt x="232" y="201"/>
                    <a:pt x="258" y="132"/>
                    <a:pt x="219" y="77"/>
                  </a:cubicBezTo>
                  <a:cubicBezTo>
                    <a:pt x="198" y="29"/>
                    <a:pt x="155" y="0"/>
                    <a:pt x="11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3"/>
            <p:cNvSpPr/>
            <p:nvPr/>
          </p:nvSpPr>
          <p:spPr>
            <a:xfrm>
              <a:off x="6063775" y="2812500"/>
              <a:ext cx="2700" cy="2375"/>
            </a:xfrm>
            <a:custGeom>
              <a:avLst/>
              <a:gdLst/>
              <a:ahLst/>
              <a:cxnLst/>
              <a:rect l="l" t="t" r="r" b="b"/>
              <a:pathLst>
                <a:path w="108" h="95" extrusionOk="0">
                  <a:moveTo>
                    <a:pt x="52" y="1"/>
                  </a:moveTo>
                  <a:cubicBezTo>
                    <a:pt x="47" y="1"/>
                    <a:pt x="43" y="2"/>
                    <a:pt x="39" y="6"/>
                  </a:cubicBezTo>
                  <a:cubicBezTo>
                    <a:pt x="13" y="6"/>
                    <a:pt x="0" y="48"/>
                    <a:pt x="13" y="61"/>
                  </a:cubicBezTo>
                  <a:cubicBezTo>
                    <a:pt x="23" y="80"/>
                    <a:pt x="39" y="94"/>
                    <a:pt x="58" y="94"/>
                  </a:cubicBezTo>
                  <a:cubicBezTo>
                    <a:pt x="66" y="94"/>
                    <a:pt x="74" y="92"/>
                    <a:pt x="82" y="88"/>
                  </a:cubicBezTo>
                  <a:cubicBezTo>
                    <a:pt x="108" y="88"/>
                    <a:pt x="108" y="48"/>
                    <a:pt x="95" y="35"/>
                  </a:cubicBezTo>
                  <a:cubicBezTo>
                    <a:pt x="85" y="14"/>
                    <a:pt x="67" y="1"/>
                    <a:pt x="5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3"/>
            <p:cNvSpPr/>
            <p:nvPr/>
          </p:nvSpPr>
          <p:spPr>
            <a:xfrm>
              <a:off x="6069550" y="2807325"/>
              <a:ext cx="6475" cy="5625"/>
            </a:xfrm>
            <a:custGeom>
              <a:avLst/>
              <a:gdLst/>
              <a:ahLst/>
              <a:cxnLst/>
              <a:rect l="l" t="t" r="r" b="b"/>
              <a:pathLst>
                <a:path w="259" h="225" extrusionOk="0">
                  <a:moveTo>
                    <a:pt x="126" y="0"/>
                  </a:moveTo>
                  <a:cubicBezTo>
                    <a:pt x="111" y="0"/>
                    <a:pt x="96" y="4"/>
                    <a:pt x="82" y="11"/>
                  </a:cubicBezTo>
                  <a:cubicBezTo>
                    <a:pt x="27" y="37"/>
                    <a:pt x="1" y="92"/>
                    <a:pt x="40" y="161"/>
                  </a:cubicBezTo>
                  <a:cubicBezTo>
                    <a:pt x="59" y="199"/>
                    <a:pt x="100" y="225"/>
                    <a:pt x="143" y="225"/>
                  </a:cubicBezTo>
                  <a:cubicBezTo>
                    <a:pt x="159" y="225"/>
                    <a:pt x="175" y="221"/>
                    <a:pt x="190" y="213"/>
                  </a:cubicBezTo>
                  <a:cubicBezTo>
                    <a:pt x="229" y="187"/>
                    <a:pt x="259" y="118"/>
                    <a:pt x="229" y="66"/>
                  </a:cubicBezTo>
                  <a:cubicBezTo>
                    <a:pt x="210" y="25"/>
                    <a:pt x="168" y="0"/>
                    <a:pt x="1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3"/>
            <p:cNvSpPr/>
            <p:nvPr/>
          </p:nvSpPr>
          <p:spPr>
            <a:xfrm>
              <a:off x="6071600" y="2808800"/>
              <a:ext cx="2725" cy="2675"/>
            </a:xfrm>
            <a:custGeom>
              <a:avLst/>
              <a:gdLst/>
              <a:ahLst/>
              <a:cxnLst/>
              <a:rect l="l" t="t" r="r" b="b"/>
              <a:pathLst>
                <a:path w="109" h="107" extrusionOk="0">
                  <a:moveTo>
                    <a:pt x="49" y="1"/>
                  </a:moveTo>
                  <a:cubicBezTo>
                    <a:pt x="41" y="1"/>
                    <a:pt x="34" y="3"/>
                    <a:pt x="26" y="7"/>
                  </a:cubicBezTo>
                  <a:cubicBezTo>
                    <a:pt x="0" y="20"/>
                    <a:pt x="0" y="46"/>
                    <a:pt x="13" y="72"/>
                  </a:cubicBezTo>
                  <a:cubicBezTo>
                    <a:pt x="23" y="94"/>
                    <a:pt x="40" y="107"/>
                    <a:pt x="53" y="107"/>
                  </a:cubicBezTo>
                  <a:cubicBezTo>
                    <a:pt x="58" y="107"/>
                    <a:pt x="62" y="105"/>
                    <a:pt x="66" y="102"/>
                  </a:cubicBezTo>
                  <a:cubicBezTo>
                    <a:pt x="95" y="89"/>
                    <a:pt x="108" y="59"/>
                    <a:pt x="95" y="33"/>
                  </a:cubicBezTo>
                  <a:cubicBezTo>
                    <a:pt x="86" y="14"/>
                    <a:pt x="68"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3"/>
            <p:cNvSpPr/>
            <p:nvPr/>
          </p:nvSpPr>
          <p:spPr>
            <a:xfrm>
              <a:off x="6086525" y="2796000"/>
              <a:ext cx="10225" cy="9225"/>
            </a:xfrm>
            <a:custGeom>
              <a:avLst/>
              <a:gdLst/>
              <a:ahLst/>
              <a:cxnLst/>
              <a:rect l="l" t="t" r="r" b="b"/>
              <a:pathLst>
                <a:path w="409" h="369" extrusionOk="0">
                  <a:moveTo>
                    <a:pt x="301" y="0"/>
                  </a:moveTo>
                  <a:cubicBezTo>
                    <a:pt x="190" y="56"/>
                    <a:pt x="232" y="69"/>
                    <a:pt x="164" y="111"/>
                  </a:cubicBezTo>
                  <a:cubicBezTo>
                    <a:pt x="95" y="150"/>
                    <a:pt x="82" y="124"/>
                    <a:pt x="1" y="163"/>
                  </a:cubicBezTo>
                  <a:lnTo>
                    <a:pt x="108" y="369"/>
                  </a:lnTo>
                  <a:cubicBezTo>
                    <a:pt x="203" y="313"/>
                    <a:pt x="164" y="300"/>
                    <a:pt x="246" y="258"/>
                  </a:cubicBezTo>
                  <a:cubicBezTo>
                    <a:pt x="314" y="219"/>
                    <a:pt x="327" y="245"/>
                    <a:pt x="409" y="206"/>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3"/>
            <p:cNvSpPr/>
            <p:nvPr/>
          </p:nvSpPr>
          <p:spPr>
            <a:xfrm>
              <a:off x="6079025" y="2800075"/>
              <a:ext cx="10225" cy="8925"/>
            </a:xfrm>
            <a:custGeom>
              <a:avLst/>
              <a:gdLst/>
              <a:ahLst/>
              <a:cxnLst/>
              <a:rect l="l" t="t" r="r" b="b"/>
              <a:pathLst>
                <a:path w="409" h="357" extrusionOk="0">
                  <a:moveTo>
                    <a:pt x="301" y="0"/>
                  </a:moveTo>
                  <a:cubicBezTo>
                    <a:pt x="206" y="56"/>
                    <a:pt x="245" y="69"/>
                    <a:pt x="164" y="111"/>
                  </a:cubicBezTo>
                  <a:cubicBezTo>
                    <a:pt x="129" y="131"/>
                    <a:pt x="109" y="131"/>
                    <a:pt x="87" y="131"/>
                  </a:cubicBezTo>
                  <a:cubicBezTo>
                    <a:pt x="65" y="131"/>
                    <a:pt x="41" y="131"/>
                    <a:pt x="0" y="150"/>
                  </a:cubicBezTo>
                  <a:lnTo>
                    <a:pt x="111" y="356"/>
                  </a:lnTo>
                  <a:cubicBezTo>
                    <a:pt x="219" y="314"/>
                    <a:pt x="177" y="287"/>
                    <a:pt x="245" y="258"/>
                  </a:cubicBezTo>
                  <a:cubicBezTo>
                    <a:pt x="314" y="219"/>
                    <a:pt x="327" y="245"/>
                    <a:pt x="408" y="206"/>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3"/>
            <p:cNvSpPr/>
            <p:nvPr/>
          </p:nvSpPr>
          <p:spPr>
            <a:xfrm>
              <a:off x="6077300" y="2803575"/>
              <a:ext cx="6150" cy="5675"/>
            </a:xfrm>
            <a:custGeom>
              <a:avLst/>
              <a:gdLst/>
              <a:ahLst/>
              <a:cxnLst/>
              <a:rect l="l" t="t" r="r" b="b"/>
              <a:pathLst>
                <a:path w="246" h="227" extrusionOk="0">
                  <a:moveTo>
                    <a:pt x="115" y="0"/>
                  </a:moveTo>
                  <a:cubicBezTo>
                    <a:pt x="100" y="0"/>
                    <a:pt x="84" y="3"/>
                    <a:pt x="69" y="10"/>
                  </a:cubicBezTo>
                  <a:cubicBezTo>
                    <a:pt x="17" y="37"/>
                    <a:pt x="1" y="105"/>
                    <a:pt x="30" y="161"/>
                  </a:cubicBezTo>
                  <a:cubicBezTo>
                    <a:pt x="49" y="201"/>
                    <a:pt x="92" y="226"/>
                    <a:pt x="134" y="226"/>
                  </a:cubicBezTo>
                  <a:cubicBezTo>
                    <a:pt x="150" y="226"/>
                    <a:pt x="166" y="223"/>
                    <a:pt x="180" y="216"/>
                  </a:cubicBezTo>
                  <a:cubicBezTo>
                    <a:pt x="233" y="200"/>
                    <a:pt x="246" y="134"/>
                    <a:pt x="220" y="66"/>
                  </a:cubicBezTo>
                  <a:cubicBezTo>
                    <a:pt x="200" y="25"/>
                    <a:pt x="158" y="0"/>
                    <a:pt x="11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3"/>
            <p:cNvSpPr/>
            <p:nvPr/>
          </p:nvSpPr>
          <p:spPr>
            <a:xfrm>
              <a:off x="6079025" y="2805200"/>
              <a:ext cx="2800" cy="2525"/>
            </a:xfrm>
            <a:custGeom>
              <a:avLst/>
              <a:gdLst/>
              <a:ahLst/>
              <a:cxnLst/>
              <a:rect l="l" t="t" r="r" b="b"/>
              <a:pathLst>
                <a:path w="112" h="101" extrusionOk="0">
                  <a:moveTo>
                    <a:pt x="30" y="1"/>
                  </a:moveTo>
                  <a:cubicBezTo>
                    <a:pt x="13" y="14"/>
                    <a:pt x="0" y="40"/>
                    <a:pt x="13" y="69"/>
                  </a:cubicBezTo>
                  <a:cubicBezTo>
                    <a:pt x="25" y="89"/>
                    <a:pt x="43" y="101"/>
                    <a:pt x="61" y="101"/>
                  </a:cubicBezTo>
                  <a:cubicBezTo>
                    <a:pt x="68" y="101"/>
                    <a:pt x="75" y="99"/>
                    <a:pt x="82" y="96"/>
                  </a:cubicBezTo>
                  <a:cubicBezTo>
                    <a:pt x="95" y="82"/>
                    <a:pt x="111" y="53"/>
                    <a:pt x="95" y="27"/>
                  </a:cubicBezTo>
                  <a:cubicBezTo>
                    <a:pt x="82" y="1"/>
                    <a:pt x="56" y="1"/>
                    <a:pt x="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3"/>
            <p:cNvSpPr/>
            <p:nvPr/>
          </p:nvSpPr>
          <p:spPr>
            <a:xfrm>
              <a:off x="6084825" y="2799750"/>
              <a:ext cx="6125" cy="5800"/>
            </a:xfrm>
            <a:custGeom>
              <a:avLst/>
              <a:gdLst/>
              <a:ahLst/>
              <a:cxnLst/>
              <a:rect l="l" t="t" r="r" b="b"/>
              <a:pathLst>
                <a:path w="245" h="232" extrusionOk="0">
                  <a:moveTo>
                    <a:pt x="122" y="1"/>
                  </a:moveTo>
                  <a:cubicBezTo>
                    <a:pt x="104" y="1"/>
                    <a:pt x="86" y="5"/>
                    <a:pt x="69" y="13"/>
                  </a:cubicBezTo>
                  <a:cubicBezTo>
                    <a:pt x="13" y="43"/>
                    <a:pt x="0" y="108"/>
                    <a:pt x="26" y="163"/>
                  </a:cubicBezTo>
                  <a:cubicBezTo>
                    <a:pt x="46" y="211"/>
                    <a:pt x="85" y="231"/>
                    <a:pt x="124" y="231"/>
                  </a:cubicBezTo>
                  <a:cubicBezTo>
                    <a:pt x="142" y="231"/>
                    <a:pt x="160" y="227"/>
                    <a:pt x="176" y="219"/>
                  </a:cubicBezTo>
                  <a:cubicBezTo>
                    <a:pt x="232" y="190"/>
                    <a:pt x="245" y="124"/>
                    <a:pt x="219" y="69"/>
                  </a:cubicBezTo>
                  <a:cubicBezTo>
                    <a:pt x="199" y="22"/>
                    <a:pt x="162" y="1"/>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3"/>
            <p:cNvSpPr/>
            <p:nvPr/>
          </p:nvSpPr>
          <p:spPr>
            <a:xfrm>
              <a:off x="6086525" y="2801325"/>
              <a:ext cx="2725" cy="2650"/>
            </a:xfrm>
            <a:custGeom>
              <a:avLst/>
              <a:gdLst/>
              <a:ahLst/>
              <a:cxnLst/>
              <a:rect l="l" t="t" r="r" b="b"/>
              <a:pathLst>
                <a:path w="109" h="106" extrusionOk="0">
                  <a:moveTo>
                    <a:pt x="50" y="1"/>
                  </a:moveTo>
                  <a:cubicBezTo>
                    <a:pt x="42" y="1"/>
                    <a:pt x="35" y="2"/>
                    <a:pt x="27" y="6"/>
                  </a:cubicBezTo>
                  <a:cubicBezTo>
                    <a:pt x="14" y="19"/>
                    <a:pt x="1" y="45"/>
                    <a:pt x="14" y="74"/>
                  </a:cubicBezTo>
                  <a:cubicBezTo>
                    <a:pt x="23" y="93"/>
                    <a:pt x="42" y="106"/>
                    <a:pt x="61" y="106"/>
                  </a:cubicBezTo>
                  <a:cubicBezTo>
                    <a:pt x="68" y="106"/>
                    <a:pt x="75" y="104"/>
                    <a:pt x="82" y="100"/>
                  </a:cubicBezTo>
                  <a:cubicBezTo>
                    <a:pt x="95" y="87"/>
                    <a:pt x="108" y="61"/>
                    <a:pt x="95" y="32"/>
                  </a:cubicBezTo>
                  <a:cubicBezTo>
                    <a:pt x="86" y="13"/>
                    <a:pt x="69"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3"/>
            <p:cNvSpPr/>
            <p:nvPr/>
          </p:nvSpPr>
          <p:spPr>
            <a:xfrm>
              <a:off x="6101125" y="2787500"/>
              <a:ext cx="9900" cy="9575"/>
            </a:xfrm>
            <a:custGeom>
              <a:avLst/>
              <a:gdLst/>
              <a:ahLst/>
              <a:cxnLst/>
              <a:rect l="l" t="t" r="r" b="b"/>
              <a:pathLst>
                <a:path w="396" h="383" extrusionOk="0">
                  <a:moveTo>
                    <a:pt x="327" y="1"/>
                  </a:moveTo>
                  <a:cubicBezTo>
                    <a:pt x="220" y="69"/>
                    <a:pt x="220" y="95"/>
                    <a:pt x="164" y="125"/>
                  </a:cubicBezTo>
                  <a:cubicBezTo>
                    <a:pt x="96" y="164"/>
                    <a:pt x="83" y="138"/>
                    <a:pt x="1" y="177"/>
                  </a:cubicBezTo>
                  <a:lnTo>
                    <a:pt x="109" y="382"/>
                  </a:lnTo>
                  <a:cubicBezTo>
                    <a:pt x="220" y="327"/>
                    <a:pt x="177" y="314"/>
                    <a:pt x="246" y="272"/>
                  </a:cubicBezTo>
                  <a:cubicBezTo>
                    <a:pt x="269" y="258"/>
                    <a:pt x="282" y="254"/>
                    <a:pt x="291" y="254"/>
                  </a:cubicBezTo>
                  <a:cubicBezTo>
                    <a:pt x="309" y="254"/>
                    <a:pt x="306" y="272"/>
                    <a:pt x="314" y="272"/>
                  </a:cubicBezTo>
                  <a:lnTo>
                    <a:pt x="396" y="43"/>
                  </a:lnTo>
                  <a:cubicBezTo>
                    <a:pt x="370" y="27"/>
                    <a:pt x="340" y="14"/>
                    <a:pt x="32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3"/>
            <p:cNvSpPr/>
            <p:nvPr/>
          </p:nvSpPr>
          <p:spPr>
            <a:xfrm>
              <a:off x="6094025" y="2791900"/>
              <a:ext cx="9825" cy="9250"/>
            </a:xfrm>
            <a:custGeom>
              <a:avLst/>
              <a:gdLst/>
              <a:ahLst/>
              <a:cxnLst/>
              <a:rect l="l" t="t" r="r" b="b"/>
              <a:pathLst>
                <a:path w="393" h="370" extrusionOk="0">
                  <a:moveTo>
                    <a:pt x="285" y="1"/>
                  </a:moveTo>
                  <a:cubicBezTo>
                    <a:pt x="190" y="56"/>
                    <a:pt x="229" y="69"/>
                    <a:pt x="164" y="112"/>
                  </a:cubicBezTo>
                  <a:cubicBezTo>
                    <a:pt x="83" y="151"/>
                    <a:pt x="66" y="125"/>
                    <a:pt x="1" y="164"/>
                  </a:cubicBezTo>
                  <a:lnTo>
                    <a:pt x="109" y="370"/>
                  </a:lnTo>
                  <a:cubicBezTo>
                    <a:pt x="203" y="314"/>
                    <a:pt x="164" y="301"/>
                    <a:pt x="229" y="259"/>
                  </a:cubicBezTo>
                  <a:cubicBezTo>
                    <a:pt x="311" y="220"/>
                    <a:pt x="327" y="246"/>
                    <a:pt x="393" y="206"/>
                  </a:cubicBezTo>
                  <a:lnTo>
                    <a:pt x="28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3"/>
            <p:cNvSpPr/>
            <p:nvPr/>
          </p:nvSpPr>
          <p:spPr>
            <a:xfrm>
              <a:off x="6092325" y="2795725"/>
              <a:ext cx="6150" cy="5750"/>
            </a:xfrm>
            <a:custGeom>
              <a:avLst/>
              <a:gdLst/>
              <a:ahLst/>
              <a:cxnLst/>
              <a:rect l="l" t="t" r="r" b="b"/>
              <a:pathLst>
                <a:path w="246" h="230" extrusionOk="0">
                  <a:moveTo>
                    <a:pt x="105" y="1"/>
                  </a:moveTo>
                  <a:cubicBezTo>
                    <a:pt x="92" y="1"/>
                    <a:pt x="79" y="4"/>
                    <a:pt x="69" y="11"/>
                  </a:cubicBezTo>
                  <a:cubicBezTo>
                    <a:pt x="14" y="40"/>
                    <a:pt x="0" y="106"/>
                    <a:pt x="27" y="161"/>
                  </a:cubicBezTo>
                  <a:cubicBezTo>
                    <a:pt x="45" y="208"/>
                    <a:pt x="82" y="229"/>
                    <a:pt x="122" y="229"/>
                  </a:cubicBezTo>
                  <a:cubicBezTo>
                    <a:pt x="141" y="229"/>
                    <a:pt x="159" y="225"/>
                    <a:pt x="177" y="217"/>
                  </a:cubicBezTo>
                  <a:cubicBezTo>
                    <a:pt x="232" y="187"/>
                    <a:pt x="245" y="122"/>
                    <a:pt x="216" y="67"/>
                  </a:cubicBezTo>
                  <a:cubicBezTo>
                    <a:pt x="187" y="26"/>
                    <a:pt x="142" y="1"/>
                    <a:pt x="10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3"/>
            <p:cNvSpPr/>
            <p:nvPr/>
          </p:nvSpPr>
          <p:spPr>
            <a:xfrm>
              <a:off x="6094025" y="2797250"/>
              <a:ext cx="2725" cy="2650"/>
            </a:xfrm>
            <a:custGeom>
              <a:avLst/>
              <a:gdLst/>
              <a:ahLst/>
              <a:cxnLst/>
              <a:rect l="l" t="t" r="r" b="b"/>
              <a:pathLst>
                <a:path w="109" h="106" extrusionOk="0">
                  <a:moveTo>
                    <a:pt x="48" y="0"/>
                  </a:moveTo>
                  <a:cubicBezTo>
                    <a:pt x="41" y="0"/>
                    <a:pt x="34" y="2"/>
                    <a:pt x="27" y="6"/>
                  </a:cubicBezTo>
                  <a:cubicBezTo>
                    <a:pt x="1" y="19"/>
                    <a:pt x="1" y="45"/>
                    <a:pt x="14" y="74"/>
                  </a:cubicBezTo>
                  <a:cubicBezTo>
                    <a:pt x="24" y="93"/>
                    <a:pt x="40" y="105"/>
                    <a:pt x="53" y="105"/>
                  </a:cubicBezTo>
                  <a:cubicBezTo>
                    <a:pt x="58" y="105"/>
                    <a:pt x="63" y="104"/>
                    <a:pt x="66" y="100"/>
                  </a:cubicBezTo>
                  <a:cubicBezTo>
                    <a:pt x="96" y="87"/>
                    <a:pt x="109" y="61"/>
                    <a:pt x="96" y="32"/>
                  </a:cubicBezTo>
                  <a:cubicBezTo>
                    <a:pt x="86" y="13"/>
                    <a:pt x="6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3"/>
            <p:cNvSpPr/>
            <p:nvPr/>
          </p:nvSpPr>
          <p:spPr>
            <a:xfrm>
              <a:off x="6099425" y="2791650"/>
              <a:ext cx="6150" cy="5725"/>
            </a:xfrm>
            <a:custGeom>
              <a:avLst/>
              <a:gdLst/>
              <a:ahLst/>
              <a:cxnLst/>
              <a:rect l="l" t="t" r="r" b="b"/>
              <a:pathLst>
                <a:path w="246" h="229" extrusionOk="0">
                  <a:moveTo>
                    <a:pt x="115" y="1"/>
                  </a:moveTo>
                  <a:cubicBezTo>
                    <a:pt x="99" y="1"/>
                    <a:pt x="84" y="4"/>
                    <a:pt x="69" y="11"/>
                  </a:cubicBezTo>
                  <a:cubicBezTo>
                    <a:pt x="13" y="40"/>
                    <a:pt x="0" y="106"/>
                    <a:pt x="30" y="161"/>
                  </a:cubicBezTo>
                  <a:cubicBezTo>
                    <a:pt x="57" y="208"/>
                    <a:pt x="97" y="229"/>
                    <a:pt x="133" y="229"/>
                  </a:cubicBezTo>
                  <a:cubicBezTo>
                    <a:pt x="149" y="229"/>
                    <a:pt x="164" y="225"/>
                    <a:pt x="177" y="216"/>
                  </a:cubicBezTo>
                  <a:cubicBezTo>
                    <a:pt x="232" y="187"/>
                    <a:pt x="245" y="122"/>
                    <a:pt x="219" y="66"/>
                  </a:cubicBezTo>
                  <a:cubicBezTo>
                    <a:pt x="200" y="26"/>
                    <a:pt x="158" y="1"/>
                    <a:pt x="11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3"/>
            <p:cNvSpPr/>
            <p:nvPr/>
          </p:nvSpPr>
          <p:spPr>
            <a:xfrm>
              <a:off x="6101125" y="2793175"/>
              <a:ext cx="2725" cy="2650"/>
            </a:xfrm>
            <a:custGeom>
              <a:avLst/>
              <a:gdLst/>
              <a:ahLst/>
              <a:cxnLst/>
              <a:rect l="l" t="t" r="r" b="b"/>
              <a:pathLst>
                <a:path w="109" h="106" extrusionOk="0">
                  <a:moveTo>
                    <a:pt x="56" y="0"/>
                  </a:moveTo>
                  <a:cubicBezTo>
                    <a:pt x="51" y="0"/>
                    <a:pt x="47" y="2"/>
                    <a:pt x="43" y="5"/>
                  </a:cubicBezTo>
                  <a:cubicBezTo>
                    <a:pt x="14" y="18"/>
                    <a:pt x="1" y="45"/>
                    <a:pt x="14" y="74"/>
                  </a:cubicBezTo>
                  <a:cubicBezTo>
                    <a:pt x="24" y="93"/>
                    <a:pt x="42" y="105"/>
                    <a:pt x="61" y="105"/>
                  </a:cubicBezTo>
                  <a:cubicBezTo>
                    <a:pt x="68" y="105"/>
                    <a:pt x="76" y="104"/>
                    <a:pt x="83" y="100"/>
                  </a:cubicBezTo>
                  <a:cubicBezTo>
                    <a:pt x="109" y="87"/>
                    <a:pt x="109" y="61"/>
                    <a:pt x="96" y="31"/>
                  </a:cubicBezTo>
                  <a:cubicBezTo>
                    <a:pt x="86" y="12"/>
                    <a:pt x="70"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3"/>
            <p:cNvSpPr/>
            <p:nvPr/>
          </p:nvSpPr>
          <p:spPr>
            <a:xfrm>
              <a:off x="6114775" y="2794275"/>
              <a:ext cx="10225" cy="9900"/>
            </a:xfrm>
            <a:custGeom>
              <a:avLst/>
              <a:gdLst/>
              <a:ahLst/>
              <a:cxnLst/>
              <a:rect l="l" t="t" r="r" b="b"/>
              <a:pathLst>
                <a:path w="409" h="396" extrusionOk="0">
                  <a:moveTo>
                    <a:pt x="150" y="1"/>
                  </a:moveTo>
                  <a:lnTo>
                    <a:pt x="0" y="193"/>
                  </a:lnTo>
                  <a:cubicBezTo>
                    <a:pt x="95" y="262"/>
                    <a:pt x="95" y="219"/>
                    <a:pt x="163" y="262"/>
                  </a:cubicBezTo>
                  <a:cubicBezTo>
                    <a:pt x="215" y="314"/>
                    <a:pt x="202" y="343"/>
                    <a:pt x="271" y="395"/>
                  </a:cubicBezTo>
                  <a:lnTo>
                    <a:pt x="408" y="206"/>
                  </a:lnTo>
                  <a:cubicBezTo>
                    <a:pt x="326" y="138"/>
                    <a:pt x="326" y="180"/>
                    <a:pt x="258" y="125"/>
                  </a:cubicBezTo>
                  <a:cubicBezTo>
                    <a:pt x="189" y="82"/>
                    <a:pt x="215" y="56"/>
                    <a:pt x="1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3"/>
            <p:cNvSpPr/>
            <p:nvPr/>
          </p:nvSpPr>
          <p:spPr>
            <a:xfrm>
              <a:off x="6108975" y="2788575"/>
              <a:ext cx="9575" cy="10550"/>
            </a:xfrm>
            <a:custGeom>
              <a:avLst/>
              <a:gdLst/>
              <a:ahLst/>
              <a:cxnLst/>
              <a:rect l="l" t="t" r="r" b="b"/>
              <a:pathLst>
                <a:path w="383" h="422" extrusionOk="0">
                  <a:moveTo>
                    <a:pt x="82" y="0"/>
                  </a:moveTo>
                  <a:lnTo>
                    <a:pt x="0" y="229"/>
                  </a:lnTo>
                  <a:cubicBezTo>
                    <a:pt x="0" y="245"/>
                    <a:pt x="13" y="245"/>
                    <a:pt x="13" y="245"/>
                  </a:cubicBezTo>
                  <a:cubicBezTo>
                    <a:pt x="39" y="258"/>
                    <a:pt x="39" y="258"/>
                    <a:pt x="56" y="258"/>
                  </a:cubicBezTo>
                  <a:cubicBezTo>
                    <a:pt x="69" y="258"/>
                    <a:pt x="95" y="258"/>
                    <a:pt x="121" y="284"/>
                  </a:cubicBezTo>
                  <a:cubicBezTo>
                    <a:pt x="190" y="339"/>
                    <a:pt x="164" y="366"/>
                    <a:pt x="232" y="421"/>
                  </a:cubicBezTo>
                  <a:lnTo>
                    <a:pt x="382" y="229"/>
                  </a:lnTo>
                  <a:cubicBezTo>
                    <a:pt x="284" y="163"/>
                    <a:pt x="284" y="202"/>
                    <a:pt x="219" y="163"/>
                  </a:cubicBezTo>
                  <a:cubicBezTo>
                    <a:pt x="190" y="134"/>
                    <a:pt x="177" y="108"/>
                    <a:pt x="164" y="95"/>
                  </a:cubicBezTo>
                  <a:cubicBezTo>
                    <a:pt x="164" y="82"/>
                    <a:pt x="150" y="65"/>
                    <a:pt x="150" y="65"/>
                  </a:cubicBezTo>
                  <a:lnTo>
                    <a:pt x="137" y="52"/>
                  </a:lnTo>
                  <a:lnTo>
                    <a:pt x="121" y="39"/>
                  </a:lnTo>
                  <a:cubicBezTo>
                    <a:pt x="108" y="2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3"/>
            <p:cNvSpPr/>
            <p:nvPr/>
          </p:nvSpPr>
          <p:spPr>
            <a:xfrm>
              <a:off x="6106925" y="2787825"/>
              <a:ext cx="5825" cy="6475"/>
            </a:xfrm>
            <a:custGeom>
              <a:avLst/>
              <a:gdLst/>
              <a:ahLst/>
              <a:cxnLst/>
              <a:rect l="l" t="t" r="r" b="b"/>
              <a:pathLst>
                <a:path w="233" h="259" extrusionOk="0">
                  <a:moveTo>
                    <a:pt x="95" y="1"/>
                  </a:moveTo>
                  <a:cubicBezTo>
                    <a:pt x="27" y="56"/>
                    <a:pt x="1" y="112"/>
                    <a:pt x="27" y="151"/>
                  </a:cubicBezTo>
                  <a:cubicBezTo>
                    <a:pt x="56" y="206"/>
                    <a:pt x="82" y="232"/>
                    <a:pt x="82" y="259"/>
                  </a:cubicBezTo>
                  <a:lnTo>
                    <a:pt x="121" y="259"/>
                  </a:lnTo>
                  <a:cubicBezTo>
                    <a:pt x="164" y="259"/>
                    <a:pt x="190" y="245"/>
                    <a:pt x="203" y="219"/>
                  </a:cubicBezTo>
                  <a:cubicBezTo>
                    <a:pt x="219" y="193"/>
                    <a:pt x="232" y="151"/>
                    <a:pt x="232" y="125"/>
                  </a:cubicBezTo>
                  <a:cubicBezTo>
                    <a:pt x="232" y="112"/>
                    <a:pt x="219" y="95"/>
                    <a:pt x="219" y="82"/>
                  </a:cubicBezTo>
                  <a:cubicBezTo>
                    <a:pt x="219" y="82"/>
                    <a:pt x="203" y="69"/>
                    <a:pt x="190" y="56"/>
                  </a:cubicBezTo>
                  <a:cubicBezTo>
                    <a:pt x="190" y="56"/>
                    <a:pt x="177" y="43"/>
                    <a:pt x="164" y="30"/>
                  </a:cubicBezTo>
                  <a:cubicBezTo>
                    <a:pt x="138" y="14"/>
                    <a:pt x="108" y="1"/>
                    <a:pt x="9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3"/>
            <p:cNvSpPr/>
            <p:nvPr/>
          </p:nvSpPr>
          <p:spPr>
            <a:xfrm>
              <a:off x="6108975" y="2789950"/>
              <a:ext cx="2050" cy="3050"/>
            </a:xfrm>
            <a:custGeom>
              <a:avLst/>
              <a:gdLst/>
              <a:ahLst/>
              <a:cxnLst/>
              <a:rect l="l" t="t" r="r" b="b"/>
              <a:pathLst>
                <a:path w="82" h="122" extrusionOk="0">
                  <a:moveTo>
                    <a:pt x="28" y="1"/>
                  </a:moveTo>
                  <a:cubicBezTo>
                    <a:pt x="20" y="1"/>
                    <a:pt x="13" y="4"/>
                    <a:pt x="13" y="10"/>
                  </a:cubicBezTo>
                  <a:cubicBezTo>
                    <a:pt x="0" y="27"/>
                    <a:pt x="0" y="40"/>
                    <a:pt x="0" y="40"/>
                  </a:cubicBezTo>
                  <a:lnTo>
                    <a:pt x="0" y="66"/>
                  </a:lnTo>
                  <a:cubicBezTo>
                    <a:pt x="0" y="92"/>
                    <a:pt x="13" y="108"/>
                    <a:pt x="13" y="121"/>
                  </a:cubicBezTo>
                  <a:lnTo>
                    <a:pt x="39" y="121"/>
                  </a:lnTo>
                  <a:cubicBezTo>
                    <a:pt x="56" y="108"/>
                    <a:pt x="69" y="108"/>
                    <a:pt x="69" y="92"/>
                  </a:cubicBezTo>
                  <a:cubicBezTo>
                    <a:pt x="82" y="79"/>
                    <a:pt x="82" y="66"/>
                    <a:pt x="82" y="53"/>
                  </a:cubicBezTo>
                  <a:cubicBezTo>
                    <a:pt x="82" y="40"/>
                    <a:pt x="69" y="27"/>
                    <a:pt x="56" y="10"/>
                  </a:cubicBezTo>
                  <a:cubicBezTo>
                    <a:pt x="48" y="4"/>
                    <a:pt x="37" y="1"/>
                    <a:pt x="2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3"/>
            <p:cNvSpPr/>
            <p:nvPr/>
          </p:nvSpPr>
          <p:spPr>
            <a:xfrm>
              <a:off x="6113375" y="2793700"/>
              <a:ext cx="6475" cy="5750"/>
            </a:xfrm>
            <a:custGeom>
              <a:avLst/>
              <a:gdLst/>
              <a:ahLst/>
              <a:cxnLst/>
              <a:rect l="l" t="t" r="r" b="b"/>
              <a:pathLst>
                <a:path w="259" h="230" extrusionOk="0">
                  <a:moveTo>
                    <a:pt x="138" y="1"/>
                  </a:moveTo>
                  <a:cubicBezTo>
                    <a:pt x="102" y="1"/>
                    <a:pt x="67" y="19"/>
                    <a:pt x="43" y="53"/>
                  </a:cubicBezTo>
                  <a:cubicBezTo>
                    <a:pt x="1" y="105"/>
                    <a:pt x="14" y="174"/>
                    <a:pt x="56" y="216"/>
                  </a:cubicBezTo>
                  <a:cubicBezTo>
                    <a:pt x="74" y="225"/>
                    <a:pt x="94" y="230"/>
                    <a:pt x="115" y="230"/>
                  </a:cubicBezTo>
                  <a:cubicBezTo>
                    <a:pt x="153" y="230"/>
                    <a:pt x="192" y="214"/>
                    <a:pt x="219" y="187"/>
                  </a:cubicBezTo>
                  <a:cubicBezTo>
                    <a:pt x="258" y="134"/>
                    <a:pt x="245" y="66"/>
                    <a:pt x="206" y="24"/>
                  </a:cubicBezTo>
                  <a:cubicBezTo>
                    <a:pt x="185" y="8"/>
                    <a:pt x="161" y="1"/>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3"/>
            <p:cNvSpPr/>
            <p:nvPr/>
          </p:nvSpPr>
          <p:spPr>
            <a:xfrm>
              <a:off x="6115425" y="2795450"/>
              <a:ext cx="2375" cy="2500"/>
            </a:xfrm>
            <a:custGeom>
              <a:avLst/>
              <a:gdLst/>
              <a:ahLst/>
              <a:cxnLst/>
              <a:rect l="l" t="t" r="r" b="b"/>
              <a:pathLst>
                <a:path w="95" h="100" extrusionOk="0">
                  <a:moveTo>
                    <a:pt x="49" y="0"/>
                  </a:moveTo>
                  <a:cubicBezTo>
                    <a:pt x="34" y="0"/>
                    <a:pt x="21" y="7"/>
                    <a:pt x="13" y="22"/>
                  </a:cubicBezTo>
                  <a:cubicBezTo>
                    <a:pt x="0" y="35"/>
                    <a:pt x="0" y="78"/>
                    <a:pt x="13" y="91"/>
                  </a:cubicBezTo>
                  <a:cubicBezTo>
                    <a:pt x="25" y="96"/>
                    <a:pt x="37" y="99"/>
                    <a:pt x="47" y="99"/>
                  </a:cubicBezTo>
                  <a:cubicBezTo>
                    <a:pt x="62" y="99"/>
                    <a:pt x="74" y="93"/>
                    <a:pt x="82" y="78"/>
                  </a:cubicBezTo>
                  <a:cubicBezTo>
                    <a:pt x="95" y="51"/>
                    <a:pt x="95" y="22"/>
                    <a:pt x="82" y="9"/>
                  </a:cubicBezTo>
                  <a:cubicBezTo>
                    <a:pt x="71" y="4"/>
                    <a:pt x="60"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3"/>
            <p:cNvSpPr/>
            <p:nvPr/>
          </p:nvSpPr>
          <p:spPr>
            <a:xfrm>
              <a:off x="6128300" y="2804475"/>
              <a:ext cx="10225" cy="9575"/>
            </a:xfrm>
            <a:custGeom>
              <a:avLst/>
              <a:gdLst/>
              <a:ahLst/>
              <a:cxnLst/>
              <a:rect l="l" t="t" r="r" b="b"/>
              <a:pathLst>
                <a:path w="409" h="383" extrusionOk="0">
                  <a:moveTo>
                    <a:pt x="138" y="1"/>
                  </a:moveTo>
                  <a:lnTo>
                    <a:pt x="1" y="193"/>
                  </a:lnTo>
                  <a:cubicBezTo>
                    <a:pt x="82" y="262"/>
                    <a:pt x="82" y="206"/>
                    <a:pt x="151" y="262"/>
                  </a:cubicBezTo>
                  <a:cubicBezTo>
                    <a:pt x="220" y="301"/>
                    <a:pt x="193" y="343"/>
                    <a:pt x="262" y="382"/>
                  </a:cubicBezTo>
                  <a:lnTo>
                    <a:pt x="409" y="206"/>
                  </a:lnTo>
                  <a:cubicBezTo>
                    <a:pt x="314" y="138"/>
                    <a:pt x="314" y="180"/>
                    <a:pt x="246" y="125"/>
                  </a:cubicBezTo>
                  <a:cubicBezTo>
                    <a:pt x="193" y="82"/>
                    <a:pt x="207" y="56"/>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3"/>
            <p:cNvSpPr/>
            <p:nvPr/>
          </p:nvSpPr>
          <p:spPr>
            <a:xfrm>
              <a:off x="6121525" y="2799425"/>
              <a:ext cx="10225" cy="9900"/>
            </a:xfrm>
            <a:custGeom>
              <a:avLst/>
              <a:gdLst/>
              <a:ahLst/>
              <a:cxnLst/>
              <a:rect l="l" t="t" r="r" b="b"/>
              <a:pathLst>
                <a:path w="409" h="396" extrusionOk="0">
                  <a:moveTo>
                    <a:pt x="138" y="0"/>
                  </a:moveTo>
                  <a:lnTo>
                    <a:pt x="1" y="189"/>
                  </a:lnTo>
                  <a:cubicBezTo>
                    <a:pt x="96" y="258"/>
                    <a:pt x="96" y="203"/>
                    <a:pt x="151" y="258"/>
                  </a:cubicBezTo>
                  <a:cubicBezTo>
                    <a:pt x="220" y="313"/>
                    <a:pt x="207" y="340"/>
                    <a:pt x="272" y="395"/>
                  </a:cubicBezTo>
                  <a:lnTo>
                    <a:pt x="409" y="203"/>
                  </a:lnTo>
                  <a:cubicBezTo>
                    <a:pt x="314" y="137"/>
                    <a:pt x="314" y="176"/>
                    <a:pt x="259" y="121"/>
                  </a:cubicBezTo>
                  <a:cubicBezTo>
                    <a:pt x="190" y="82"/>
                    <a:pt x="220" y="5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3"/>
            <p:cNvSpPr/>
            <p:nvPr/>
          </p:nvSpPr>
          <p:spPr>
            <a:xfrm>
              <a:off x="6120150" y="2798800"/>
              <a:ext cx="6150" cy="5725"/>
            </a:xfrm>
            <a:custGeom>
              <a:avLst/>
              <a:gdLst/>
              <a:ahLst/>
              <a:cxnLst/>
              <a:rect l="l" t="t" r="r" b="b"/>
              <a:pathLst>
                <a:path w="246" h="229" extrusionOk="0">
                  <a:moveTo>
                    <a:pt x="135" y="1"/>
                  </a:moveTo>
                  <a:cubicBezTo>
                    <a:pt x="102" y="1"/>
                    <a:pt x="67" y="19"/>
                    <a:pt x="43" y="51"/>
                  </a:cubicBezTo>
                  <a:cubicBezTo>
                    <a:pt x="0" y="107"/>
                    <a:pt x="17" y="175"/>
                    <a:pt x="56" y="214"/>
                  </a:cubicBezTo>
                  <a:cubicBezTo>
                    <a:pt x="70" y="224"/>
                    <a:pt x="89" y="229"/>
                    <a:pt x="108" y="229"/>
                  </a:cubicBezTo>
                  <a:cubicBezTo>
                    <a:pt x="147" y="229"/>
                    <a:pt x="189" y="210"/>
                    <a:pt x="206" y="175"/>
                  </a:cubicBezTo>
                  <a:cubicBezTo>
                    <a:pt x="245" y="133"/>
                    <a:pt x="245" y="51"/>
                    <a:pt x="193" y="25"/>
                  </a:cubicBezTo>
                  <a:cubicBezTo>
                    <a:pt x="176" y="9"/>
                    <a:pt x="156"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3"/>
            <p:cNvSpPr/>
            <p:nvPr/>
          </p:nvSpPr>
          <p:spPr>
            <a:xfrm>
              <a:off x="6121875" y="2800525"/>
              <a:ext cx="2775" cy="2475"/>
            </a:xfrm>
            <a:custGeom>
              <a:avLst/>
              <a:gdLst/>
              <a:ahLst/>
              <a:cxnLst/>
              <a:rect l="l" t="t" r="r" b="b"/>
              <a:pathLst>
                <a:path w="111" h="99" extrusionOk="0">
                  <a:moveTo>
                    <a:pt x="60" y="1"/>
                  </a:moveTo>
                  <a:cubicBezTo>
                    <a:pt x="49" y="1"/>
                    <a:pt x="37" y="8"/>
                    <a:pt x="29" y="25"/>
                  </a:cubicBezTo>
                  <a:cubicBezTo>
                    <a:pt x="0" y="38"/>
                    <a:pt x="0" y="77"/>
                    <a:pt x="29" y="93"/>
                  </a:cubicBezTo>
                  <a:cubicBezTo>
                    <a:pt x="33" y="97"/>
                    <a:pt x="39" y="99"/>
                    <a:pt x="46" y="99"/>
                  </a:cubicBezTo>
                  <a:cubicBezTo>
                    <a:pt x="63" y="99"/>
                    <a:pt x="85" y="89"/>
                    <a:pt x="95" y="77"/>
                  </a:cubicBezTo>
                  <a:cubicBezTo>
                    <a:pt x="111" y="51"/>
                    <a:pt x="111" y="25"/>
                    <a:pt x="82" y="12"/>
                  </a:cubicBezTo>
                  <a:cubicBezTo>
                    <a:pt x="76" y="5"/>
                    <a:pt x="68" y="1"/>
                    <a:pt x="6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3"/>
            <p:cNvSpPr/>
            <p:nvPr/>
          </p:nvSpPr>
          <p:spPr>
            <a:xfrm>
              <a:off x="6127000" y="2803900"/>
              <a:ext cx="6150" cy="5750"/>
            </a:xfrm>
            <a:custGeom>
              <a:avLst/>
              <a:gdLst/>
              <a:ahLst/>
              <a:cxnLst/>
              <a:rect l="l" t="t" r="r" b="b"/>
              <a:pathLst>
                <a:path w="246" h="230" extrusionOk="0">
                  <a:moveTo>
                    <a:pt x="134" y="1"/>
                  </a:moveTo>
                  <a:cubicBezTo>
                    <a:pt x="101" y="1"/>
                    <a:pt x="66" y="19"/>
                    <a:pt x="40" y="53"/>
                  </a:cubicBezTo>
                  <a:cubicBezTo>
                    <a:pt x="1" y="105"/>
                    <a:pt x="1" y="174"/>
                    <a:pt x="53" y="216"/>
                  </a:cubicBezTo>
                  <a:cubicBezTo>
                    <a:pt x="67" y="225"/>
                    <a:pt x="84" y="229"/>
                    <a:pt x="101" y="229"/>
                  </a:cubicBezTo>
                  <a:cubicBezTo>
                    <a:pt x="137" y="229"/>
                    <a:pt x="177" y="211"/>
                    <a:pt x="203" y="174"/>
                  </a:cubicBezTo>
                  <a:cubicBezTo>
                    <a:pt x="245" y="134"/>
                    <a:pt x="245" y="53"/>
                    <a:pt x="190" y="24"/>
                  </a:cubicBezTo>
                  <a:cubicBezTo>
                    <a:pt x="175" y="8"/>
                    <a:pt x="155" y="1"/>
                    <a:pt x="13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3"/>
            <p:cNvSpPr/>
            <p:nvPr/>
          </p:nvSpPr>
          <p:spPr>
            <a:xfrm>
              <a:off x="6128725" y="2805650"/>
              <a:ext cx="2700" cy="2425"/>
            </a:xfrm>
            <a:custGeom>
              <a:avLst/>
              <a:gdLst/>
              <a:ahLst/>
              <a:cxnLst/>
              <a:rect l="l" t="t" r="r" b="b"/>
              <a:pathLst>
                <a:path w="108" h="97" extrusionOk="0">
                  <a:moveTo>
                    <a:pt x="57" y="0"/>
                  </a:moveTo>
                  <a:cubicBezTo>
                    <a:pt x="44" y="0"/>
                    <a:pt x="29" y="7"/>
                    <a:pt x="13" y="22"/>
                  </a:cubicBezTo>
                  <a:cubicBezTo>
                    <a:pt x="0" y="35"/>
                    <a:pt x="0" y="78"/>
                    <a:pt x="26" y="91"/>
                  </a:cubicBezTo>
                  <a:cubicBezTo>
                    <a:pt x="30" y="94"/>
                    <a:pt x="35" y="96"/>
                    <a:pt x="41" y="96"/>
                  </a:cubicBezTo>
                  <a:cubicBezTo>
                    <a:pt x="55" y="96"/>
                    <a:pt x="74" y="87"/>
                    <a:pt x="95" y="78"/>
                  </a:cubicBezTo>
                  <a:cubicBezTo>
                    <a:pt x="108" y="51"/>
                    <a:pt x="108" y="22"/>
                    <a:pt x="82" y="9"/>
                  </a:cubicBezTo>
                  <a:cubicBezTo>
                    <a:pt x="75" y="4"/>
                    <a:pt x="67" y="0"/>
                    <a:pt x="5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3"/>
            <p:cNvSpPr/>
            <p:nvPr/>
          </p:nvSpPr>
          <p:spPr>
            <a:xfrm>
              <a:off x="6134850" y="2809625"/>
              <a:ext cx="10550" cy="9575"/>
            </a:xfrm>
            <a:custGeom>
              <a:avLst/>
              <a:gdLst/>
              <a:ahLst/>
              <a:cxnLst/>
              <a:rect l="l" t="t" r="r" b="b"/>
              <a:pathLst>
                <a:path w="422" h="383" extrusionOk="0">
                  <a:moveTo>
                    <a:pt x="147" y="0"/>
                  </a:moveTo>
                  <a:lnTo>
                    <a:pt x="0" y="176"/>
                  </a:lnTo>
                  <a:cubicBezTo>
                    <a:pt x="95" y="258"/>
                    <a:pt x="95" y="203"/>
                    <a:pt x="163" y="258"/>
                  </a:cubicBezTo>
                  <a:cubicBezTo>
                    <a:pt x="228" y="300"/>
                    <a:pt x="202" y="327"/>
                    <a:pt x="271" y="382"/>
                  </a:cubicBezTo>
                  <a:lnTo>
                    <a:pt x="421" y="203"/>
                  </a:lnTo>
                  <a:cubicBezTo>
                    <a:pt x="326" y="137"/>
                    <a:pt x="326" y="176"/>
                    <a:pt x="258" y="121"/>
                  </a:cubicBezTo>
                  <a:cubicBezTo>
                    <a:pt x="202" y="82"/>
                    <a:pt x="215" y="56"/>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3"/>
            <p:cNvSpPr/>
            <p:nvPr/>
          </p:nvSpPr>
          <p:spPr>
            <a:xfrm>
              <a:off x="6133775" y="2809000"/>
              <a:ext cx="6150" cy="5650"/>
            </a:xfrm>
            <a:custGeom>
              <a:avLst/>
              <a:gdLst/>
              <a:ahLst/>
              <a:cxnLst/>
              <a:rect l="l" t="t" r="r" b="b"/>
              <a:pathLst>
                <a:path w="246" h="226" extrusionOk="0">
                  <a:moveTo>
                    <a:pt x="124" y="1"/>
                  </a:moveTo>
                  <a:cubicBezTo>
                    <a:pt x="88" y="1"/>
                    <a:pt x="53" y="19"/>
                    <a:pt x="27" y="51"/>
                  </a:cubicBezTo>
                  <a:cubicBezTo>
                    <a:pt x="1" y="107"/>
                    <a:pt x="1" y="175"/>
                    <a:pt x="43" y="201"/>
                  </a:cubicBezTo>
                  <a:cubicBezTo>
                    <a:pt x="63" y="218"/>
                    <a:pt x="86" y="226"/>
                    <a:pt x="109" y="226"/>
                  </a:cubicBezTo>
                  <a:cubicBezTo>
                    <a:pt x="145" y="226"/>
                    <a:pt x="180" y="207"/>
                    <a:pt x="206" y="175"/>
                  </a:cubicBezTo>
                  <a:cubicBezTo>
                    <a:pt x="245" y="120"/>
                    <a:pt x="232" y="51"/>
                    <a:pt x="190" y="25"/>
                  </a:cubicBezTo>
                  <a:cubicBezTo>
                    <a:pt x="169" y="9"/>
                    <a:pt x="147" y="1"/>
                    <a:pt x="1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3"/>
            <p:cNvSpPr/>
            <p:nvPr/>
          </p:nvSpPr>
          <p:spPr>
            <a:xfrm>
              <a:off x="6135500" y="2810600"/>
              <a:ext cx="2700" cy="2600"/>
            </a:xfrm>
            <a:custGeom>
              <a:avLst/>
              <a:gdLst/>
              <a:ahLst/>
              <a:cxnLst/>
              <a:rect l="l" t="t" r="r" b="b"/>
              <a:pathLst>
                <a:path w="108" h="104" extrusionOk="0">
                  <a:moveTo>
                    <a:pt x="51" y="0"/>
                  </a:moveTo>
                  <a:cubicBezTo>
                    <a:pt x="35" y="0"/>
                    <a:pt x="21" y="12"/>
                    <a:pt x="13" y="30"/>
                  </a:cubicBezTo>
                  <a:cubicBezTo>
                    <a:pt x="0" y="43"/>
                    <a:pt x="0" y="69"/>
                    <a:pt x="13" y="98"/>
                  </a:cubicBezTo>
                  <a:cubicBezTo>
                    <a:pt x="21" y="102"/>
                    <a:pt x="28" y="104"/>
                    <a:pt x="36" y="104"/>
                  </a:cubicBezTo>
                  <a:cubicBezTo>
                    <a:pt x="55" y="104"/>
                    <a:pt x="72" y="94"/>
                    <a:pt x="82" y="82"/>
                  </a:cubicBezTo>
                  <a:cubicBezTo>
                    <a:pt x="108" y="56"/>
                    <a:pt x="95" y="30"/>
                    <a:pt x="82" y="17"/>
                  </a:cubicBezTo>
                  <a:cubicBezTo>
                    <a:pt x="71" y="5"/>
                    <a:pt x="61"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3"/>
            <p:cNvSpPr/>
            <p:nvPr/>
          </p:nvSpPr>
          <p:spPr>
            <a:xfrm>
              <a:off x="6082125" y="2788575"/>
              <a:ext cx="225075" cy="156025"/>
            </a:xfrm>
            <a:custGeom>
              <a:avLst/>
              <a:gdLst/>
              <a:ahLst/>
              <a:cxnLst/>
              <a:rect l="l" t="t" r="r" b="b"/>
              <a:pathLst>
                <a:path w="9003" h="6241" extrusionOk="0">
                  <a:moveTo>
                    <a:pt x="0" y="0"/>
                  </a:moveTo>
                  <a:lnTo>
                    <a:pt x="1959" y="2366"/>
                  </a:lnTo>
                  <a:lnTo>
                    <a:pt x="5657" y="4390"/>
                  </a:lnTo>
                  <a:lnTo>
                    <a:pt x="8229" y="6241"/>
                  </a:lnTo>
                  <a:lnTo>
                    <a:pt x="9003" y="5901"/>
                  </a:lnTo>
                  <a:lnTo>
                    <a:pt x="9003" y="5696"/>
                  </a:lnTo>
                  <a:lnTo>
                    <a:pt x="6147" y="2543"/>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3"/>
            <p:cNvSpPr/>
            <p:nvPr/>
          </p:nvSpPr>
          <p:spPr>
            <a:xfrm>
              <a:off x="6082125" y="2783425"/>
              <a:ext cx="225075" cy="156125"/>
            </a:xfrm>
            <a:custGeom>
              <a:avLst/>
              <a:gdLst/>
              <a:ahLst/>
              <a:cxnLst/>
              <a:rect l="l" t="t" r="r" b="b"/>
              <a:pathLst>
                <a:path w="9003" h="6245" extrusionOk="0">
                  <a:moveTo>
                    <a:pt x="0" y="0"/>
                  </a:moveTo>
                  <a:lnTo>
                    <a:pt x="1959" y="2380"/>
                  </a:lnTo>
                  <a:lnTo>
                    <a:pt x="5657" y="4407"/>
                  </a:lnTo>
                  <a:lnTo>
                    <a:pt x="8229" y="6244"/>
                  </a:lnTo>
                  <a:lnTo>
                    <a:pt x="9003" y="5902"/>
                  </a:lnTo>
                  <a:lnTo>
                    <a:pt x="8800" y="4939"/>
                  </a:lnTo>
                  <a:lnTo>
                    <a:pt x="6147" y="2556"/>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3"/>
            <p:cNvSpPr/>
            <p:nvPr/>
          </p:nvSpPr>
          <p:spPr>
            <a:xfrm>
              <a:off x="5867600" y="2757225"/>
              <a:ext cx="296475" cy="122100"/>
            </a:xfrm>
            <a:custGeom>
              <a:avLst/>
              <a:gdLst/>
              <a:ahLst/>
              <a:cxnLst/>
              <a:rect l="l" t="t" r="r" b="b"/>
              <a:pathLst>
                <a:path w="11859" h="4884" extrusionOk="0">
                  <a:moveTo>
                    <a:pt x="6636" y="1"/>
                  </a:moveTo>
                  <a:lnTo>
                    <a:pt x="1401" y="1238"/>
                  </a:lnTo>
                  <a:lnTo>
                    <a:pt x="0" y="1920"/>
                  </a:lnTo>
                  <a:lnTo>
                    <a:pt x="842" y="2449"/>
                  </a:lnTo>
                  <a:lnTo>
                    <a:pt x="7723" y="4884"/>
                  </a:lnTo>
                  <a:lnTo>
                    <a:pt x="10403" y="4884"/>
                  </a:lnTo>
                  <a:lnTo>
                    <a:pt x="11859" y="3265"/>
                  </a:lnTo>
                  <a:lnTo>
                    <a:pt x="11859" y="2951"/>
                  </a:lnTo>
                  <a:lnTo>
                    <a:pt x="9273" y="980"/>
                  </a:lnTo>
                  <a:lnTo>
                    <a:pt x="66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3"/>
            <p:cNvSpPr/>
            <p:nvPr/>
          </p:nvSpPr>
          <p:spPr>
            <a:xfrm>
              <a:off x="5867600" y="2749400"/>
              <a:ext cx="296475" cy="122100"/>
            </a:xfrm>
            <a:custGeom>
              <a:avLst/>
              <a:gdLst/>
              <a:ahLst/>
              <a:cxnLst/>
              <a:rect l="l" t="t" r="r" b="b"/>
              <a:pathLst>
                <a:path w="11859" h="4884" extrusionOk="0">
                  <a:moveTo>
                    <a:pt x="6636" y="0"/>
                  </a:moveTo>
                  <a:lnTo>
                    <a:pt x="1401" y="1241"/>
                  </a:lnTo>
                  <a:lnTo>
                    <a:pt x="0" y="1920"/>
                  </a:lnTo>
                  <a:lnTo>
                    <a:pt x="842" y="2448"/>
                  </a:lnTo>
                  <a:lnTo>
                    <a:pt x="7723" y="4870"/>
                  </a:lnTo>
                  <a:lnTo>
                    <a:pt x="10403" y="4883"/>
                  </a:lnTo>
                  <a:lnTo>
                    <a:pt x="11859" y="3264"/>
                  </a:lnTo>
                  <a:lnTo>
                    <a:pt x="8608" y="232"/>
                  </a:lnTo>
                  <a:lnTo>
                    <a:pt x="663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3"/>
            <p:cNvSpPr/>
            <p:nvPr/>
          </p:nvSpPr>
          <p:spPr>
            <a:xfrm>
              <a:off x="5955325" y="2779675"/>
              <a:ext cx="144450" cy="66675"/>
            </a:xfrm>
            <a:custGeom>
              <a:avLst/>
              <a:gdLst/>
              <a:ahLst/>
              <a:cxnLst/>
              <a:rect l="l" t="t" r="r" b="b"/>
              <a:pathLst>
                <a:path w="5778" h="2667" extrusionOk="0">
                  <a:moveTo>
                    <a:pt x="4093" y="0"/>
                  </a:moveTo>
                  <a:lnTo>
                    <a:pt x="0" y="911"/>
                  </a:lnTo>
                  <a:lnTo>
                    <a:pt x="1289" y="1293"/>
                  </a:lnTo>
                  <a:lnTo>
                    <a:pt x="4596" y="2667"/>
                  </a:lnTo>
                  <a:lnTo>
                    <a:pt x="5751" y="1525"/>
                  </a:lnTo>
                  <a:lnTo>
                    <a:pt x="5777" y="1335"/>
                  </a:lnTo>
                  <a:lnTo>
                    <a:pt x="40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3"/>
            <p:cNvSpPr/>
            <p:nvPr/>
          </p:nvSpPr>
          <p:spPr>
            <a:xfrm>
              <a:off x="6025650" y="2856200"/>
              <a:ext cx="23850" cy="84975"/>
            </a:xfrm>
            <a:custGeom>
              <a:avLst/>
              <a:gdLst/>
              <a:ahLst/>
              <a:cxnLst/>
              <a:rect l="l" t="t" r="r" b="b"/>
              <a:pathLst>
                <a:path w="954" h="3399" extrusionOk="0">
                  <a:moveTo>
                    <a:pt x="954" y="1"/>
                  </a:moveTo>
                  <a:lnTo>
                    <a:pt x="1" y="993"/>
                  </a:lnTo>
                  <a:lnTo>
                    <a:pt x="1" y="3399"/>
                  </a:lnTo>
                  <a:lnTo>
                    <a:pt x="954" y="2406"/>
                  </a:lnTo>
                  <a:lnTo>
                    <a:pt x="95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3"/>
            <p:cNvSpPr/>
            <p:nvPr/>
          </p:nvSpPr>
          <p:spPr>
            <a:xfrm>
              <a:off x="6015125" y="2941900"/>
              <a:ext cx="123400" cy="99250"/>
            </a:xfrm>
            <a:custGeom>
              <a:avLst/>
              <a:gdLst/>
              <a:ahLst/>
              <a:cxnLst/>
              <a:rect l="l" t="t" r="r" b="b"/>
              <a:pathLst>
                <a:path w="4936" h="3970" extrusionOk="0">
                  <a:moveTo>
                    <a:pt x="627" y="0"/>
                  </a:moveTo>
                  <a:lnTo>
                    <a:pt x="1" y="434"/>
                  </a:lnTo>
                  <a:lnTo>
                    <a:pt x="2488" y="2011"/>
                  </a:lnTo>
                  <a:lnTo>
                    <a:pt x="2367" y="2693"/>
                  </a:lnTo>
                  <a:lnTo>
                    <a:pt x="3128" y="3333"/>
                  </a:lnTo>
                  <a:lnTo>
                    <a:pt x="3918" y="3969"/>
                  </a:lnTo>
                  <a:lnTo>
                    <a:pt x="4936" y="3943"/>
                  </a:lnTo>
                  <a:lnTo>
                    <a:pt x="3467" y="1603"/>
                  </a:lnTo>
                  <a:lnTo>
                    <a:pt x="62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3"/>
            <p:cNvSpPr/>
            <p:nvPr/>
          </p:nvSpPr>
          <p:spPr>
            <a:xfrm>
              <a:off x="6005900" y="2892600"/>
              <a:ext cx="71425" cy="99575"/>
            </a:xfrm>
            <a:custGeom>
              <a:avLst/>
              <a:gdLst/>
              <a:ahLst/>
              <a:cxnLst/>
              <a:rect l="l" t="t" r="r" b="b"/>
              <a:pathLst>
                <a:path w="2857" h="3983" extrusionOk="0">
                  <a:moveTo>
                    <a:pt x="370" y="1"/>
                  </a:moveTo>
                  <a:lnTo>
                    <a:pt x="69" y="259"/>
                  </a:lnTo>
                  <a:lnTo>
                    <a:pt x="1" y="461"/>
                  </a:lnTo>
                  <a:lnTo>
                    <a:pt x="1" y="1972"/>
                  </a:lnTo>
                  <a:lnTo>
                    <a:pt x="69" y="2122"/>
                  </a:lnTo>
                  <a:lnTo>
                    <a:pt x="370" y="2406"/>
                  </a:lnTo>
                  <a:lnTo>
                    <a:pt x="2857" y="3983"/>
                  </a:lnTo>
                  <a:lnTo>
                    <a:pt x="2857" y="1577"/>
                  </a:lnTo>
                  <a:lnTo>
                    <a:pt x="37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3"/>
            <p:cNvSpPr/>
            <p:nvPr/>
          </p:nvSpPr>
          <p:spPr>
            <a:xfrm>
              <a:off x="6133450" y="2931375"/>
              <a:ext cx="75175" cy="100625"/>
            </a:xfrm>
            <a:custGeom>
              <a:avLst/>
              <a:gdLst/>
              <a:ahLst/>
              <a:cxnLst/>
              <a:rect l="l" t="t" r="r" b="b"/>
              <a:pathLst>
                <a:path w="3007" h="4025" extrusionOk="0">
                  <a:moveTo>
                    <a:pt x="1" y="0"/>
                  </a:moveTo>
                  <a:lnTo>
                    <a:pt x="898" y="2745"/>
                  </a:lnTo>
                  <a:lnTo>
                    <a:pt x="1835" y="4025"/>
                  </a:lnTo>
                  <a:lnTo>
                    <a:pt x="3007" y="3045"/>
                  </a:lnTo>
                  <a:cubicBezTo>
                    <a:pt x="3007" y="3045"/>
                    <a:pt x="1753" y="1306"/>
                    <a:pt x="1456" y="1005"/>
                  </a:cubicBezTo>
                  <a:cubicBezTo>
                    <a:pt x="1169" y="692"/>
                    <a:pt x="1" y="0"/>
                    <a:pt x="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3"/>
            <p:cNvSpPr/>
            <p:nvPr/>
          </p:nvSpPr>
          <p:spPr>
            <a:xfrm>
              <a:off x="6030800" y="2858250"/>
              <a:ext cx="135325" cy="129200"/>
            </a:xfrm>
            <a:custGeom>
              <a:avLst/>
              <a:gdLst/>
              <a:ahLst/>
              <a:cxnLst/>
              <a:rect l="l" t="t" r="r" b="b"/>
              <a:pathLst>
                <a:path w="5413" h="5168" extrusionOk="0">
                  <a:moveTo>
                    <a:pt x="898" y="1"/>
                  </a:moveTo>
                  <a:lnTo>
                    <a:pt x="0" y="937"/>
                  </a:lnTo>
                  <a:lnTo>
                    <a:pt x="2840" y="2543"/>
                  </a:lnTo>
                  <a:lnTo>
                    <a:pt x="4309" y="4883"/>
                  </a:lnTo>
                  <a:lnTo>
                    <a:pt x="4746" y="5128"/>
                  </a:lnTo>
                  <a:lnTo>
                    <a:pt x="5412" y="5167"/>
                  </a:lnTo>
                  <a:lnTo>
                    <a:pt x="5412" y="5167"/>
                  </a:lnTo>
                  <a:lnTo>
                    <a:pt x="5275" y="4828"/>
                  </a:lnTo>
                  <a:lnTo>
                    <a:pt x="4162" y="2243"/>
                  </a:lnTo>
                  <a:lnTo>
                    <a:pt x="3780" y="1727"/>
                  </a:lnTo>
                  <a:lnTo>
                    <a:pt x="2040" y="461"/>
                  </a:lnTo>
                  <a:lnTo>
                    <a:pt x="898"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3"/>
            <p:cNvSpPr/>
            <p:nvPr/>
          </p:nvSpPr>
          <p:spPr>
            <a:xfrm>
              <a:off x="5811125" y="2822500"/>
              <a:ext cx="28250" cy="90850"/>
            </a:xfrm>
            <a:custGeom>
              <a:avLst/>
              <a:gdLst/>
              <a:ahLst/>
              <a:cxnLst/>
              <a:rect l="l" t="t" r="r" b="b"/>
              <a:pathLst>
                <a:path w="1130" h="3634" extrusionOk="0">
                  <a:moveTo>
                    <a:pt x="245" y="1"/>
                  </a:moveTo>
                  <a:lnTo>
                    <a:pt x="177" y="125"/>
                  </a:lnTo>
                  <a:lnTo>
                    <a:pt x="40" y="585"/>
                  </a:lnTo>
                  <a:lnTo>
                    <a:pt x="1" y="1091"/>
                  </a:lnTo>
                  <a:lnTo>
                    <a:pt x="1" y="1293"/>
                  </a:lnTo>
                  <a:lnTo>
                    <a:pt x="56" y="1852"/>
                  </a:lnTo>
                  <a:lnTo>
                    <a:pt x="164" y="2204"/>
                  </a:lnTo>
                  <a:lnTo>
                    <a:pt x="245" y="2423"/>
                  </a:lnTo>
                  <a:lnTo>
                    <a:pt x="1130" y="3634"/>
                  </a:lnTo>
                  <a:lnTo>
                    <a:pt x="1130" y="1225"/>
                  </a:lnTo>
                  <a:lnTo>
                    <a:pt x="245"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3"/>
            <p:cNvSpPr/>
            <p:nvPr/>
          </p:nvSpPr>
          <p:spPr>
            <a:xfrm>
              <a:off x="5817250" y="2785800"/>
              <a:ext cx="232250" cy="105450"/>
            </a:xfrm>
            <a:custGeom>
              <a:avLst/>
              <a:gdLst/>
              <a:ahLst/>
              <a:cxnLst/>
              <a:rect l="l" t="t" r="r" b="b"/>
              <a:pathLst>
                <a:path w="9290" h="4218" extrusionOk="0">
                  <a:moveTo>
                    <a:pt x="2161" y="0"/>
                  </a:moveTo>
                  <a:lnTo>
                    <a:pt x="1577" y="150"/>
                  </a:lnTo>
                  <a:lnTo>
                    <a:pt x="0" y="1469"/>
                  </a:lnTo>
                  <a:lnTo>
                    <a:pt x="885" y="2693"/>
                  </a:lnTo>
                  <a:cubicBezTo>
                    <a:pt x="885" y="2693"/>
                    <a:pt x="3565" y="3930"/>
                    <a:pt x="3849" y="3959"/>
                  </a:cubicBezTo>
                  <a:cubicBezTo>
                    <a:pt x="4120" y="3972"/>
                    <a:pt x="7615" y="4217"/>
                    <a:pt x="7615" y="4217"/>
                  </a:cubicBezTo>
                  <a:lnTo>
                    <a:pt x="8337" y="3809"/>
                  </a:lnTo>
                  <a:lnTo>
                    <a:pt x="9290" y="2817"/>
                  </a:lnTo>
                  <a:lnTo>
                    <a:pt x="9127" y="2559"/>
                  </a:lnTo>
                  <a:lnTo>
                    <a:pt x="8745" y="2203"/>
                  </a:lnTo>
                  <a:lnTo>
                    <a:pt x="8255" y="1932"/>
                  </a:lnTo>
                  <a:lnTo>
                    <a:pt x="3672" y="274"/>
                  </a:lnTo>
                  <a:lnTo>
                    <a:pt x="2896" y="69"/>
                  </a:lnTo>
                  <a:lnTo>
                    <a:pt x="216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3"/>
            <p:cNvSpPr/>
            <p:nvPr/>
          </p:nvSpPr>
          <p:spPr>
            <a:xfrm>
              <a:off x="5733600" y="2750775"/>
              <a:ext cx="82275" cy="90450"/>
            </a:xfrm>
            <a:custGeom>
              <a:avLst/>
              <a:gdLst/>
              <a:ahLst/>
              <a:cxnLst/>
              <a:rect l="l" t="t" r="r" b="b"/>
              <a:pathLst>
                <a:path w="3291" h="3618" extrusionOk="0">
                  <a:moveTo>
                    <a:pt x="2096" y="1"/>
                  </a:moveTo>
                  <a:lnTo>
                    <a:pt x="898" y="206"/>
                  </a:lnTo>
                  <a:lnTo>
                    <a:pt x="14" y="1267"/>
                  </a:lnTo>
                  <a:lnTo>
                    <a:pt x="1" y="1470"/>
                  </a:lnTo>
                  <a:lnTo>
                    <a:pt x="95" y="3617"/>
                  </a:lnTo>
                  <a:lnTo>
                    <a:pt x="1251" y="2912"/>
                  </a:lnTo>
                  <a:lnTo>
                    <a:pt x="2096" y="2965"/>
                  </a:lnTo>
                  <a:lnTo>
                    <a:pt x="3115" y="1783"/>
                  </a:lnTo>
                  <a:lnTo>
                    <a:pt x="3291" y="598"/>
                  </a:lnTo>
                  <a:lnTo>
                    <a:pt x="209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3"/>
            <p:cNvSpPr/>
            <p:nvPr/>
          </p:nvSpPr>
          <p:spPr>
            <a:xfrm>
              <a:off x="6149450" y="2986450"/>
              <a:ext cx="17325" cy="61225"/>
            </a:xfrm>
            <a:custGeom>
              <a:avLst/>
              <a:gdLst/>
              <a:ahLst/>
              <a:cxnLst/>
              <a:rect l="l" t="t" r="r" b="b"/>
              <a:pathLst>
                <a:path w="693" h="2449" extrusionOk="0">
                  <a:moveTo>
                    <a:pt x="0" y="0"/>
                  </a:moveTo>
                  <a:lnTo>
                    <a:pt x="0" y="2406"/>
                  </a:lnTo>
                  <a:lnTo>
                    <a:pt x="666" y="2448"/>
                  </a:lnTo>
                  <a:lnTo>
                    <a:pt x="692" y="2367"/>
                  </a:lnTo>
                  <a:lnTo>
                    <a:pt x="529" y="1835"/>
                  </a:lnTo>
                  <a:lnTo>
                    <a:pt x="529" y="963"/>
                  </a:lnTo>
                  <a:lnTo>
                    <a:pt x="666" y="297"/>
                  </a:lnTo>
                  <a:lnTo>
                    <a:pt x="666" y="39"/>
                  </a:lnTo>
                  <a:lnTo>
                    <a:pt x="0"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3"/>
            <p:cNvSpPr/>
            <p:nvPr/>
          </p:nvSpPr>
          <p:spPr>
            <a:xfrm>
              <a:off x="6138500" y="2980325"/>
              <a:ext cx="10975" cy="66275"/>
            </a:xfrm>
            <a:custGeom>
              <a:avLst/>
              <a:gdLst/>
              <a:ahLst/>
              <a:cxnLst/>
              <a:rect l="l" t="t" r="r" b="b"/>
              <a:pathLst>
                <a:path w="439" h="2651" extrusionOk="0">
                  <a:moveTo>
                    <a:pt x="1" y="0"/>
                  </a:moveTo>
                  <a:lnTo>
                    <a:pt x="1" y="203"/>
                  </a:lnTo>
                  <a:lnTo>
                    <a:pt x="1" y="2406"/>
                  </a:lnTo>
                  <a:lnTo>
                    <a:pt x="438" y="2651"/>
                  </a:lnTo>
                  <a:lnTo>
                    <a:pt x="438" y="245"/>
                  </a:lnTo>
                  <a:lnTo>
                    <a:pt x="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3"/>
            <p:cNvSpPr/>
            <p:nvPr/>
          </p:nvSpPr>
          <p:spPr>
            <a:xfrm>
              <a:off x="5786000" y="2811000"/>
              <a:ext cx="15275" cy="20025"/>
            </a:xfrm>
            <a:custGeom>
              <a:avLst/>
              <a:gdLst/>
              <a:ahLst/>
              <a:cxnLst/>
              <a:rect l="l" t="t" r="r" b="b"/>
              <a:pathLst>
                <a:path w="611" h="801" extrusionOk="0">
                  <a:moveTo>
                    <a:pt x="95" y="1"/>
                  </a:moveTo>
                  <a:lnTo>
                    <a:pt x="0" y="735"/>
                  </a:lnTo>
                  <a:lnTo>
                    <a:pt x="516" y="800"/>
                  </a:lnTo>
                  <a:lnTo>
                    <a:pt x="611" y="66"/>
                  </a:lnTo>
                  <a:lnTo>
                    <a:pt x="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3"/>
            <p:cNvSpPr/>
            <p:nvPr/>
          </p:nvSpPr>
          <p:spPr>
            <a:xfrm>
              <a:off x="5784925" y="2808975"/>
              <a:ext cx="20750" cy="10800"/>
            </a:xfrm>
            <a:custGeom>
              <a:avLst/>
              <a:gdLst/>
              <a:ahLst/>
              <a:cxnLst/>
              <a:rect l="l" t="t" r="r" b="b"/>
              <a:pathLst>
                <a:path w="830" h="432" extrusionOk="0">
                  <a:moveTo>
                    <a:pt x="27" y="0"/>
                  </a:moveTo>
                  <a:cubicBezTo>
                    <a:pt x="27" y="0"/>
                    <a:pt x="27" y="1"/>
                    <a:pt x="27" y="1"/>
                  </a:cubicBezTo>
                  <a:lnTo>
                    <a:pt x="27" y="1"/>
                  </a:lnTo>
                  <a:lnTo>
                    <a:pt x="27" y="0"/>
                  </a:lnTo>
                  <a:close/>
                  <a:moveTo>
                    <a:pt x="830" y="95"/>
                  </a:moveTo>
                  <a:lnTo>
                    <a:pt x="828" y="115"/>
                  </a:lnTo>
                  <a:lnTo>
                    <a:pt x="828" y="115"/>
                  </a:lnTo>
                  <a:cubicBezTo>
                    <a:pt x="829" y="108"/>
                    <a:pt x="830" y="102"/>
                    <a:pt x="830" y="95"/>
                  </a:cubicBezTo>
                  <a:close/>
                  <a:moveTo>
                    <a:pt x="27" y="1"/>
                  </a:moveTo>
                  <a:lnTo>
                    <a:pt x="1" y="134"/>
                  </a:lnTo>
                  <a:cubicBezTo>
                    <a:pt x="1" y="202"/>
                    <a:pt x="43" y="271"/>
                    <a:pt x="125" y="340"/>
                  </a:cubicBezTo>
                  <a:cubicBezTo>
                    <a:pt x="208" y="401"/>
                    <a:pt x="329" y="431"/>
                    <a:pt x="447" y="431"/>
                  </a:cubicBezTo>
                  <a:cubicBezTo>
                    <a:pt x="537" y="431"/>
                    <a:pt x="626" y="414"/>
                    <a:pt x="696" y="379"/>
                  </a:cubicBezTo>
                  <a:cubicBezTo>
                    <a:pt x="761" y="340"/>
                    <a:pt x="804" y="284"/>
                    <a:pt x="817" y="229"/>
                  </a:cubicBezTo>
                  <a:lnTo>
                    <a:pt x="828" y="115"/>
                  </a:lnTo>
                  <a:lnTo>
                    <a:pt x="828" y="115"/>
                  </a:lnTo>
                  <a:cubicBezTo>
                    <a:pt x="819" y="161"/>
                    <a:pt x="780" y="208"/>
                    <a:pt x="709" y="245"/>
                  </a:cubicBezTo>
                  <a:cubicBezTo>
                    <a:pt x="646" y="279"/>
                    <a:pt x="563" y="296"/>
                    <a:pt x="476" y="296"/>
                  </a:cubicBezTo>
                  <a:cubicBezTo>
                    <a:pt x="358" y="296"/>
                    <a:pt x="232" y="265"/>
                    <a:pt x="138" y="202"/>
                  </a:cubicBezTo>
                  <a:cubicBezTo>
                    <a:pt x="57" y="134"/>
                    <a:pt x="14" y="66"/>
                    <a:pt x="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3"/>
            <p:cNvSpPr/>
            <p:nvPr/>
          </p:nvSpPr>
          <p:spPr>
            <a:xfrm>
              <a:off x="5778475" y="2777300"/>
              <a:ext cx="9575" cy="45225"/>
            </a:xfrm>
            <a:custGeom>
              <a:avLst/>
              <a:gdLst/>
              <a:ahLst/>
              <a:cxnLst/>
              <a:rect l="l" t="t" r="r" b="b"/>
              <a:pathLst>
                <a:path w="383" h="1809" extrusionOk="0">
                  <a:moveTo>
                    <a:pt x="259" y="1"/>
                  </a:moveTo>
                  <a:lnTo>
                    <a:pt x="177" y="43"/>
                  </a:lnTo>
                  <a:lnTo>
                    <a:pt x="220" y="761"/>
                  </a:lnTo>
                  <a:lnTo>
                    <a:pt x="1" y="1482"/>
                  </a:lnTo>
                  <a:lnTo>
                    <a:pt x="353" y="1809"/>
                  </a:lnTo>
                  <a:lnTo>
                    <a:pt x="383" y="1659"/>
                  </a:lnTo>
                  <a:lnTo>
                    <a:pt x="151" y="1388"/>
                  </a:lnTo>
                  <a:lnTo>
                    <a:pt x="353" y="777"/>
                  </a:lnTo>
                  <a:lnTo>
                    <a:pt x="25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3"/>
            <p:cNvSpPr/>
            <p:nvPr/>
          </p:nvSpPr>
          <p:spPr>
            <a:xfrm>
              <a:off x="5784600" y="2803900"/>
              <a:ext cx="22150" cy="12500"/>
            </a:xfrm>
            <a:custGeom>
              <a:avLst/>
              <a:gdLst/>
              <a:ahLst/>
              <a:cxnLst/>
              <a:rect l="l" t="t" r="r" b="b"/>
              <a:pathLst>
                <a:path w="886" h="500" extrusionOk="0">
                  <a:moveTo>
                    <a:pt x="407" y="64"/>
                  </a:moveTo>
                  <a:cubicBezTo>
                    <a:pt x="498" y="64"/>
                    <a:pt x="592" y="88"/>
                    <a:pt x="654" y="134"/>
                  </a:cubicBezTo>
                  <a:cubicBezTo>
                    <a:pt x="774" y="216"/>
                    <a:pt x="774" y="337"/>
                    <a:pt x="654" y="405"/>
                  </a:cubicBezTo>
                  <a:cubicBezTo>
                    <a:pt x="603" y="428"/>
                    <a:pt x="542" y="439"/>
                    <a:pt x="480" y="439"/>
                  </a:cubicBezTo>
                  <a:cubicBezTo>
                    <a:pt x="388" y="439"/>
                    <a:pt x="291" y="415"/>
                    <a:pt x="219" y="366"/>
                  </a:cubicBezTo>
                  <a:cubicBezTo>
                    <a:pt x="95" y="285"/>
                    <a:pt x="108" y="161"/>
                    <a:pt x="219" y="105"/>
                  </a:cubicBezTo>
                  <a:cubicBezTo>
                    <a:pt x="271" y="77"/>
                    <a:pt x="338" y="64"/>
                    <a:pt x="407" y="64"/>
                  </a:cubicBezTo>
                  <a:close/>
                  <a:moveTo>
                    <a:pt x="400" y="0"/>
                  </a:moveTo>
                  <a:cubicBezTo>
                    <a:pt x="309" y="0"/>
                    <a:pt x="221" y="18"/>
                    <a:pt x="151" y="53"/>
                  </a:cubicBezTo>
                  <a:cubicBezTo>
                    <a:pt x="1" y="134"/>
                    <a:pt x="1" y="298"/>
                    <a:pt x="151" y="405"/>
                  </a:cubicBezTo>
                  <a:cubicBezTo>
                    <a:pt x="245" y="468"/>
                    <a:pt x="371" y="499"/>
                    <a:pt x="489" y="499"/>
                  </a:cubicBezTo>
                  <a:cubicBezTo>
                    <a:pt x="576" y="499"/>
                    <a:pt x="659" y="482"/>
                    <a:pt x="722" y="448"/>
                  </a:cubicBezTo>
                  <a:cubicBezTo>
                    <a:pt x="885" y="366"/>
                    <a:pt x="885" y="203"/>
                    <a:pt x="735" y="92"/>
                  </a:cubicBezTo>
                  <a:cubicBezTo>
                    <a:pt x="642" y="31"/>
                    <a:pt x="519" y="0"/>
                    <a:pt x="4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3"/>
            <p:cNvSpPr/>
            <p:nvPr/>
          </p:nvSpPr>
          <p:spPr>
            <a:xfrm>
              <a:off x="5787625" y="2773550"/>
              <a:ext cx="19775" cy="41350"/>
            </a:xfrm>
            <a:custGeom>
              <a:avLst/>
              <a:gdLst/>
              <a:ahLst/>
              <a:cxnLst/>
              <a:rect l="l" t="t" r="r" b="b"/>
              <a:pathLst>
                <a:path w="791" h="1654" extrusionOk="0">
                  <a:moveTo>
                    <a:pt x="790" y="82"/>
                  </a:moveTo>
                  <a:lnTo>
                    <a:pt x="788" y="105"/>
                  </a:lnTo>
                  <a:lnTo>
                    <a:pt x="788" y="105"/>
                  </a:lnTo>
                  <a:cubicBezTo>
                    <a:pt x="790" y="97"/>
                    <a:pt x="790" y="90"/>
                    <a:pt x="790" y="82"/>
                  </a:cubicBezTo>
                  <a:close/>
                  <a:moveTo>
                    <a:pt x="180" y="0"/>
                  </a:moveTo>
                  <a:lnTo>
                    <a:pt x="17" y="1430"/>
                  </a:lnTo>
                  <a:cubicBezTo>
                    <a:pt x="1" y="1482"/>
                    <a:pt x="30" y="1538"/>
                    <a:pt x="98" y="1580"/>
                  </a:cubicBezTo>
                  <a:cubicBezTo>
                    <a:pt x="170" y="1629"/>
                    <a:pt x="267" y="1653"/>
                    <a:pt x="359" y="1653"/>
                  </a:cubicBezTo>
                  <a:cubicBezTo>
                    <a:pt x="421" y="1653"/>
                    <a:pt x="482" y="1642"/>
                    <a:pt x="533" y="1619"/>
                  </a:cubicBezTo>
                  <a:cubicBezTo>
                    <a:pt x="588" y="1580"/>
                    <a:pt x="627" y="1538"/>
                    <a:pt x="627" y="1499"/>
                  </a:cubicBezTo>
                  <a:lnTo>
                    <a:pt x="788" y="105"/>
                  </a:lnTo>
                  <a:lnTo>
                    <a:pt x="788" y="105"/>
                  </a:lnTo>
                  <a:cubicBezTo>
                    <a:pt x="780" y="138"/>
                    <a:pt x="754" y="169"/>
                    <a:pt x="709" y="193"/>
                  </a:cubicBezTo>
                  <a:cubicBezTo>
                    <a:pt x="657" y="221"/>
                    <a:pt x="590" y="235"/>
                    <a:pt x="521" y="235"/>
                  </a:cubicBezTo>
                  <a:cubicBezTo>
                    <a:pt x="430" y="235"/>
                    <a:pt x="336" y="210"/>
                    <a:pt x="275" y="164"/>
                  </a:cubicBezTo>
                  <a:cubicBezTo>
                    <a:pt x="206" y="111"/>
                    <a:pt x="180" y="56"/>
                    <a:pt x="18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3"/>
            <p:cNvSpPr/>
            <p:nvPr/>
          </p:nvSpPr>
          <p:spPr>
            <a:xfrm>
              <a:off x="5791375" y="2769775"/>
              <a:ext cx="17075" cy="9650"/>
            </a:xfrm>
            <a:custGeom>
              <a:avLst/>
              <a:gdLst/>
              <a:ahLst/>
              <a:cxnLst/>
              <a:rect l="l" t="t" r="r" b="b"/>
              <a:pathLst>
                <a:path w="683" h="386" extrusionOk="0">
                  <a:moveTo>
                    <a:pt x="304" y="1"/>
                  </a:moveTo>
                  <a:cubicBezTo>
                    <a:pt x="239" y="1"/>
                    <a:pt x="175" y="15"/>
                    <a:pt x="125" y="44"/>
                  </a:cubicBezTo>
                  <a:cubicBezTo>
                    <a:pt x="1" y="112"/>
                    <a:pt x="1" y="233"/>
                    <a:pt x="125" y="315"/>
                  </a:cubicBezTo>
                  <a:cubicBezTo>
                    <a:pt x="186" y="361"/>
                    <a:pt x="280" y="386"/>
                    <a:pt x="371" y="386"/>
                  </a:cubicBezTo>
                  <a:cubicBezTo>
                    <a:pt x="440" y="386"/>
                    <a:pt x="507" y="372"/>
                    <a:pt x="559" y="344"/>
                  </a:cubicBezTo>
                  <a:cubicBezTo>
                    <a:pt x="667" y="275"/>
                    <a:pt x="683" y="165"/>
                    <a:pt x="559" y="83"/>
                  </a:cubicBezTo>
                  <a:cubicBezTo>
                    <a:pt x="489" y="28"/>
                    <a:pt x="395" y="1"/>
                    <a:pt x="30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3"/>
            <p:cNvSpPr/>
            <p:nvPr/>
          </p:nvSpPr>
          <p:spPr>
            <a:xfrm>
              <a:off x="6057650" y="2779675"/>
              <a:ext cx="43850" cy="66675"/>
            </a:xfrm>
            <a:custGeom>
              <a:avLst/>
              <a:gdLst/>
              <a:ahLst/>
              <a:cxnLst/>
              <a:rect l="l" t="t" r="r" b="b"/>
              <a:pathLst>
                <a:path w="1754" h="2667" extrusionOk="0">
                  <a:moveTo>
                    <a:pt x="0" y="0"/>
                  </a:moveTo>
                  <a:lnTo>
                    <a:pt x="1684" y="1335"/>
                  </a:lnTo>
                  <a:lnTo>
                    <a:pt x="1658" y="1525"/>
                  </a:lnTo>
                  <a:lnTo>
                    <a:pt x="503" y="2667"/>
                  </a:lnTo>
                  <a:lnTo>
                    <a:pt x="503" y="2667"/>
                  </a:lnTo>
                  <a:lnTo>
                    <a:pt x="1753" y="1482"/>
                  </a:lnTo>
                  <a:lnTo>
                    <a:pt x="1753" y="1074"/>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3"/>
            <p:cNvSpPr/>
            <p:nvPr/>
          </p:nvSpPr>
          <p:spPr>
            <a:xfrm>
              <a:off x="5817250" y="2789550"/>
              <a:ext cx="232250" cy="101700"/>
            </a:xfrm>
            <a:custGeom>
              <a:avLst/>
              <a:gdLst/>
              <a:ahLst/>
              <a:cxnLst/>
              <a:rect l="l" t="t" r="r" b="b"/>
              <a:pathLst>
                <a:path w="9290" h="4068" extrusionOk="0">
                  <a:moveTo>
                    <a:pt x="1577" y="0"/>
                  </a:moveTo>
                  <a:lnTo>
                    <a:pt x="0" y="1319"/>
                  </a:lnTo>
                  <a:lnTo>
                    <a:pt x="885" y="2543"/>
                  </a:lnTo>
                  <a:cubicBezTo>
                    <a:pt x="885" y="2543"/>
                    <a:pt x="2896" y="3535"/>
                    <a:pt x="3849" y="3809"/>
                  </a:cubicBezTo>
                  <a:lnTo>
                    <a:pt x="7615" y="4067"/>
                  </a:lnTo>
                  <a:lnTo>
                    <a:pt x="8337" y="3659"/>
                  </a:lnTo>
                  <a:lnTo>
                    <a:pt x="9290" y="2667"/>
                  </a:lnTo>
                  <a:lnTo>
                    <a:pt x="8268" y="3427"/>
                  </a:lnTo>
                  <a:lnTo>
                    <a:pt x="7508" y="3780"/>
                  </a:lnTo>
                  <a:lnTo>
                    <a:pt x="3849" y="3320"/>
                  </a:lnTo>
                  <a:lnTo>
                    <a:pt x="1169" y="2177"/>
                  </a:lnTo>
                  <a:lnTo>
                    <a:pt x="572" y="1267"/>
                  </a:lnTo>
                  <a:lnTo>
                    <a:pt x="157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3"/>
            <p:cNvSpPr/>
            <p:nvPr/>
          </p:nvSpPr>
          <p:spPr>
            <a:xfrm>
              <a:off x="5733600" y="2787500"/>
              <a:ext cx="2400" cy="119000"/>
            </a:xfrm>
            <a:custGeom>
              <a:avLst/>
              <a:gdLst/>
              <a:ahLst/>
              <a:cxnLst/>
              <a:rect l="l" t="t" r="r" b="b"/>
              <a:pathLst>
                <a:path w="96" h="4760" extrusionOk="0">
                  <a:moveTo>
                    <a:pt x="1" y="1"/>
                  </a:moveTo>
                  <a:lnTo>
                    <a:pt x="1" y="2612"/>
                  </a:lnTo>
                  <a:lnTo>
                    <a:pt x="95" y="4760"/>
                  </a:lnTo>
                  <a:lnTo>
                    <a:pt x="95" y="2148"/>
                  </a:lnTo>
                  <a:lnTo>
                    <a:pt x="1" y="1"/>
                  </a:lnTo>
                  <a:close/>
                </a:path>
              </a:pathLst>
            </a:custGeom>
            <a:solidFill>
              <a:srgbClr val="E63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3"/>
            <p:cNvSpPr/>
            <p:nvPr/>
          </p:nvSpPr>
          <p:spPr>
            <a:xfrm>
              <a:off x="5719000" y="2782450"/>
              <a:ext cx="17000" cy="124050"/>
            </a:xfrm>
            <a:custGeom>
              <a:avLst/>
              <a:gdLst/>
              <a:ahLst/>
              <a:cxnLst/>
              <a:rect l="l" t="t" r="r" b="b"/>
              <a:pathLst>
                <a:path w="680" h="4962" extrusionOk="0">
                  <a:moveTo>
                    <a:pt x="598" y="0"/>
                  </a:moveTo>
                  <a:cubicBezTo>
                    <a:pt x="598" y="0"/>
                    <a:pt x="151" y="829"/>
                    <a:pt x="82" y="1126"/>
                  </a:cubicBezTo>
                  <a:cubicBezTo>
                    <a:pt x="0" y="1521"/>
                    <a:pt x="53" y="2337"/>
                    <a:pt x="121" y="2732"/>
                  </a:cubicBezTo>
                  <a:cubicBezTo>
                    <a:pt x="216" y="3303"/>
                    <a:pt x="679" y="4962"/>
                    <a:pt x="679" y="4962"/>
                  </a:cubicBezTo>
                  <a:lnTo>
                    <a:pt x="679" y="2350"/>
                  </a:lnTo>
                  <a:lnTo>
                    <a:pt x="598"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3"/>
            <p:cNvSpPr/>
            <p:nvPr/>
          </p:nvSpPr>
          <p:spPr>
            <a:xfrm>
              <a:off x="5724800" y="2806925"/>
              <a:ext cx="40075" cy="131900"/>
            </a:xfrm>
            <a:custGeom>
              <a:avLst/>
              <a:gdLst/>
              <a:ahLst/>
              <a:cxnLst/>
              <a:rect l="l" t="t" r="r" b="b"/>
              <a:pathLst>
                <a:path w="1603" h="5276" extrusionOk="0">
                  <a:moveTo>
                    <a:pt x="392" y="0"/>
                  </a:moveTo>
                  <a:lnTo>
                    <a:pt x="0" y="529"/>
                  </a:lnTo>
                  <a:lnTo>
                    <a:pt x="13" y="1861"/>
                  </a:lnTo>
                  <a:lnTo>
                    <a:pt x="490" y="5275"/>
                  </a:lnTo>
                  <a:lnTo>
                    <a:pt x="474" y="1822"/>
                  </a:lnTo>
                  <a:lnTo>
                    <a:pt x="1603" y="666"/>
                  </a:lnTo>
                  <a:lnTo>
                    <a:pt x="39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3"/>
            <p:cNvSpPr/>
            <p:nvPr/>
          </p:nvSpPr>
          <p:spPr>
            <a:xfrm>
              <a:off x="5732550" y="2823575"/>
              <a:ext cx="32325" cy="132300"/>
            </a:xfrm>
            <a:custGeom>
              <a:avLst/>
              <a:gdLst/>
              <a:ahLst/>
              <a:cxnLst/>
              <a:rect l="l" t="t" r="r" b="b"/>
              <a:pathLst>
                <a:path w="1293" h="5292" extrusionOk="0">
                  <a:moveTo>
                    <a:pt x="1293" y="0"/>
                  </a:moveTo>
                  <a:lnTo>
                    <a:pt x="137" y="705"/>
                  </a:lnTo>
                  <a:lnTo>
                    <a:pt x="0" y="1440"/>
                  </a:lnTo>
                  <a:lnTo>
                    <a:pt x="0" y="2719"/>
                  </a:lnTo>
                  <a:lnTo>
                    <a:pt x="180" y="4609"/>
                  </a:lnTo>
                  <a:lnTo>
                    <a:pt x="356" y="5291"/>
                  </a:lnTo>
                  <a:lnTo>
                    <a:pt x="219" y="4652"/>
                  </a:lnTo>
                  <a:lnTo>
                    <a:pt x="219" y="3101"/>
                  </a:lnTo>
                  <a:lnTo>
                    <a:pt x="588" y="1156"/>
                  </a:lnTo>
                  <a:lnTo>
                    <a:pt x="12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3"/>
            <p:cNvSpPr/>
            <p:nvPr/>
          </p:nvSpPr>
          <p:spPr>
            <a:xfrm>
              <a:off x="5839350" y="2843975"/>
              <a:ext cx="74125" cy="40825"/>
            </a:xfrm>
            <a:custGeom>
              <a:avLst/>
              <a:gdLst/>
              <a:ahLst/>
              <a:cxnLst/>
              <a:rect l="l" t="t" r="r" b="b"/>
              <a:pathLst>
                <a:path w="2965" h="1633" extrusionOk="0">
                  <a:moveTo>
                    <a:pt x="285" y="0"/>
                  </a:moveTo>
                  <a:lnTo>
                    <a:pt x="1" y="366"/>
                  </a:lnTo>
                  <a:lnTo>
                    <a:pt x="298" y="598"/>
                  </a:lnTo>
                  <a:lnTo>
                    <a:pt x="925" y="1019"/>
                  </a:lnTo>
                  <a:lnTo>
                    <a:pt x="2012" y="1482"/>
                  </a:lnTo>
                  <a:lnTo>
                    <a:pt x="2664" y="1619"/>
                  </a:lnTo>
                  <a:lnTo>
                    <a:pt x="2965" y="1632"/>
                  </a:lnTo>
                  <a:lnTo>
                    <a:pt x="2965" y="1143"/>
                  </a:lnTo>
                  <a:lnTo>
                    <a:pt x="285"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3"/>
            <p:cNvSpPr/>
            <p:nvPr/>
          </p:nvSpPr>
          <p:spPr>
            <a:xfrm>
              <a:off x="5846450" y="2831725"/>
              <a:ext cx="67025" cy="40825"/>
            </a:xfrm>
            <a:custGeom>
              <a:avLst/>
              <a:gdLst/>
              <a:ahLst/>
              <a:cxnLst/>
              <a:rect l="l" t="t" r="r" b="b"/>
              <a:pathLst>
                <a:path w="2681" h="1633" extrusionOk="0">
                  <a:moveTo>
                    <a:pt x="1" y="1"/>
                  </a:moveTo>
                  <a:lnTo>
                    <a:pt x="1" y="490"/>
                  </a:lnTo>
                  <a:lnTo>
                    <a:pt x="233" y="735"/>
                  </a:lnTo>
                  <a:lnTo>
                    <a:pt x="641" y="1019"/>
                  </a:lnTo>
                  <a:lnTo>
                    <a:pt x="1728" y="1483"/>
                  </a:lnTo>
                  <a:lnTo>
                    <a:pt x="2380" y="1620"/>
                  </a:lnTo>
                  <a:lnTo>
                    <a:pt x="2681" y="1633"/>
                  </a:lnTo>
                  <a:lnTo>
                    <a:pt x="2681" y="1143"/>
                  </a:ln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3"/>
            <p:cNvSpPr/>
            <p:nvPr/>
          </p:nvSpPr>
          <p:spPr>
            <a:xfrm>
              <a:off x="6071200" y="2948000"/>
              <a:ext cx="71825" cy="93150"/>
            </a:xfrm>
            <a:custGeom>
              <a:avLst/>
              <a:gdLst/>
              <a:ahLst/>
              <a:cxnLst/>
              <a:rect l="l" t="t" r="r" b="b"/>
              <a:pathLst>
                <a:path w="2873" h="3726" extrusionOk="0">
                  <a:moveTo>
                    <a:pt x="124" y="1"/>
                  </a:moveTo>
                  <a:lnTo>
                    <a:pt x="42" y="216"/>
                  </a:lnTo>
                  <a:lnTo>
                    <a:pt x="16" y="530"/>
                  </a:lnTo>
                  <a:lnTo>
                    <a:pt x="0" y="2080"/>
                  </a:lnTo>
                  <a:lnTo>
                    <a:pt x="42" y="2273"/>
                  </a:lnTo>
                  <a:lnTo>
                    <a:pt x="124" y="2449"/>
                  </a:lnTo>
                  <a:lnTo>
                    <a:pt x="1675" y="3725"/>
                  </a:lnTo>
                  <a:lnTo>
                    <a:pt x="2693" y="3699"/>
                  </a:lnTo>
                  <a:lnTo>
                    <a:pt x="2774" y="3660"/>
                  </a:lnTo>
                  <a:lnTo>
                    <a:pt x="2872" y="3441"/>
                  </a:lnTo>
                  <a:lnTo>
                    <a:pt x="2872" y="2123"/>
                  </a:lnTo>
                  <a:lnTo>
                    <a:pt x="2774" y="1522"/>
                  </a:lnTo>
                  <a:lnTo>
                    <a:pt x="2693" y="1293"/>
                  </a:lnTo>
                  <a:lnTo>
                    <a:pt x="1675" y="1320"/>
                  </a:lnTo>
                  <a:lnTo>
                    <a:pt x="12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3"/>
            <p:cNvSpPr/>
            <p:nvPr/>
          </p:nvSpPr>
          <p:spPr>
            <a:xfrm>
              <a:off x="6113050" y="2980325"/>
              <a:ext cx="29975" cy="60825"/>
            </a:xfrm>
            <a:custGeom>
              <a:avLst/>
              <a:gdLst/>
              <a:ahLst/>
              <a:cxnLst/>
              <a:rect l="l" t="t" r="r" b="b"/>
              <a:pathLst>
                <a:path w="1199" h="2433" extrusionOk="0">
                  <a:moveTo>
                    <a:pt x="1019" y="0"/>
                  </a:moveTo>
                  <a:lnTo>
                    <a:pt x="1" y="27"/>
                  </a:lnTo>
                  <a:lnTo>
                    <a:pt x="95" y="258"/>
                  </a:lnTo>
                  <a:lnTo>
                    <a:pt x="190" y="856"/>
                  </a:lnTo>
                  <a:lnTo>
                    <a:pt x="190" y="2174"/>
                  </a:lnTo>
                  <a:lnTo>
                    <a:pt x="95" y="2393"/>
                  </a:lnTo>
                  <a:lnTo>
                    <a:pt x="1" y="2432"/>
                  </a:lnTo>
                  <a:lnTo>
                    <a:pt x="1" y="2432"/>
                  </a:lnTo>
                  <a:lnTo>
                    <a:pt x="1019" y="2406"/>
                  </a:lnTo>
                  <a:lnTo>
                    <a:pt x="1100" y="2367"/>
                  </a:lnTo>
                  <a:lnTo>
                    <a:pt x="1198" y="2148"/>
                  </a:lnTo>
                  <a:lnTo>
                    <a:pt x="1198" y="830"/>
                  </a:lnTo>
                  <a:lnTo>
                    <a:pt x="1100" y="229"/>
                  </a:lnTo>
                  <a:lnTo>
                    <a:pt x="101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3"/>
            <p:cNvSpPr/>
            <p:nvPr/>
          </p:nvSpPr>
          <p:spPr>
            <a:xfrm>
              <a:off x="6015125" y="2881675"/>
              <a:ext cx="123400" cy="99325"/>
            </a:xfrm>
            <a:custGeom>
              <a:avLst/>
              <a:gdLst/>
              <a:ahLst/>
              <a:cxnLst/>
              <a:rect l="l" t="t" r="r" b="b"/>
              <a:pathLst>
                <a:path w="4936" h="3973" extrusionOk="0">
                  <a:moveTo>
                    <a:pt x="627" y="0"/>
                  </a:moveTo>
                  <a:lnTo>
                    <a:pt x="1" y="438"/>
                  </a:lnTo>
                  <a:lnTo>
                    <a:pt x="2488" y="2014"/>
                  </a:lnTo>
                  <a:lnTo>
                    <a:pt x="2367" y="2693"/>
                  </a:lnTo>
                  <a:lnTo>
                    <a:pt x="3128" y="3333"/>
                  </a:lnTo>
                  <a:lnTo>
                    <a:pt x="3918" y="3973"/>
                  </a:lnTo>
                  <a:lnTo>
                    <a:pt x="4936" y="3946"/>
                  </a:lnTo>
                  <a:lnTo>
                    <a:pt x="3467" y="1606"/>
                  </a:lnTo>
                  <a:lnTo>
                    <a:pt x="3075" y="1293"/>
                  </a:lnTo>
                  <a:lnTo>
                    <a:pt x="62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3"/>
            <p:cNvSpPr/>
            <p:nvPr/>
          </p:nvSpPr>
          <p:spPr>
            <a:xfrm>
              <a:off x="6177275" y="3001675"/>
              <a:ext cx="33725" cy="37150"/>
            </a:xfrm>
            <a:custGeom>
              <a:avLst/>
              <a:gdLst/>
              <a:ahLst/>
              <a:cxnLst/>
              <a:rect l="l" t="t" r="r" b="b"/>
              <a:pathLst>
                <a:path w="1349" h="1486" extrusionOk="0">
                  <a:moveTo>
                    <a:pt x="810" y="0"/>
                  </a:moveTo>
                  <a:cubicBezTo>
                    <a:pt x="769" y="0"/>
                    <a:pt x="726" y="5"/>
                    <a:pt x="682" y="15"/>
                  </a:cubicBezTo>
                  <a:cubicBezTo>
                    <a:pt x="314" y="83"/>
                    <a:pt x="0" y="478"/>
                    <a:pt x="0" y="886"/>
                  </a:cubicBezTo>
                  <a:cubicBezTo>
                    <a:pt x="0" y="1234"/>
                    <a:pt x="243" y="1485"/>
                    <a:pt x="552" y="1485"/>
                  </a:cubicBezTo>
                  <a:cubicBezTo>
                    <a:pt x="594" y="1485"/>
                    <a:pt x="638" y="1480"/>
                    <a:pt x="682" y="1470"/>
                  </a:cubicBezTo>
                  <a:cubicBezTo>
                    <a:pt x="1048" y="1402"/>
                    <a:pt x="1348" y="1007"/>
                    <a:pt x="1348" y="599"/>
                  </a:cubicBezTo>
                  <a:cubicBezTo>
                    <a:pt x="1348" y="254"/>
                    <a:pt x="1116" y="0"/>
                    <a:pt x="81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3"/>
            <p:cNvSpPr/>
            <p:nvPr/>
          </p:nvSpPr>
          <p:spPr>
            <a:xfrm>
              <a:off x="6186825" y="3012050"/>
              <a:ext cx="14950" cy="16625"/>
            </a:xfrm>
            <a:custGeom>
              <a:avLst/>
              <a:gdLst/>
              <a:ahLst/>
              <a:cxnLst/>
              <a:rect l="l" t="t" r="r" b="b"/>
              <a:pathLst>
                <a:path w="598" h="665" extrusionOk="0">
                  <a:moveTo>
                    <a:pt x="361" y="0"/>
                  </a:moveTo>
                  <a:cubicBezTo>
                    <a:pt x="342" y="0"/>
                    <a:pt x="321" y="3"/>
                    <a:pt x="300" y="8"/>
                  </a:cubicBezTo>
                  <a:cubicBezTo>
                    <a:pt x="137" y="37"/>
                    <a:pt x="0" y="213"/>
                    <a:pt x="0" y="390"/>
                  </a:cubicBezTo>
                  <a:cubicBezTo>
                    <a:pt x="0" y="548"/>
                    <a:pt x="112" y="665"/>
                    <a:pt x="253" y="665"/>
                  </a:cubicBezTo>
                  <a:cubicBezTo>
                    <a:pt x="268" y="665"/>
                    <a:pt x="284" y="663"/>
                    <a:pt x="300" y="661"/>
                  </a:cubicBezTo>
                  <a:cubicBezTo>
                    <a:pt x="464" y="621"/>
                    <a:pt x="598" y="445"/>
                    <a:pt x="598" y="266"/>
                  </a:cubicBezTo>
                  <a:cubicBezTo>
                    <a:pt x="598" y="112"/>
                    <a:pt x="496" y="0"/>
                    <a:pt x="36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3"/>
            <p:cNvSpPr/>
            <p:nvPr/>
          </p:nvSpPr>
          <p:spPr>
            <a:xfrm>
              <a:off x="5852250" y="2883025"/>
              <a:ext cx="25900" cy="33050"/>
            </a:xfrm>
            <a:custGeom>
              <a:avLst/>
              <a:gdLst/>
              <a:ahLst/>
              <a:cxnLst/>
              <a:rect l="l" t="t" r="r" b="b"/>
              <a:pathLst>
                <a:path w="1036" h="1322" extrusionOk="0">
                  <a:moveTo>
                    <a:pt x="287" y="1"/>
                  </a:moveTo>
                  <a:cubicBezTo>
                    <a:pt x="118" y="1"/>
                    <a:pt x="1" y="135"/>
                    <a:pt x="1" y="367"/>
                  </a:cubicBezTo>
                  <a:cubicBezTo>
                    <a:pt x="1" y="694"/>
                    <a:pt x="232" y="1089"/>
                    <a:pt x="516" y="1252"/>
                  </a:cubicBezTo>
                  <a:cubicBezTo>
                    <a:pt x="600" y="1299"/>
                    <a:pt x="678" y="1321"/>
                    <a:pt x="748" y="1321"/>
                  </a:cubicBezTo>
                  <a:cubicBezTo>
                    <a:pt x="918" y="1321"/>
                    <a:pt x="1035" y="1187"/>
                    <a:pt x="1035" y="955"/>
                  </a:cubicBezTo>
                  <a:cubicBezTo>
                    <a:pt x="1035" y="628"/>
                    <a:pt x="804" y="234"/>
                    <a:pt x="516" y="70"/>
                  </a:cubicBezTo>
                  <a:cubicBezTo>
                    <a:pt x="434" y="23"/>
                    <a:pt x="356" y="1"/>
                    <a:pt x="28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3"/>
            <p:cNvSpPr/>
            <p:nvPr/>
          </p:nvSpPr>
          <p:spPr>
            <a:xfrm>
              <a:off x="5850875" y="2886900"/>
              <a:ext cx="22450" cy="29050"/>
            </a:xfrm>
            <a:custGeom>
              <a:avLst/>
              <a:gdLst/>
              <a:ahLst/>
              <a:cxnLst/>
              <a:rect l="l" t="t" r="r" b="b"/>
              <a:pathLst>
                <a:path w="898" h="1162" extrusionOk="0">
                  <a:moveTo>
                    <a:pt x="249" y="1"/>
                  </a:moveTo>
                  <a:cubicBezTo>
                    <a:pt x="103" y="1"/>
                    <a:pt x="0" y="120"/>
                    <a:pt x="0" y="323"/>
                  </a:cubicBezTo>
                  <a:cubicBezTo>
                    <a:pt x="0" y="607"/>
                    <a:pt x="206" y="947"/>
                    <a:pt x="451" y="1097"/>
                  </a:cubicBezTo>
                  <a:cubicBezTo>
                    <a:pt x="523" y="1141"/>
                    <a:pt x="591" y="1162"/>
                    <a:pt x="651" y="1162"/>
                  </a:cubicBezTo>
                  <a:cubicBezTo>
                    <a:pt x="797" y="1162"/>
                    <a:pt x="898" y="1042"/>
                    <a:pt x="898" y="839"/>
                  </a:cubicBezTo>
                  <a:cubicBezTo>
                    <a:pt x="898" y="555"/>
                    <a:pt x="695" y="199"/>
                    <a:pt x="451" y="65"/>
                  </a:cubicBezTo>
                  <a:cubicBezTo>
                    <a:pt x="379" y="21"/>
                    <a:pt x="310" y="1"/>
                    <a:pt x="24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3"/>
            <p:cNvSpPr/>
            <p:nvPr/>
          </p:nvSpPr>
          <p:spPr>
            <a:xfrm>
              <a:off x="5727475" y="2764725"/>
              <a:ext cx="46300" cy="30300"/>
            </a:xfrm>
            <a:custGeom>
              <a:avLst/>
              <a:gdLst/>
              <a:ahLst/>
              <a:cxnLst/>
              <a:rect l="l" t="t" r="r" b="b"/>
              <a:pathLst>
                <a:path w="1852" h="1212" extrusionOk="0">
                  <a:moveTo>
                    <a:pt x="1101" y="1"/>
                  </a:moveTo>
                  <a:lnTo>
                    <a:pt x="748" y="122"/>
                  </a:lnTo>
                  <a:lnTo>
                    <a:pt x="259" y="709"/>
                  </a:lnTo>
                  <a:lnTo>
                    <a:pt x="1" y="1212"/>
                  </a:lnTo>
                  <a:lnTo>
                    <a:pt x="301" y="843"/>
                  </a:lnTo>
                  <a:lnTo>
                    <a:pt x="1251" y="843"/>
                  </a:lnTo>
                  <a:lnTo>
                    <a:pt x="1633" y="993"/>
                  </a:lnTo>
                  <a:lnTo>
                    <a:pt x="1852" y="353"/>
                  </a:lnTo>
                  <a:lnTo>
                    <a:pt x="110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43"/>
          <p:cNvGrpSpPr/>
          <p:nvPr/>
        </p:nvGrpSpPr>
        <p:grpSpPr>
          <a:xfrm>
            <a:off x="5540025" y="2738608"/>
            <a:ext cx="1485720" cy="1156166"/>
            <a:chOff x="4551775" y="1391800"/>
            <a:chExt cx="565450" cy="440025"/>
          </a:xfrm>
        </p:grpSpPr>
        <p:sp>
          <p:nvSpPr>
            <p:cNvPr id="3324" name="Google Shape;3324;p43"/>
            <p:cNvSpPr/>
            <p:nvPr/>
          </p:nvSpPr>
          <p:spPr>
            <a:xfrm>
              <a:off x="4982550" y="1527675"/>
              <a:ext cx="20425" cy="23600"/>
            </a:xfrm>
            <a:custGeom>
              <a:avLst/>
              <a:gdLst/>
              <a:ahLst/>
              <a:cxnLst/>
              <a:rect l="l" t="t" r="r" b="b"/>
              <a:pathLst>
                <a:path w="817" h="944" extrusionOk="0">
                  <a:moveTo>
                    <a:pt x="656" y="0"/>
                  </a:moveTo>
                  <a:cubicBezTo>
                    <a:pt x="646" y="0"/>
                    <a:pt x="636" y="2"/>
                    <a:pt x="624" y="7"/>
                  </a:cubicBezTo>
                  <a:cubicBezTo>
                    <a:pt x="542" y="7"/>
                    <a:pt x="422" y="89"/>
                    <a:pt x="203" y="222"/>
                  </a:cubicBezTo>
                  <a:cubicBezTo>
                    <a:pt x="121" y="291"/>
                    <a:pt x="40" y="386"/>
                    <a:pt x="14" y="480"/>
                  </a:cubicBezTo>
                  <a:lnTo>
                    <a:pt x="14" y="497"/>
                  </a:lnTo>
                  <a:cubicBezTo>
                    <a:pt x="1" y="510"/>
                    <a:pt x="1" y="523"/>
                    <a:pt x="1" y="536"/>
                  </a:cubicBezTo>
                  <a:lnTo>
                    <a:pt x="1" y="604"/>
                  </a:lnTo>
                  <a:lnTo>
                    <a:pt x="1" y="699"/>
                  </a:lnTo>
                  <a:cubicBezTo>
                    <a:pt x="1" y="754"/>
                    <a:pt x="1" y="794"/>
                    <a:pt x="14" y="823"/>
                  </a:cubicBezTo>
                  <a:cubicBezTo>
                    <a:pt x="14" y="836"/>
                    <a:pt x="27" y="849"/>
                    <a:pt x="27" y="849"/>
                  </a:cubicBezTo>
                  <a:cubicBezTo>
                    <a:pt x="40" y="862"/>
                    <a:pt x="40" y="862"/>
                    <a:pt x="53" y="875"/>
                  </a:cubicBezTo>
                  <a:cubicBezTo>
                    <a:pt x="82" y="905"/>
                    <a:pt x="134" y="931"/>
                    <a:pt x="203" y="944"/>
                  </a:cubicBezTo>
                  <a:lnTo>
                    <a:pt x="298" y="944"/>
                  </a:lnTo>
                  <a:cubicBezTo>
                    <a:pt x="327" y="944"/>
                    <a:pt x="366" y="931"/>
                    <a:pt x="396" y="918"/>
                  </a:cubicBezTo>
                  <a:cubicBezTo>
                    <a:pt x="396" y="918"/>
                    <a:pt x="409" y="918"/>
                    <a:pt x="409" y="905"/>
                  </a:cubicBezTo>
                  <a:cubicBezTo>
                    <a:pt x="422" y="905"/>
                    <a:pt x="422" y="905"/>
                    <a:pt x="435" y="888"/>
                  </a:cubicBezTo>
                  <a:cubicBezTo>
                    <a:pt x="559" y="807"/>
                    <a:pt x="722" y="660"/>
                    <a:pt x="774" y="536"/>
                  </a:cubicBezTo>
                  <a:cubicBezTo>
                    <a:pt x="787" y="510"/>
                    <a:pt x="804" y="497"/>
                    <a:pt x="804" y="467"/>
                  </a:cubicBezTo>
                  <a:cubicBezTo>
                    <a:pt x="804" y="441"/>
                    <a:pt x="817" y="415"/>
                    <a:pt x="817" y="399"/>
                  </a:cubicBezTo>
                  <a:lnTo>
                    <a:pt x="817" y="372"/>
                  </a:lnTo>
                  <a:lnTo>
                    <a:pt x="817" y="317"/>
                  </a:lnTo>
                  <a:lnTo>
                    <a:pt x="817" y="278"/>
                  </a:lnTo>
                  <a:lnTo>
                    <a:pt x="817" y="252"/>
                  </a:lnTo>
                  <a:cubicBezTo>
                    <a:pt x="817" y="222"/>
                    <a:pt x="804" y="183"/>
                    <a:pt x="804" y="170"/>
                  </a:cubicBezTo>
                  <a:lnTo>
                    <a:pt x="804" y="154"/>
                  </a:lnTo>
                  <a:cubicBezTo>
                    <a:pt x="787" y="102"/>
                    <a:pt x="761" y="59"/>
                    <a:pt x="735" y="33"/>
                  </a:cubicBezTo>
                  <a:cubicBezTo>
                    <a:pt x="704" y="14"/>
                    <a:pt x="682" y="0"/>
                    <a:pt x="65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3"/>
            <p:cNvSpPr/>
            <p:nvPr/>
          </p:nvSpPr>
          <p:spPr>
            <a:xfrm>
              <a:off x="4986950" y="1530200"/>
              <a:ext cx="16025" cy="20650"/>
            </a:xfrm>
            <a:custGeom>
              <a:avLst/>
              <a:gdLst/>
              <a:ahLst/>
              <a:cxnLst/>
              <a:rect l="l" t="t" r="r" b="b"/>
              <a:pathLst>
                <a:path w="641" h="826" extrusionOk="0">
                  <a:moveTo>
                    <a:pt x="530" y="1"/>
                  </a:moveTo>
                  <a:cubicBezTo>
                    <a:pt x="464" y="14"/>
                    <a:pt x="340" y="69"/>
                    <a:pt x="259" y="134"/>
                  </a:cubicBezTo>
                  <a:cubicBezTo>
                    <a:pt x="151" y="232"/>
                    <a:pt x="1" y="327"/>
                    <a:pt x="1" y="529"/>
                  </a:cubicBezTo>
                  <a:lnTo>
                    <a:pt x="1" y="559"/>
                  </a:lnTo>
                  <a:cubicBezTo>
                    <a:pt x="1" y="624"/>
                    <a:pt x="1" y="679"/>
                    <a:pt x="27" y="722"/>
                  </a:cubicBezTo>
                  <a:lnTo>
                    <a:pt x="27" y="735"/>
                  </a:lnTo>
                  <a:cubicBezTo>
                    <a:pt x="40" y="774"/>
                    <a:pt x="69" y="804"/>
                    <a:pt x="95" y="817"/>
                  </a:cubicBezTo>
                  <a:cubicBezTo>
                    <a:pt x="113" y="822"/>
                    <a:pt x="130" y="825"/>
                    <a:pt x="148" y="825"/>
                  </a:cubicBezTo>
                  <a:cubicBezTo>
                    <a:pt x="173" y="825"/>
                    <a:pt x="200" y="819"/>
                    <a:pt x="233" y="804"/>
                  </a:cubicBezTo>
                  <a:cubicBezTo>
                    <a:pt x="246" y="804"/>
                    <a:pt x="246" y="804"/>
                    <a:pt x="259" y="787"/>
                  </a:cubicBezTo>
                  <a:cubicBezTo>
                    <a:pt x="409" y="722"/>
                    <a:pt x="546" y="572"/>
                    <a:pt x="598" y="435"/>
                  </a:cubicBezTo>
                  <a:cubicBezTo>
                    <a:pt x="611" y="409"/>
                    <a:pt x="628" y="396"/>
                    <a:pt x="628" y="366"/>
                  </a:cubicBezTo>
                  <a:cubicBezTo>
                    <a:pt x="628" y="340"/>
                    <a:pt x="641" y="327"/>
                    <a:pt x="641" y="298"/>
                  </a:cubicBezTo>
                  <a:lnTo>
                    <a:pt x="641" y="271"/>
                  </a:lnTo>
                  <a:lnTo>
                    <a:pt x="641" y="216"/>
                  </a:lnTo>
                  <a:lnTo>
                    <a:pt x="641" y="177"/>
                  </a:lnTo>
                  <a:lnTo>
                    <a:pt x="641" y="151"/>
                  </a:lnTo>
                  <a:cubicBezTo>
                    <a:pt x="641" y="108"/>
                    <a:pt x="628" y="82"/>
                    <a:pt x="628" y="69"/>
                  </a:cubicBezTo>
                  <a:lnTo>
                    <a:pt x="628" y="53"/>
                  </a:lnTo>
                  <a:cubicBezTo>
                    <a:pt x="611" y="27"/>
                    <a:pt x="598" y="1"/>
                    <a:pt x="57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3"/>
            <p:cNvSpPr/>
            <p:nvPr/>
          </p:nvSpPr>
          <p:spPr>
            <a:xfrm>
              <a:off x="4551775" y="1474050"/>
              <a:ext cx="565450" cy="317525"/>
            </a:xfrm>
            <a:custGeom>
              <a:avLst/>
              <a:gdLst/>
              <a:ahLst/>
              <a:cxnLst/>
              <a:rect l="l" t="t" r="r" b="b"/>
              <a:pathLst>
                <a:path w="22618" h="12701" extrusionOk="0">
                  <a:moveTo>
                    <a:pt x="4960" y="0"/>
                  </a:moveTo>
                  <a:cubicBezTo>
                    <a:pt x="3732" y="0"/>
                    <a:pt x="176" y="2999"/>
                    <a:pt x="82" y="3523"/>
                  </a:cubicBezTo>
                  <a:cubicBezTo>
                    <a:pt x="1" y="4029"/>
                    <a:pt x="461" y="4313"/>
                    <a:pt x="1127" y="4708"/>
                  </a:cubicBezTo>
                  <a:lnTo>
                    <a:pt x="13667" y="12039"/>
                  </a:lnTo>
                  <a:cubicBezTo>
                    <a:pt x="13667" y="12039"/>
                    <a:pt x="14810" y="12623"/>
                    <a:pt x="15952" y="12691"/>
                  </a:cubicBezTo>
                  <a:cubicBezTo>
                    <a:pt x="16034" y="12697"/>
                    <a:pt x="16114" y="12700"/>
                    <a:pt x="16194" y="12700"/>
                  </a:cubicBezTo>
                  <a:cubicBezTo>
                    <a:pt x="17233" y="12700"/>
                    <a:pt x="18123" y="12232"/>
                    <a:pt x="18769" y="11944"/>
                  </a:cubicBezTo>
                  <a:cubicBezTo>
                    <a:pt x="19461" y="11631"/>
                    <a:pt x="21054" y="10704"/>
                    <a:pt x="21380" y="10394"/>
                  </a:cubicBezTo>
                  <a:cubicBezTo>
                    <a:pt x="21720" y="10093"/>
                    <a:pt x="22617" y="9440"/>
                    <a:pt x="21720" y="8556"/>
                  </a:cubicBezTo>
                  <a:cubicBezTo>
                    <a:pt x="20822" y="7671"/>
                    <a:pt x="6173" y="43"/>
                    <a:pt x="4991" y="1"/>
                  </a:cubicBezTo>
                  <a:cubicBezTo>
                    <a:pt x="4981" y="0"/>
                    <a:pt x="4971" y="0"/>
                    <a:pt x="496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3"/>
            <p:cNvSpPr/>
            <p:nvPr/>
          </p:nvSpPr>
          <p:spPr>
            <a:xfrm>
              <a:off x="4604425" y="1497225"/>
              <a:ext cx="350900" cy="252250"/>
            </a:xfrm>
            <a:custGeom>
              <a:avLst/>
              <a:gdLst/>
              <a:ahLst/>
              <a:cxnLst/>
              <a:rect l="l" t="t" r="r" b="b"/>
              <a:pathLst>
                <a:path w="14036" h="10090" extrusionOk="0">
                  <a:moveTo>
                    <a:pt x="163" y="1"/>
                  </a:moveTo>
                  <a:lnTo>
                    <a:pt x="0" y="2733"/>
                  </a:lnTo>
                  <a:lnTo>
                    <a:pt x="424" y="3360"/>
                  </a:lnTo>
                  <a:lnTo>
                    <a:pt x="1469" y="2625"/>
                  </a:lnTo>
                  <a:lnTo>
                    <a:pt x="6012" y="5713"/>
                  </a:lnTo>
                  <a:lnTo>
                    <a:pt x="10216" y="9235"/>
                  </a:lnTo>
                  <a:lnTo>
                    <a:pt x="11196" y="8621"/>
                  </a:lnTo>
                  <a:lnTo>
                    <a:pt x="13533" y="10090"/>
                  </a:lnTo>
                  <a:lnTo>
                    <a:pt x="14035" y="4979"/>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3"/>
            <p:cNvSpPr/>
            <p:nvPr/>
          </p:nvSpPr>
          <p:spPr>
            <a:xfrm>
              <a:off x="4909100" y="1719200"/>
              <a:ext cx="33000" cy="42200"/>
            </a:xfrm>
            <a:custGeom>
              <a:avLst/>
              <a:gdLst/>
              <a:ahLst/>
              <a:cxnLst/>
              <a:rect l="l" t="t" r="r" b="b"/>
              <a:pathLst>
                <a:path w="1320" h="1688" extrusionOk="0">
                  <a:moveTo>
                    <a:pt x="233" y="0"/>
                  </a:moveTo>
                  <a:lnTo>
                    <a:pt x="1" y="287"/>
                  </a:lnTo>
                  <a:lnTo>
                    <a:pt x="1088" y="1688"/>
                  </a:lnTo>
                  <a:lnTo>
                    <a:pt x="1320" y="1404"/>
                  </a:lnTo>
                  <a:lnTo>
                    <a:pt x="233"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3"/>
            <p:cNvSpPr/>
            <p:nvPr/>
          </p:nvSpPr>
          <p:spPr>
            <a:xfrm>
              <a:off x="4906750" y="1720900"/>
              <a:ext cx="32650" cy="42225"/>
            </a:xfrm>
            <a:custGeom>
              <a:avLst/>
              <a:gdLst/>
              <a:ahLst/>
              <a:cxnLst/>
              <a:rect l="l" t="t" r="r" b="b"/>
              <a:pathLst>
                <a:path w="1306" h="1689" extrusionOk="0">
                  <a:moveTo>
                    <a:pt x="216" y="1"/>
                  </a:moveTo>
                  <a:lnTo>
                    <a:pt x="0" y="288"/>
                  </a:lnTo>
                  <a:lnTo>
                    <a:pt x="1074" y="1688"/>
                  </a:lnTo>
                  <a:lnTo>
                    <a:pt x="1306" y="1401"/>
                  </a:lnTo>
                  <a:lnTo>
                    <a:pt x="216"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3"/>
            <p:cNvSpPr/>
            <p:nvPr/>
          </p:nvSpPr>
          <p:spPr>
            <a:xfrm>
              <a:off x="4871000" y="1681825"/>
              <a:ext cx="67350" cy="85375"/>
            </a:xfrm>
            <a:custGeom>
              <a:avLst/>
              <a:gdLst/>
              <a:ahLst/>
              <a:cxnLst/>
              <a:rect l="l" t="t" r="r" b="b"/>
              <a:pathLst>
                <a:path w="2694" h="3415" extrusionOk="0">
                  <a:moveTo>
                    <a:pt x="1074" y="0"/>
                  </a:moveTo>
                  <a:lnTo>
                    <a:pt x="1" y="627"/>
                  </a:lnTo>
                  <a:lnTo>
                    <a:pt x="1607" y="3414"/>
                  </a:lnTo>
                  <a:lnTo>
                    <a:pt x="2693" y="2788"/>
                  </a:lnTo>
                  <a:lnTo>
                    <a:pt x="2341" y="872"/>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3"/>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3"/>
            <p:cNvSpPr/>
            <p:nvPr/>
          </p:nvSpPr>
          <p:spPr>
            <a:xfrm>
              <a:off x="4644550" y="1538750"/>
              <a:ext cx="57150" cy="73425"/>
            </a:xfrm>
            <a:custGeom>
              <a:avLst/>
              <a:gdLst/>
              <a:ahLst/>
              <a:cxnLst/>
              <a:rect l="l" t="t" r="r" b="b"/>
              <a:pathLst>
                <a:path w="2286" h="2937" extrusionOk="0">
                  <a:moveTo>
                    <a:pt x="621" y="0"/>
                  </a:moveTo>
                  <a:cubicBezTo>
                    <a:pt x="250" y="0"/>
                    <a:pt x="1" y="293"/>
                    <a:pt x="1" y="801"/>
                  </a:cubicBezTo>
                  <a:cubicBezTo>
                    <a:pt x="1" y="1535"/>
                    <a:pt x="504" y="2420"/>
                    <a:pt x="1143" y="2786"/>
                  </a:cubicBezTo>
                  <a:cubicBezTo>
                    <a:pt x="1325" y="2888"/>
                    <a:pt x="1498" y="2936"/>
                    <a:pt x="1651" y="2936"/>
                  </a:cubicBezTo>
                  <a:cubicBezTo>
                    <a:pt x="2026" y="2936"/>
                    <a:pt x="2286" y="2645"/>
                    <a:pt x="2286" y="2133"/>
                  </a:cubicBezTo>
                  <a:cubicBezTo>
                    <a:pt x="2286" y="1398"/>
                    <a:pt x="1770" y="514"/>
                    <a:pt x="1143" y="161"/>
                  </a:cubicBezTo>
                  <a:cubicBezTo>
                    <a:pt x="954" y="52"/>
                    <a:pt x="777" y="0"/>
                    <a:pt x="621" y="0"/>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3"/>
            <p:cNvSpPr/>
            <p:nvPr/>
          </p:nvSpPr>
          <p:spPr>
            <a:xfrm>
              <a:off x="4626200" y="1540400"/>
              <a:ext cx="67350" cy="85375"/>
            </a:xfrm>
            <a:custGeom>
              <a:avLst/>
              <a:gdLst/>
              <a:ahLst/>
              <a:cxnLst/>
              <a:rect l="l" t="t" r="r" b="b"/>
              <a:pathLst>
                <a:path w="2694" h="3415" extrusionOk="0">
                  <a:moveTo>
                    <a:pt x="1087" y="1"/>
                  </a:moveTo>
                  <a:lnTo>
                    <a:pt x="1" y="624"/>
                  </a:lnTo>
                  <a:lnTo>
                    <a:pt x="1619" y="3415"/>
                  </a:lnTo>
                  <a:lnTo>
                    <a:pt x="2693" y="2788"/>
                  </a:lnTo>
                  <a:lnTo>
                    <a:pt x="2354" y="869"/>
                  </a:lnTo>
                  <a:lnTo>
                    <a:pt x="108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3"/>
            <p:cNvSpPr/>
            <p:nvPr/>
          </p:nvSpPr>
          <p:spPr>
            <a:xfrm>
              <a:off x="4696950" y="1391800"/>
              <a:ext cx="403225" cy="309050"/>
            </a:xfrm>
            <a:custGeom>
              <a:avLst/>
              <a:gdLst/>
              <a:ahLst/>
              <a:cxnLst/>
              <a:rect l="l" t="t" r="r" b="b"/>
              <a:pathLst>
                <a:path w="16129" h="12362" extrusionOk="0">
                  <a:moveTo>
                    <a:pt x="692" y="1"/>
                  </a:moveTo>
                  <a:lnTo>
                    <a:pt x="542" y="40"/>
                  </a:lnTo>
                  <a:lnTo>
                    <a:pt x="516" y="409"/>
                  </a:lnTo>
                  <a:lnTo>
                    <a:pt x="284" y="627"/>
                  </a:lnTo>
                  <a:lnTo>
                    <a:pt x="379" y="804"/>
                  </a:lnTo>
                  <a:lnTo>
                    <a:pt x="284" y="1483"/>
                  </a:lnTo>
                  <a:lnTo>
                    <a:pt x="95" y="1590"/>
                  </a:lnTo>
                  <a:lnTo>
                    <a:pt x="13" y="2204"/>
                  </a:lnTo>
                  <a:lnTo>
                    <a:pt x="0" y="2243"/>
                  </a:lnTo>
                  <a:cubicBezTo>
                    <a:pt x="0" y="2243"/>
                    <a:pt x="151" y="2814"/>
                    <a:pt x="353" y="3059"/>
                  </a:cubicBezTo>
                  <a:cubicBezTo>
                    <a:pt x="516" y="3252"/>
                    <a:pt x="1632" y="3986"/>
                    <a:pt x="2054" y="4257"/>
                  </a:cubicBezTo>
                  <a:cubicBezTo>
                    <a:pt x="2148" y="4326"/>
                    <a:pt x="2204" y="4365"/>
                    <a:pt x="2204" y="4365"/>
                  </a:cubicBezTo>
                  <a:lnTo>
                    <a:pt x="2230" y="4365"/>
                  </a:lnTo>
                  <a:lnTo>
                    <a:pt x="2230" y="3957"/>
                  </a:lnTo>
                  <a:cubicBezTo>
                    <a:pt x="2230" y="3360"/>
                    <a:pt x="2530" y="3016"/>
                    <a:pt x="2966" y="3016"/>
                  </a:cubicBezTo>
                  <a:cubicBezTo>
                    <a:pt x="3145" y="3016"/>
                    <a:pt x="3348" y="3074"/>
                    <a:pt x="3562" y="3196"/>
                  </a:cubicBezTo>
                  <a:cubicBezTo>
                    <a:pt x="4296" y="3617"/>
                    <a:pt x="4896" y="4652"/>
                    <a:pt x="4896" y="5507"/>
                  </a:cubicBezTo>
                  <a:lnTo>
                    <a:pt x="4896" y="6121"/>
                  </a:lnTo>
                  <a:lnTo>
                    <a:pt x="4923" y="6147"/>
                  </a:lnTo>
                  <a:lnTo>
                    <a:pt x="12009" y="10240"/>
                  </a:lnTo>
                  <a:lnTo>
                    <a:pt x="12009" y="9617"/>
                  </a:lnTo>
                  <a:cubicBezTo>
                    <a:pt x="12009" y="9017"/>
                    <a:pt x="12309" y="8672"/>
                    <a:pt x="12746" y="8672"/>
                  </a:cubicBezTo>
                  <a:cubicBezTo>
                    <a:pt x="12925" y="8672"/>
                    <a:pt x="13127" y="8730"/>
                    <a:pt x="13341" y="8853"/>
                  </a:cubicBezTo>
                  <a:cubicBezTo>
                    <a:pt x="14075" y="9290"/>
                    <a:pt x="14676" y="10322"/>
                    <a:pt x="14676" y="11167"/>
                  </a:cubicBezTo>
                  <a:lnTo>
                    <a:pt x="14676" y="11790"/>
                  </a:lnTo>
                  <a:lnTo>
                    <a:pt x="14796" y="11859"/>
                  </a:lnTo>
                  <a:lnTo>
                    <a:pt x="14852" y="11888"/>
                  </a:lnTo>
                  <a:lnTo>
                    <a:pt x="15694" y="12349"/>
                  </a:lnTo>
                  <a:lnTo>
                    <a:pt x="15707" y="12362"/>
                  </a:lnTo>
                  <a:lnTo>
                    <a:pt x="15913" y="12336"/>
                  </a:lnTo>
                  <a:lnTo>
                    <a:pt x="15952" y="12185"/>
                  </a:lnTo>
                  <a:lnTo>
                    <a:pt x="15857" y="12185"/>
                  </a:lnTo>
                  <a:lnTo>
                    <a:pt x="15913" y="12117"/>
                  </a:lnTo>
                  <a:lnTo>
                    <a:pt x="16089" y="11872"/>
                  </a:lnTo>
                  <a:lnTo>
                    <a:pt x="16128" y="11696"/>
                  </a:lnTo>
                  <a:lnTo>
                    <a:pt x="16076" y="10485"/>
                  </a:lnTo>
                  <a:lnTo>
                    <a:pt x="16076" y="10446"/>
                  </a:lnTo>
                  <a:cubicBezTo>
                    <a:pt x="16076" y="10446"/>
                    <a:pt x="15818" y="10051"/>
                    <a:pt x="15423" y="9669"/>
                  </a:cubicBezTo>
                  <a:cubicBezTo>
                    <a:pt x="15028" y="9303"/>
                    <a:pt x="14607" y="8706"/>
                    <a:pt x="13778" y="8135"/>
                  </a:cubicBezTo>
                  <a:cubicBezTo>
                    <a:pt x="12946" y="7547"/>
                    <a:pt x="12146" y="6937"/>
                    <a:pt x="12146" y="6937"/>
                  </a:cubicBezTo>
                  <a:cubicBezTo>
                    <a:pt x="12146" y="6937"/>
                    <a:pt x="11656" y="6353"/>
                    <a:pt x="11206" y="5821"/>
                  </a:cubicBezTo>
                  <a:cubicBezTo>
                    <a:pt x="10772" y="5292"/>
                    <a:pt x="9887" y="4352"/>
                    <a:pt x="8963" y="3591"/>
                  </a:cubicBezTo>
                  <a:cubicBezTo>
                    <a:pt x="8036" y="2831"/>
                    <a:pt x="7289" y="2436"/>
                    <a:pt x="6773" y="2149"/>
                  </a:cubicBezTo>
                  <a:cubicBezTo>
                    <a:pt x="6271" y="1865"/>
                    <a:pt x="5262" y="1264"/>
                    <a:pt x="4067" y="954"/>
                  </a:cubicBezTo>
                  <a:cubicBezTo>
                    <a:pt x="2870" y="627"/>
                    <a:pt x="1835" y="340"/>
                    <a:pt x="1835" y="340"/>
                  </a:cubicBezTo>
                  <a:lnTo>
                    <a:pt x="69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3"/>
            <p:cNvSpPr/>
            <p:nvPr/>
          </p:nvSpPr>
          <p:spPr>
            <a:xfrm>
              <a:off x="4709850" y="1391800"/>
              <a:ext cx="389000" cy="262125"/>
            </a:xfrm>
            <a:custGeom>
              <a:avLst/>
              <a:gdLst/>
              <a:ahLst/>
              <a:cxnLst/>
              <a:rect l="l" t="t" r="r" b="b"/>
              <a:pathLst>
                <a:path w="15560" h="10485" extrusionOk="0">
                  <a:moveTo>
                    <a:pt x="176" y="1"/>
                  </a:moveTo>
                  <a:lnTo>
                    <a:pt x="26" y="40"/>
                  </a:lnTo>
                  <a:lnTo>
                    <a:pt x="0" y="409"/>
                  </a:lnTo>
                  <a:lnTo>
                    <a:pt x="1306" y="1117"/>
                  </a:lnTo>
                  <a:cubicBezTo>
                    <a:pt x="1306" y="1117"/>
                    <a:pt x="2367" y="1659"/>
                    <a:pt x="3509" y="2325"/>
                  </a:cubicBezTo>
                  <a:cubicBezTo>
                    <a:pt x="4651" y="3007"/>
                    <a:pt x="9916" y="6189"/>
                    <a:pt x="11059" y="6911"/>
                  </a:cubicBezTo>
                  <a:cubicBezTo>
                    <a:pt x="12201" y="7629"/>
                    <a:pt x="13817" y="9045"/>
                    <a:pt x="13817" y="9045"/>
                  </a:cubicBezTo>
                  <a:lnTo>
                    <a:pt x="15410" y="10338"/>
                  </a:lnTo>
                  <a:lnTo>
                    <a:pt x="15560" y="10485"/>
                  </a:lnTo>
                  <a:lnTo>
                    <a:pt x="15560" y="10446"/>
                  </a:lnTo>
                  <a:cubicBezTo>
                    <a:pt x="15560" y="10446"/>
                    <a:pt x="15302" y="10051"/>
                    <a:pt x="14907" y="9669"/>
                  </a:cubicBezTo>
                  <a:cubicBezTo>
                    <a:pt x="14512" y="9303"/>
                    <a:pt x="14091" y="8706"/>
                    <a:pt x="13262" y="8135"/>
                  </a:cubicBezTo>
                  <a:cubicBezTo>
                    <a:pt x="12430" y="7547"/>
                    <a:pt x="11630" y="6937"/>
                    <a:pt x="11630" y="6937"/>
                  </a:cubicBezTo>
                  <a:cubicBezTo>
                    <a:pt x="11630" y="6937"/>
                    <a:pt x="11140" y="6353"/>
                    <a:pt x="10690" y="5821"/>
                  </a:cubicBezTo>
                  <a:cubicBezTo>
                    <a:pt x="10256" y="5292"/>
                    <a:pt x="9371" y="4352"/>
                    <a:pt x="8447" y="3591"/>
                  </a:cubicBezTo>
                  <a:cubicBezTo>
                    <a:pt x="7520" y="2831"/>
                    <a:pt x="6773" y="2436"/>
                    <a:pt x="6257" y="2149"/>
                  </a:cubicBezTo>
                  <a:cubicBezTo>
                    <a:pt x="5918" y="1959"/>
                    <a:pt x="5304" y="1564"/>
                    <a:pt x="4583" y="1264"/>
                  </a:cubicBezTo>
                  <a:cubicBezTo>
                    <a:pt x="4256" y="1130"/>
                    <a:pt x="3930" y="1049"/>
                    <a:pt x="3551" y="954"/>
                  </a:cubicBezTo>
                  <a:cubicBezTo>
                    <a:pt x="2354" y="627"/>
                    <a:pt x="1319" y="340"/>
                    <a:pt x="1319" y="340"/>
                  </a:cubicBezTo>
                  <a:lnTo>
                    <a:pt x="17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3"/>
            <p:cNvSpPr/>
            <p:nvPr/>
          </p:nvSpPr>
          <p:spPr>
            <a:xfrm>
              <a:off x="4801000" y="1444200"/>
              <a:ext cx="186950" cy="190075"/>
            </a:xfrm>
            <a:custGeom>
              <a:avLst/>
              <a:gdLst/>
              <a:ahLst/>
              <a:cxnLst/>
              <a:rect l="l" t="t" r="r" b="b"/>
              <a:pathLst>
                <a:path w="7478" h="7603" extrusionOk="0">
                  <a:moveTo>
                    <a:pt x="52" y="0"/>
                  </a:moveTo>
                  <a:lnTo>
                    <a:pt x="0" y="340"/>
                  </a:lnTo>
                  <a:lnTo>
                    <a:pt x="284" y="1277"/>
                  </a:lnTo>
                  <a:lnTo>
                    <a:pt x="1495" y="4106"/>
                  </a:lnTo>
                  <a:lnTo>
                    <a:pt x="7315" y="7602"/>
                  </a:lnTo>
                  <a:lnTo>
                    <a:pt x="7383" y="7126"/>
                  </a:lnTo>
                  <a:lnTo>
                    <a:pt x="7383" y="6825"/>
                  </a:lnTo>
                  <a:cubicBezTo>
                    <a:pt x="7396" y="6773"/>
                    <a:pt x="7478" y="6078"/>
                    <a:pt x="7465" y="5562"/>
                  </a:cubicBezTo>
                  <a:cubicBezTo>
                    <a:pt x="7452" y="5043"/>
                    <a:pt x="7452" y="4815"/>
                    <a:pt x="7452" y="4815"/>
                  </a:cubicBezTo>
                  <a:lnTo>
                    <a:pt x="7452" y="4798"/>
                  </a:lnTo>
                  <a:lnTo>
                    <a:pt x="7263" y="4338"/>
                  </a:lnTo>
                  <a:lnTo>
                    <a:pt x="7181" y="4377"/>
                  </a:lnTo>
                  <a:lnTo>
                    <a:pt x="7370" y="4815"/>
                  </a:lnTo>
                  <a:cubicBezTo>
                    <a:pt x="7370" y="4867"/>
                    <a:pt x="7370" y="5099"/>
                    <a:pt x="7383" y="5562"/>
                  </a:cubicBezTo>
                  <a:cubicBezTo>
                    <a:pt x="7413" y="6091"/>
                    <a:pt x="7302" y="6799"/>
                    <a:pt x="7302" y="6812"/>
                  </a:cubicBezTo>
                  <a:lnTo>
                    <a:pt x="7302" y="7113"/>
                  </a:lnTo>
                  <a:lnTo>
                    <a:pt x="7250" y="7478"/>
                  </a:lnTo>
                  <a:lnTo>
                    <a:pt x="1564" y="4051"/>
                  </a:lnTo>
                  <a:lnTo>
                    <a:pt x="353" y="1250"/>
                  </a:lnTo>
                  <a:lnTo>
                    <a:pt x="82" y="340"/>
                  </a:lnTo>
                  <a:lnTo>
                    <a:pt x="121" y="13"/>
                  </a:lnTo>
                  <a:lnTo>
                    <a:pt x="52"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3"/>
            <p:cNvSpPr/>
            <p:nvPr/>
          </p:nvSpPr>
          <p:spPr>
            <a:xfrm>
              <a:off x="4780600" y="1416275"/>
              <a:ext cx="211450" cy="145850"/>
            </a:xfrm>
            <a:custGeom>
              <a:avLst/>
              <a:gdLst/>
              <a:ahLst/>
              <a:cxnLst/>
              <a:rect l="l" t="t" r="r" b="b"/>
              <a:pathLst>
                <a:path w="8458" h="5834" extrusionOk="0">
                  <a:moveTo>
                    <a:pt x="108" y="1"/>
                  </a:moveTo>
                  <a:cubicBezTo>
                    <a:pt x="108" y="1"/>
                    <a:pt x="0" y="285"/>
                    <a:pt x="0" y="301"/>
                  </a:cubicBezTo>
                  <a:cubicBezTo>
                    <a:pt x="0" y="314"/>
                    <a:pt x="395" y="804"/>
                    <a:pt x="395" y="804"/>
                  </a:cubicBezTo>
                  <a:lnTo>
                    <a:pt x="8376" y="5834"/>
                  </a:lnTo>
                  <a:lnTo>
                    <a:pt x="8457" y="5795"/>
                  </a:lnTo>
                  <a:cubicBezTo>
                    <a:pt x="8457" y="5795"/>
                    <a:pt x="7276" y="4381"/>
                    <a:pt x="6433" y="3510"/>
                  </a:cubicBezTo>
                  <a:cubicBezTo>
                    <a:pt x="5588" y="2638"/>
                    <a:pt x="4501" y="1933"/>
                    <a:pt x="3969" y="1620"/>
                  </a:cubicBezTo>
                  <a:cubicBezTo>
                    <a:pt x="3427" y="1320"/>
                    <a:pt x="1998" y="546"/>
                    <a:pt x="1495" y="396"/>
                  </a:cubicBezTo>
                  <a:cubicBezTo>
                    <a:pt x="1005" y="246"/>
                    <a:pt x="108" y="1"/>
                    <a:pt x="108"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3"/>
            <p:cNvSpPr/>
            <p:nvPr/>
          </p:nvSpPr>
          <p:spPr>
            <a:xfrm>
              <a:off x="4803675" y="1426150"/>
              <a:ext cx="25575" cy="25825"/>
            </a:xfrm>
            <a:custGeom>
              <a:avLst/>
              <a:gdLst/>
              <a:ahLst/>
              <a:cxnLst/>
              <a:rect l="l" t="t" r="r" b="b"/>
              <a:pathLst>
                <a:path w="1023" h="1033" extrusionOk="0">
                  <a:moveTo>
                    <a:pt x="572" y="1"/>
                  </a:moveTo>
                  <a:lnTo>
                    <a:pt x="1" y="735"/>
                  </a:lnTo>
                  <a:lnTo>
                    <a:pt x="464" y="1032"/>
                  </a:lnTo>
                  <a:lnTo>
                    <a:pt x="1022" y="164"/>
                  </a:lnTo>
                  <a:lnTo>
                    <a:pt x="572"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3"/>
            <p:cNvSpPr/>
            <p:nvPr/>
          </p:nvSpPr>
          <p:spPr>
            <a:xfrm>
              <a:off x="5050525" y="1617925"/>
              <a:ext cx="44575" cy="36000"/>
            </a:xfrm>
            <a:custGeom>
              <a:avLst/>
              <a:gdLst/>
              <a:ahLst/>
              <a:cxnLst/>
              <a:rect l="l" t="t" r="r" b="b"/>
              <a:pathLst>
                <a:path w="1783" h="1440" extrusionOk="0">
                  <a:moveTo>
                    <a:pt x="190" y="0"/>
                  </a:moveTo>
                  <a:lnTo>
                    <a:pt x="1" y="53"/>
                  </a:lnTo>
                  <a:lnTo>
                    <a:pt x="533" y="679"/>
                  </a:lnTo>
                  <a:lnTo>
                    <a:pt x="1117" y="1130"/>
                  </a:lnTo>
                  <a:lnTo>
                    <a:pt x="1251" y="1130"/>
                  </a:lnTo>
                  <a:lnTo>
                    <a:pt x="1646" y="1440"/>
                  </a:lnTo>
                  <a:lnTo>
                    <a:pt x="1783" y="1293"/>
                  </a:lnTo>
                  <a:lnTo>
                    <a:pt x="954" y="529"/>
                  </a:lnTo>
                  <a:lnTo>
                    <a:pt x="190"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3"/>
            <p:cNvSpPr/>
            <p:nvPr/>
          </p:nvSpPr>
          <p:spPr>
            <a:xfrm>
              <a:off x="5095075" y="1655300"/>
              <a:ext cx="5100" cy="28900"/>
            </a:xfrm>
            <a:custGeom>
              <a:avLst/>
              <a:gdLst/>
              <a:ahLst/>
              <a:cxnLst/>
              <a:rect l="l" t="t" r="r" b="b"/>
              <a:pathLst>
                <a:path w="204" h="1156" extrusionOk="0">
                  <a:moveTo>
                    <a:pt x="164" y="0"/>
                  </a:moveTo>
                  <a:lnTo>
                    <a:pt x="14" y="232"/>
                  </a:lnTo>
                  <a:lnTo>
                    <a:pt x="1" y="761"/>
                  </a:lnTo>
                  <a:lnTo>
                    <a:pt x="203" y="1156"/>
                  </a:lnTo>
                  <a:lnTo>
                    <a:pt x="164"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3"/>
            <p:cNvSpPr/>
            <p:nvPr/>
          </p:nvSpPr>
          <p:spPr>
            <a:xfrm>
              <a:off x="4704050" y="1398250"/>
              <a:ext cx="38450" cy="25575"/>
            </a:xfrm>
            <a:custGeom>
              <a:avLst/>
              <a:gdLst/>
              <a:ahLst/>
              <a:cxnLst/>
              <a:rect l="l" t="t" r="r" b="b"/>
              <a:pathLst>
                <a:path w="1538" h="1023" extrusionOk="0">
                  <a:moveTo>
                    <a:pt x="245" y="1"/>
                  </a:moveTo>
                  <a:lnTo>
                    <a:pt x="0" y="369"/>
                  </a:lnTo>
                  <a:lnTo>
                    <a:pt x="111" y="477"/>
                  </a:lnTo>
                  <a:lnTo>
                    <a:pt x="1280" y="1022"/>
                  </a:lnTo>
                  <a:lnTo>
                    <a:pt x="1512" y="993"/>
                  </a:lnTo>
                  <a:lnTo>
                    <a:pt x="1538" y="859"/>
                  </a:lnTo>
                  <a:lnTo>
                    <a:pt x="722" y="108"/>
                  </a:lnTo>
                  <a:lnTo>
                    <a:pt x="382" y="14"/>
                  </a:lnTo>
                  <a:lnTo>
                    <a:pt x="24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3"/>
            <p:cNvSpPr/>
            <p:nvPr/>
          </p:nvSpPr>
          <p:spPr>
            <a:xfrm>
              <a:off x="4696950" y="1446900"/>
              <a:ext cx="55100" cy="54025"/>
            </a:xfrm>
            <a:custGeom>
              <a:avLst/>
              <a:gdLst/>
              <a:ahLst/>
              <a:cxnLst/>
              <a:rect l="l" t="t" r="r" b="b"/>
              <a:pathLst>
                <a:path w="2204" h="2161" extrusionOk="0">
                  <a:moveTo>
                    <a:pt x="13" y="0"/>
                  </a:moveTo>
                  <a:lnTo>
                    <a:pt x="0" y="39"/>
                  </a:lnTo>
                  <a:cubicBezTo>
                    <a:pt x="0" y="39"/>
                    <a:pt x="151" y="610"/>
                    <a:pt x="353" y="855"/>
                  </a:cubicBezTo>
                  <a:cubicBezTo>
                    <a:pt x="516" y="1048"/>
                    <a:pt x="1632" y="1782"/>
                    <a:pt x="2054" y="2053"/>
                  </a:cubicBezTo>
                  <a:cubicBezTo>
                    <a:pt x="2148" y="2122"/>
                    <a:pt x="2204" y="2161"/>
                    <a:pt x="2204" y="2161"/>
                  </a:cubicBezTo>
                  <a:lnTo>
                    <a:pt x="898" y="1155"/>
                  </a:lnTo>
                  <a:lnTo>
                    <a:pt x="598" y="447"/>
                  </a:lnTo>
                  <a:lnTo>
                    <a:pt x="1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3"/>
            <p:cNvSpPr/>
            <p:nvPr/>
          </p:nvSpPr>
          <p:spPr>
            <a:xfrm>
              <a:off x="4699325" y="1428850"/>
              <a:ext cx="47600" cy="35025"/>
            </a:xfrm>
            <a:custGeom>
              <a:avLst/>
              <a:gdLst/>
              <a:ahLst/>
              <a:cxnLst/>
              <a:rect l="l" t="t" r="r" b="b"/>
              <a:pathLst>
                <a:path w="1904" h="1401" extrusionOk="0">
                  <a:moveTo>
                    <a:pt x="189" y="1"/>
                  </a:moveTo>
                  <a:lnTo>
                    <a:pt x="0" y="108"/>
                  </a:lnTo>
                  <a:lnTo>
                    <a:pt x="137" y="259"/>
                  </a:lnTo>
                  <a:lnTo>
                    <a:pt x="1903" y="1401"/>
                  </a:lnTo>
                  <a:lnTo>
                    <a:pt x="1632" y="1061"/>
                  </a:lnTo>
                  <a:lnTo>
                    <a:pt x="735" y="422"/>
                  </a:lnTo>
                  <a:lnTo>
                    <a:pt x="232" y="125"/>
                  </a:lnTo>
                  <a:lnTo>
                    <a:pt x="189" y="69"/>
                  </a:lnTo>
                  <a:lnTo>
                    <a:pt x="18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3"/>
            <p:cNvSpPr/>
            <p:nvPr/>
          </p:nvSpPr>
          <p:spPr>
            <a:xfrm>
              <a:off x="4824725" y="1518950"/>
              <a:ext cx="165775" cy="106400"/>
            </a:xfrm>
            <a:custGeom>
              <a:avLst/>
              <a:gdLst/>
              <a:ahLst/>
              <a:cxnLst/>
              <a:rect l="l" t="t" r="r" b="b"/>
              <a:pathLst>
                <a:path w="6631" h="4256" extrusionOk="0">
                  <a:moveTo>
                    <a:pt x="1" y="0"/>
                  </a:moveTo>
                  <a:cubicBezTo>
                    <a:pt x="1" y="0"/>
                    <a:pt x="6408" y="4191"/>
                    <a:pt x="6529" y="4243"/>
                  </a:cubicBezTo>
                  <a:cubicBezTo>
                    <a:pt x="6543" y="4251"/>
                    <a:pt x="6555" y="4255"/>
                    <a:pt x="6564" y="4255"/>
                  </a:cubicBezTo>
                  <a:cubicBezTo>
                    <a:pt x="6631" y="4255"/>
                    <a:pt x="6535" y="4039"/>
                    <a:pt x="6258" y="3822"/>
                  </a:cubicBezTo>
                  <a:cubicBezTo>
                    <a:pt x="5945" y="3591"/>
                    <a:pt x="1839" y="1035"/>
                    <a:pt x="1023" y="532"/>
                  </a:cubicBezTo>
                  <a:cubicBezTo>
                    <a:pt x="220" y="13"/>
                    <a:pt x="1" y="0"/>
                    <a:pt x="1"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3"/>
            <p:cNvSpPr/>
            <p:nvPr/>
          </p:nvSpPr>
          <p:spPr>
            <a:xfrm>
              <a:off x="5063825" y="1642400"/>
              <a:ext cx="30225" cy="27200"/>
            </a:xfrm>
            <a:custGeom>
              <a:avLst/>
              <a:gdLst/>
              <a:ahLst/>
              <a:cxnLst/>
              <a:rect l="l" t="t" r="r" b="b"/>
              <a:pathLst>
                <a:path w="1209" h="1088" extrusionOk="0">
                  <a:moveTo>
                    <a:pt x="1" y="1"/>
                  </a:moveTo>
                  <a:lnTo>
                    <a:pt x="556" y="407"/>
                  </a:lnTo>
                  <a:lnTo>
                    <a:pt x="529" y="379"/>
                  </a:lnTo>
                  <a:lnTo>
                    <a:pt x="1" y="1"/>
                  </a:lnTo>
                  <a:close/>
                  <a:moveTo>
                    <a:pt x="556" y="407"/>
                  </a:moveTo>
                  <a:lnTo>
                    <a:pt x="1208" y="1088"/>
                  </a:lnTo>
                  <a:lnTo>
                    <a:pt x="817" y="598"/>
                  </a:lnTo>
                  <a:lnTo>
                    <a:pt x="556" y="407"/>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3"/>
            <p:cNvSpPr/>
            <p:nvPr/>
          </p:nvSpPr>
          <p:spPr>
            <a:xfrm>
              <a:off x="5001900" y="1614925"/>
              <a:ext cx="57125" cy="73550"/>
            </a:xfrm>
            <a:custGeom>
              <a:avLst/>
              <a:gdLst/>
              <a:ahLst/>
              <a:cxnLst/>
              <a:rect l="l" t="t" r="r" b="b"/>
              <a:pathLst>
                <a:path w="2285" h="2942" extrusionOk="0">
                  <a:moveTo>
                    <a:pt x="629" y="1"/>
                  </a:moveTo>
                  <a:cubicBezTo>
                    <a:pt x="258" y="1"/>
                    <a:pt x="0" y="294"/>
                    <a:pt x="0" y="812"/>
                  </a:cubicBezTo>
                  <a:cubicBezTo>
                    <a:pt x="0" y="1534"/>
                    <a:pt x="519" y="2418"/>
                    <a:pt x="1143" y="2784"/>
                  </a:cubicBezTo>
                  <a:cubicBezTo>
                    <a:pt x="1325" y="2891"/>
                    <a:pt x="1498" y="2942"/>
                    <a:pt x="1652" y="2942"/>
                  </a:cubicBezTo>
                  <a:cubicBezTo>
                    <a:pt x="2026" y="2942"/>
                    <a:pt x="2285" y="2642"/>
                    <a:pt x="2285" y="2131"/>
                  </a:cubicBezTo>
                  <a:cubicBezTo>
                    <a:pt x="2285" y="1413"/>
                    <a:pt x="1769" y="528"/>
                    <a:pt x="1143" y="160"/>
                  </a:cubicBezTo>
                  <a:cubicBezTo>
                    <a:pt x="959" y="52"/>
                    <a:pt x="784"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3"/>
            <p:cNvSpPr/>
            <p:nvPr/>
          </p:nvSpPr>
          <p:spPr>
            <a:xfrm>
              <a:off x="4757425" y="1473200"/>
              <a:ext cx="57125" cy="73575"/>
            </a:xfrm>
            <a:custGeom>
              <a:avLst/>
              <a:gdLst/>
              <a:ahLst/>
              <a:cxnLst/>
              <a:rect l="l" t="t" r="r" b="b"/>
              <a:pathLst>
                <a:path w="2285" h="2943" extrusionOk="0">
                  <a:moveTo>
                    <a:pt x="629" y="1"/>
                  </a:moveTo>
                  <a:cubicBezTo>
                    <a:pt x="254" y="1"/>
                    <a:pt x="0" y="301"/>
                    <a:pt x="0" y="812"/>
                  </a:cubicBezTo>
                  <a:cubicBezTo>
                    <a:pt x="0" y="1546"/>
                    <a:pt x="506" y="2431"/>
                    <a:pt x="1143" y="2783"/>
                  </a:cubicBezTo>
                  <a:cubicBezTo>
                    <a:pt x="1327" y="2891"/>
                    <a:pt x="1502" y="2942"/>
                    <a:pt x="1657" y="2942"/>
                  </a:cubicBezTo>
                  <a:cubicBezTo>
                    <a:pt x="2028" y="2942"/>
                    <a:pt x="2285" y="2648"/>
                    <a:pt x="2285" y="2130"/>
                  </a:cubicBezTo>
                  <a:cubicBezTo>
                    <a:pt x="2285" y="1409"/>
                    <a:pt x="1769" y="525"/>
                    <a:pt x="1143" y="159"/>
                  </a:cubicBezTo>
                  <a:cubicBezTo>
                    <a:pt x="957" y="52"/>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3"/>
            <p:cNvSpPr/>
            <p:nvPr/>
          </p:nvSpPr>
          <p:spPr>
            <a:xfrm>
              <a:off x="4992750" y="1603100"/>
              <a:ext cx="75500" cy="85925"/>
            </a:xfrm>
            <a:custGeom>
              <a:avLst/>
              <a:gdLst/>
              <a:ahLst/>
              <a:cxnLst/>
              <a:rect l="l" t="t" r="r" b="b"/>
              <a:pathLst>
                <a:path w="3020" h="3437" extrusionOk="0">
                  <a:moveTo>
                    <a:pt x="833" y="1"/>
                  </a:moveTo>
                  <a:cubicBezTo>
                    <a:pt x="340" y="1"/>
                    <a:pt x="1" y="396"/>
                    <a:pt x="1" y="1070"/>
                  </a:cubicBezTo>
                  <a:lnTo>
                    <a:pt x="1" y="1693"/>
                  </a:lnTo>
                  <a:lnTo>
                    <a:pt x="177" y="1788"/>
                  </a:lnTo>
                  <a:lnTo>
                    <a:pt x="177" y="1165"/>
                  </a:lnTo>
                  <a:cubicBezTo>
                    <a:pt x="177" y="565"/>
                    <a:pt x="477" y="220"/>
                    <a:pt x="914" y="220"/>
                  </a:cubicBezTo>
                  <a:cubicBezTo>
                    <a:pt x="1093" y="220"/>
                    <a:pt x="1295" y="278"/>
                    <a:pt x="1509" y="401"/>
                  </a:cubicBezTo>
                  <a:cubicBezTo>
                    <a:pt x="2243" y="838"/>
                    <a:pt x="2844" y="1870"/>
                    <a:pt x="2844" y="2715"/>
                  </a:cubicBezTo>
                  <a:lnTo>
                    <a:pt x="2844" y="3338"/>
                  </a:lnTo>
                  <a:lnTo>
                    <a:pt x="2964" y="3407"/>
                  </a:lnTo>
                  <a:lnTo>
                    <a:pt x="3020" y="3436"/>
                  </a:lnTo>
                  <a:lnTo>
                    <a:pt x="3020" y="2810"/>
                  </a:lnTo>
                  <a:cubicBezTo>
                    <a:pt x="3020" y="1857"/>
                    <a:pt x="2338" y="688"/>
                    <a:pt x="1509" y="212"/>
                  </a:cubicBezTo>
                  <a:cubicBezTo>
                    <a:pt x="1266" y="68"/>
                    <a:pt x="1036" y="1"/>
                    <a:pt x="83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3"/>
            <p:cNvSpPr/>
            <p:nvPr/>
          </p:nvSpPr>
          <p:spPr>
            <a:xfrm>
              <a:off x="4748275" y="1461500"/>
              <a:ext cx="75175" cy="86025"/>
            </a:xfrm>
            <a:custGeom>
              <a:avLst/>
              <a:gdLst/>
              <a:ahLst/>
              <a:cxnLst/>
              <a:rect l="l" t="t" r="r" b="b"/>
              <a:pathLst>
                <a:path w="3007" h="3441" extrusionOk="0">
                  <a:moveTo>
                    <a:pt x="834" y="1"/>
                  </a:moveTo>
                  <a:cubicBezTo>
                    <a:pt x="341" y="1"/>
                    <a:pt x="1" y="390"/>
                    <a:pt x="1" y="1074"/>
                  </a:cubicBezTo>
                  <a:lnTo>
                    <a:pt x="1" y="1469"/>
                  </a:lnTo>
                  <a:cubicBezTo>
                    <a:pt x="95" y="1538"/>
                    <a:pt x="151" y="1577"/>
                    <a:pt x="151" y="1577"/>
                  </a:cubicBezTo>
                  <a:lnTo>
                    <a:pt x="177" y="1577"/>
                  </a:lnTo>
                  <a:lnTo>
                    <a:pt x="177" y="1169"/>
                  </a:lnTo>
                  <a:cubicBezTo>
                    <a:pt x="177" y="572"/>
                    <a:pt x="477" y="228"/>
                    <a:pt x="913" y="228"/>
                  </a:cubicBezTo>
                  <a:cubicBezTo>
                    <a:pt x="1092" y="228"/>
                    <a:pt x="1295" y="286"/>
                    <a:pt x="1509" y="408"/>
                  </a:cubicBezTo>
                  <a:cubicBezTo>
                    <a:pt x="2243" y="829"/>
                    <a:pt x="2843" y="1864"/>
                    <a:pt x="2843" y="2719"/>
                  </a:cubicBezTo>
                  <a:lnTo>
                    <a:pt x="2843" y="3333"/>
                  </a:lnTo>
                  <a:lnTo>
                    <a:pt x="2870" y="3359"/>
                  </a:lnTo>
                  <a:lnTo>
                    <a:pt x="3007" y="3441"/>
                  </a:lnTo>
                  <a:lnTo>
                    <a:pt x="3007" y="2817"/>
                  </a:lnTo>
                  <a:cubicBezTo>
                    <a:pt x="3007" y="1864"/>
                    <a:pt x="2341" y="696"/>
                    <a:pt x="1509" y="206"/>
                  </a:cubicBezTo>
                  <a:cubicBezTo>
                    <a:pt x="1266" y="67"/>
                    <a:pt x="1037" y="1"/>
                    <a:pt x="834"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3"/>
            <p:cNvSpPr/>
            <p:nvPr/>
          </p:nvSpPr>
          <p:spPr>
            <a:xfrm>
              <a:off x="4627925" y="1407800"/>
              <a:ext cx="194475" cy="89775"/>
            </a:xfrm>
            <a:custGeom>
              <a:avLst/>
              <a:gdLst/>
              <a:ahLst/>
              <a:cxnLst/>
              <a:rect l="l" t="t" r="r" b="b"/>
              <a:pathLst>
                <a:path w="7779" h="3591" extrusionOk="0">
                  <a:moveTo>
                    <a:pt x="4677" y="1"/>
                  </a:moveTo>
                  <a:lnTo>
                    <a:pt x="3809" y="327"/>
                  </a:lnTo>
                  <a:lnTo>
                    <a:pt x="2856" y="722"/>
                  </a:lnTo>
                  <a:lnTo>
                    <a:pt x="1198" y="1685"/>
                  </a:lnTo>
                  <a:lnTo>
                    <a:pt x="313" y="2354"/>
                  </a:lnTo>
                  <a:lnTo>
                    <a:pt x="0" y="2638"/>
                  </a:lnTo>
                  <a:lnTo>
                    <a:pt x="0" y="2801"/>
                  </a:lnTo>
                  <a:lnTo>
                    <a:pt x="2585" y="3591"/>
                  </a:lnTo>
                  <a:lnTo>
                    <a:pt x="3264" y="3088"/>
                  </a:lnTo>
                  <a:lnTo>
                    <a:pt x="4351" y="2354"/>
                  </a:lnTo>
                  <a:lnTo>
                    <a:pt x="5712" y="1577"/>
                  </a:lnTo>
                  <a:lnTo>
                    <a:pt x="6747" y="1074"/>
                  </a:lnTo>
                  <a:lnTo>
                    <a:pt x="7778" y="666"/>
                  </a:lnTo>
                  <a:lnTo>
                    <a:pt x="50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3"/>
            <p:cNvSpPr/>
            <p:nvPr/>
          </p:nvSpPr>
          <p:spPr>
            <a:xfrm>
              <a:off x="4629625" y="1409525"/>
              <a:ext cx="186975" cy="86350"/>
            </a:xfrm>
            <a:custGeom>
              <a:avLst/>
              <a:gdLst/>
              <a:ahLst/>
              <a:cxnLst/>
              <a:rect l="l" t="t" r="r" b="b"/>
              <a:pathLst>
                <a:path w="7479" h="3454" extrusionOk="0">
                  <a:moveTo>
                    <a:pt x="4622" y="0"/>
                  </a:moveTo>
                  <a:lnTo>
                    <a:pt x="3767" y="326"/>
                  </a:lnTo>
                  <a:lnTo>
                    <a:pt x="2814" y="718"/>
                  </a:lnTo>
                  <a:lnTo>
                    <a:pt x="1169" y="1671"/>
                  </a:lnTo>
                  <a:lnTo>
                    <a:pt x="298" y="2337"/>
                  </a:lnTo>
                  <a:lnTo>
                    <a:pt x="1" y="2611"/>
                  </a:lnTo>
                  <a:lnTo>
                    <a:pt x="1" y="2677"/>
                  </a:lnTo>
                  <a:lnTo>
                    <a:pt x="1672" y="3196"/>
                  </a:lnTo>
                  <a:lnTo>
                    <a:pt x="2501" y="3453"/>
                  </a:lnTo>
                  <a:lnTo>
                    <a:pt x="3154" y="2964"/>
                  </a:lnTo>
                  <a:lnTo>
                    <a:pt x="4244" y="2229"/>
                  </a:lnTo>
                  <a:lnTo>
                    <a:pt x="5602" y="1440"/>
                  </a:lnTo>
                  <a:lnTo>
                    <a:pt x="6418" y="1045"/>
                  </a:lnTo>
                  <a:lnTo>
                    <a:pt x="6649" y="937"/>
                  </a:lnTo>
                  <a:lnTo>
                    <a:pt x="7439" y="624"/>
                  </a:lnTo>
                  <a:lnTo>
                    <a:pt x="7479" y="610"/>
                  </a:lnTo>
                  <a:lnTo>
                    <a:pt x="6813" y="447"/>
                  </a:lnTo>
                  <a:lnTo>
                    <a:pt x="6134" y="284"/>
                  </a:lnTo>
                  <a:lnTo>
                    <a:pt x="5017" y="13"/>
                  </a:lnTo>
                  <a:lnTo>
                    <a:pt x="482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3"/>
            <p:cNvSpPr/>
            <p:nvPr/>
          </p:nvSpPr>
          <p:spPr>
            <a:xfrm>
              <a:off x="4955300" y="1652925"/>
              <a:ext cx="143550" cy="120400"/>
            </a:xfrm>
            <a:custGeom>
              <a:avLst/>
              <a:gdLst/>
              <a:ahLst/>
              <a:cxnLst/>
              <a:rect l="l" t="t" r="r" b="b"/>
              <a:pathLst>
                <a:path w="5742" h="4816" extrusionOk="0">
                  <a:moveTo>
                    <a:pt x="5742" y="1"/>
                  </a:moveTo>
                  <a:lnTo>
                    <a:pt x="4342" y="817"/>
                  </a:lnTo>
                  <a:lnTo>
                    <a:pt x="653" y="2951"/>
                  </a:lnTo>
                  <a:lnTo>
                    <a:pt x="56" y="4407"/>
                  </a:lnTo>
                  <a:lnTo>
                    <a:pt x="0" y="4570"/>
                  </a:lnTo>
                  <a:lnTo>
                    <a:pt x="356" y="4815"/>
                  </a:lnTo>
                  <a:lnTo>
                    <a:pt x="1430" y="4609"/>
                  </a:lnTo>
                  <a:lnTo>
                    <a:pt x="2804" y="4038"/>
                  </a:lnTo>
                  <a:lnTo>
                    <a:pt x="4475" y="3075"/>
                  </a:lnTo>
                  <a:lnTo>
                    <a:pt x="5197" y="2436"/>
                  </a:lnTo>
                  <a:lnTo>
                    <a:pt x="5579" y="1891"/>
                  </a:lnTo>
                  <a:lnTo>
                    <a:pt x="5579" y="1740"/>
                  </a:lnTo>
                  <a:lnTo>
                    <a:pt x="5579" y="1701"/>
                  </a:lnTo>
                  <a:lnTo>
                    <a:pt x="5579" y="1672"/>
                  </a:lnTo>
                  <a:lnTo>
                    <a:pt x="5566" y="1564"/>
                  </a:lnTo>
                  <a:lnTo>
                    <a:pt x="5647" y="980"/>
                  </a:lnTo>
                  <a:lnTo>
                    <a:pt x="574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3"/>
            <p:cNvSpPr/>
            <p:nvPr/>
          </p:nvSpPr>
          <p:spPr>
            <a:xfrm>
              <a:off x="5000575" y="1565200"/>
              <a:ext cx="98275" cy="93875"/>
            </a:xfrm>
            <a:custGeom>
              <a:avLst/>
              <a:gdLst/>
              <a:ahLst/>
              <a:cxnLst/>
              <a:rect l="l" t="t" r="r" b="b"/>
              <a:pathLst>
                <a:path w="3931" h="3755" extrusionOk="0">
                  <a:moveTo>
                    <a:pt x="1" y="1"/>
                  </a:moveTo>
                  <a:lnTo>
                    <a:pt x="1672" y="2952"/>
                  </a:lnTo>
                  <a:lnTo>
                    <a:pt x="3931" y="3754"/>
                  </a:lnTo>
                  <a:cubicBezTo>
                    <a:pt x="3931" y="3754"/>
                    <a:pt x="3901" y="3428"/>
                    <a:pt x="3794" y="3170"/>
                  </a:cubicBezTo>
                  <a:cubicBezTo>
                    <a:pt x="3686" y="2912"/>
                    <a:pt x="3399" y="2586"/>
                    <a:pt x="2801" y="2109"/>
                  </a:cubicBezTo>
                  <a:cubicBezTo>
                    <a:pt x="2204" y="1620"/>
                    <a:pt x="1" y="1"/>
                    <a:pt x="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3"/>
            <p:cNvSpPr/>
            <p:nvPr/>
          </p:nvSpPr>
          <p:spPr>
            <a:xfrm>
              <a:off x="4860800" y="1565200"/>
              <a:ext cx="238050" cy="161525"/>
            </a:xfrm>
            <a:custGeom>
              <a:avLst/>
              <a:gdLst/>
              <a:ahLst/>
              <a:cxnLst/>
              <a:rect l="l" t="t" r="r" b="b"/>
              <a:pathLst>
                <a:path w="9522" h="6461" extrusionOk="0">
                  <a:moveTo>
                    <a:pt x="5592" y="1"/>
                  </a:moveTo>
                  <a:lnTo>
                    <a:pt x="1" y="3239"/>
                  </a:lnTo>
                  <a:lnTo>
                    <a:pt x="1117" y="4038"/>
                  </a:lnTo>
                  <a:lnTo>
                    <a:pt x="4433" y="6460"/>
                  </a:lnTo>
                  <a:lnTo>
                    <a:pt x="5713" y="6052"/>
                  </a:lnTo>
                  <a:lnTo>
                    <a:pt x="6705" y="5605"/>
                  </a:lnTo>
                  <a:lnTo>
                    <a:pt x="8461" y="4584"/>
                  </a:lnTo>
                  <a:lnTo>
                    <a:pt x="8908" y="4202"/>
                  </a:lnTo>
                  <a:lnTo>
                    <a:pt x="9522" y="3510"/>
                  </a:lnTo>
                  <a:cubicBezTo>
                    <a:pt x="9522" y="3510"/>
                    <a:pt x="9385" y="3304"/>
                    <a:pt x="9140" y="3007"/>
                  </a:cubicBezTo>
                  <a:cubicBezTo>
                    <a:pt x="8840" y="2625"/>
                    <a:pt x="8379" y="2109"/>
                    <a:pt x="7847" y="1688"/>
                  </a:cubicBezTo>
                  <a:cubicBezTo>
                    <a:pt x="6898" y="938"/>
                    <a:pt x="5592" y="1"/>
                    <a:pt x="559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3"/>
            <p:cNvSpPr/>
            <p:nvPr/>
          </p:nvSpPr>
          <p:spPr>
            <a:xfrm>
              <a:off x="4843825" y="1637250"/>
              <a:ext cx="255025" cy="90125"/>
            </a:xfrm>
            <a:custGeom>
              <a:avLst/>
              <a:gdLst/>
              <a:ahLst/>
              <a:cxnLst/>
              <a:rect l="l" t="t" r="r" b="b"/>
              <a:pathLst>
                <a:path w="10201"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lnTo>
                    <a:pt x="6392" y="3170"/>
                  </a:lnTo>
                  <a:lnTo>
                    <a:pt x="7384" y="2723"/>
                  </a:lnTo>
                  <a:lnTo>
                    <a:pt x="9140" y="1702"/>
                  </a:lnTo>
                  <a:lnTo>
                    <a:pt x="9587" y="1320"/>
                  </a:lnTo>
                  <a:lnTo>
                    <a:pt x="10201" y="628"/>
                  </a:lnTo>
                  <a:cubicBezTo>
                    <a:pt x="10201" y="628"/>
                    <a:pt x="10064" y="422"/>
                    <a:pt x="9819" y="125"/>
                  </a:cubicBezTo>
                  <a:cubicBezTo>
                    <a:pt x="9806" y="194"/>
                    <a:pt x="9793" y="275"/>
                    <a:pt x="9780" y="357"/>
                  </a:cubicBezTo>
                  <a:cubicBezTo>
                    <a:pt x="9698" y="654"/>
                    <a:pt x="9140" y="1320"/>
                    <a:pt x="8947" y="1470"/>
                  </a:cubicBezTo>
                  <a:cubicBezTo>
                    <a:pt x="8758" y="1633"/>
                    <a:pt x="6907" y="2612"/>
                    <a:pt x="6568" y="2655"/>
                  </a:cubicBezTo>
                  <a:cubicBezTo>
                    <a:pt x="6418" y="2679"/>
                    <a:pt x="6133" y="2695"/>
                    <a:pt x="5822" y="2695"/>
                  </a:cubicBezTo>
                  <a:cubicBezTo>
                    <a:pt x="5455" y="2695"/>
                    <a:pt x="5051" y="2672"/>
                    <a:pt x="4786" y="2612"/>
                  </a:cubicBezTo>
                  <a:cubicBezTo>
                    <a:pt x="4489" y="2544"/>
                    <a:pt x="4068" y="2397"/>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3"/>
            <p:cNvSpPr/>
            <p:nvPr/>
          </p:nvSpPr>
          <p:spPr>
            <a:xfrm>
              <a:off x="4883575" y="1640025"/>
              <a:ext cx="129925" cy="68650"/>
            </a:xfrm>
            <a:custGeom>
              <a:avLst/>
              <a:gdLst/>
              <a:ahLst/>
              <a:cxnLst/>
              <a:rect l="l" t="t" r="r" b="b"/>
              <a:pathLst>
                <a:path w="5197" h="2746" extrusionOk="0">
                  <a:moveTo>
                    <a:pt x="69" y="1"/>
                  </a:moveTo>
                  <a:lnTo>
                    <a:pt x="0" y="14"/>
                  </a:lnTo>
                  <a:cubicBezTo>
                    <a:pt x="0" y="27"/>
                    <a:pt x="5128" y="2514"/>
                    <a:pt x="5184" y="2746"/>
                  </a:cubicBezTo>
                  <a:cubicBezTo>
                    <a:pt x="5197" y="2651"/>
                    <a:pt x="5102" y="2583"/>
                    <a:pt x="4857" y="2433"/>
                  </a:cubicBezTo>
                  <a:cubicBezTo>
                    <a:pt x="4257" y="1972"/>
                    <a:pt x="69" y="1"/>
                    <a:pt x="69"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3"/>
            <p:cNvSpPr/>
            <p:nvPr/>
          </p:nvSpPr>
          <p:spPr>
            <a:xfrm>
              <a:off x="4988350" y="1581850"/>
              <a:ext cx="82925" cy="95250"/>
            </a:xfrm>
            <a:custGeom>
              <a:avLst/>
              <a:gdLst/>
              <a:ahLst/>
              <a:cxnLst/>
              <a:rect l="l" t="t" r="r" b="b"/>
              <a:pathLst>
                <a:path w="3317" h="3810" extrusionOk="0">
                  <a:moveTo>
                    <a:pt x="66" y="1"/>
                  </a:moveTo>
                  <a:lnTo>
                    <a:pt x="0" y="27"/>
                  </a:lnTo>
                  <a:lnTo>
                    <a:pt x="3235" y="3604"/>
                  </a:lnTo>
                  <a:lnTo>
                    <a:pt x="3317" y="3810"/>
                  </a:lnTo>
                  <a:lnTo>
                    <a:pt x="3264" y="3536"/>
                  </a:lnTo>
                  <a:lnTo>
                    <a:pt x="6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3"/>
            <p:cNvSpPr/>
            <p:nvPr/>
          </p:nvSpPr>
          <p:spPr>
            <a:xfrm>
              <a:off x="4986300" y="1659700"/>
              <a:ext cx="100000" cy="60575"/>
            </a:xfrm>
            <a:custGeom>
              <a:avLst/>
              <a:gdLst/>
              <a:ahLst/>
              <a:cxnLst/>
              <a:rect l="l" t="t" r="r" b="b"/>
              <a:pathLst>
                <a:path w="4000" h="2423" extrusionOk="0">
                  <a:moveTo>
                    <a:pt x="3999" y="1"/>
                  </a:moveTo>
                  <a:cubicBezTo>
                    <a:pt x="3999" y="1"/>
                    <a:pt x="3536" y="614"/>
                    <a:pt x="3386" y="735"/>
                  </a:cubicBezTo>
                  <a:cubicBezTo>
                    <a:pt x="3102" y="954"/>
                    <a:pt x="2054" y="1580"/>
                    <a:pt x="1633" y="1757"/>
                  </a:cubicBezTo>
                  <a:cubicBezTo>
                    <a:pt x="1235" y="1934"/>
                    <a:pt x="817" y="2112"/>
                    <a:pt x="140" y="2112"/>
                  </a:cubicBezTo>
                  <a:cubicBezTo>
                    <a:pt x="95" y="2112"/>
                    <a:pt x="48" y="2111"/>
                    <a:pt x="1" y="2109"/>
                  </a:cubicBezTo>
                  <a:lnTo>
                    <a:pt x="1" y="2109"/>
                  </a:lnTo>
                  <a:cubicBezTo>
                    <a:pt x="121" y="2285"/>
                    <a:pt x="706" y="2422"/>
                    <a:pt x="706" y="2422"/>
                  </a:cubicBezTo>
                  <a:lnTo>
                    <a:pt x="2406" y="1538"/>
                  </a:lnTo>
                  <a:lnTo>
                    <a:pt x="3673" y="777"/>
                  </a:lnTo>
                  <a:lnTo>
                    <a:pt x="3999"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3"/>
            <p:cNvSpPr/>
            <p:nvPr/>
          </p:nvSpPr>
          <p:spPr>
            <a:xfrm>
              <a:off x="4787025" y="1481575"/>
              <a:ext cx="213575" cy="164600"/>
            </a:xfrm>
            <a:custGeom>
              <a:avLst/>
              <a:gdLst/>
              <a:ahLst/>
              <a:cxnLst/>
              <a:rect l="l" t="t" r="r" b="b"/>
              <a:pathLst>
                <a:path w="8543" h="6584" extrusionOk="0">
                  <a:moveTo>
                    <a:pt x="5360" y="0"/>
                  </a:moveTo>
                  <a:lnTo>
                    <a:pt x="1" y="3101"/>
                  </a:lnTo>
                  <a:lnTo>
                    <a:pt x="2952" y="6584"/>
                  </a:lnTo>
                  <a:lnTo>
                    <a:pt x="4218" y="6228"/>
                  </a:lnTo>
                  <a:lnTo>
                    <a:pt x="5099" y="5875"/>
                  </a:lnTo>
                  <a:lnTo>
                    <a:pt x="7453" y="4514"/>
                  </a:lnTo>
                  <a:lnTo>
                    <a:pt x="7890" y="4106"/>
                  </a:lnTo>
                  <a:lnTo>
                    <a:pt x="8543" y="3346"/>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3"/>
            <p:cNvSpPr/>
            <p:nvPr/>
          </p:nvSpPr>
          <p:spPr>
            <a:xfrm>
              <a:off x="4856075" y="1555000"/>
              <a:ext cx="144525" cy="91175"/>
            </a:xfrm>
            <a:custGeom>
              <a:avLst/>
              <a:gdLst/>
              <a:ahLst/>
              <a:cxnLst/>
              <a:rect l="l" t="t" r="r" b="b"/>
              <a:pathLst>
                <a:path w="5781" h="3647" extrusionOk="0">
                  <a:moveTo>
                    <a:pt x="5386" y="1"/>
                  </a:moveTo>
                  <a:lnTo>
                    <a:pt x="5317" y="138"/>
                  </a:lnTo>
                  <a:cubicBezTo>
                    <a:pt x="5373" y="233"/>
                    <a:pt x="5154" y="709"/>
                    <a:pt x="4720" y="1036"/>
                  </a:cubicBezTo>
                  <a:cubicBezTo>
                    <a:pt x="4283" y="1362"/>
                    <a:pt x="2256" y="2530"/>
                    <a:pt x="1782" y="2733"/>
                  </a:cubicBezTo>
                  <a:cubicBezTo>
                    <a:pt x="1319" y="2933"/>
                    <a:pt x="790" y="3158"/>
                    <a:pt x="299" y="3158"/>
                  </a:cubicBezTo>
                  <a:cubicBezTo>
                    <a:pt x="285" y="3158"/>
                    <a:pt x="272" y="3157"/>
                    <a:pt x="258" y="3157"/>
                  </a:cubicBezTo>
                  <a:cubicBezTo>
                    <a:pt x="251" y="3156"/>
                    <a:pt x="243" y="3156"/>
                    <a:pt x="236" y="3156"/>
                  </a:cubicBezTo>
                  <a:cubicBezTo>
                    <a:pt x="123" y="3156"/>
                    <a:pt x="37" y="3274"/>
                    <a:pt x="0" y="3415"/>
                  </a:cubicBezTo>
                  <a:lnTo>
                    <a:pt x="190" y="3647"/>
                  </a:lnTo>
                  <a:lnTo>
                    <a:pt x="1456" y="3291"/>
                  </a:lnTo>
                  <a:lnTo>
                    <a:pt x="2337" y="2938"/>
                  </a:lnTo>
                  <a:lnTo>
                    <a:pt x="4691" y="1577"/>
                  </a:lnTo>
                  <a:lnTo>
                    <a:pt x="5128" y="1169"/>
                  </a:lnTo>
                  <a:lnTo>
                    <a:pt x="5781" y="409"/>
                  </a:lnTo>
                  <a:lnTo>
                    <a:pt x="5631" y="246"/>
                  </a:lnTo>
                  <a:lnTo>
                    <a:pt x="538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3"/>
            <p:cNvSpPr/>
            <p:nvPr/>
          </p:nvSpPr>
          <p:spPr>
            <a:xfrm>
              <a:off x="4897200" y="1487025"/>
              <a:ext cx="92800" cy="76500"/>
            </a:xfrm>
            <a:custGeom>
              <a:avLst/>
              <a:gdLst/>
              <a:ahLst/>
              <a:cxnLst/>
              <a:rect l="l" t="t" r="r" b="b"/>
              <a:pathLst>
                <a:path w="3712" h="3060" extrusionOk="0">
                  <a:moveTo>
                    <a:pt x="803" y="1"/>
                  </a:moveTo>
                  <a:cubicBezTo>
                    <a:pt x="803" y="1"/>
                    <a:pt x="435" y="353"/>
                    <a:pt x="0" y="667"/>
                  </a:cubicBezTo>
                  <a:lnTo>
                    <a:pt x="3557" y="2906"/>
                  </a:lnTo>
                  <a:lnTo>
                    <a:pt x="3557" y="2906"/>
                  </a:lnTo>
                  <a:cubicBezTo>
                    <a:pt x="3228" y="2517"/>
                    <a:pt x="2335" y="1472"/>
                    <a:pt x="1659" y="774"/>
                  </a:cubicBezTo>
                  <a:cubicBezTo>
                    <a:pt x="1388" y="504"/>
                    <a:pt x="1100" y="246"/>
                    <a:pt x="803" y="1"/>
                  </a:cubicBezTo>
                  <a:close/>
                  <a:moveTo>
                    <a:pt x="3557" y="2906"/>
                  </a:moveTo>
                  <a:cubicBezTo>
                    <a:pt x="3638" y="3003"/>
                    <a:pt x="3685" y="3059"/>
                    <a:pt x="3685" y="3059"/>
                  </a:cubicBezTo>
                  <a:lnTo>
                    <a:pt x="3712" y="3004"/>
                  </a:lnTo>
                  <a:lnTo>
                    <a:pt x="3557" y="2906"/>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3"/>
            <p:cNvSpPr/>
            <p:nvPr/>
          </p:nvSpPr>
          <p:spPr>
            <a:xfrm>
              <a:off x="4857050" y="1548225"/>
              <a:ext cx="132300" cy="87025"/>
            </a:xfrm>
            <a:custGeom>
              <a:avLst/>
              <a:gdLst/>
              <a:ahLst/>
              <a:cxnLst/>
              <a:rect l="l" t="t" r="r" b="b"/>
              <a:pathLst>
                <a:path w="5292" h="3481" extrusionOk="0">
                  <a:moveTo>
                    <a:pt x="4218" y="1"/>
                  </a:moveTo>
                  <a:lnTo>
                    <a:pt x="2285" y="1225"/>
                  </a:lnTo>
                  <a:lnTo>
                    <a:pt x="1972" y="2025"/>
                  </a:lnTo>
                  <a:lnTo>
                    <a:pt x="0" y="3102"/>
                  </a:lnTo>
                  <a:cubicBezTo>
                    <a:pt x="14" y="3115"/>
                    <a:pt x="30" y="3115"/>
                    <a:pt x="30" y="3128"/>
                  </a:cubicBezTo>
                  <a:cubicBezTo>
                    <a:pt x="69" y="3183"/>
                    <a:pt x="111" y="3223"/>
                    <a:pt x="138" y="3265"/>
                  </a:cubicBezTo>
                  <a:cubicBezTo>
                    <a:pt x="151" y="3278"/>
                    <a:pt x="151" y="3278"/>
                    <a:pt x="164" y="3291"/>
                  </a:cubicBezTo>
                  <a:cubicBezTo>
                    <a:pt x="177" y="3304"/>
                    <a:pt x="177" y="3304"/>
                    <a:pt x="177" y="3317"/>
                  </a:cubicBezTo>
                  <a:lnTo>
                    <a:pt x="193" y="3317"/>
                  </a:lnTo>
                  <a:cubicBezTo>
                    <a:pt x="193" y="3330"/>
                    <a:pt x="206" y="3330"/>
                    <a:pt x="206" y="3330"/>
                  </a:cubicBezTo>
                  <a:lnTo>
                    <a:pt x="219" y="3347"/>
                  </a:lnTo>
                  <a:lnTo>
                    <a:pt x="232" y="3360"/>
                  </a:lnTo>
                  <a:lnTo>
                    <a:pt x="245" y="3373"/>
                  </a:lnTo>
                  <a:lnTo>
                    <a:pt x="245" y="3386"/>
                  </a:lnTo>
                  <a:lnTo>
                    <a:pt x="258" y="3399"/>
                  </a:lnTo>
                  <a:lnTo>
                    <a:pt x="275" y="3399"/>
                  </a:lnTo>
                  <a:lnTo>
                    <a:pt x="288" y="3412"/>
                  </a:lnTo>
                  <a:lnTo>
                    <a:pt x="301" y="3428"/>
                  </a:lnTo>
                  <a:lnTo>
                    <a:pt x="314" y="3441"/>
                  </a:lnTo>
                  <a:lnTo>
                    <a:pt x="327" y="3441"/>
                  </a:lnTo>
                  <a:lnTo>
                    <a:pt x="340" y="3454"/>
                  </a:lnTo>
                  <a:lnTo>
                    <a:pt x="356" y="3454"/>
                  </a:lnTo>
                  <a:lnTo>
                    <a:pt x="422" y="3480"/>
                  </a:lnTo>
                  <a:cubicBezTo>
                    <a:pt x="696" y="3428"/>
                    <a:pt x="941" y="3386"/>
                    <a:pt x="1091" y="3317"/>
                  </a:cubicBezTo>
                  <a:cubicBezTo>
                    <a:pt x="1091" y="3317"/>
                    <a:pt x="1401" y="3236"/>
                    <a:pt x="1796" y="3059"/>
                  </a:cubicBezTo>
                  <a:cubicBezTo>
                    <a:pt x="2259" y="2857"/>
                    <a:pt x="2843" y="2544"/>
                    <a:pt x="3359" y="2230"/>
                  </a:cubicBezTo>
                  <a:cubicBezTo>
                    <a:pt x="4449" y="1590"/>
                    <a:pt x="4733" y="1333"/>
                    <a:pt x="4733" y="1333"/>
                  </a:cubicBezTo>
                  <a:lnTo>
                    <a:pt x="5223" y="801"/>
                  </a:lnTo>
                  <a:cubicBezTo>
                    <a:pt x="5265" y="706"/>
                    <a:pt x="5291" y="611"/>
                    <a:pt x="5291" y="504"/>
                  </a:cubicBezTo>
                  <a:cubicBezTo>
                    <a:pt x="5252" y="435"/>
                    <a:pt x="5197" y="340"/>
                    <a:pt x="5128" y="229"/>
                  </a:cubicBezTo>
                  <a:lnTo>
                    <a:pt x="5102" y="216"/>
                  </a:lnTo>
                  <a:lnTo>
                    <a:pt x="421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3"/>
            <p:cNvSpPr/>
            <p:nvPr/>
          </p:nvSpPr>
          <p:spPr>
            <a:xfrm>
              <a:off x="4788750" y="1528500"/>
              <a:ext cx="145525" cy="115975"/>
            </a:xfrm>
            <a:custGeom>
              <a:avLst/>
              <a:gdLst/>
              <a:ahLst/>
              <a:cxnLst/>
              <a:rect l="l" t="t" r="r" b="b"/>
              <a:pathLst>
                <a:path w="5821" h="4639" extrusionOk="0">
                  <a:moveTo>
                    <a:pt x="2693" y="0"/>
                  </a:moveTo>
                  <a:lnTo>
                    <a:pt x="1264" y="464"/>
                  </a:lnTo>
                  <a:lnTo>
                    <a:pt x="0" y="1198"/>
                  </a:lnTo>
                  <a:cubicBezTo>
                    <a:pt x="190" y="1443"/>
                    <a:pt x="542" y="1890"/>
                    <a:pt x="1114" y="2474"/>
                  </a:cubicBezTo>
                  <a:cubicBezTo>
                    <a:pt x="2041" y="3466"/>
                    <a:pt x="2543" y="4364"/>
                    <a:pt x="3046" y="4596"/>
                  </a:cubicBezTo>
                  <a:cubicBezTo>
                    <a:pt x="3072" y="4609"/>
                    <a:pt x="3088" y="4625"/>
                    <a:pt x="3127" y="4638"/>
                  </a:cubicBezTo>
                  <a:lnTo>
                    <a:pt x="4149" y="4351"/>
                  </a:lnTo>
                  <a:lnTo>
                    <a:pt x="5030" y="3998"/>
                  </a:lnTo>
                  <a:lnTo>
                    <a:pt x="5820" y="3548"/>
                  </a:lnTo>
                  <a:cubicBezTo>
                    <a:pt x="4038"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3"/>
            <p:cNvSpPr/>
            <p:nvPr/>
          </p:nvSpPr>
          <p:spPr>
            <a:xfrm>
              <a:off x="4688450" y="1424450"/>
              <a:ext cx="232600" cy="134675"/>
            </a:xfrm>
            <a:custGeom>
              <a:avLst/>
              <a:gdLst/>
              <a:ahLst/>
              <a:cxnLst/>
              <a:rect l="l" t="t" r="r" b="b"/>
              <a:pathLst>
                <a:path w="9304" h="5387" extrusionOk="0">
                  <a:moveTo>
                    <a:pt x="5357" y="0"/>
                  </a:moveTo>
                  <a:lnTo>
                    <a:pt x="4326" y="408"/>
                  </a:lnTo>
                  <a:lnTo>
                    <a:pt x="3291" y="911"/>
                  </a:lnTo>
                  <a:lnTo>
                    <a:pt x="1930" y="1688"/>
                  </a:lnTo>
                  <a:lnTo>
                    <a:pt x="843" y="2422"/>
                  </a:lnTo>
                  <a:lnTo>
                    <a:pt x="1" y="3101"/>
                  </a:lnTo>
                  <a:lnTo>
                    <a:pt x="3944" y="5386"/>
                  </a:lnTo>
                  <a:lnTo>
                    <a:pt x="5060" y="4952"/>
                  </a:lnTo>
                  <a:lnTo>
                    <a:pt x="6310" y="4312"/>
                  </a:lnTo>
                  <a:lnTo>
                    <a:pt x="7982" y="3346"/>
                  </a:lnTo>
                  <a:lnTo>
                    <a:pt x="8540" y="2925"/>
                  </a:lnTo>
                  <a:lnTo>
                    <a:pt x="9303" y="2285"/>
                  </a:lnTo>
                  <a:lnTo>
                    <a:pt x="7629" y="1182"/>
                  </a:lnTo>
                  <a:lnTo>
                    <a:pt x="535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3"/>
            <p:cNvSpPr/>
            <p:nvPr/>
          </p:nvSpPr>
          <p:spPr>
            <a:xfrm>
              <a:off x="4577250" y="1392775"/>
              <a:ext cx="176100" cy="90200"/>
            </a:xfrm>
            <a:custGeom>
              <a:avLst/>
              <a:gdLst/>
              <a:ahLst/>
              <a:cxnLst/>
              <a:rect l="l" t="t" r="r" b="b"/>
              <a:pathLst>
                <a:path w="7044" h="3608" extrusionOk="0">
                  <a:moveTo>
                    <a:pt x="5330" y="1"/>
                  </a:moveTo>
                  <a:lnTo>
                    <a:pt x="4380" y="327"/>
                  </a:lnTo>
                  <a:lnTo>
                    <a:pt x="3440" y="722"/>
                  </a:lnTo>
                  <a:lnTo>
                    <a:pt x="1306" y="1959"/>
                  </a:lnTo>
                  <a:lnTo>
                    <a:pt x="516" y="2560"/>
                  </a:lnTo>
                  <a:lnTo>
                    <a:pt x="0" y="3089"/>
                  </a:lnTo>
                  <a:lnTo>
                    <a:pt x="1619" y="3608"/>
                  </a:lnTo>
                  <a:lnTo>
                    <a:pt x="2340" y="2955"/>
                  </a:lnTo>
                  <a:lnTo>
                    <a:pt x="3225" y="2286"/>
                  </a:lnTo>
                  <a:lnTo>
                    <a:pt x="4883" y="1323"/>
                  </a:lnTo>
                  <a:lnTo>
                    <a:pt x="5836" y="928"/>
                  </a:lnTo>
                  <a:lnTo>
                    <a:pt x="7044" y="478"/>
                  </a:lnTo>
                  <a:lnTo>
                    <a:pt x="53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3"/>
            <p:cNvSpPr/>
            <p:nvPr/>
          </p:nvSpPr>
          <p:spPr>
            <a:xfrm>
              <a:off x="4566050" y="1469000"/>
              <a:ext cx="405600" cy="304975"/>
            </a:xfrm>
            <a:custGeom>
              <a:avLst/>
              <a:gdLst/>
              <a:ahLst/>
              <a:cxnLst/>
              <a:rect l="l" t="t" r="r" b="b"/>
              <a:pathLst>
                <a:path w="16224" h="12199" extrusionOk="0">
                  <a:moveTo>
                    <a:pt x="611" y="1"/>
                  </a:moveTo>
                  <a:lnTo>
                    <a:pt x="448" y="40"/>
                  </a:lnTo>
                  <a:lnTo>
                    <a:pt x="367" y="435"/>
                  </a:lnTo>
                  <a:lnTo>
                    <a:pt x="272" y="830"/>
                  </a:lnTo>
                  <a:lnTo>
                    <a:pt x="367" y="1019"/>
                  </a:lnTo>
                  <a:lnTo>
                    <a:pt x="272" y="1701"/>
                  </a:lnTo>
                  <a:lnTo>
                    <a:pt x="83" y="1809"/>
                  </a:lnTo>
                  <a:lnTo>
                    <a:pt x="1" y="2419"/>
                  </a:lnTo>
                  <a:lnTo>
                    <a:pt x="1" y="2462"/>
                  </a:lnTo>
                  <a:cubicBezTo>
                    <a:pt x="1" y="2462"/>
                    <a:pt x="203" y="3235"/>
                    <a:pt x="409" y="3480"/>
                  </a:cubicBezTo>
                  <a:cubicBezTo>
                    <a:pt x="572" y="3673"/>
                    <a:pt x="1388" y="4120"/>
                    <a:pt x="1796" y="4378"/>
                  </a:cubicBezTo>
                  <a:cubicBezTo>
                    <a:pt x="1891" y="4446"/>
                    <a:pt x="1959" y="4489"/>
                    <a:pt x="1959" y="4489"/>
                  </a:cubicBezTo>
                  <a:lnTo>
                    <a:pt x="1972" y="4502"/>
                  </a:lnTo>
                  <a:lnTo>
                    <a:pt x="1878" y="4107"/>
                  </a:lnTo>
                  <a:cubicBezTo>
                    <a:pt x="1878" y="3511"/>
                    <a:pt x="2177" y="3158"/>
                    <a:pt x="2612" y="3158"/>
                  </a:cubicBezTo>
                  <a:cubicBezTo>
                    <a:pt x="2792" y="3158"/>
                    <a:pt x="2995" y="3218"/>
                    <a:pt x="3209" y="3346"/>
                  </a:cubicBezTo>
                  <a:cubicBezTo>
                    <a:pt x="3944" y="3767"/>
                    <a:pt x="4541" y="4802"/>
                    <a:pt x="4541" y="5657"/>
                  </a:cubicBezTo>
                  <a:lnTo>
                    <a:pt x="4636" y="6241"/>
                  </a:lnTo>
                  <a:lnTo>
                    <a:pt x="4665" y="6271"/>
                  </a:lnTo>
                  <a:lnTo>
                    <a:pt x="11751" y="10364"/>
                  </a:lnTo>
                  <a:lnTo>
                    <a:pt x="11654" y="9763"/>
                  </a:lnTo>
                  <a:cubicBezTo>
                    <a:pt x="11654" y="9166"/>
                    <a:pt x="11955" y="8822"/>
                    <a:pt x="12393" y="8822"/>
                  </a:cubicBezTo>
                  <a:cubicBezTo>
                    <a:pt x="12572" y="8822"/>
                    <a:pt x="12775" y="8880"/>
                    <a:pt x="12989" y="9003"/>
                  </a:cubicBezTo>
                  <a:cubicBezTo>
                    <a:pt x="13723" y="9437"/>
                    <a:pt x="14320" y="10472"/>
                    <a:pt x="14320" y="11314"/>
                  </a:cubicBezTo>
                  <a:lnTo>
                    <a:pt x="14415" y="11914"/>
                  </a:lnTo>
                  <a:lnTo>
                    <a:pt x="14457" y="11940"/>
                  </a:lnTo>
                  <a:lnTo>
                    <a:pt x="14552" y="11983"/>
                  </a:lnTo>
                  <a:lnTo>
                    <a:pt x="14591" y="12009"/>
                  </a:lnTo>
                  <a:lnTo>
                    <a:pt x="15721" y="12198"/>
                  </a:lnTo>
                  <a:lnTo>
                    <a:pt x="15926" y="12172"/>
                  </a:lnTo>
                  <a:lnTo>
                    <a:pt x="15965" y="12035"/>
                  </a:lnTo>
                  <a:lnTo>
                    <a:pt x="15871" y="12035"/>
                  </a:lnTo>
                  <a:lnTo>
                    <a:pt x="16076" y="11833"/>
                  </a:lnTo>
                  <a:lnTo>
                    <a:pt x="16089" y="11777"/>
                  </a:lnTo>
                  <a:lnTo>
                    <a:pt x="16115" y="11656"/>
                  </a:lnTo>
                  <a:lnTo>
                    <a:pt x="16223" y="10334"/>
                  </a:lnTo>
                  <a:lnTo>
                    <a:pt x="16223" y="10308"/>
                  </a:lnTo>
                  <a:cubicBezTo>
                    <a:pt x="16223" y="10308"/>
                    <a:pt x="15965" y="9913"/>
                    <a:pt x="15570" y="9535"/>
                  </a:cubicBezTo>
                  <a:cubicBezTo>
                    <a:pt x="15179" y="9153"/>
                    <a:pt x="14252" y="8853"/>
                    <a:pt x="13423" y="8281"/>
                  </a:cubicBezTo>
                  <a:cubicBezTo>
                    <a:pt x="12594" y="7697"/>
                    <a:pt x="11791" y="7087"/>
                    <a:pt x="11791" y="7087"/>
                  </a:cubicBezTo>
                  <a:cubicBezTo>
                    <a:pt x="11791" y="7087"/>
                    <a:pt x="11301" y="6499"/>
                    <a:pt x="10854" y="5970"/>
                  </a:cubicBezTo>
                  <a:cubicBezTo>
                    <a:pt x="10416" y="5438"/>
                    <a:pt x="9764" y="4365"/>
                    <a:pt x="8840" y="3604"/>
                  </a:cubicBezTo>
                  <a:cubicBezTo>
                    <a:pt x="7916" y="2844"/>
                    <a:pt x="7165" y="2449"/>
                    <a:pt x="6663" y="2161"/>
                  </a:cubicBezTo>
                  <a:cubicBezTo>
                    <a:pt x="6147" y="1877"/>
                    <a:pt x="5125" y="1264"/>
                    <a:pt x="3931" y="950"/>
                  </a:cubicBezTo>
                  <a:cubicBezTo>
                    <a:pt x="2733" y="624"/>
                    <a:pt x="1646" y="396"/>
                    <a:pt x="1646" y="396"/>
                  </a:cubicBezTo>
                  <a:lnTo>
                    <a:pt x="61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3"/>
            <p:cNvSpPr/>
            <p:nvPr/>
          </p:nvSpPr>
          <p:spPr>
            <a:xfrm>
              <a:off x="4608500" y="1533525"/>
              <a:ext cx="75175" cy="76925"/>
            </a:xfrm>
            <a:custGeom>
              <a:avLst/>
              <a:gdLst/>
              <a:ahLst/>
              <a:cxnLst/>
              <a:rect l="l" t="t" r="r" b="b"/>
              <a:pathLst>
                <a:path w="3007" h="3077" extrusionOk="0">
                  <a:moveTo>
                    <a:pt x="1037" y="0"/>
                  </a:moveTo>
                  <a:cubicBezTo>
                    <a:pt x="724" y="0"/>
                    <a:pt x="488" y="124"/>
                    <a:pt x="343" y="246"/>
                  </a:cubicBezTo>
                  <a:cubicBezTo>
                    <a:pt x="82" y="465"/>
                    <a:pt x="0" y="968"/>
                    <a:pt x="0" y="1431"/>
                  </a:cubicBezTo>
                  <a:cubicBezTo>
                    <a:pt x="261" y="778"/>
                    <a:pt x="193" y="628"/>
                    <a:pt x="682" y="478"/>
                  </a:cubicBezTo>
                  <a:cubicBezTo>
                    <a:pt x="746" y="460"/>
                    <a:pt x="810" y="452"/>
                    <a:pt x="873" y="452"/>
                  </a:cubicBezTo>
                  <a:cubicBezTo>
                    <a:pt x="1281" y="452"/>
                    <a:pt x="1649" y="778"/>
                    <a:pt x="1649" y="778"/>
                  </a:cubicBezTo>
                  <a:lnTo>
                    <a:pt x="2190" y="1242"/>
                  </a:lnTo>
                  <a:lnTo>
                    <a:pt x="2654" y="1960"/>
                  </a:lnTo>
                  <a:lnTo>
                    <a:pt x="3006" y="3076"/>
                  </a:lnTo>
                  <a:cubicBezTo>
                    <a:pt x="2873" y="1323"/>
                    <a:pt x="2817" y="928"/>
                    <a:pt x="2014" y="357"/>
                  </a:cubicBezTo>
                  <a:cubicBezTo>
                    <a:pt x="1636" y="92"/>
                    <a:pt x="1307" y="0"/>
                    <a:pt x="103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3"/>
            <p:cNvSpPr/>
            <p:nvPr/>
          </p:nvSpPr>
          <p:spPr>
            <a:xfrm>
              <a:off x="4688800" y="1600525"/>
              <a:ext cx="162175" cy="105600"/>
            </a:xfrm>
            <a:custGeom>
              <a:avLst/>
              <a:gdLst/>
              <a:ahLst/>
              <a:cxnLst/>
              <a:rect l="l" t="t" r="r" b="b"/>
              <a:pathLst>
                <a:path w="6487" h="4224" extrusionOk="0">
                  <a:moveTo>
                    <a:pt x="23" y="0"/>
                  </a:moveTo>
                  <a:cubicBezTo>
                    <a:pt x="8" y="0"/>
                    <a:pt x="0" y="1"/>
                    <a:pt x="0" y="1"/>
                  </a:cubicBezTo>
                  <a:cubicBezTo>
                    <a:pt x="0" y="1"/>
                    <a:pt x="6254" y="4163"/>
                    <a:pt x="6378" y="4218"/>
                  </a:cubicBezTo>
                  <a:cubicBezTo>
                    <a:pt x="6384" y="4222"/>
                    <a:pt x="6390" y="4224"/>
                    <a:pt x="6395" y="4224"/>
                  </a:cubicBezTo>
                  <a:cubicBezTo>
                    <a:pt x="6487" y="4224"/>
                    <a:pt x="6375" y="3673"/>
                    <a:pt x="6091" y="3441"/>
                  </a:cubicBezTo>
                  <a:cubicBezTo>
                    <a:pt x="5781" y="3213"/>
                    <a:pt x="2040" y="980"/>
                    <a:pt x="1224" y="465"/>
                  </a:cubicBezTo>
                  <a:cubicBezTo>
                    <a:pt x="529" y="30"/>
                    <a:pt x="121" y="0"/>
                    <a:pt x="23"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3"/>
            <p:cNvSpPr/>
            <p:nvPr/>
          </p:nvSpPr>
          <p:spPr>
            <a:xfrm>
              <a:off x="4575200" y="1469000"/>
              <a:ext cx="396450" cy="258375"/>
            </a:xfrm>
            <a:custGeom>
              <a:avLst/>
              <a:gdLst/>
              <a:ahLst/>
              <a:cxnLst/>
              <a:rect l="l" t="t" r="r" b="b"/>
              <a:pathLst>
                <a:path w="15858" h="10335" extrusionOk="0">
                  <a:moveTo>
                    <a:pt x="245" y="1"/>
                  </a:moveTo>
                  <a:lnTo>
                    <a:pt x="82" y="40"/>
                  </a:lnTo>
                  <a:lnTo>
                    <a:pt x="1" y="435"/>
                  </a:lnTo>
                  <a:lnTo>
                    <a:pt x="1104" y="1264"/>
                  </a:lnTo>
                  <a:cubicBezTo>
                    <a:pt x="1104" y="1264"/>
                    <a:pt x="2165" y="1809"/>
                    <a:pt x="3307" y="2475"/>
                  </a:cubicBezTo>
                  <a:cubicBezTo>
                    <a:pt x="4433" y="3141"/>
                    <a:pt x="9656" y="6297"/>
                    <a:pt x="10827" y="7044"/>
                  </a:cubicBezTo>
                  <a:cubicBezTo>
                    <a:pt x="10840" y="7044"/>
                    <a:pt x="10840" y="7044"/>
                    <a:pt x="10853" y="7057"/>
                  </a:cubicBezTo>
                  <a:cubicBezTo>
                    <a:pt x="11996" y="7779"/>
                    <a:pt x="13954" y="8990"/>
                    <a:pt x="13954" y="8990"/>
                  </a:cubicBezTo>
                  <a:lnTo>
                    <a:pt x="15710" y="10188"/>
                  </a:lnTo>
                  <a:lnTo>
                    <a:pt x="15857" y="10334"/>
                  </a:lnTo>
                  <a:lnTo>
                    <a:pt x="15857" y="10308"/>
                  </a:lnTo>
                  <a:cubicBezTo>
                    <a:pt x="15857" y="10308"/>
                    <a:pt x="15599" y="9913"/>
                    <a:pt x="15204" y="9535"/>
                  </a:cubicBezTo>
                  <a:cubicBezTo>
                    <a:pt x="15015" y="9355"/>
                    <a:pt x="14757" y="9179"/>
                    <a:pt x="14444" y="8977"/>
                  </a:cubicBezTo>
                  <a:cubicBezTo>
                    <a:pt x="14078" y="8745"/>
                    <a:pt x="13670" y="8487"/>
                    <a:pt x="13220" y="8174"/>
                  </a:cubicBezTo>
                  <a:cubicBezTo>
                    <a:pt x="12404" y="7616"/>
                    <a:pt x="11451" y="7100"/>
                    <a:pt x="11425" y="7087"/>
                  </a:cubicBezTo>
                  <a:cubicBezTo>
                    <a:pt x="11425" y="7087"/>
                    <a:pt x="11098" y="6405"/>
                    <a:pt x="10664" y="5876"/>
                  </a:cubicBezTo>
                  <a:cubicBezTo>
                    <a:pt x="10214" y="5344"/>
                    <a:pt x="9398" y="4365"/>
                    <a:pt x="8474" y="3604"/>
                  </a:cubicBezTo>
                  <a:cubicBezTo>
                    <a:pt x="7550" y="2844"/>
                    <a:pt x="6799" y="2449"/>
                    <a:pt x="6297" y="2161"/>
                  </a:cubicBezTo>
                  <a:cubicBezTo>
                    <a:pt x="5781" y="1877"/>
                    <a:pt x="4759" y="1264"/>
                    <a:pt x="3565" y="950"/>
                  </a:cubicBezTo>
                  <a:cubicBezTo>
                    <a:pt x="2367" y="624"/>
                    <a:pt x="1280" y="396"/>
                    <a:pt x="1280" y="396"/>
                  </a:cubicBezTo>
                  <a:lnTo>
                    <a:pt x="24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3"/>
            <p:cNvSpPr/>
            <p:nvPr/>
          </p:nvSpPr>
          <p:spPr>
            <a:xfrm>
              <a:off x="4740125" y="1573700"/>
              <a:ext cx="10225" cy="79250"/>
            </a:xfrm>
            <a:custGeom>
              <a:avLst/>
              <a:gdLst/>
              <a:ahLst/>
              <a:cxnLst/>
              <a:rect l="l" t="t" r="r" b="b"/>
              <a:pathLst>
                <a:path w="409" h="3170" extrusionOk="0">
                  <a:moveTo>
                    <a:pt x="327" y="0"/>
                  </a:moveTo>
                  <a:lnTo>
                    <a:pt x="202" y="395"/>
                  </a:lnTo>
                  <a:cubicBezTo>
                    <a:pt x="189" y="434"/>
                    <a:pt x="0" y="1117"/>
                    <a:pt x="0" y="1469"/>
                  </a:cubicBezTo>
                  <a:cubicBezTo>
                    <a:pt x="0" y="1796"/>
                    <a:pt x="69" y="2066"/>
                    <a:pt x="82" y="2122"/>
                  </a:cubicBezTo>
                  <a:lnTo>
                    <a:pt x="0" y="2461"/>
                  </a:lnTo>
                  <a:lnTo>
                    <a:pt x="39" y="3170"/>
                  </a:lnTo>
                  <a:lnTo>
                    <a:pt x="121" y="3170"/>
                  </a:lnTo>
                  <a:lnTo>
                    <a:pt x="69" y="2461"/>
                  </a:lnTo>
                  <a:lnTo>
                    <a:pt x="163" y="2122"/>
                  </a:lnTo>
                  <a:lnTo>
                    <a:pt x="150" y="2109"/>
                  </a:lnTo>
                  <a:cubicBezTo>
                    <a:pt x="150" y="2109"/>
                    <a:pt x="82" y="1809"/>
                    <a:pt x="82" y="1469"/>
                  </a:cubicBezTo>
                  <a:cubicBezTo>
                    <a:pt x="82" y="1117"/>
                    <a:pt x="271" y="434"/>
                    <a:pt x="271" y="421"/>
                  </a:cubicBezTo>
                  <a:lnTo>
                    <a:pt x="408" y="13"/>
                  </a:lnTo>
                  <a:lnTo>
                    <a:pt x="32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3"/>
            <p:cNvSpPr/>
            <p:nvPr/>
          </p:nvSpPr>
          <p:spPr>
            <a:xfrm>
              <a:off x="4843825" y="1637250"/>
              <a:ext cx="127825" cy="90125"/>
            </a:xfrm>
            <a:custGeom>
              <a:avLst/>
              <a:gdLst/>
              <a:ahLst/>
              <a:cxnLst/>
              <a:rect l="l" t="t" r="r" b="b"/>
              <a:pathLst>
                <a:path w="5113"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cubicBezTo>
                    <a:pt x="5112" y="3578"/>
                    <a:pt x="4854" y="3183"/>
                    <a:pt x="4459" y="2805"/>
                  </a:cubicBezTo>
                  <a:cubicBezTo>
                    <a:pt x="4270" y="2625"/>
                    <a:pt x="4012" y="2449"/>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3"/>
            <p:cNvSpPr/>
            <p:nvPr/>
          </p:nvSpPr>
          <p:spPr>
            <a:xfrm>
              <a:off x="4661200" y="1525050"/>
              <a:ext cx="187050" cy="190075"/>
            </a:xfrm>
            <a:custGeom>
              <a:avLst/>
              <a:gdLst/>
              <a:ahLst/>
              <a:cxnLst/>
              <a:rect l="l" t="t" r="r" b="b"/>
              <a:pathLst>
                <a:path w="7482" h="7603" extrusionOk="0">
                  <a:moveTo>
                    <a:pt x="56" y="1"/>
                  </a:moveTo>
                  <a:lnTo>
                    <a:pt x="1" y="340"/>
                  </a:lnTo>
                  <a:lnTo>
                    <a:pt x="43" y="912"/>
                  </a:lnTo>
                  <a:lnTo>
                    <a:pt x="288" y="1293"/>
                  </a:lnTo>
                  <a:cubicBezTo>
                    <a:pt x="314" y="1336"/>
                    <a:pt x="765" y="2165"/>
                    <a:pt x="872" y="2462"/>
                  </a:cubicBezTo>
                  <a:cubicBezTo>
                    <a:pt x="993" y="2818"/>
                    <a:pt x="1199" y="3905"/>
                    <a:pt x="1199" y="3918"/>
                  </a:cubicBezTo>
                  <a:lnTo>
                    <a:pt x="1199" y="3931"/>
                  </a:lnTo>
                  <a:lnTo>
                    <a:pt x="7319" y="7603"/>
                  </a:lnTo>
                  <a:lnTo>
                    <a:pt x="7387" y="7130"/>
                  </a:lnTo>
                  <a:lnTo>
                    <a:pt x="7387" y="6816"/>
                  </a:lnTo>
                  <a:cubicBezTo>
                    <a:pt x="7400" y="6774"/>
                    <a:pt x="7482" y="6082"/>
                    <a:pt x="7469" y="5563"/>
                  </a:cubicBezTo>
                  <a:cubicBezTo>
                    <a:pt x="7456" y="5047"/>
                    <a:pt x="7456" y="4815"/>
                    <a:pt x="7456" y="4815"/>
                  </a:cubicBezTo>
                  <a:lnTo>
                    <a:pt x="7456" y="4802"/>
                  </a:lnTo>
                  <a:lnTo>
                    <a:pt x="7263" y="4339"/>
                  </a:lnTo>
                  <a:lnTo>
                    <a:pt x="7182" y="4381"/>
                  </a:lnTo>
                  <a:lnTo>
                    <a:pt x="7374" y="4815"/>
                  </a:lnTo>
                  <a:cubicBezTo>
                    <a:pt x="7374" y="4871"/>
                    <a:pt x="7374" y="5103"/>
                    <a:pt x="7387" y="5563"/>
                  </a:cubicBezTo>
                  <a:cubicBezTo>
                    <a:pt x="7413" y="6095"/>
                    <a:pt x="7319" y="6803"/>
                    <a:pt x="7306" y="6816"/>
                  </a:cubicBezTo>
                  <a:lnTo>
                    <a:pt x="7306" y="7113"/>
                  </a:lnTo>
                  <a:lnTo>
                    <a:pt x="7250" y="7482"/>
                  </a:lnTo>
                  <a:lnTo>
                    <a:pt x="1280" y="3892"/>
                  </a:lnTo>
                  <a:cubicBezTo>
                    <a:pt x="1254" y="3742"/>
                    <a:pt x="1062" y="2775"/>
                    <a:pt x="941" y="2436"/>
                  </a:cubicBezTo>
                  <a:cubicBezTo>
                    <a:pt x="830" y="2136"/>
                    <a:pt x="383" y="1293"/>
                    <a:pt x="357" y="1254"/>
                  </a:cubicBezTo>
                  <a:lnTo>
                    <a:pt x="112" y="885"/>
                  </a:lnTo>
                  <a:lnTo>
                    <a:pt x="82" y="340"/>
                  </a:lnTo>
                  <a:lnTo>
                    <a:pt x="138" y="14"/>
                  </a:lnTo>
                  <a:lnTo>
                    <a:pt x="5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3"/>
            <p:cNvSpPr/>
            <p:nvPr/>
          </p:nvSpPr>
          <p:spPr>
            <a:xfrm>
              <a:off x="4640800" y="1497225"/>
              <a:ext cx="211550" cy="145850"/>
            </a:xfrm>
            <a:custGeom>
              <a:avLst/>
              <a:gdLst/>
              <a:ahLst/>
              <a:cxnLst/>
              <a:rect l="l" t="t" r="r" b="b"/>
              <a:pathLst>
                <a:path w="8462" h="5834" extrusionOk="0">
                  <a:moveTo>
                    <a:pt x="112" y="1"/>
                  </a:moveTo>
                  <a:cubicBezTo>
                    <a:pt x="112" y="1"/>
                    <a:pt x="1" y="285"/>
                    <a:pt x="1" y="298"/>
                  </a:cubicBezTo>
                  <a:cubicBezTo>
                    <a:pt x="1" y="311"/>
                    <a:pt x="396" y="801"/>
                    <a:pt x="396" y="801"/>
                  </a:cubicBezTo>
                  <a:lnTo>
                    <a:pt x="8380" y="5834"/>
                  </a:lnTo>
                  <a:lnTo>
                    <a:pt x="8461" y="5795"/>
                  </a:lnTo>
                  <a:cubicBezTo>
                    <a:pt x="8461" y="5795"/>
                    <a:pt x="7508" y="4244"/>
                    <a:pt x="6666" y="3373"/>
                  </a:cubicBezTo>
                  <a:cubicBezTo>
                    <a:pt x="5824" y="2514"/>
                    <a:pt x="4747" y="1796"/>
                    <a:pt x="4205" y="1483"/>
                  </a:cubicBezTo>
                  <a:cubicBezTo>
                    <a:pt x="3660" y="1182"/>
                    <a:pt x="2233" y="409"/>
                    <a:pt x="1744" y="259"/>
                  </a:cubicBezTo>
                  <a:cubicBezTo>
                    <a:pt x="1238" y="109"/>
                    <a:pt x="112" y="1"/>
                    <a:pt x="1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3"/>
            <p:cNvSpPr/>
            <p:nvPr/>
          </p:nvSpPr>
          <p:spPr>
            <a:xfrm>
              <a:off x="4643900" y="1499925"/>
              <a:ext cx="202325" cy="137350"/>
            </a:xfrm>
            <a:custGeom>
              <a:avLst/>
              <a:gdLst/>
              <a:ahLst/>
              <a:cxnLst/>
              <a:rect l="l" t="t" r="r" b="b"/>
              <a:pathLst>
                <a:path w="8093" h="5494" extrusionOk="0">
                  <a:moveTo>
                    <a:pt x="53" y="1"/>
                  </a:moveTo>
                  <a:cubicBezTo>
                    <a:pt x="27" y="69"/>
                    <a:pt x="14" y="121"/>
                    <a:pt x="1" y="164"/>
                  </a:cubicBezTo>
                  <a:cubicBezTo>
                    <a:pt x="53" y="245"/>
                    <a:pt x="203" y="435"/>
                    <a:pt x="340" y="611"/>
                  </a:cubicBezTo>
                  <a:lnTo>
                    <a:pt x="8092" y="5494"/>
                  </a:lnTo>
                  <a:cubicBezTo>
                    <a:pt x="7792" y="5034"/>
                    <a:pt x="7100" y="3986"/>
                    <a:pt x="6473" y="3346"/>
                  </a:cubicBezTo>
                  <a:cubicBezTo>
                    <a:pt x="5700" y="2543"/>
                    <a:pt x="4665" y="1835"/>
                    <a:pt x="4025" y="1469"/>
                  </a:cubicBezTo>
                  <a:cubicBezTo>
                    <a:pt x="3549" y="1199"/>
                    <a:pt x="2080" y="396"/>
                    <a:pt x="1577" y="245"/>
                  </a:cubicBezTo>
                  <a:cubicBezTo>
                    <a:pt x="1182" y="121"/>
                    <a:pt x="327" y="27"/>
                    <a:pt x="53"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3"/>
            <p:cNvSpPr/>
            <p:nvPr/>
          </p:nvSpPr>
          <p:spPr>
            <a:xfrm>
              <a:off x="4663975" y="1503675"/>
              <a:ext cx="31275" cy="29250"/>
            </a:xfrm>
            <a:custGeom>
              <a:avLst/>
              <a:gdLst/>
              <a:ahLst/>
              <a:cxnLst/>
              <a:rect l="l" t="t" r="r" b="b"/>
              <a:pathLst>
                <a:path w="1251" h="1170" extrusionOk="0">
                  <a:moveTo>
                    <a:pt x="817" y="1"/>
                  </a:moveTo>
                  <a:lnTo>
                    <a:pt x="1" y="869"/>
                  </a:lnTo>
                  <a:lnTo>
                    <a:pt x="461" y="1169"/>
                  </a:lnTo>
                  <a:lnTo>
                    <a:pt x="1251" y="164"/>
                  </a:lnTo>
                  <a:lnTo>
                    <a:pt x="8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3"/>
            <p:cNvSpPr/>
            <p:nvPr/>
          </p:nvSpPr>
          <p:spPr>
            <a:xfrm>
              <a:off x="4745175" y="1541700"/>
              <a:ext cx="15375" cy="37825"/>
            </a:xfrm>
            <a:custGeom>
              <a:avLst/>
              <a:gdLst/>
              <a:ahLst/>
              <a:cxnLst/>
              <a:rect l="l" t="t" r="r" b="b"/>
              <a:pathLst>
                <a:path w="615" h="1513" extrusionOk="0">
                  <a:moveTo>
                    <a:pt x="356" y="1"/>
                  </a:moveTo>
                  <a:lnTo>
                    <a:pt x="0" y="1306"/>
                  </a:lnTo>
                  <a:lnTo>
                    <a:pt x="301" y="1512"/>
                  </a:lnTo>
                  <a:lnTo>
                    <a:pt x="614" y="125"/>
                  </a:lnTo>
                  <a:lnTo>
                    <a:pt x="35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3"/>
            <p:cNvSpPr/>
            <p:nvPr/>
          </p:nvSpPr>
          <p:spPr>
            <a:xfrm>
              <a:off x="4919300" y="1693725"/>
              <a:ext cx="48675" cy="34050"/>
            </a:xfrm>
            <a:custGeom>
              <a:avLst/>
              <a:gdLst/>
              <a:ahLst/>
              <a:cxnLst/>
              <a:rect l="l" t="t" r="r" b="b"/>
              <a:pathLst>
                <a:path w="1947" h="1362" extrusionOk="0">
                  <a:moveTo>
                    <a:pt x="190" y="1"/>
                  </a:moveTo>
                  <a:lnTo>
                    <a:pt x="1" y="56"/>
                  </a:lnTo>
                  <a:lnTo>
                    <a:pt x="530" y="693"/>
                  </a:lnTo>
                  <a:lnTo>
                    <a:pt x="1101" y="1143"/>
                  </a:lnTo>
                  <a:lnTo>
                    <a:pt x="1251" y="1143"/>
                  </a:lnTo>
                  <a:lnTo>
                    <a:pt x="1809" y="1362"/>
                  </a:lnTo>
                  <a:lnTo>
                    <a:pt x="1946" y="1199"/>
                  </a:lnTo>
                  <a:lnTo>
                    <a:pt x="951" y="546"/>
                  </a:lnTo>
                  <a:lnTo>
                    <a:pt x="19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3"/>
            <p:cNvSpPr/>
            <p:nvPr/>
          </p:nvSpPr>
          <p:spPr>
            <a:xfrm>
              <a:off x="4963450" y="1728725"/>
              <a:ext cx="8600" cy="31700"/>
            </a:xfrm>
            <a:custGeom>
              <a:avLst/>
              <a:gdLst/>
              <a:ahLst/>
              <a:cxnLst/>
              <a:rect l="l" t="t" r="r" b="b"/>
              <a:pathLst>
                <a:path w="344" h="1268" extrusionOk="0">
                  <a:moveTo>
                    <a:pt x="344" y="1"/>
                  </a:moveTo>
                  <a:lnTo>
                    <a:pt x="193" y="246"/>
                  </a:lnTo>
                  <a:lnTo>
                    <a:pt x="1" y="859"/>
                  </a:lnTo>
                  <a:lnTo>
                    <a:pt x="219" y="1267"/>
                  </a:lnTo>
                  <a:lnTo>
                    <a:pt x="344"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3"/>
            <p:cNvSpPr/>
            <p:nvPr/>
          </p:nvSpPr>
          <p:spPr>
            <a:xfrm>
              <a:off x="4572825" y="1476425"/>
              <a:ext cx="25900" cy="27600"/>
            </a:xfrm>
            <a:custGeom>
              <a:avLst/>
              <a:gdLst/>
              <a:ahLst/>
              <a:cxnLst/>
              <a:rect l="l" t="t" r="r" b="b"/>
              <a:pathLst>
                <a:path w="1036" h="1104" extrusionOk="0">
                  <a:moveTo>
                    <a:pt x="96" y="1"/>
                  </a:moveTo>
                  <a:lnTo>
                    <a:pt x="1" y="533"/>
                  </a:lnTo>
                  <a:lnTo>
                    <a:pt x="96" y="683"/>
                  </a:lnTo>
                  <a:lnTo>
                    <a:pt x="791" y="1104"/>
                  </a:lnTo>
                  <a:lnTo>
                    <a:pt x="1019" y="1078"/>
                  </a:lnTo>
                  <a:lnTo>
                    <a:pt x="1036" y="996"/>
                  </a:lnTo>
                  <a:lnTo>
                    <a:pt x="1036" y="941"/>
                  </a:lnTo>
                  <a:lnTo>
                    <a:pt x="383" y="219"/>
                  </a:lnTo>
                  <a:lnTo>
                    <a:pt x="233" y="99"/>
                  </a:lnTo>
                  <a:lnTo>
                    <a:pt x="177"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3"/>
            <p:cNvSpPr/>
            <p:nvPr/>
          </p:nvSpPr>
          <p:spPr>
            <a:xfrm>
              <a:off x="4566050" y="1529475"/>
              <a:ext cx="49000" cy="51750"/>
            </a:xfrm>
            <a:custGeom>
              <a:avLst/>
              <a:gdLst/>
              <a:ahLst/>
              <a:cxnLst/>
              <a:rect l="l" t="t" r="r" b="b"/>
              <a:pathLst>
                <a:path w="1960" h="2070" extrusionOk="0">
                  <a:moveTo>
                    <a:pt x="1" y="0"/>
                  </a:moveTo>
                  <a:lnTo>
                    <a:pt x="1" y="43"/>
                  </a:lnTo>
                  <a:cubicBezTo>
                    <a:pt x="1" y="43"/>
                    <a:pt x="203" y="816"/>
                    <a:pt x="409" y="1061"/>
                  </a:cubicBezTo>
                  <a:cubicBezTo>
                    <a:pt x="572" y="1254"/>
                    <a:pt x="1388" y="1701"/>
                    <a:pt x="1796" y="1959"/>
                  </a:cubicBezTo>
                  <a:cubicBezTo>
                    <a:pt x="1891" y="2027"/>
                    <a:pt x="1959" y="2070"/>
                    <a:pt x="1959" y="2070"/>
                  </a:cubicBezTo>
                  <a:lnTo>
                    <a:pt x="637" y="1061"/>
                  </a:lnTo>
                  <a:lnTo>
                    <a:pt x="246"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3"/>
            <p:cNvSpPr/>
            <p:nvPr/>
          </p:nvSpPr>
          <p:spPr>
            <a:xfrm>
              <a:off x="4564350" y="1497225"/>
              <a:ext cx="42850" cy="47600"/>
            </a:xfrm>
            <a:custGeom>
              <a:avLst/>
              <a:gdLst/>
              <a:ahLst/>
              <a:cxnLst/>
              <a:rect l="l" t="t" r="r" b="b"/>
              <a:pathLst>
                <a:path w="1714" h="1904" extrusionOk="0">
                  <a:moveTo>
                    <a:pt x="421" y="1"/>
                  </a:moveTo>
                  <a:cubicBezTo>
                    <a:pt x="421" y="1"/>
                    <a:pt x="40" y="259"/>
                    <a:pt x="151" y="680"/>
                  </a:cubicBezTo>
                  <a:cubicBezTo>
                    <a:pt x="151" y="680"/>
                    <a:pt x="148" y="680"/>
                    <a:pt x="145" y="680"/>
                  </a:cubicBezTo>
                  <a:cubicBezTo>
                    <a:pt x="117" y="680"/>
                    <a:pt x="1" y="690"/>
                    <a:pt x="245" y="882"/>
                  </a:cubicBezTo>
                  <a:cubicBezTo>
                    <a:pt x="516" y="1101"/>
                    <a:pt x="1714" y="1904"/>
                    <a:pt x="1714" y="1904"/>
                  </a:cubicBezTo>
                  <a:cubicBezTo>
                    <a:pt x="1714" y="1904"/>
                    <a:pt x="1577" y="1809"/>
                    <a:pt x="1440" y="1604"/>
                  </a:cubicBezTo>
                  <a:cubicBezTo>
                    <a:pt x="774" y="1169"/>
                    <a:pt x="421" y="654"/>
                    <a:pt x="340" y="572"/>
                  </a:cubicBezTo>
                  <a:cubicBezTo>
                    <a:pt x="340" y="504"/>
                    <a:pt x="421" y="1"/>
                    <a:pt x="42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3"/>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3"/>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3"/>
            <p:cNvSpPr/>
            <p:nvPr/>
          </p:nvSpPr>
          <p:spPr>
            <a:xfrm>
              <a:off x="4608500" y="1542375"/>
              <a:ext cx="77950" cy="85450"/>
            </a:xfrm>
            <a:custGeom>
              <a:avLst/>
              <a:gdLst/>
              <a:ahLst/>
              <a:cxnLst/>
              <a:rect l="l" t="t" r="r" b="b"/>
              <a:pathLst>
                <a:path w="3118" h="3418" extrusionOk="0">
                  <a:moveTo>
                    <a:pt x="838" y="1"/>
                  </a:moveTo>
                  <a:cubicBezTo>
                    <a:pt x="343" y="1"/>
                    <a:pt x="0" y="392"/>
                    <a:pt x="0" y="1077"/>
                  </a:cubicBezTo>
                  <a:lnTo>
                    <a:pt x="98" y="1443"/>
                  </a:lnTo>
                  <a:cubicBezTo>
                    <a:pt x="193" y="1511"/>
                    <a:pt x="261" y="1554"/>
                    <a:pt x="261" y="1554"/>
                  </a:cubicBezTo>
                  <a:lnTo>
                    <a:pt x="274" y="1567"/>
                  </a:lnTo>
                  <a:lnTo>
                    <a:pt x="180" y="1172"/>
                  </a:lnTo>
                  <a:cubicBezTo>
                    <a:pt x="180" y="576"/>
                    <a:pt x="479" y="223"/>
                    <a:pt x="914" y="223"/>
                  </a:cubicBezTo>
                  <a:cubicBezTo>
                    <a:pt x="1094" y="223"/>
                    <a:pt x="1297" y="283"/>
                    <a:pt x="1511" y="411"/>
                  </a:cubicBezTo>
                  <a:cubicBezTo>
                    <a:pt x="2246" y="832"/>
                    <a:pt x="2843" y="1867"/>
                    <a:pt x="2843" y="2722"/>
                  </a:cubicBezTo>
                  <a:lnTo>
                    <a:pt x="2938" y="3306"/>
                  </a:lnTo>
                  <a:lnTo>
                    <a:pt x="2967" y="3336"/>
                  </a:lnTo>
                  <a:lnTo>
                    <a:pt x="3117" y="3417"/>
                  </a:lnTo>
                  <a:lnTo>
                    <a:pt x="3019" y="2817"/>
                  </a:lnTo>
                  <a:cubicBezTo>
                    <a:pt x="3019" y="1867"/>
                    <a:pt x="2341" y="695"/>
                    <a:pt x="1511" y="206"/>
                  </a:cubicBezTo>
                  <a:cubicBezTo>
                    <a:pt x="1270" y="67"/>
                    <a:pt x="1041" y="1"/>
                    <a:pt x="838"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3"/>
            <p:cNvSpPr/>
            <p:nvPr/>
          </p:nvSpPr>
          <p:spPr>
            <a:xfrm>
              <a:off x="4916200" y="1481575"/>
              <a:ext cx="84400" cy="102350"/>
            </a:xfrm>
            <a:custGeom>
              <a:avLst/>
              <a:gdLst/>
              <a:ahLst/>
              <a:cxnLst/>
              <a:rect l="l" t="t" r="r" b="b"/>
              <a:pathLst>
                <a:path w="3376" h="4094" extrusionOk="0">
                  <a:moveTo>
                    <a:pt x="193" y="0"/>
                  </a:moveTo>
                  <a:lnTo>
                    <a:pt x="1" y="13"/>
                  </a:lnTo>
                  <a:cubicBezTo>
                    <a:pt x="1" y="13"/>
                    <a:pt x="1212" y="1074"/>
                    <a:pt x="1891" y="1851"/>
                  </a:cubicBezTo>
                  <a:cubicBezTo>
                    <a:pt x="2380" y="2406"/>
                    <a:pt x="2707" y="2801"/>
                    <a:pt x="2912" y="3075"/>
                  </a:cubicBezTo>
                  <a:cubicBezTo>
                    <a:pt x="3196" y="3440"/>
                    <a:pt x="2788" y="4093"/>
                    <a:pt x="2788" y="4093"/>
                  </a:cubicBezTo>
                  <a:lnTo>
                    <a:pt x="3376" y="3359"/>
                  </a:lnTo>
                  <a:lnTo>
                    <a:pt x="2041" y="1782"/>
                  </a:lnTo>
                  <a:lnTo>
                    <a:pt x="1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3"/>
            <p:cNvSpPr/>
            <p:nvPr/>
          </p:nvSpPr>
          <p:spPr>
            <a:xfrm>
              <a:off x="4617050" y="1473725"/>
              <a:ext cx="92500" cy="27950"/>
            </a:xfrm>
            <a:custGeom>
              <a:avLst/>
              <a:gdLst/>
              <a:ahLst/>
              <a:cxnLst/>
              <a:rect l="l" t="t" r="r" b="b"/>
              <a:pathLst>
                <a:path w="3700" h="1118" extrusionOk="0">
                  <a:moveTo>
                    <a:pt x="435" y="1"/>
                  </a:moveTo>
                  <a:lnTo>
                    <a:pt x="1" y="340"/>
                  </a:lnTo>
                  <a:lnTo>
                    <a:pt x="2883" y="1117"/>
                  </a:lnTo>
                  <a:lnTo>
                    <a:pt x="3699" y="451"/>
                  </a:lnTo>
                  <a:lnTo>
                    <a:pt x="3699" y="451"/>
                  </a:lnTo>
                  <a:lnTo>
                    <a:pt x="3020" y="954"/>
                  </a:lnTo>
                  <a:lnTo>
                    <a:pt x="435" y="164"/>
                  </a:lnTo>
                  <a:lnTo>
                    <a:pt x="43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3"/>
            <p:cNvSpPr/>
            <p:nvPr/>
          </p:nvSpPr>
          <p:spPr>
            <a:xfrm>
              <a:off x="4744200" y="1404050"/>
              <a:ext cx="78925" cy="21400"/>
            </a:xfrm>
            <a:custGeom>
              <a:avLst/>
              <a:gdLst/>
              <a:ahLst/>
              <a:cxnLst/>
              <a:rect l="l" t="t" r="r" b="b"/>
              <a:pathLst>
                <a:path w="3157" h="856" extrusionOk="0">
                  <a:moveTo>
                    <a:pt x="366" y="0"/>
                  </a:moveTo>
                  <a:lnTo>
                    <a:pt x="0" y="151"/>
                  </a:lnTo>
                  <a:lnTo>
                    <a:pt x="434" y="151"/>
                  </a:lnTo>
                  <a:lnTo>
                    <a:pt x="3059" y="816"/>
                  </a:lnTo>
                  <a:lnTo>
                    <a:pt x="3046" y="856"/>
                  </a:lnTo>
                  <a:lnTo>
                    <a:pt x="3046" y="856"/>
                  </a:lnTo>
                  <a:lnTo>
                    <a:pt x="3157" y="816"/>
                  </a:lnTo>
                  <a:lnTo>
                    <a:pt x="366"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3"/>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3"/>
            <p:cNvSpPr/>
            <p:nvPr/>
          </p:nvSpPr>
          <p:spPr>
            <a:xfrm>
              <a:off x="4862525" y="1697550"/>
              <a:ext cx="55100" cy="70725"/>
            </a:xfrm>
            <a:custGeom>
              <a:avLst/>
              <a:gdLst/>
              <a:ahLst/>
              <a:cxnLst/>
              <a:rect l="l" t="t" r="r" b="b"/>
              <a:pathLst>
                <a:path w="2204" h="2829" extrusionOk="0">
                  <a:moveTo>
                    <a:pt x="606" y="1"/>
                  </a:moveTo>
                  <a:cubicBezTo>
                    <a:pt x="246" y="1"/>
                    <a:pt x="0" y="281"/>
                    <a:pt x="0" y="771"/>
                  </a:cubicBezTo>
                  <a:cubicBezTo>
                    <a:pt x="0" y="1480"/>
                    <a:pt x="490" y="2322"/>
                    <a:pt x="1100" y="2678"/>
                  </a:cubicBezTo>
                  <a:cubicBezTo>
                    <a:pt x="1279" y="2780"/>
                    <a:pt x="1447" y="2829"/>
                    <a:pt x="1595" y="2829"/>
                  </a:cubicBezTo>
                  <a:cubicBezTo>
                    <a:pt x="1957" y="2829"/>
                    <a:pt x="2203" y="2541"/>
                    <a:pt x="2203" y="2051"/>
                  </a:cubicBezTo>
                  <a:cubicBezTo>
                    <a:pt x="2203" y="1356"/>
                    <a:pt x="1714" y="500"/>
                    <a:pt x="1100" y="148"/>
                  </a:cubicBezTo>
                  <a:cubicBezTo>
                    <a:pt x="922" y="48"/>
                    <a:pt x="755" y="1"/>
                    <a:pt x="6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3"/>
            <p:cNvSpPr/>
            <p:nvPr/>
          </p:nvSpPr>
          <p:spPr>
            <a:xfrm>
              <a:off x="4866925" y="1703025"/>
              <a:ext cx="46625" cy="60200"/>
            </a:xfrm>
            <a:custGeom>
              <a:avLst/>
              <a:gdLst/>
              <a:ahLst/>
              <a:cxnLst/>
              <a:rect l="l" t="t" r="r" b="b"/>
              <a:pathLst>
                <a:path w="1865" h="2408" extrusionOk="0">
                  <a:moveTo>
                    <a:pt x="514" y="0"/>
                  </a:moveTo>
                  <a:cubicBezTo>
                    <a:pt x="209" y="0"/>
                    <a:pt x="0" y="240"/>
                    <a:pt x="0" y="663"/>
                  </a:cubicBezTo>
                  <a:cubicBezTo>
                    <a:pt x="0" y="1261"/>
                    <a:pt x="421" y="1982"/>
                    <a:pt x="940" y="2279"/>
                  </a:cubicBezTo>
                  <a:cubicBezTo>
                    <a:pt x="1087" y="2367"/>
                    <a:pt x="1227" y="2408"/>
                    <a:pt x="1351" y="2408"/>
                  </a:cubicBezTo>
                  <a:cubicBezTo>
                    <a:pt x="1653" y="2408"/>
                    <a:pt x="1864" y="2164"/>
                    <a:pt x="1864" y="1750"/>
                  </a:cubicBezTo>
                  <a:cubicBezTo>
                    <a:pt x="1864" y="1153"/>
                    <a:pt x="1443" y="432"/>
                    <a:pt x="940" y="131"/>
                  </a:cubicBezTo>
                  <a:cubicBezTo>
                    <a:pt x="787" y="43"/>
                    <a:pt x="642" y="0"/>
                    <a:pt x="514" y="0"/>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3"/>
            <p:cNvSpPr/>
            <p:nvPr/>
          </p:nvSpPr>
          <p:spPr>
            <a:xfrm>
              <a:off x="4868625" y="1703725"/>
              <a:ext cx="44275" cy="57025"/>
            </a:xfrm>
            <a:custGeom>
              <a:avLst/>
              <a:gdLst/>
              <a:ahLst/>
              <a:cxnLst/>
              <a:rect l="l" t="t" r="r" b="b"/>
              <a:pathLst>
                <a:path w="1771" h="2281" extrusionOk="0">
                  <a:moveTo>
                    <a:pt x="493" y="1"/>
                  </a:moveTo>
                  <a:cubicBezTo>
                    <a:pt x="201" y="1"/>
                    <a:pt x="1" y="229"/>
                    <a:pt x="1" y="635"/>
                  </a:cubicBezTo>
                  <a:cubicBezTo>
                    <a:pt x="1" y="1190"/>
                    <a:pt x="396" y="1872"/>
                    <a:pt x="886" y="2156"/>
                  </a:cubicBezTo>
                  <a:cubicBezTo>
                    <a:pt x="1029" y="2240"/>
                    <a:pt x="1164" y="2280"/>
                    <a:pt x="1283" y="2280"/>
                  </a:cubicBezTo>
                  <a:cubicBezTo>
                    <a:pt x="1572" y="2280"/>
                    <a:pt x="1770" y="2049"/>
                    <a:pt x="1770" y="1654"/>
                  </a:cubicBezTo>
                  <a:cubicBezTo>
                    <a:pt x="1770" y="1096"/>
                    <a:pt x="1375" y="404"/>
                    <a:pt x="886" y="116"/>
                  </a:cubicBezTo>
                  <a:cubicBezTo>
                    <a:pt x="744" y="38"/>
                    <a:pt x="611" y="1"/>
                    <a:pt x="49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3"/>
            <p:cNvSpPr/>
            <p:nvPr/>
          </p:nvSpPr>
          <p:spPr>
            <a:xfrm>
              <a:off x="4869625" y="1705575"/>
              <a:ext cx="41875" cy="53475"/>
            </a:xfrm>
            <a:custGeom>
              <a:avLst/>
              <a:gdLst/>
              <a:ahLst/>
              <a:cxnLst/>
              <a:rect l="l" t="t" r="r" b="b"/>
              <a:pathLst>
                <a:path w="1675" h="2139" extrusionOk="0">
                  <a:moveTo>
                    <a:pt x="472" y="1"/>
                  </a:moveTo>
                  <a:cubicBezTo>
                    <a:pt x="323" y="1"/>
                    <a:pt x="198" y="65"/>
                    <a:pt x="111" y="193"/>
                  </a:cubicBezTo>
                  <a:cubicBezTo>
                    <a:pt x="111" y="206"/>
                    <a:pt x="111" y="206"/>
                    <a:pt x="98" y="206"/>
                  </a:cubicBezTo>
                  <a:cubicBezTo>
                    <a:pt x="82" y="248"/>
                    <a:pt x="56" y="287"/>
                    <a:pt x="43" y="330"/>
                  </a:cubicBezTo>
                  <a:cubicBezTo>
                    <a:pt x="16" y="450"/>
                    <a:pt x="0" y="587"/>
                    <a:pt x="30" y="725"/>
                  </a:cubicBezTo>
                  <a:cubicBezTo>
                    <a:pt x="56" y="1051"/>
                    <a:pt x="219" y="1417"/>
                    <a:pt x="477" y="1717"/>
                  </a:cubicBezTo>
                  <a:cubicBezTo>
                    <a:pt x="724" y="1989"/>
                    <a:pt x="999" y="2139"/>
                    <a:pt x="1225" y="2139"/>
                  </a:cubicBezTo>
                  <a:cubicBezTo>
                    <a:pt x="1235" y="2139"/>
                    <a:pt x="1244" y="2138"/>
                    <a:pt x="1254" y="2138"/>
                  </a:cubicBezTo>
                  <a:cubicBezTo>
                    <a:pt x="1348" y="2125"/>
                    <a:pt x="1443" y="2095"/>
                    <a:pt x="1511" y="2014"/>
                  </a:cubicBezTo>
                  <a:cubicBezTo>
                    <a:pt x="1538" y="2001"/>
                    <a:pt x="1567" y="1975"/>
                    <a:pt x="1580" y="1932"/>
                  </a:cubicBezTo>
                  <a:lnTo>
                    <a:pt x="1593" y="1919"/>
                  </a:lnTo>
                  <a:cubicBezTo>
                    <a:pt x="1606" y="1893"/>
                    <a:pt x="1606" y="1880"/>
                    <a:pt x="1619" y="1851"/>
                  </a:cubicBezTo>
                  <a:cubicBezTo>
                    <a:pt x="1632" y="1825"/>
                    <a:pt x="1648" y="1785"/>
                    <a:pt x="1648" y="1756"/>
                  </a:cubicBezTo>
                  <a:cubicBezTo>
                    <a:pt x="1662" y="1687"/>
                    <a:pt x="1675" y="1622"/>
                    <a:pt x="1675" y="1554"/>
                  </a:cubicBezTo>
                  <a:lnTo>
                    <a:pt x="1675" y="1443"/>
                  </a:lnTo>
                  <a:cubicBezTo>
                    <a:pt x="1675" y="1430"/>
                    <a:pt x="1662" y="1417"/>
                    <a:pt x="1662" y="1403"/>
                  </a:cubicBezTo>
                  <a:lnTo>
                    <a:pt x="1662" y="1361"/>
                  </a:lnTo>
                  <a:lnTo>
                    <a:pt x="1662" y="1335"/>
                  </a:lnTo>
                  <a:cubicBezTo>
                    <a:pt x="1648" y="1296"/>
                    <a:pt x="1648" y="1266"/>
                    <a:pt x="1632" y="1240"/>
                  </a:cubicBezTo>
                  <a:cubicBezTo>
                    <a:pt x="1632" y="1214"/>
                    <a:pt x="1632" y="1198"/>
                    <a:pt x="1619" y="1185"/>
                  </a:cubicBezTo>
                  <a:cubicBezTo>
                    <a:pt x="1619" y="1172"/>
                    <a:pt x="1619" y="1159"/>
                    <a:pt x="1606" y="1146"/>
                  </a:cubicBezTo>
                  <a:cubicBezTo>
                    <a:pt x="1606" y="1133"/>
                    <a:pt x="1606" y="1103"/>
                    <a:pt x="1593" y="1090"/>
                  </a:cubicBezTo>
                  <a:cubicBezTo>
                    <a:pt x="1593" y="1077"/>
                    <a:pt x="1580" y="1064"/>
                    <a:pt x="1580" y="1051"/>
                  </a:cubicBezTo>
                  <a:cubicBezTo>
                    <a:pt x="1551" y="982"/>
                    <a:pt x="1524" y="927"/>
                    <a:pt x="1498" y="858"/>
                  </a:cubicBezTo>
                  <a:cubicBezTo>
                    <a:pt x="1498" y="845"/>
                    <a:pt x="1485" y="845"/>
                    <a:pt x="1485" y="832"/>
                  </a:cubicBezTo>
                  <a:cubicBezTo>
                    <a:pt x="1456" y="790"/>
                    <a:pt x="1443" y="751"/>
                    <a:pt x="1417" y="708"/>
                  </a:cubicBezTo>
                  <a:cubicBezTo>
                    <a:pt x="1417" y="695"/>
                    <a:pt x="1404" y="682"/>
                    <a:pt x="1404" y="669"/>
                  </a:cubicBezTo>
                  <a:cubicBezTo>
                    <a:pt x="1387" y="656"/>
                    <a:pt x="1374" y="643"/>
                    <a:pt x="1361" y="627"/>
                  </a:cubicBezTo>
                  <a:cubicBezTo>
                    <a:pt x="1322" y="545"/>
                    <a:pt x="1267" y="493"/>
                    <a:pt x="1211" y="424"/>
                  </a:cubicBezTo>
                  <a:cubicBezTo>
                    <a:pt x="1185" y="398"/>
                    <a:pt x="1159" y="369"/>
                    <a:pt x="1129" y="343"/>
                  </a:cubicBezTo>
                  <a:cubicBezTo>
                    <a:pt x="1116" y="330"/>
                    <a:pt x="1103" y="317"/>
                    <a:pt x="1090" y="300"/>
                  </a:cubicBezTo>
                  <a:lnTo>
                    <a:pt x="1077" y="287"/>
                  </a:lnTo>
                  <a:cubicBezTo>
                    <a:pt x="1061" y="274"/>
                    <a:pt x="1061" y="261"/>
                    <a:pt x="1048" y="261"/>
                  </a:cubicBezTo>
                  <a:cubicBezTo>
                    <a:pt x="914" y="137"/>
                    <a:pt x="777" y="72"/>
                    <a:pt x="653" y="29"/>
                  </a:cubicBezTo>
                  <a:cubicBezTo>
                    <a:pt x="590" y="10"/>
                    <a:pt x="529" y="1"/>
                    <a:pt x="47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3"/>
            <p:cNvSpPr/>
            <p:nvPr/>
          </p:nvSpPr>
          <p:spPr>
            <a:xfrm>
              <a:off x="4872400" y="1705575"/>
              <a:ext cx="32325" cy="17725"/>
            </a:xfrm>
            <a:custGeom>
              <a:avLst/>
              <a:gdLst/>
              <a:ahLst/>
              <a:cxnLst/>
              <a:rect l="l" t="t" r="r" b="b"/>
              <a:pathLst>
                <a:path w="1293" h="709" extrusionOk="0">
                  <a:moveTo>
                    <a:pt x="361" y="1"/>
                  </a:moveTo>
                  <a:cubicBezTo>
                    <a:pt x="212" y="1"/>
                    <a:pt x="87" y="65"/>
                    <a:pt x="0" y="193"/>
                  </a:cubicBezTo>
                  <a:cubicBezTo>
                    <a:pt x="120" y="152"/>
                    <a:pt x="229" y="135"/>
                    <a:pt x="329" y="135"/>
                  </a:cubicBezTo>
                  <a:cubicBezTo>
                    <a:pt x="764" y="135"/>
                    <a:pt x="1005" y="450"/>
                    <a:pt x="1005" y="450"/>
                  </a:cubicBezTo>
                  <a:lnTo>
                    <a:pt x="1018" y="708"/>
                  </a:lnTo>
                  <a:cubicBezTo>
                    <a:pt x="1100" y="695"/>
                    <a:pt x="1195" y="682"/>
                    <a:pt x="1293" y="669"/>
                  </a:cubicBezTo>
                  <a:cubicBezTo>
                    <a:pt x="1276" y="656"/>
                    <a:pt x="1263" y="643"/>
                    <a:pt x="1250" y="627"/>
                  </a:cubicBezTo>
                  <a:cubicBezTo>
                    <a:pt x="1211" y="545"/>
                    <a:pt x="1156" y="493"/>
                    <a:pt x="1100" y="424"/>
                  </a:cubicBezTo>
                  <a:cubicBezTo>
                    <a:pt x="1074" y="398"/>
                    <a:pt x="1048" y="369"/>
                    <a:pt x="1018" y="343"/>
                  </a:cubicBezTo>
                  <a:cubicBezTo>
                    <a:pt x="1005" y="330"/>
                    <a:pt x="992" y="317"/>
                    <a:pt x="979" y="300"/>
                  </a:cubicBezTo>
                  <a:lnTo>
                    <a:pt x="966" y="287"/>
                  </a:lnTo>
                  <a:cubicBezTo>
                    <a:pt x="950" y="274"/>
                    <a:pt x="950" y="261"/>
                    <a:pt x="937" y="261"/>
                  </a:cubicBezTo>
                  <a:cubicBezTo>
                    <a:pt x="803" y="137"/>
                    <a:pt x="666" y="72"/>
                    <a:pt x="542" y="29"/>
                  </a:cubicBezTo>
                  <a:cubicBezTo>
                    <a:pt x="479" y="10"/>
                    <a:pt x="418" y="1"/>
                    <a:pt x="36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3"/>
            <p:cNvSpPr/>
            <p:nvPr/>
          </p:nvSpPr>
          <p:spPr>
            <a:xfrm>
              <a:off x="4871325" y="1723275"/>
              <a:ext cx="27275" cy="24175"/>
            </a:xfrm>
            <a:custGeom>
              <a:avLst/>
              <a:gdLst/>
              <a:ahLst/>
              <a:cxnLst/>
              <a:rect l="l" t="t" r="r" b="b"/>
              <a:pathLst>
                <a:path w="1091" h="967" extrusionOk="0">
                  <a:moveTo>
                    <a:pt x="1061" y="0"/>
                  </a:moveTo>
                  <a:cubicBezTo>
                    <a:pt x="795" y="16"/>
                    <a:pt x="514" y="19"/>
                    <a:pt x="308" y="19"/>
                  </a:cubicBezTo>
                  <a:cubicBezTo>
                    <a:pt x="124" y="19"/>
                    <a:pt x="1" y="17"/>
                    <a:pt x="1" y="17"/>
                  </a:cubicBezTo>
                  <a:lnTo>
                    <a:pt x="1" y="17"/>
                  </a:lnTo>
                  <a:cubicBezTo>
                    <a:pt x="1" y="17"/>
                    <a:pt x="219" y="301"/>
                    <a:pt x="438" y="369"/>
                  </a:cubicBezTo>
                  <a:cubicBezTo>
                    <a:pt x="667" y="451"/>
                    <a:pt x="1091" y="966"/>
                    <a:pt x="1091" y="966"/>
                  </a:cubicBezTo>
                  <a:lnTo>
                    <a:pt x="106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3"/>
            <p:cNvSpPr/>
            <p:nvPr/>
          </p:nvSpPr>
          <p:spPr>
            <a:xfrm>
              <a:off x="4882275" y="1706300"/>
              <a:ext cx="29225" cy="43525"/>
            </a:xfrm>
            <a:custGeom>
              <a:avLst/>
              <a:gdLst/>
              <a:ahLst/>
              <a:cxnLst/>
              <a:rect l="l" t="t" r="r" b="b"/>
              <a:pathLst>
                <a:path w="1169" h="1741" extrusionOk="0">
                  <a:moveTo>
                    <a:pt x="147" y="0"/>
                  </a:moveTo>
                  <a:cubicBezTo>
                    <a:pt x="121" y="26"/>
                    <a:pt x="95" y="56"/>
                    <a:pt x="82" y="82"/>
                  </a:cubicBezTo>
                  <a:cubicBezTo>
                    <a:pt x="65" y="124"/>
                    <a:pt x="39" y="150"/>
                    <a:pt x="39" y="190"/>
                  </a:cubicBezTo>
                  <a:cubicBezTo>
                    <a:pt x="13" y="245"/>
                    <a:pt x="13" y="301"/>
                    <a:pt x="0" y="369"/>
                  </a:cubicBezTo>
                  <a:cubicBezTo>
                    <a:pt x="0" y="421"/>
                    <a:pt x="0" y="464"/>
                    <a:pt x="13" y="516"/>
                  </a:cubicBezTo>
                  <a:cubicBezTo>
                    <a:pt x="39" y="803"/>
                    <a:pt x="176" y="1117"/>
                    <a:pt x="408" y="1374"/>
                  </a:cubicBezTo>
                  <a:cubicBezTo>
                    <a:pt x="516" y="1512"/>
                    <a:pt x="653" y="1606"/>
                    <a:pt x="774" y="1675"/>
                  </a:cubicBezTo>
                  <a:cubicBezTo>
                    <a:pt x="881" y="1714"/>
                    <a:pt x="979" y="1740"/>
                    <a:pt x="1061" y="1740"/>
                  </a:cubicBezTo>
                  <a:cubicBezTo>
                    <a:pt x="1074" y="1740"/>
                    <a:pt x="1074" y="1740"/>
                    <a:pt x="1087" y="1727"/>
                  </a:cubicBezTo>
                  <a:lnTo>
                    <a:pt x="1142" y="1727"/>
                  </a:lnTo>
                  <a:cubicBezTo>
                    <a:pt x="1156" y="1658"/>
                    <a:pt x="1169" y="1593"/>
                    <a:pt x="1169" y="1525"/>
                  </a:cubicBezTo>
                  <a:lnTo>
                    <a:pt x="1169" y="1414"/>
                  </a:lnTo>
                  <a:cubicBezTo>
                    <a:pt x="1169" y="1401"/>
                    <a:pt x="1156" y="1388"/>
                    <a:pt x="1156" y="1374"/>
                  </a:cubicBezTo>
                  <a:lnTo>
                    <a:pt x="1156" y="1332"/>
                  </a:lnTo>
                  <a:lnTo>
                    <a:pt x="1156" y="1306"/>
                  </a:lnTo>
                  <a:cubicBezTo>
                    <a:pt x="1142" y="1267"/>
                    <a:pt x="1142" y="1237"/>
                    <a:pt x="1126" y="1211"/>
                  </a:cubicBezTo>
                  <a:cubicBezTo>
                    <a:pt x="1126" y="1185"/>
                    <a:pt x="1126" y="1169"/>
                    <a:pt x="1113" y="1156"/>
                  </a:cubicBezTo>
                  <a:cubicBezTo>
                    <a:pt x="1113" y="1143"/>
                    <a:pt x="1113" y="1130"/>
                    <a:pt x="1100" y="1117"/>
                  </a:cubicBezTo>
                  <a:cubicBezTo>
                    <a:pt x="1100" y="1104"/>
                    <a:pt x="1100" y="1074"/>
                    <a:pt x="1087" y="1061"/>
                  </a:cubicBezTo>
                  <a:cubicBezTo>
                    <a:pt x="1087" y="1048"/>
                    <a:pt x="1074" y="1035"/>
                    <a:pt x="1074" y="1022"/>
                  </a:cubicBezTo>
                  <a:cubicBezTo>
                    <a:pt x="1045" y="953"/>
                    <a:pt x="1018" y="898"/>
                    <a:pt x="992" y="829"/>
                  </a:cubicBezTo>
                  <a:cubicBezTo>
                    <a:pt x="992" y="816"/>
                    <a:pt x="979" y="816"/>
                    <a:pt x="979" y="803"/>
                  </a:cubicBezTo>
                  <a:cubicBezTo>
                    <a:pt x="950" y="761"/>
                    <a:pt x="937" y="722"/>
                    <a:pt x="911" y="679"/>
                  </a:cubicBezTo>
                  <a:cubicBezTo>
                    <a:pt x="898" y="653"/>
                    <a:pt x="868" y="627"/>
                    <a:pt x="855" y="598"/>
                  </a:cubicBezTo>
                  <a:cubicBezTo>
                    <a:pt x="816" y="516"/>
                    <a:pt x="761" y="464"/>
                    <a:pt x="705" y="395"/>
                  </a:cubicBezTo>
                  <a:cubicBezTo>
                    <a:pt x="679" y="369"/>
                    <a:pt x="653" y="340"/>
                    <a:pt x="623" y="314"/>
                  </a:cubicBezTo>
                  <a:cubicBezTo>
                    <a:pt x="610" y="301"/>
                    <a:pt x="597" y="288"/>
                    <a:pt x="584" y="271"/>
                  </a:cubicBezTo>
                  <a:lnTo>
                    <a:pt x="571" y="258"/>
                  </a:lnTo>
                  <a:cubicBezTo>
                    <a:pt x="555" y="245"/>
                    <a:pt x="555" y="232"/>
                    <a:pt x="542" y="232"/>
                  </a:cubicBezTo>
                  <a:cubicBezTo>
                    <a:pt x="408" y="108"/>
                    <a:pt x="271" y="43"/>
                    <a:pt x="147"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3"/>
            <p:cNvSpPr/>
            <p:nvPr/>
          </p:nvSpPr>
          <p:spPr>
            <a:xfrm>
              <a:off x="4895150" y="1712750"/>
              <a:ext cx="9900" cy="18375"/>
            </a:xfrm>
            <a:custGeom>
              <a:avLst/>
              <a:gdLst/>
              <a:ahLst/>
              <a:cxnLst/>
              <a:rect l="l" t="t" r="r" b="b"/>
              <a:pathLst>
                <a:path w="396" h="735" extrusionOk="0">
                  <a:moveTo>
                    <a:pt x="56" y="0"/>
                  </a:moveTo>
                  <a:cubicBezTo>
                    <a:pt x="27" y="13"/>
                    <a:pt x="1" y="30"/>
                    <a:pt x="1" y="30"/>
                  </a:cubicBezTo>
                  <a:lnTo>
                    <a:pt x="190" y="245"/>
                  </a:lnTo>
                  <a:lnTo>
                    <a:pt x="138" y="735"/>
                  </a:lnTo>
                  <a:lnTo>
                    <a:pt x="285" y="640"/>
                  </a:lnTo>
                  <a:lnTo>
                    <a:pt x="396" y="421"/>
                  </a:lnTo>
                  <a:cubicBezTo>
                    <a:pt x="383" y="395"/>
                    <a:pt x="353" y="369"/>
                    <a:pt x="340" y="340"/>
                  </a:cubicBezTo>
                  <a:cubicBezTo>
                    <a:pt x="301" y="258"/>
                    <a:pt x="246" y="206"/>
                    <a:pt x="190" y="137"/>
                  </a:cubicBezTo>
                  <a:cubicBezTo>
                    <a:pt x="164" y="111"/>
                    <a:pt x="138" y="82"/>
                    <a:pt x="108" y="56"/>
                  </a:cubicBezTo>
                  <a:cubicBezTo>
                    <a:pt x="95" y="43"/>
                    <a:pt x="82" y="30"/>
                    <a:pt x="69" y="13"/>
                  </a:cubicBezTo>
                  <a:lnTo>
                    <a:pt x="5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3"/>
            <p:cNvSpPr/>
            <p:nvPr/>
          </p:nvSpPr>
          <p:spPr>
            <a:xfrm>
              <a:off x="4897850" y="1728725"/>
              <a:ext cx="12275" cy="28600"/>
            </a:xfrm>
            <a:custGeom>
              <a:avLst/>
              <a:gdLst/>
              <a:ahLst/>
              <a:cxnLst/>
              <a:rect l="l" t="t" r="r" b="b"/>
              <a:pathLst>
                <a:path w="491" h="1144" extrusionOk="0">
                  <a:moveTo>
                    <a:pt x="177" y="1"/>
                  </a:moveTo>
                  <a:lnTo>
                    <a:pt x="30" y="96"/>
                  </a:lnTo>
                  <a:lnTo>
                    <a:pt x="0" y="288"/>
                  </a:lnTo>
                  <a:lnTo>
                    <a:pt x="151" y="778"/>
                  </a:lnTo>
                  <a:lnTo>
                    <a:pt x="219" y="993"/>
                  </a:lnTo>
                  <a:cubicBezTo>
                    <a:pt x="245" y="1036"/>
                    <a:pt x="177" y="1143"/>
                    <a:pt x="206" y="1143"/>
                  </a:cubicBezTo>
                  <a:cubicBezTo>
                    <a:pt x="258" y="1130"/>
                    <a:pt x="382" y="1062"/>
                    <a:pt x="451" y="1006"/>
                  </a:cubicBezTo>
                  <a:lnTo>
                    <a:pt x="464" y="993"/>
                  </a:lnTo>
                  <a:cubicBezTo>
                    <a:pt x="477" y="967"/>
                    <a:pt x="477" y="954"/>
                    <a:pt x="490" y="925"/>
                  </a:cubicBezTo>
                  <a:cubicBezTo>
                    <a:pt x="490" y="912"/>
                    <a:pt x="490" y="899"/>
                    <a:pt x="477" y="885"/>
                  </a:cubicBezTo>
                  <a:lnTo>
                    <a:pt x="464" y="830"/>
                  </a:lnTo>
                  <a:lnTo>
                    <a:pt x="193" y="27"/>
                  </a:lnTo>
                  <a:lnTo>
                    <a:pt x="17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3"/>
            <p:cNvSpPr/>
            <p:nvPr/>
          </p:nvSpPr>
          <p:spPr>
            <a:xfrm>
              <a:off x="4871325" y="1712825"/>
              <a:ext cx="24175" cy="17975"/>
            </a:xfrm>
            <a:custGeom>
              <a:avLst/>
              <a:gdLst/>
              <a:ahLst/>
              <a:cxnLst/>
              <a:rect l="l" t="t" r="r" b="b"/>
              <a:pathLst>
                <a:path w="967" h="719" extrusionOk="0">
                  <a:moveTo>
                    <a:pt x="199" y="0"/>
                  </a:moveTo>
                  <a:cubicBezTo>
                    <a:pt x="192" y="0"/>
                    <a:pt x="185" y="4"/>
                    <a:pt x="177" y="10"/>
                  </a:cubicBezTo>
                  <a:cubicBezTo>
                    <a:pt x="164" y="10"/>
                    <a:pt x="14" y="79"/>
                    <a:pt x="14" y="92"/>
                  </a:cubicBezTo>
                  <a:cubicBezTo>
                    <a:pt x="1" y="173"/>
                    <a:pt x="138" y="190"/>
                    <a:pt x="138" y="271"/>
                  </a:cubicBezTo>
                  <a:cubicBezTo>
                    <a:pt x="138" y="324"/>
                    <a:pt x="164" y="366"/>
                    <a:pt x="206" y="392"/>
                  </a:cubicBezTo>
                  <a:lnTo>
                    <a:pt x="804" y="624"/>
                  </a:lnTo>
                  <a:lnTo>
                    <a:pt x="967" y="719"/>
                  </a:lnTo>
                  <a:lnTo>
                    <a:pt x="967" y="324"/>
                  </a:lnTo>
                  <a:lnTo>
                    <a:pt x="954" y="324"/>
                  </a:lnTo>
                  <a:lnTo>
                    <a:pt x="219" y="10"/>
                  </a:lnTo>
                  <a:cubicBezTo>
                    <a:pt x="213" y="4"/>
                    <a:pt x="206"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3"/>
            <p:cNvSpPr/>
            <p:nvPr/>
          </p:nvSpPr>
          <p:spPr>
            <a:xfrm>
              <a:off x="4887000" y="1713275"/>
              <a:ext cx="16025" cy="25350"/>
            </a:xfrm>
            <a:custGeom>
              <a:avLst/>
              <a:gdLst/>
              <a:ahLst/>
              <a:cxnLst/>
              <a:rect l="l" t="t" r="r" b="b"/>
              <a:pathLst>
                <a:path w="641" h="1014" extrusionOk="0">
                  <a:moveTo>
                    <a:pt x="353" y="1"/>
                  </a:moveTo>
                  <a:cubicBezTo>
                    <a:pt x="341" y="1"/>
                    <a:pt x="333" y="8"/>
                    <a:pt x="327" y="22"/>
                  </a:cubicBezTo>
                  <a:lnTo>
                    <a:pt x="0" y="674"/>
                  </a:lnTo>
                  <a:lnTo>
                    <a:pt x="314" y="1014"/>
                  </a:lnTo>
                  <a:lnTo>
                    <a:pt x="627" y="374"/>
                  </a:lnTo>
                  <a:cubicBezTo>
                    <a:pt x="640" y="348"/>
                    <a:pt x="627" y="293"/>
                    <a:pt x="598" y="253"/>
                  </a:cubicBezTo>
                  <a:cubicBezTo>
                    <a:pt x="572" y="211"/>
                    <a:pt x="545" y="172"/>
                    <a:pt x="503" y="142"/>
                  </a:cubicBezTo>
                  <a:cubicBezTo>
                    <a:pt x="477" y="103"/>
                    <a:pt x="434" y="61"/>
                    <a:pt x="408" y="35"/>
                  </a:cubicBezTo>
                  <a:cubicBezTo>
                    <a:pt x="385" y="12"/>
                    <a:pt x="367" y="1"/>
                    <a:pt x="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3"/>
            <p:cNvSpPr/>
            <p:nvPr/>
          </p:nvSpPr>
          <p:spPr>
            <a:xfrm>
              <a:off x="4870675" y="1714975"/>
              <a:ext cx="21075" cy="18200"/>
            </a:xfrm>
            <a:custGeom>
              <a:avLst/>
              <a:gdLst/>
              <a:ahLst/>
              <a:cxnLst/>
              <a:rect l="l" t="t" r="r" b="b"/>
              <a:pathLst>
                <a:path w="843" h="728" extrusionOk="0">
                  <a:moveTo>
                    <a:pt x="74" y="1"/>
                  </a:moveTo>
                  <a:cubicBezTo>
                    <a:pt x="55" y="1"/>
                    <a:pt x="36" y="14"/>
                    <a:pt x="27" y="35"/>
                  </a:cubicBezTo>
                  <a:cubicBezTo>
                    <a:pt x="14" y="117"/>
                    <a:pt x="1" y="185"/>
                    <a:pt x="14" y="280"/>
                  </a:cubicBezTo>
                  <a:cubicBezTo>
                    <a:pt x="14" y="319"/>
                    <a:pt x="40" y="375"/>
                    <a:pt x="82" y="388"/>
                  </a:cubicBezTo>
                  <a:lnTo>
                    <a:pt x="679" y="633"/>
                  </a:lnTo>
                  <a:lnTo>
                    <a:pt x="843" y="727"/>
                  </a:lnTo>
                  <a:lnTo>
                    <a:pt x="843" y="332"/>
                  </a:lnTo>
                  <a:lnTo>
                    <a:pt x="817" y="319"/>
                  </a:lnTo>
                  <a:lnTo>
                    <a:pt x="95" y="6"/>
                  </a:lnTo>
                  <a:cubicBezTo>
                    <a:pt x="88" y="2"/>
                    <a:pt x="81"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3"/>
            <p:cNvSpPr/>
            <p:nvPr/>
          </p:nvSpPr>
          <p:spPr>
            <a:xfrm>
              <a:off x="4891725" y="1731100"/>
              <a:ext cx="15050" cy="26550"/>
            </a:xfrm>
            <a:custGeom>
              <a:avLst/>
              <a:gdLst/>
              <a:ahLst/>
              <a:cxnLst/>
              <a:rect l="l" t="t" r="r" b="b"/>
              <a:pathLst>
                <a:path w="602" h="1062" extrusionOk="0">
                  <a:moveTo>
                    <a:pt x="275" y="1"/>
                  </a:moveTo>
                  <a:lnTo>
                    <a:pt x="1" y="82"/>
                  </a:lnTo>
                  <a:lnTo>
                    <a:pt x="95" y="288"/>
                  </a:lnTo>
                  <a:lnTo>
                    <a:pt x="314" y="980"/>
                  </a:lnTo>
                  <a:cubicBezTo>
                    <a:pt x="340" y="1035"/>
                    <a:pt x="383" y="1061"/>
                    <a:pt x="409" y="1061"/>
                  </a:cubicBezTo>
                  <a:cubicBezTo>
                    <a:pt x="464" y="1048"/>
                    <a:pt x="520" y="1022"/>
                    <a:pt x="572" y="980"/>
                  </a:cubicBezTo>
                  <a:cubicBezTo>
                    <a:pt x="585" y="967"/>
                    <a:pt x="601" y="928"/>
                    <a:pt x="572" y="885"/>
                  </a:cubicBezTo>
                  <a:lnTo>
                    <a:pt x="288" y="30"/>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3"/>
            <p:cNvSpPr/>
            <p:nvPr/>
          </p:nvSpPr>
          <p:spPr>
            <a:xfrm>
              <a:off x="4873050" y="1716500"/>
              <a:ext cx="30950" cy="38775"/>
            </a:xfrm>
            <a:custGeom>
              <a:avLst/>
              <a:gdLst/>
              <a:ahLst/>
              <a:cxnLst/>
              <a:rect l="l" t="t" r="r" b="b"/>
              <a:pathLst>
                <a:path w="1238" h="1551" extrusionOk="0">
                  <a:moveTo>
                    <a:pt x="924" y="0"/>
                  </a:moveTo>
                  <a:lnTo>
                    <a:pt x="761" y="382"/>
                  </a:lnTo>
                  <a:lnTo>
                    <a:pt x="13" y="69"/>
                  </a:lnTo>
                  <a:cubicBezTo>
                    <a:pt x="13" y="108"/>
                    <a:pt x="0" y="164"/>
                    <a:pt x="13" y="206"/>
                  </a:cubicBezTo>
                  <a:cubicBezTo>
                    <a:pt x="13" y="219"/>
                    <a:pt x="26" y="245"/>
                    <a:pt x="26" y="245"/>
                  </a:cubicBezTo>
                  <a:lnTo>
                    <a:pt x="653" y="490"/>
                  </a:lnTo>
                  <a:lnTo>
                    <a:pt x="924" y="816"/>
                  </a:lnTo>
                  <a:lnTo>
                    <a:pt x="1143" y="1525"/>
                  </a:lnTo>
                  <a:cubicBezTo>
                    <a:pt x="1143" y="1538"/>
                    <a:pt x="1156" y="1538"/>
                    <a:pt x="1156" y="1551"/>
                  </a:cubicBezTo>
                  <a:cubicBezTo>
                    <a:pt x="1185" y="1538"/>
                    <a:pt x="1211" y="1525"/>
                    <a:pt x="1237" y="1512"/>
                  </a:cubicBezTo>
                  <a:lnTo>
                    <a:pt x="924" y="598"/>
                  </a:lnTo>
                  <a:lnTo>
                    <a:pt x="1087" y="206"/>
                  </a:lnTo>
                  <a:lnTo>
                    <a:pt x="1087" y="177"/>
                  </a:lnTo>
                  <a:cubicBezTo>
                    <a:pt x="1061" y="137"/>
                    <a:pt x="1022" y="108"/>
                    <a:pt x="992" y="69"/>
                  </a:cubicBezTo>
                  <a:cubicBezTo>
                    <a:pt x="966" y="43"/>
                    <a:pt x="953" y="13"/>
                    <a:pt x="924"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3"/>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3"/>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3"/>
            <p:cNvSpPr/>
            <p:nvPr/>
          </p:nvSpPr>
          <p:spPr>
            <a:xfrm>
              <a:off x="4618050" y="1555950"/>
              <a:ext cx="54775" cy="70575"/>
            </a:xfrm>
            <a:custGeom>
              <a:avLst/>
              <a:gdLst/>
              <a:ahLst/>
              <a:cxnLst/>
              <a:rect l="l" t="t" r="r" b="b"/>
              <a:pathLst>
                <a:path w="2191" h="2823" extrusionOk="0">
                  <a:moveTo>
                    <a:pt x="607" y="1"/>
                  </a:moveTo>
                  <a:cubicBezTo>
                    <a:pt x="246" y="1"/>
                    <a:pt x="0" y="287"/>
                    <a:pt x="0" y="779"/>
                  </a:cubicBezTo>
                  <a:cubicBezTo>
                    <a:pt x="0" y="1471"/>
                    <a:pt x="490" y="2329"/>
                    <a:pt x="1103" y="2669"/>
                  </a:cubicBezTo>
                  <a:cubicBezTo>
                    <a:pt x="1280" y="2773"/>
                    <a:pt x="1447" y="2823"/>
                    <a:pt x="1595" y="2823"/>
                  </a:cubicBezTo>
                  <a:cubicBezTo>
                    <a:pt x="1947" y="2823"/>
                    <a:pt x="2190" y="2541"/>
                    <a:pt x="2190" y="2042"/>
                  </a:cubicBezTo>
                  <a:cubicBezTo>
                    <a:pt x="2190" y="1350"/>
                    <a:pt x="1701" y="508"/>
                    <a:pt x="1103" y="152"/>
                  </a:cubicBezTo>
                  <a:cubicBezTo>
                    <a:pt x="924" y="49"/>
                    <a:pt x="756" y="1"/>
                    <a:pt x="60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3"/>
            <p:cNvSpPr/>
            <p:nvPr/>
          </p:nvSpPr>
          <p:spPr>
            <a:xfrm>
              <a:off x="4622450" y="1561325"/>
              <a:ext cx="46625" cy="60225"/>
            </a:xfrm>
            <a:custGeom>
              <a:avLst/>
              <a:gdLst/>
              <a:ahLst/>
              <a:cxnLst/>
              <a:rect l="l" t="t" r="r" b="b"/>
              <a:pathLst>
                <a:path w="1865" h="2409" extrusionOk="0">
                  <a:moveTo>
                    <a:pt x="509" y="1"/>
                  </a:moveTo>
                  <a:cubicBezTo>
                    <a:pt x="205" y="1"/>
                    <a:pt x="0" y="245"/>
                    <a:pt x="0" y="658"/>
                  </a:cubicBezTo>
                  <a:cubicBezTo>
                    <a:pt x="0" y="1256"/>
                    <a:pt x="408" y="1977"/>
                    <a:pt x="927" y="2277"/>
                  </a:cubicBezTo>
                  <a:cubicBezTo>
                    <a:pt x="1080" y="2366"/>
                    <a:pt x="1224" y="2408"/>
                    <a:pt x="1351" y="2408"/>
                  </a:cubicBezTo>
                  <a:cubicBezTo>
                    <a:pt x="1655" y="2408"/>
                    <a:pt x="1864" y="2168"/>
                    <a:pt x="1864" y="1745"/>
                  </a:cubicBezTo>
                  <a:cubicBezTo>
                    <a:pt x="1864" y="1148"/>
                    <a:pt x="1443" y="427"/>
                    <a:pt x="927" y="130"/>
                  </a:cubicBezTo>
                  <a:cubicBezTo>
                    <a:pt x="776" y="42"/>
                    <a:pt x="634" y="1"/>
                    <a:pt x="509"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3"/>
            <p:cNvSpPr/>
            <p:nvPr/>
          </p:nvSpPr>
          <p:spPr>
            <a:xfrm>
              <a:off x="4624150" y="1562125"/>
              <a:ext cx="44275" cy="57150"/>
            </a:xfrm>
            <a:custGeom>
              <a:avLst/>
              <a:gdLst/>
              <a:ahLst/>
              <a:cxnLst/>
              <a:rect l="l" t="t" r="r" b="b"/>
              <a:pathLst>
                <a:path w="1771" h="2286" extrusionOk="0">
                  <a:moveTo>
                    <a:pt x="488" y="0"/>
                  </a:moveTo>
                  <a:cubicBezTo>
                    <a:pt x="199" y="0"/>
                    <a:pt x="1" y="232"/>
                    <a:pt x="1" y="626"/>
                  </a:cubicBezTo>
                  <a:cubicBezTo>
                    <a:pt x="1" y="1185"/>
                    <a:pt x="396" y="1877"/>
                    <a:pt x="885" y="2164"/>
                  </a:cubicBezTo>
                  <a:cubicBezTo>
                    <a:pt x="1028" y="2247"/>
                    <a:pt x="1163" y="2286"/>
                    <a:pt x="1282" y="2286"/>
                  </a:cubicBezTo>
                  <a:cubicBezTo>
                    <a:pt x="1572" y="2286"/>
                    <a:pt x="1770" y="2053"/>
                    <a:pt x="1770" y="1648"/>
                  </a:cubicBezTo>
                  <a:cubicBezTo>
                    <a:pt x="1770" y="1090"/>
                    <a:pt x="1375" y="408"/>
                    <a:pt x="885" y="124"/>
                  </a:cubicBezTo>
                  <a:cubicBezTo>
                    <a:pt x="742" y="40"/>
                    <a:pt x="607" y="0"/>
                    <a:pt x="48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3"/>
            <p:cNvSpPr/>
            <p:nvPr/>
          </p:nvSpPr>
          <p:spPr>
            <a:xfrm>
              <a:off x="4625225" y="1563825"/>
              <a:ext cx="41800" cy="53425"/>
            </a:xfrm>
            <a:custGeom>
              <a:avLst/>
              <a:gdLst/>
              <a:ahLst/>
              <a:cxnLst/>
              <a:rect l="l" t="t" r="r" b="b"/>
              <a:pathLst>
                <a:path w="1672" h="2137" extrusionOk="0">
                  <a:moveTo>
                    <a:pt x="468" y="1"/>
                  </a:moveTo>
                  <a:cubicBezTo>
                    <a:pt x="315" y="1"/>
                    <a:pt x="186" y="67"/>
                    <a:pt x="108" y="206"/>
                  </a:cubicBezTo>
                  <a:cubicBezTo>
                    <a:pt x="108" y="206"/>
                    <a:pt x="95" y="206"/>
                    <a:pt x="95" y="219"/>
                  </a:cubicBezTo>
                  <a:cubicBezTo>
                    <a:pt x="66" y="258"/>
                    <a:pt x="53" y="301"/>
                    <a:pt x="40" y="340"/>
                  </a:cubicBezTo>
                  <a:cubicBezTo>
                    <a:pt x="13" y="451"/>
                    <a:pt x="0" y="585"/>
                    <a:pt x="13" y="735"/>
                  </a:cubicBezTo>
                  <a:cubicBezTo>
                    <a:pt x="53" y="1048"/>
                    <a:pt x="216" y="1417"/>
                    <a:pt x="474" y="1714"/>
                  </a:cubicBezTo>
                  <a:cubicBezTo>
                    <a:pt x="705" y="1998"/>
                    <a:pt x="987" y="2136"/>
                    <a:pt x="1213" y="2136"/>
                  </a:cubicBezTo>
                  <a:cubicBezTo>
                    <a:pt x="1226" y="2136"/>
                    <a:pt x="1238" y="2136"/>
                    <a:pt x="1250" y="2135"/>
                  </a:cubicBezTo>
                  <a:cubicBezTo>
                    <a:pt x="1345" y="2135"/>
                    <a:pt x="1440" y="2096"/>
                    <a:pt x="1508" y="2027"/>
                  </a:cubicBezTo>
                  <a:cubicBezTo>
                    <a:pt x="1534" y="2001"/>
                    <a:pt x="1551" y="1972"/>
                    <a:pt x="1577" y="1946"/>
                  </a:cubicBezTo>
                  <a:lnTo>
                    <a:pt x="1577" y="1933"/>
                  </a:lnTo>
                  <a:cubicBezTo>
                    <a:pt x="1590" y="1907"/>
                    <a:pt x="1603" y="1877"/>
                    <a:pt x="1616" y="1864"/>
                  </a:cubicBezTo>
                  <a:cubicBezTo>
                    <a:pt x="1632" y="1825"/>
                    <a:pt x="1645" y="1796"/>
                    <a:pt x="1645" y="1756"/>
                  </a:cubicBezTo>
                  <a:cubicBezTo>
                    <a:pt x="1658" y="1688"/>
                    <a:pt x="1672" y="1619"/>
                    <a:pt x="1672" y="1551"/>
                  </a:cubicBezTo>
                  <a:cubicBezTo>
                    <a:pt x="1672" y="1525"/>
                    <a:pt x="1672" y="1482"/>
                    <a:pt x="1658" y="1456"/>
                  </a:cubicBezTo>
                  <a:lnTo>
                    <a:pt x="1658" y="1401"/>
                  </a:lnTo>
                  <a:lnTo>
                    <a:pt x="1658" y="1375"/>
                  </a:lnTo>
                  <a:cubicBezTo>
                    <a:pt x="1658" y="1361"/>
                    <a:pt x="1645" y="1348"/>
                    <a:pt x="1645" y="1335"/>
                  </a:cubicBezTo>
                  <a:cubicBezTo>
                    <a:pt x="1645" y="1306"/>
                    <a:pt x="1632" y="1267"/>
                    <a:pt x="1632" y="1237"/>
                  </a:cubicBezTo>
                  <a:cubicBezTo>
                    <a:pt x="1632" y="1224"/>
                    <a:pt x="1616" y="1211"/>
                    <a:pt x="1616" y="1198"/>
                  </a:cubicBezTo>
                  <a:cubicBezTo>
                    <a:pt x="1616" y="1185"/>
                    <a:pt x="1603" y="1172"/>
                    <a:pt x="1603" y="1156"/>
                  </a:cubicBezTo>
                  <a:cubicBezTo>
                    <a:pt x="1603" y="1130"/>
                    <a:pt x="1590" y="1117"/>
                    <a:pt x="1590" y="1091"/>
                  </a:cubicBezTo>
                  <a:cubicBezTo>
                    <a:pt x="1577" y="1074"/>
                    <a:pt x="1577" y="1061"/>
                    <a:pt x="1577" y="1048"/>
                  </a:cubicBezTo>
                  <a:cubicBezTo>
                    <a:pt x="1551" y="993"/>
                    <a:pt x="1521" y="927"/>
                    <a:pt x="1495" y="872"/>
                  </a:cubicBezTo>
                  <a:cubicBezTo>
                    <a:pt x="1495" y="859"/>
                    <a:pt x="1482" y="846"/>
                    <a:pt x="1482" y="829"/>
                  </a:cubicBezTo>
                  <a:cubicBezTo>
                    <a:pt x="1453" y="790"/>
                    <a:pt x="1440" y="748"/>
                    <a:pt x="1414" y="709"/>
                  </a:cubicBezTo>
                  <a:lnTo>
                    <a:pt x="1388" y="683"/>
                  </a:lnTo>
                  <a:cubicBezTo>
                    <a:pt x="1388" y="666"/>
                    <a:pt x="1371" y="640"/>
                    <a:pt x="1358" y="627"/>
                  </a:cubicBezTo>
                  <a:cubicBezTo>
                    <a:pt x="1319" y="558"/>
                    <a:pt x="1264" y="490"/>
                    <a:pt x="1208" y="438"/>
                  </a:cubicBezTo>
                  <a:cubicBezTo>
                    <a:pt x="1182" y="395"/>
                    <a:pt x="1156" y="369"/>
                    <a:pt x="1126" y="340"/>
                  </a:cubicBezTo>
                  <a:lnTo>
                    <a:pt x="1087" y="301"/>
                  </a:lnTo>
                  <a:lnTo>
                    <a:pt x="1074" y="288"/>
                  </a:lnTo>
                  <a:cubicBezTo>
                    <a:pt x="1061" y="288"/>
                    <a:pt x="1045" y="275"/>
                    <a:pt x="1045" y="258"/>
                  </a:cubicBezTo>
                  <a:cubicBezTo>
                    <a:pt x="911" y="150"/>
                    <a:pt x="774" y="69"/>
                    <a:pt x="653" y="30"/>
                  </a:cubicBezTo>
                  <a:cubicBezTo>
                    <a:pt x="589" y="11"/>
                    <a:pt x="527" y="1"/>
                    <a:pt x="4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3"/>
            <p:cNvSpPr/>
            <p:nvPr/>
          </p:nvSpPr>
          <p:spPr>
            <a:xfrm>
              <a:off x="4627925" y="1563825"/>
              <a:ext cx="32000" cy="17725"/>
            </a:xfrm>
            <a:custGeom>
              <a:avLst/>
              <a:gdLst/>
              <a:ahLst/>
              <a:cxnLst/>
              <a:rect l="l" t="t" r="r" b="b"/>
              <a:pathLst>
                <a:path w="1280" h="709" extrusionOk="0">
                  <a:moveTo>
                    <a:pt x="360" y="1"/>
                  </a:moveTo>
                  <a:cubicBezTo>
                    <a:pt x="207" y="1"/>
                    <a:pt x="78" y="67"/>
                    <a:pt x="0" y="206"/>
                  </a:cubicBezTo>
                  <a:cubicBezTo>
                    <a:pt x="123" y="162"/>
                    <a:pt x="235" y="144"/>
                    <a:pt x="337" y="144"/>
                  </a:cubicBezTo>
                  <a:cubicBezTo>
                    <a:pt x="766" y="144"/>
                    <a:pt x="1005" y="464"/>
                    <a:pt x="1005" y="464"/>
                  </a:cubicBezTo>
                  <a:lnTo>
                    <a:pt x="1005" y="709"/>
                  </a:lnTo>
                  <a:cubicBezTo>
                    <a:pt x="1100" y="696"/>
                    <a:pt x="1198" y="696"/>
                    <a:pt x="1280" y="683"/>
                  </a:cubicBezTo>
                  <a:cubicBezTo>
                    <a:pt x="1280" y="666"/>
                    <a:pt x="1263" y="640"/>
                    <a:pt x="1250" y="627"/>
                  </a:cubicBezTo>
                  <a:cubicBezTo>
                    <a:pt x="1211" y="558"/>
                    <a:pt x="1156" y="490"/>
                    <a:pt x="1100" y="438"/>
                  </a:cubicBezTo>
                  <a:cubicBezTo>
                    <a:pt x="1074" y="395"/>
                    <a:pt x="1048" y="369"/>
                    <a:pt x="1018" y="340"/>
                  </a:cubicBezTo>
                  <a:lnTo>
                    <a:pt x="979" y="301"/>
                  </a:lnTo>
                  <a:lnTo>
                    <a:pt x="966" y="288"/>
                  </a:lnTo>
                  <a:cubicBezTo>
                    <a:pt x="953" y="288"/>
                    <a:pt x="937" y="275"/>
                    <a:pt x="937" y="258"/>
                  </a:cubicBezTo>
                  <a:cubicBezTo>
                    <a:pt x="803" y="150"/>
                    <a:pt x="666" y="69"/>
                    <a:pt x="545" y="30"/>
                  </a:cubicBezTo>
                  <a:cubicBezTo>
                    <a:pt x="481" y="11"/>
                    <a:pt x="419" y="1"/>
                    <a:pt x="36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3"/>
            <p:cNvSpPr/>
            <p:nvPr/>
          </p:nvSpPr>
          <p:spPr>
            <a:xfrm>
              <a:off x="4626850" y="1581525"/>
              <a:ext cx="27275" cy="24175"/>
            </a:xfrm>
            <a:custGeom>
              <a:avLst/>
              <a:gdLst/>
              <a:ahLst/>
              <a:cxnLst/>
              <a:rect l="l" t="t" r="r" b="b"/>
              <a:pathLst>
                <a:path w="1091" h="967" extrusionOk="0">
                  <a:moveTo>
                    <a:pt x="1048" y="1"/>
                  </a:moveTo>
                  <a:cubicBezTo>
                    <a:pt x="833" y="17"/>
                    <a:pt x="610" y="22"/>
                    <a:pt x="425" y="22"/>
                  </a:cubicBezTo>
                  <a:cubicBezTo>
                    <a:pt x="179" y="22"/>
                    <a:pt x="1" y="14"/>
                    <a:pt x="1" y="14"/>
                  </a:cubicBezTo>
                  <a:lnTo>
                    <a:pt x="1" y="14"/>
                  </a:lnTo>
                  <a:cubicBezTo>
                    <a:pt x="1" y="14"/>
                    <a:pt x="219" y="301"/>
                    <a:pt x="438" y="383"/>
                  </a:cubicBezTo>
                  <a:cubicBezTo>
                    <a:pt x="653" y="448"/>
                    <a:pt x="1091" y="967"/>
                    <a:pt x="1091" y="967"/>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3"/>
            <p:cNvSpPr/>
            <p:nvPr/>
          </p:nvSpPr>
          <p:spPr>
            <a:xfrm>
              <a:off x="4637800" y="1564550"/>
              <a:ext cx="29225" cy="43525"/>
            </a:xfrm>
            <a:custGeom>
              <a:avLst/>
              <a:gdLst/>
              <a:ahLst/>
              <a:cxnLst/>
              <a:rect l="l" t="t" r="r" b="b"/>
              <a:pathLst>
                <a:path w="1169" h="1741" extrusionOk="0">
                  <a:moveTo>
                    <a:pt x="150" y="1"/>
                  </a:moveTo>
                  <a:cubicBezTo>
                    <a:pt x="121" y="27"/>
                    <a:pt x="95" y="53"/>
                    <a:pt x="82" y="95"/>
                  </a:cubicBezTo>
                  <a:cubicBezTo>
                    <a:pt x="52" y="121"/>
                    <a:pt x="39" y="164"/>
                    <a:pt x="26" y="190"/>
                  </a:cubicBezTo>
                  <a:cubicBezTo>
                    <a:pt x="13" y="246"/>
                    <a:pt x="0" y="311"/>
                    <a:pt x="0" y="366"/>
                  </a:cubicBezTo>
                  <a:cubicBezTo>
                    <a:pt x="0" y="422"/>
                    <a:pt x="0" y="474"/>
                    <a:pt x="13" y="529"/>
                  </a:cubicBezTo>
                  <a:cubicBezTo>
                    <a:pt x="39" y="800"/>
                    <a:pt x="176" y="1127"/>
                    <a:pt x="395" y="1372"/>
                  </a:cubicBezTo>
                  <a:cubicBezTo>
                    <a:pt x="516" y="1509"/>
                    <a:pt x="653" y="1616"/>
                    <a:pt x="774" y="1672"/>
                  </a:cubicBezTo>
                  <a:cubicBezTo>
                    <a:pt x="868" y="1727"/>
                    <a:pt x="979" y="1740"/>
                    <a:pt x="1061" y="1740"/>
                  </a:cubicBezTo>
                  <a:lnTo>
                    <a:pt x="1087" y="1740"/>
                  </a:lnTo>
                  <a:cubicBezTo>
                    <a:pt x="1100" y="1740"/>
                    <a:pt x="1129" y="1740"/>
                    <a:pt x="1142" y="1727"/>
                  </a:cubicBezTo>
                  <a:cubicBezTo>
                    <a:pt x="1155" y="1659"/>
                    <a:pt x="1169" y="1590"/>
                    <a:pt x="1169" y="1522"/>
                  </a:cubicBezTo>
                  <a:cubicBezTo>
                    <a:pt x="1169" y="1496"/>
                    <a:pt x="1169" y="1453"/>
                    <a:pt x="1155" y="1427"/>
                  </a:cubicBezTo>
                  <a:lnTo>
                    <a:pt x="1155" y="1372"/>
                  </a:lnTo>
                  <a:lnTo>
                    <a:pt x="1155" y="1346"/>
                  </a:lnTo>
                  <a:cubicBezTo>
                    <a:pt x="1155" y="1332"/>
                    <a:pt x="1142" y="1319"/>
                    <a:pt x="1142" y="1306"/>
                  </a:cubicBezTo>
                  <a:cubicBezTo>
                    <a:pt x="1142" y="1277"/>
                    <a:pt x="1129" y="1238"/>
                    <a:pt x="1129" y="1208"/>
                  </a:cubicBezTo>
                  <a:cubicBezTo>
                    <a:pt x="1129" y="1195"/>
                    <a:pt x="1113" y="1182"/>
                    <a:pt x="1113" y="1169"/>
                  </a:cubicBezTo>
                  <a:cubicBezTo>
                    <a:pt x="1113" y="1156"/>
                    <a:pt x="1100" y="1143"/>
                    <a:pt x="1100" y="1127"/>
                  </a:cubicBezTo>
                  <a:cubicBezTo>
                    <a:pt x="1100" y="1101"/>
                    <a:pt x="1087" y="1088"/>
                    <a:pt x="1087" y="1062"/>
                  </a:cubicBezTo>
                  <a:cubicBezTo>
                    <a:pt x="1074" y="1045"/>
                    <a:pt x="1074" y="1032"/>
                    <a:pt x="1074" y="1019"/>
                  </a:cubicBezTo>
                  <a:cubicBezTo>
                    <a:pt x="1048" y="964"/>
                    <a:pt x="1018" y="898"/>
                    <a:pt x="992" y="843"/>
                  </a:cubicBezTo>
                  <a:cubicBezTo>
                    <a:pt x="992" y="830"/>
                    <a:pt x="979" y="817"/>
                    <a:pt x="979" y="800"/>
                  </a:cubicBezTo>
                  <a:cubicBezTo>
                    <a:pt x="950" y="761"/>
                    <a:pt x="937" y="719"/>
                    <a:pt x="911" y="680"/>
                  </a:cubicBezTo>
                  <a:cubicBezTo>
                    <a:pt x="898" y="654"/>
                    <a:pt x="868" y="624"/>
                    <a:pt x="855" y="598"/>
                  </a:cubicBezTo>
                  <a:cubicBezTo>
                    <a:pt x="816" y="529"/>
                    <a:pt x="761" y="461"/>
                    <a:pt x="705" y="409"/>
                  </a:cubicBezTo>
                  <a:cubicBezTo>
                    <a:pt x="679" y="366"/>
                    <a:pt x="653" y="340"/>
                    <a:pt x="623" y="311"/>
                  </a:cubicBezTo>
                  <a:lnTo>
                    <a:pt x="584" y="272"/>
                  </a:lnTo>
                  <a:lnTo>
                    <a:pt x="571" y="259"/>
                  </a:lnTo>
                  <a:cubicBezTo>
                    <a:pt x="558" y="259"/>
                    <a:pt x="542" y="246"/>
                    <a:pt x="542" y="229"/>
                  </a:cubicBezTo>
                  <a:cubicBezTo>
                    <a:pt x="408" y="121"/>
                    <a:pt x="271" y="40"/>
                    <a:pt x="1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3"/>
            <p:cNvSpPr/>
            <p:nvPr/>
          </p:nvSpPr>
          <p:spPr>
            <a:xfrm>
              <a:off x="4650675" y="1571000"/>
              <a:ext cx="9900" cy="18375"/>
            </a:xfrm>
            <a:custGeom>
              <a:avLst/>
              <a:gdLst/>
              <a:ahLst/>
              <a:cxnLst/>
              <a:rect l="l" t="t" r="r" b="b"/>
              <a:pathLst>
                <a:path w="396" h="735" extrusionOk="0">
                  <a:moveTo>
                    <a:pt x="56" y="1"/>
                  </a:moveTo>
                  <a:cubicBezTo>
                    <a:pt x="27" y="27"/>
                    <a:pt x="1" y="40"/>
                    <a:pt x="1" y="40"/>
                  </a:cubicBezTo>
                  <a:lnTo>
                    <a:pt x="190" y="258"/>
                  </a:lnTo>
                  <a:lnTo>
                    <a:pt x="138" y="735"/>
                  </a:lnTo>
                  <a:lnTo>
                    <a:pt x="288" y="653"/>
                  </a:lnTo>
                  <a:lnTo>
                    <a:pt x="396" y="422"/>
                  </a:lnTo>
                  <a:cubicBezTo>
                    <a:pt x="383" y="396"/>
                    <a:pt x="353" y="366"/>
                    <a:pt x="340" y="340"/>
                  </a:cubicBezTo>
                  <a:cubicBezTo>
                    <a:pt x="301" y="271"/>
                    <a:pt x="246" y="203"/>
                    <a:pt x="190" y="151"/>
                  </a:cubicBezTo>
                  <a:cubicBezTo>
                    <a:pt x="164" y="108"/>
                    <a:pt x="138" y="82"/>
                    <a:pt x="108" y="53"/>
                  </a:cubicBezTo>
                  <a:lnTo>
                    <a:pt x="69"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3"/>
            <p:cNvSpPr/>
            <p:nvPr/>
          </p:nvSpPr>
          <p:spPr>
            <a:xfrm>
              <a:off x="4653375" y="1587325"/>
              <a:ext cx="12275" cy="28275"/>
            </a:xfrm>
            <a:custGeom>
              <a:avLst/>
              <a:gdLst/>
              <a:ahLst/>
              <a:cxnLst/>
              <a:rect l="l" t="t" r="r" b="b"/>
              <a:pathLst>
                <a:path w="491" h="1131" extrusionOk="0">
                  <a:moveTo>
                    <a:pt x="180" y="0"/>
                  </a:moveTo>
                  <a:lnTo>
                    <a:pt x="30" y="82"/>
                  </a:lnTo>
                  <a:lnTo>
                    <a:pt x="0" y="284"/>
                  </a:lnTo>
                  <a:lnTo>
                    <a:pt x="151" y="761"/>
                  </a:lnTo>
                  <a:lnTo>
                    <a:pt x="219" y="980"/>
                  </a:lnTo>
                  <a:cubicBezTo>
                    <a:pt x="244" y="1029"/>
                    <a:pt x="187" y="1131"/>
                    <a:pt x="203" y="1131"/>
                  </a:cubicBezTo>
                  <a:cubicBezTo>
                    <a:pt x="203" y="1131"/>
                    <a:pt x="205" y="1130"/>
                    <a:pt x="206" y="1130"/>
                  </a:cubicBezTo>
                  <a:cubicBezTo>
                    <a:pt x="262" y="1130"/>
                    <a:pt x="382" y="1048"/>
                    <a:pt x="451" y="1006"/>
                  </a:cubicBezTo>
                  <a:lnTo>
                    <a:pt x="451" y="993"/>
                  </a:lnTo>
                  <a:cubicBezTo>
                    <a:pt x="464" y="967"/>
                    <a:pt x="477" y="937"/>
                    <a:pt x="490" y="924"/>
                  </a:cubicBezTo>
                  <a:cubicBezTo>
                    <a:pt x="490" y="911"/>
                    <a:pt x="477" y="898"/>
                    <a:pt x="477" y="885"/>
                  </a:cubicBezTo>
                  <a:lnTo>
                    <a:pt x="464" y="829"/>
                  </a:lnTo>
                  <a:lnTo>
                    <a:pt x="193" y="26"/>
                  </a:lnTo>
                  <a:lnTo>
                    <a:pt x="18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3"/>
            <p:cNvSpPr/>
            <p:nvPr/>
          </p:nvSpPr>
          <p:spPr>
            <a:xfrm>
              <a:off x="4626850" y="1571325"/>
              <a:ext cx="24175" cy="18050"/>
            </a:xfrm>
            <a:custGeom>
              <a:avLst/>
              <a:gdLst/>
              <a:ahLst/>
              <a:cxnLst/>
              <a:rect l="l" t="t" r="r" b="b"/>
              <a:pathLst>
                <a:path w="967" h="722" extrusionOk="0">
                  <a:moveTo>
                    <a:pt x="164" y="1"/>
                  </a:moveTo>
                  <a:cubicBezTo>
                    <a:pt x="164" y="1"/>
                    <a:pt x="17" y="82"/>
                    <a:pt x="17" y="95"/>
                  </a:cubicBezTo>
                  <a:cubicBezTo>
                    <a:pt x="1" y="164"/>
                    <a:pt x="125" y="177"/>
                    <a:pt x="138" y="272"/>
                  </a:cubicBezTo>
                  <a:cubicBezTo>
                    <a:pt x="138" y="314"/>
                    <a:pt x="164" y="366"/>
                    <a:pt x="206" y="383"/>
                  </a:cubicBezTo>
                  <a:lnTo>
                    <a:pt x="804" y="627"/>
                  </a:lnTo>
                  <a:lnTo>
                    <a:pt x="967" y="722"/>
                  </a:lnTo>
                  <a:lnTo>
                    <a:pt x="967" y="327"/>
                  </a:lnTo>
                  <a:lnTo>
                    <a:pt x="941" y="314"/>
                  </a:lnTo>
                  <a:lnTo>
                    <a:pt x="21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3"/>
            <p:cNvSpPr/>
            <p:nvPr/>
          </p:nvSpPr>
          <p:spPr>
            <a:xfrm>
              <a:off x="4642525" y="1571825"/>
              <a:ext cx="16025" cy="25400"/>
            </a:xfrm>
            <a:custGeom>
              <a:avLst/>
              <a:gdLst/>
              <a:ahLst/>
              <a:cxnLst/>
              <a:rect l="l" t="t" r="r" b="b"/>
              <a:pathLst>
                <a:path w="641" h="1016" extrusionOk="0">
                  <a:moveTo>
                    <a:pt x="351" y="0"/>
                  </a:moveTo>
                  <a:cubicBezTo>
                    <a:pt x="334" y="0"/>
                    <a:pt x="320" y="7"/>
                    <a:pt x="314" y="20"/>
                  </a:cubicBezTo>
                  <a:lnTo>
                    <a:pt x="0" y="660"/>
                  </a:lnTo>
                  <a:lnTo>
                    <a:pt x="314" y="1015"/>
                  </a:lnTo>
                  <a:lnTo>
                    <a:pt x="627" y="363"/>
                  </a:lnTo>
                  <a:cubicBezTo>
                    <a:pt x="640" y="333"/>
                    <a:pt x="627" y="294"/>
                    <a:pt x="598" y="252"/>
                  </a:cubicBezTo>
                  <a:cubicBezTo>
                    <a:pt x="572" y="212"/>
                    <a:pt x="532" y="170"/>
                    <a:pt x="503" y="131"/>
                  </a:cubicBezTo>
                  <a:cubicBezTo>
                    <a:pt x="477" y="88"/>
                    <a:pt x="434" y="62"/>
                    <a:pt x="408" y="20"/>
                  </a:cubicBezTo>
                  <a:cubicBezTo>
                    <a:pt x="389" y="7"/>
                    <a:pt x="368" y="0"/>
                    <a:pt x="3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3"/>
            <p:cNvSpPr/>
            <p:nvPr/>
          </p:nvSpPr>
          <p:spPr>
            <a:xfrm>
              <a:off x="4626200" y="1573350"/>
              <a:ext cx="21075" cy="18075"/>
            </a:xfrm>
            <a:custGeom>
              <a:avLst/>
              <a:gdLst/>
              <a:ahLst/>
              <a:cxnLst/>
              <a:rect l="l" t="t" r="r" b="b"/>
              <a:pathLst>
                <a:path w="843" h="723" extrusionOk="0">
                  <a:moveTo>
                    <a:pt x="58" y="1"/>
                  </a:moveTo>
                  <a:cubicBezTo>
                    <a:pt x="39" y="1"/>
                    <a:pt x="27" y="15"/>
                    <a:pt x="27" y="40"/>
                  </a:cubicBezTo>
                  <a:cubicBezTo>
                    <a:pt x="14" y="109"/>
                    <a:pt x="1" y="191"/>
                    <a:pt x="14" y="272"/>
                  </a:cubicBezTo>
                  <a:cubicBezTo>
                    <a:pt x="14" y="315"/>
                    <a:pt x="43" y="367"/>
                    <a:pt x="82" y="396"/>
                  </a:cubicBezTo>
                  <a:lnTo>
                    <a:pt x="679" y="628"/>
                  </a:lnTo>
                  <a:lnTo>
                    <a:pt x="843" y="723"/>
                  </a:lnTo>
                  <a:lnTo>
                    <a:pt x="843" y="328"/>
                  </a:lnTo>
                  <a:lnTo>
                    <a:pt x="817" y="315"/>
                  </a:lnTo>
                  <a:lnTo>
                    <a:pt x="95" y="14"/>
                  </a:lnTo>
                  <a:cubicBezTo>
                    <a:pt x="81" y="5"/>
                    <a:pt x="69" y="1"/>
                    <a:pt x="5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3"/>
            <p:cNvSpPr/>
            <p:nvPr/>
          </p:nvSpPr>
          <p:spPr>
            <a:xfrm>
              <a:off x="4647250" y="1589350"/>
              <a:ext cx="14725" cy="26625"/>
            </a:xfrm>
            <a:custGeom>
              <a:avLst/>
              <a:gdLst/>
              <a:ahLst/>
              <a:cxnLst/>
              <a:rect l="l" t="t" r="r" b="b"/>
              <a:pathLst>
                <a:path w="589" h="1065" extrusionOk="0">
                  <a:moveTo>
                    <a:pt x="275" y="1"/>
                  </a:moveTo>
                  <a:lnTo>
                    <a:pt x="1" y="83"/>
                  </a:lnTo>
                  <a:lnTo>
                    <a:pt x="99" y="285"/>
                  </a:lnTo>
                  <a:lnTo>
                    <a:pt x="314" y="993"/>
                  </a:lnTo>
                  <a:cubicBezTo>
                    <a:pt x="325" y="1027"/>
                    <a:pt x="369" y="1064"/>
                    <a:pt x="398" y="1064"/>
                  </a:cubicBezTo>
                  <a:cubicBezTo>
                    <a:pt x="402" y="1064"/>
                    <a:pt x="405" y="1063"/>
                    <a:pt x="409" y="1062"/>
                  </a:cubicBezTo>
                  <a:cubicBezTo>
                    <a:pt x="464" y="1049"/>
                    <a:pt x="520" y="1019"/>
                    <a:pt x="572" y="993"/>
                  </a:cubicBezTo>
                  <a:cubicBezTo>
                    <a:pt x="588" y="967"/>
                    <a:pt x="588" y="925"/>
                    <a:pt x="572" y="886"/>
                  </a:cubicBezTo>
                  <a:lnTo>
                    <a:pt x="275" y="27"/>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3"/>
            <p:cNvSpPr/>
            <p:nvPr/>
          </p:nvSpPr>
          <p:spPr>
            <a:xfrm>
              <a:off x="4628575" y="1574750"/>
              <a:ext cx="30950" cy="38800"/>
            </a:xfrm>
            <a:custGeom>
              <a:avLst/>
              <a:gdLst/>
              <a:ahLst/>
              <a:cxnLst/>
              <a:rect l="l" t="t" r="r" b="b"/>
              <a:pathLst>
                <a:path w="1238" h="1552" extrusionOk="0">
                  <a:moveTo>
                    <a:pt x="927" y="1"/>
                  </a:moveTo>
                  <a:lnTo>
                    <a:pt x="764" y="392"/>
                  </a:lnTo>
                  <a:lnTo>
                    <a:pt x="13" y="66"/>
                  </a:lnTo>
                  <a:cubicBezTo>
                    <a:pt x="0" y="121"/>
                    <a:pt x="0" y="164"/>
                    <a:pt x="0" y="216"/>
                  </a:cubicBezTo>
                  <a:cubicBezTo>
                    <a:pt x="0" y="229"/>
                    <a:pt x="13" y="246"/>
                    <a:pt x="30" y="259"/>
                  </a:cubicBezTo>
                  <a:lnTo>
                    <a:pt x="640" y="503"/>
                  </a:lnTo>
                  <a:lnTo>
                    <a:pt x="927" y="817"/>
                  </a:lnTo>
                  <a:lnTo>
                    <a:pt x="1143" y="1535"/>
                  </a:lnTo>
                  <a:lnTo>
                    <a:pt x="1156" y="1551"/>
                  </a:lnTo>
                  <a:cubicBezTo>
                    <a:pt x="1185" y="1535"/>
                    <a:pt x="1211" y="1535"/>
                    <a:pt x="1237" y="1522"/>
                  </a:cubicBezTo>
                  <a:lnTo>
                    <a:pt x="927" y="611"/>
                  </a:lnTo>
                  <a:lnTo>
                    <a:pt x="1090" y="216"/>
                  </a:lnTo>
                  <a:cubicBezTo>
                    <a:pt x="1090" y="203"/>
                    <a:pt x="1090" y="190"/>
                    <a:pt x="1074" y="190"/>
                  </a:cubicBezTo>
                  <a:cubicBezTo>
                    <a:pt x="1048" y="148"/>
                    <a:pt x="1022" y="108"/>
                    <a:pt x="992" y="82"/>
                  </a:cubicBezTo>
                  <a:cubicBezTo>
                    <a:pt x="966" y="53"/>
                    <a:pt x="953" y="27"/>
                    <a:pt x="9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3"/>
            <p:cNvSpPr/>
            <p:nvPr/>
          </p:nvSpPr>
          <p:spPr>
            <a:xfrm>
              <a:off x="4968925" y="1669575"/>
              <a:ext cx="128225" cy="90850"/>
            </a:xfrm>
            <a:custGeom>
              <a:avLst/>
              <a:gdLst/>
              <a:ahLst/>
              <a:cxnLst/>
              <a:rect l="l" t="t" r="r" b="b"/>
              <a:pathLst>
                <a:path w="5129" h="3634" extrusionOk="0">
                  <a:moveTo>
                    <a:pt x="5128" y="1"/>
                  </a:moveTo>
                  <a:lnTo>
                    <a:pt x="3973" y="830"/>
                  </a:lnTo>
                  <a:lnTo>
                    <a:pt x="2817" y="1593"/>
                  </a:lnTo>
                  <a:lnTo>
                    <a:pt x="1319" y="2354"/>
                  </a:lnTo>
                  <a:lnTo>
                    <a:pt x="125" y="2367"/>
                  </a:lnTo>
                  <a:lnTo>
                    <a:pt x="0" y="3633"/>
                  </a:lnTo>
                  <a:lnTo>
                    <a:pt x="1619" y="3428"/>
                  </a:lnTo>
                  <a:lnTo>
                    <a:pt x="4515" y="1757"/>
                  </a:lnTo>
                  <a:lnTo>
                    <a:pt x="5102" y="314"/>
                  </a:lnTo>
                  <a:lnTo>
                    <a:pt x="512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3"/>
            <p:cNvSpPr/>
            <p:nvPr/>
          </p:nvSpPr>
          <p:spPr>
            <a:xfrm>
              <a:off x="4994475" y="1686225"/>
              <a:ext cx="94175" cy="55825"/>
            </a:xfrm>
            <a:custGeom>
              <a:avLst/>
              <a:gdLst/>
              <a:ahLst/>
              <a:cxnLst/>
              <a:rect l="l" t="t" r="r" b="b"/>
              <a:pathLst>
                <a:path w="3767" h="2233" extrusionOk="0">
                  <a:moveTo>
                    <a:pt x="3767" y="0"/>
                  </a:moveTo>
                  <a:lnTo>
                    <a:pt x="3140" y="95"/>
                  </a:lnTo>
                  <a:cubicBezTo>
                    <a:pt x="3140" y="95"/>
                    <a:pt x="2758" y="382"/>
                    <a:pt x="2229" y="683"/>
                  </a:cubicBezTo>
                  <a:cubicBezTo>
                    <a:pt x="1684" y="993"/>
                    <a:pt x="1018" y="1306"/>
                    <a:pt x="1018" y="1306"/>
                  </a:cubicBezTo>
                  <a:lnTo>
                    <a:pt x="0" y="2233"/>
                  </a:lnTo>
                  <a:cubicBezTo>
                    <a:pt x="0" y="2233"/>
                    <a:pt x="434" y="2096"/>
                    <a:pt x="610" y="2083"/>
                  </a:cubicBezTo>
                  <a:cubicBezTo>
                    <a:pt x="898" y="2070"/>
                    <a:pt x="2775" y="1074"/>
                    <a:pt x="2951" y="872"/>
                  </a:cubicBezTo>
                  <a:cubicBezTo>
                    <a:pt x="3153" y="640"/>
                    <a:pt x="3767" y="0"/>
                    <a:pt x="376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3"/>
            <p:cNvSpPr/>
            <p:nvPr/>
          </p:nvSpPr>
          <p:spPr>
            <a:xfrm>
              <a:off x="4924050" y="1693725"/>
              <a:ext cx="90100" cy="34050"/>
            </a:xfrm>
            <a:custGeom>
              <a:avLst/>
              <a:gdLst/>
              <a:ahLst/>
              <a:cxnLst/>
              <a:rect l="l" t="t" r="r" b="b"/>
              <a:pathLst>
                <a:path w="3604" h="1362" extrusionOk="0">
                  <a:moveTo>
                    <a:pt x="0" y="1"/>
                  </a:moveTo>
                  <a:lnTo>
                    <a:pt x="859" y="856"/>
                  </a:lnTo>
                  <a:lnTo>
                    <a:pt x="1619" y="1362"/>
                  </a:lnTo>
                  <a:lnTo>
                    <a:pt x="3062" y="1362"/>
                  </a:lnTo>
                  <a:lnTo>
                    <a:pt x="3509" y="967"/>
                  </a:lnTo>
                  <a:lnTo>
                    <a:pt x="3604" y="722"/>
                  </a:lnTo>
                  <a:lnTo>
                    <a:pt x="2667" y="911"/>
                  </a:lnTo>
                  <a:lnTo>
                    <a:pt x="1525" y="761"/>
                  </a:lnTo>
                  <a:lnTo>
                    <a:pt x="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3"/>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61" y="1006"/>
                    <a:pt x="2204"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638" y="504"/>
                    <a:pt x="2582" y="491"/>
                    <a:pt x="2543" y="491"/>
                  </a:cubicBezTo>
                  <a:cubicBezTo>
                    <a:pt x="2191" y="435"/>
                    <a:pt x="1685" y="422"/>
                    <a:pt x="1345" y="353"/>
                  </a:cubicBezTo>
                  <a:cubicBezTo>
                    <a:pt x="1061" y="298"/>
                    <a:pt x="774" y="190"/>
                    <a:pt x="585" y="122"/>
                  </a:cubicBezTo>
                  <a:cubicBezTo>
                    <a:pt x="490" y="83"/>
                    <a:pt x="409" y="53"/>
                    <a:pt x="366" y="40"/>
                  </a:cubicBezTo>
                  <a:cubicBezTo>
                    <a:pt x="298" y="14"/>
                    <a:pt x="232" y="14"/>
                    <a:pt x="190"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3"/>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48" y="1006"/>
                    <a:pt x="2191"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569" y="598"/>
                    <a:pt x="2243" y="830"/>
                    <a:pt x="2080" y="856"/>
                  </a:cubicBezTo>
                  <a:cubicBezTo>
                    <a:pt x="2017" y="870"/>
                    <a:pt x="1906" y="875"/>
                    <a:pt x="1787" y="875"/>
                  </a:cubicBezTo>
                  <a:cubicBezTo>
                    <a:pt x="1550" y="875"/>
                    <a:pt x="1277" y="856"/>
                    <a:pt x="1277" y="856"/>
                  </a:cubicBezTo>
                  <a:cubicBezTo>
                    <a:pt x="1277" y="856"/>
                    <a:pt x="559" y="624"/>
                    <a:pt x="422" y="530"/>
                  </a:cubicBezTo>
                  <a:cubicBezTo>
                    <a:pt x="271" y="435"/>
                    <a:pt x="82" y="135"/>
                    <a:pt x="82" y="135"/>
                  </a:cubicBezTo>
                  <a:lnTo>
                    <a:pt x="19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3"/>
            <p:cNvSpPr/>
            <p:nvPr/>
          </p:nvSpPr>
          <p:spPr>
            <a:xfrm>
              <a:off x="5075325" y="1634900"/>
              <a:ext cx="23200" cy="43200"/>
            </a:xfrm>
            <a:custGeom>
              <a:avLst/>
              <a:gdLst/>
              <a:ahLst/>
              <a:cxnLst/>
              <a:rect l="l" t="t" r="r" b="b"/>
              <a:pathLst>
                <a:path w="928" h="1728" extrusionOk="0">
                  <a:moveTo>
                    <a:pt x="559" y="0"/>
                  </a:moveTo>
                  <a:cubicBezTo>
                    <a:pt x="559" y="1"/>
                    <a:pt x="748" y="288"/>
                    <a:pt x="765" y="382"/>
                  </a:cubicBezTo>
                  <a:cubicBezTo>
                    <a:pt x="765" y="421"/>
                    <a:pt x="748" y="653"/>
                    <a:pt x="696" y="735"/>
                  </a:cubicBezTo>
                  <a:cubicBezTo>
                    <a:pt x="572" y="911"/>
                    <a:pt x="340" y="1293"/>
                    <a:pt x="125" y="1538"/>
                  </a:cubicBezTo>
                  <a:lnTo>
                    <a:pt x="1" y="1727"/>
                  </a:lnTo>
                  <a:cubicBezTo>
                    <a:pt x="6" y="1727"/>
                    <a:pt x="12" y="1727"/>
                    <a:pt x="18" y="1727"/>
                  </a:cubicBezTo>
                  <a:cubicBezTo>
                    <a:pt x="278" y="1727"/>
                    <a:pt x="723" y="1442"/>
                    <a:pt x="765" y="1388"/>
                  </a:cubicBezTo>
                  <a:cubicBezTo>
                    <a:pt x="791" y="1348"/>
                    <a:pt x="817" y="1319"/>
                    <a:pt x="830" y="1280"/>
                  </a:cubicBezTo>
                  <a:cubicBezTo>
                    <a:pt x="885" y="1061"/>
                    <a:pt x="911" y="872"/>
                    <a:pt x="928" y="872"/>
                  </a:cubicBezTo>
                  <a:cubicBezTo>
                    <a:pt x="928" y="872"/>
                    <a:pt x="911" y="653"/>
                    <a:pt x="817" y="421"/>
                  </a:cubicBezTo>
                  <a:cubicBezTo>
                    <a:pt x="722" y="206"/>
                    <a:pt x="559" y="1"/>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3"/>
            <p:cNvSpPr/>
            <p:nvPr/>
          </p:nvSpPr>
          <p:spPr>
            <a:xfrm>
              <a:off x="4994050" y="1683525"/>
              <a:ext cx="94275" cy="55425"/>
            </a:xfrm>
            <a:custGeom>
              <a:avLst/>
              <a:gdLst/>
              <a:ahLst/>
              <a:cxnLst/>
              <a:rect l="l" t="t" r="r" b="b"/>
              <a:pathLst>
                <a:path w="3771" h="2217" extrusionOk="0">
                  <a:moveTo>
                    <a:pt x="3771" y="1"/>
                  </a:moveTo>
                  <a:lnTo>
                    <a:pt x="3131" y="69"/>
                  </a:lnTo>
                  <a:cubicBezTo>
                    <a:pt x="3131" y="69"/>
                    <a:pt x="2762" y="353"/>
                    <a:pt x="2220" y="653"/>
                  </a:cubicBezTo>
                  <a:cubicBezTo>
                    <a:pt x="1675" y="954"/>
                    <a:pt x="1009" y="1306"/>
                    <a:pt x="1009" y="1306"/>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3"/>
            <p:cNvSpPr/>
            <p:nvPr/>
          </p:nvSpPr>
          <p:spPr>
            <a:xfrm>
              <a:off x="4994050" y="1683525"/>
              <a:ext cx="94275" cy="55425"/>
            </a:xfrm>
            <a:custGeom>
              <a:avLst/>
              <a:gdLst/>
              <a:ahLst/>
              <a:cxnLst/>
              <a:rect l="l" t="t" r="r" b="b"/>
              <a:pathLst>
                <a:path w="3771" h="2217" extrusionOk="0">
                  <a:moveTo>
                    <a:pt x="3771" y="1"/>
                  </a:moveTo>
                  <a:lnTo>
                    <a:pt x="3376" y="40"/>
                  </a:lnTo>
                  <a:cubicBezTo>
                    <a:pt x="3183" y="245"/>
                    <a:pt x="2886" y="559"/>
                    <a:pt x="2749" y="709"/>
                  </a:cubicBezTo>
                  <a:cubicBezTo>
                    <a:pt x="2573" y="911"/>
                    <a:pt x="696" y="1904"/>
                    <a:pt x="409" y="1917"/>
                  </a:cubicBezTo>
                  <a:cubicBezTo>
                    <a:pt x="383" y="1917"/>
                    <a:pt x="357" y="1917"/>
                    <a:pt x="314" y="1933"/>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3"/>
            <p:cNvSpPr/>
            <p:nvPr/>
          </p:nvSpPr>
          <p:spPr>
            <a:xfrm>
              <a:off x="5078425" y="1640000"/>
              <a:ext cx="17650" cy="33350"/>
            </a:xfrm>
            <a:custGeom>
              <a:avLst/>
              <a:gdLst/>
              <a:ahLst/>
              <a:cxnLst/>
              <a:rect l="l" t="t" r="r" b="b"/>
              <a:pathLst>
                <a:path w="706" h="1334" extrusionOk="0">
                  <a:moveTo>
                    <a:pt x="569" y="0"/>
                  </a:moveTo>
                  <a:cubicBezTo>
                    <a:pt x="567" y="0"/>
                    <a:pt x="571" y="13"/>
                    <a:pt x="585" y="41"/>
                  </a:cubicBezTo>
                  <a:cubicBezTo>
                    <a:pt x="611" y="110"/>
                    <a:pt x="611" y="178"/>
                    <a:pt x="598" y="247"/>
                  </a:cubicBezTo>
                  <a:cubicBezTo>
                    <a:pt x="598" y="299"/>
                    <a:pt x="585" y="354"/>
                    <a:pt x="559" y="410"/>
                  </a:cubicBezTo>
                  <a:cubicBezTo>
                    <a:pt x="543" y="449"/>
                    <a:pt x="530" y="475"/>
                    <a:pt x="503" y="505"/>
                  </a:cubicBezTo>
                  <a:cubicBezTo>
                    <a:pt x="435" y="625"/>
                    <a:pt x="177" y="1063"/>
                    <a:pt x="53" y="1265"/>
                  </a:cubicBezTo>
                  <a:cubicBezTo>
                    <a:pt x="40" y="1278"/>
                    <a:pt x="27" y="1291"/>
                    <a:pt x="27" y="1308"/>
                  </a:cubicBezTo>
                  <a:cubicBezTo>
                    <a:pt x="14" y="1321"/>
                    <a:pt x="14" y="1334"/>
                    <a:pt x="1" y="1334"/>
                  </a:cubicBezTo>
                  <a:cubicBezTo>
                    <a:pt x="53" y="1334"/>
                    <a:pt x="95" y="1321"/>
                    <a:pt x="135" y="1308"/>
                  </a:cubicBezTo>
                  <a:cubicBezTo>
                    <a:pt x="327" y="1226"/>
                    <a:pt x="503" y="1007"/>
                    <a:pt x="598" y="789"/>
                  </a:cubicBezTo>
                  <a:cubicBezTo>
                    <a:pt x="680" y="638"/>
                    <a:pt x="706" y="492"/>
                    <a:pt x="706" y="394"/>
                  </a:cubicBezTo>
                  <a:cubicBezTo>
                    <a:pt x="685" y="189"/>
                    <a:pt x="578" y="0"/>
                    <a:pt x="56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3"/>
            <p:cNvSpPr/>
            <p:nvPr/>
          </p:nvSpPr>
          <p:spPr>
            <a:xfrm>
              <a:off x="4869300" y="1679750"/>
              <a:ext cx="62400" cy="62850"/>
            </a:xfrm>
            <a:custGeom>
              <a:avLst/>
              <a:gdLst/>
              <a:ahLst/>
              <a:cxnLst/>
              <a:rect l="l" t="t" r="r" b="b"/>
              <a:pathLst>
                <a:path w="2496" h="2514" extrusionOk="0">
                  <a:moveTo>
                    <a:pt x="635" y="0"/>
                  </a:moveTo>
                  <a:cubicBezTo>
                    <a:pt x="421" y="0"/>
                    <a:pt x="283" y="115"/>
                    <a:pt x="0" y="191"/>
                  </a:cubicBezTo>
                  <a:cubicBezTo>
                    <a:pt x="1237" y="534"/>
                    <a:pt x="1701" y="1186"/>
                    <a:pt x="1932" y="1620"/>
                  </a:cubicBezTo>
                  <a:cubicBezTo>
                    <a:pt x="2151" y="2055"/>
                    <a:pt x="2314" y="2505"/>
                    <a:pt x="2314" y="2505"/>
                  </a:cubicBezTo>
                  <a:cubicBezTo>
                    <a:pt x="2317" y="2511"/>
                    <a:pt x="2320" y="2514"/>
                    <a:pt x="2324" y="2514"/>
                  </a:cubicBezTo>
                  <a:cubicBezTo>
                    <a:pt x="2392" y="2514"/>
                    <a:pt x="2496" y="1190"/>
                    <a:pt x="1142" y="152"/>
                  </a:cubicBezTo>
                  <a:cubicBezTo>
                    <a:pt x="916" y="40"/>
                    <a:pt x="762" y="0"/>
                    <a:pt x="635"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3"/>
            <p:cNvSpPr/>
            <p:nvPr/>
          </p:nvSpPr>
          <p:spPr>
            <a:xfrm>
              <a:off x="4850925" y="1675075"/>
              <a:ext cx="55425" cy="49600"/>
            </a:xfrm>
            <a:custGeom>
              <a:avLst/>
              <a:gdLst/>
              <a:ahLst/>
              <a:cxnLst/>
              <a:rect l="l" t="t" r="r" b="b"/>
              <a:pathLst>
                <a:path w="2217" h="1984" extrusionOk="0">
                  <a:moveTo>
                    <a:pt x="1034" y="0"/>
                  </a:moveTo>
                  <a:cubicBezTo>
                    <a:pt x="887" y="0"/>
                    <a:pt x="786" y="51"/>
                    <a:pt x="683" y="94"/>
                  </a:cubicBezTo>
                  <a:cubicBezTo>
                    <a:pt x="219" y="296"/>
                    <a:pt x="1" y="978"/>
                    <a:pt x="56" y="1386"/>
                  </a:cubicBezTo>
                  <a:cubicBezTo>
                    <a:pt x="112" y="1794"/>
                    <a:pt x="206" y="1984"/>
                    <a:pt x="206" y="1984"/>
                  </a:cubicBezTo>
                  <a:cubicBezTo>
                    <a:pt x="206" y="1984"/>
                    <a:pt x="125" y="1318"/>
                    <a:pt x="232" y="1099"/>
                  </a:cubicBezTo>
                  <a:cubicBezTo>
                    <a:pt x="340" y="867"/>
                    <a:pt x="370" y="704"/>
                    <a:pt x="667" y="502"/>
                  </a:cubicBezTo>
                  <a:cubicBezTo>
                    <a:pt x="743" y="443"/>
                    <a:pt x="843" y="422"/>
                    <a:pt x="948" y="422"/>
                  </a:cubicBezTo>
                  <a:cubicBezTo>
                    <a:pt x="1236" y="422"/>
                    <a:pt x="1564" y="583"/>
                    <a:pt x="1564" y="583"/>
                  </a:cubicBezTo>
                  <a:lnTo>
                    <a:pt x="2217" y="910"/>
                  </a:lnTo>
                  <a:lnTo>
                    <a:pt x="1877" y="339"/>
                  </a:lnTo>
                  <a:cubicBezTo>
                    <a:pt x="1466" y="77"/>
                    <a:pt x="1215" y="0"/>
                    <a:pt x="1034"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3"/>
            <p:cNvSpPr/>
            <p:nvPr/>
          </p:nvSpPr>
          <p:spPr>
            <a:xfrm>
              <a:off x="4852975" y="1684050"/>
              <a:ext cx="77875" cy="85175"/>
            </a:xfrm>
            <a:custGeom>
              <a:avLst/>
              <a:gdLst/>
              <a:ahLst/>
              <a:cxnLst/>
              <a:rect l="l" t="t" r="r" b="b"/>
              <a:pathLst>
                <a:path w="3115" h="3407" extrusionOk="0">
                  <a:moveTo>
                    <a:pt x="835" y="1"/>
                  </a:moveTo>
                  <a:cubicBezTo>
                    <a:pt x="342" y="1"/>
                    <a:pt x="0" y="395"/>
                    <a:pt x="0" y="1067"/>
                  </a:cubicBezTo>
                  <a:lnTo>
                    <a:pt x="95" y="1667"/>
                  </a:lnTo>
                  <a:lnTo>
                    <a:pt x="274" y="1762"/>
                  </a:lnTo>
                  <a:lnTo>
                    <a:pt x="177" y="1161"/>
                  </a:lnTo>
                  <a:cubicBezTo>
                    <a:pt x="177" y="564"/>
                    <a:pt x="478" y="220"/>
                    <a:pt x="916" y="220"/>
                  </a:cubicBezTo>
                  <a:cubicBezTo>
                    <a:pt x="1095" y="220"/>
                    <a:pt x="1298" y="278"/>
                    <a:pt x="1512" y="401"/>
                  </a:cubicBezTo>
                  <a:cubicBezTo>
                    <a:pt x="2246" y="835"/>
                    <a:pt x="2843" y="1870"/>
                    <a:pt x="2843" y="2712"/>
                  </a:cubicBezTo>
                  <a:lnTo>
                    <a:pt x="2938" y="3312"/>
                  </a:lnTo>
                  <a:lnTo>
                    <a:pt x="3075" y="3381"/>
                  </a:lnTo>
                  <a:lnTo>
                    <a:pt x="3114" y="3407"/>
                  </a:lnTo>
                  <a:lnTo>
                    <a:pt x="3020" y="2810"/>
                  </a:lnTo>
                  <a:cubicBezTo>
                    <a:pt x="3020" y="1856"/>
                    <a:pt x="2341" y="688"/>
                    <a:pt x="1512" y="211"/>
                  </a:cubicBezTo>
                  <a:cubicBezTo>
                    <a:pt x="1269" y="68"/>
                    <a:pt x="1039" y="1"/>
                    <a:pt x="83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3"/>
            <p:cNvSpPr/>
            <p:nvPr/>
          </p:nvSpPr>
          <p:spPr>
            <a:xfrm>
              <a:off x="4938000" y="1684175"/>
              <a:ext cx="162175" cy="83375"/>
            </a:xfrm>
            <a:custGeom>
              <a:avLst/>
              <a:gdLst/>
              <a:ahLst/>
              <a:cxnLst/>
              <a:rect l="l" t="t" r="r" b="b"/>
              <a:pathLst>
                <a:path w="6487" h="3335" extrusionOk="0">
                  <a:moveTo>
                    <a:pt x="6486" y="1"/>
                  </a:moveTo>
                  <a:lnTo>
                    <a:pt x="6486" y="1"/>
                  </a:lnTo>
                  <a:cubicBezTo>
                    <a:pt x="6160" y="409"/>
                    <a:pt x="5915" y="572"/>
                    <a:pt x="5481" y="928"/>
                  </a:cubicBezTo>
                  <a:cubicBezTo>
                    <a:pt x="5060" y="1267"/>
                    <a:pt x="3454" y="2233"/>
                    <a:pt x="2925" y="2367"/>
                  </a:cubicBezTo>
                  <a:cubicBezTo>
                    <a:pt x="2539" y="2467"/>
                    <a:pt x="2162" y="2593"/>
                    <a:pt x="1704" y="2593"/>
                  </a:cubicBezTo>
                  <a:cubicBezTo>
                    <a:pt x="1530" y="2593"/>
                    <a:pt x="1345" y="2575"/>
                    <a:pt x="1143" y="2530"/>
                  </a:cubicBezTo>
                  <a:cubicBezTo>
                    <a:pt x="395" y="2354"/>
                    <a:pt x="1" y="2233"/>
                    <a:pt x="0" y="2233"/>
                  </a:cubicBezTo>
                  <a:lnTo>
                    <a:pt x="0" y="2233"/>
                  </a:lnTo>
                  <a:lnTo>
                    <a:pt x="121" y="2530"/>
                  </a:lnTo>
                  <a:cubicBezTo>
                    <a:pt x="121" y="2530"/>
                    <a:pt x="190" y="3278"/>
                    <a:pt x="598" y="3320"/>
                  </a:cubicBezTo>
                  <a:cubicBezTo>
                    <a:pt x="668" y="3330"/>
                    <a:pt x="749" y="3335"/>
                    <a:pt x="838" y="3335"/>
                  </a:cubicBezTo>
                  <a:cubicBezTo>
                    <a:pt x="1263" y="3335"/>
                    <a:pt x="1879" y="3230"/>
                    <a:pt x="2543" y="3062"/>
                  </a:cubicBezTo>
                  <a:cubicBezTo>
                    <a:pt x="3333" y="2857"/>
                    <a:pt x="5141" y="1701"/>
                    <a:pt x="5141" y="1701"/>
                  </a:cubicBezTo>
                  <a:lnTo>
                    <a:pt x="5820" y="1156"/>
                  </a:lnTo>
                  <a:lnTo>
                    <a:pt x="6271" y="477"/>
                  </a:lnTo>
                  <a:lnTo>
                    <a:pt x="6447" y="177"/>
                  </a:lnTo>
                  <a:lnTo>
                    <a:pt x="648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3"/>
            <p:cNvSpPr/>
            <p:nvPr/>
          </p:nvSpPr>
          <p:spPr>
            <a:xfrm>
              <a:off x="4927475" y="1695450"/>
              <a:ext cx="168275" cy="78525"/>
            </a:xfrm>
            <a:custGeom>
              <a:avLst/>
              <a:gdLst/>
              <a:ahLst/>
              <a:cxnLst/>
              <a:rect l="l" t="t" r="r" b="b"/>
              <a:pathLst>
                <a:path w="6731" h="3141" extrusionOk="0">
                  <a:moveTo>
                    <a:pt x="6692" y="0"/>
                  </a:moveTo>
                  <a:lnTo>
                    <a:pt x="6636" y="39"/>
                  </a:lnTo>
                  <a:lnTo>
                    <a:pt x="6473" y="203"/>
                  </a:lnTo>
                  <a:lnTo>
                    <a:pt x="6284" y="408"/>
                  </a:lnTo>
                  <a:lnTo>
                    <a:pt x="5712" y="911"/>
                  </a:lnTo>
                  <a:lnTo>
                    <a:pt x="3806" y="2027"/>
                  </a:lnTo>
                  <a:lnTo>
                    <a:pt x="2337" y="2611"/>
                  </a:lnTo>
                  <a:cubicBezTo>
                    <a:pt x="2337" y="2611"/>
                    <a:pt x="1985" y="2693"/>
                    <a:pt x="1632" y="2719"/>
                  </a:cubicBezTo>
                  <a:cubicBezTo>
                    <a:pt x="1570" y="2725"/>
                    <a:pt x="1508" y="2728"/>
                    <a:pt x="1448" y="2728"/>
                  </a:cubicBezTo>
                  <a:cubicBezTo>
                    <a:pt x="1363" y="2728"/>
                    <a:pt x="1282" y="2721"/>
                    <a:pt x="1211" y="2706"/>
                  </a:cubicBezTo>
                  <a:lnTo>
                    <a:pt x="1169" y="2706"/>
                  </a:lnTo>
                  <a:cubicBezTo>
                    <a:pt x="816" y="2611"/>
                    <a:pt x="542" y="2079"/>
                    <a:pt x="542" y="2079"/>
                  </a:cubicBezTo>
                  <a:cubicBezTo>
                    <a:pt x="542" y="2079"/>
                    <a:pt x="177" y="2474"/>
                    <a:pt x="134" y="2598"/>
                  </a:cubicBezTo>
                  <a:cubicBezTo>
                    <a:pt x="108" y="2651"/>
                    <a:pt x="13" y="2762"/>
                    <a:pt x="0" y="2882"/>
                  </a:cubicBezTo>
                  <a:lnTo>
                    <a:pt x="95" y="2925"/>
                  </a:lnTo>
                  <a:lnTo>
                    <a:pt x="134" y="2951"/>
                  </a:lnTo>
                  <a:lnTo>
                    <a:pt x="1264" y="3140"/>
                  </a:lnTo>
                  <a:lnTo>
                    <a:pt x="1469" y="3114"/>
                  </a:lnTo>
                  <a:lnTo>
                    <a:pt x="2543" y="2908"/>
                  </a:lnTo>
                  <a:lnTo>
                    <a:pt x="3917" y="2337"/>
                  </a:lnTo>
                  <a:lnTo>
                    <a:pt x="5588" y="1374"/>
                  </a:lnTo>
                  <a:lnTo>
                    <a:pt x="6310" y="735"/>
                  </a:lnTo>
                  <a:lnTo>
                    <a:pt x="6692" y="190"/>
                  </a:lnTo>
                  <a:lnTo>
                    <a:pt x="6731" y="39"/>
                  </a:lnTo>
                  <a:lnTo>
                    <a:pt x="6692" y="39"/>
                  </a:lnTo>
                  <a:lnTo>
                    <a:pt x="669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3"/>
            <p:cNvSpPr/>
            <p:nvPr/>
          </p:nvSpPr>
          <p:spPr>
            <a:xfrm>
              <a:off x="4985900" y="1705500"/>
              <a:ext cx="98675" cy="55250"/>
            </a:xfrm>
            <a:custGeom>
              <a:avLst/>
              <a:gdLst/>
              <a:ahLst/>
              <a:cxnLst/>
              <a:rect l="l" t="t" r="r" b="b"/>
              <a:pathLst>
                <a:path w="3947" h="2210" extrusionOk="0">
                  <a:moveTo>
                    <a:pt x="3929" y="0"/>
                  </a:moveTo>
                  <a:cubicBezTo>
                    <a:pt x="3856" y="0"/>
                    <a:pt x="3637" y="168"/>
                    <a:pt x="3552" y="277"/>
                  </a:cubicBezTo>
                  <a:cubicBezTo>
                    <a:pt x="3457" y="385"/>
                    <a:pt x="2873" y="728"/>
                    <a:pt x="2383" y="1012"/>
                  </a:cubicBezTo>
                  <a:cubicBezTo>
                    <a:pt x="1894" y="1299"/>
                    <a:pt x="1091" y="1707"/>
                    <a:pt x="777" y="1772"/>
                  </a:cubicBezTo>
                  <a:cubicBezTo>
                    <a:pt x="464" y="1828"/>
                    <a:pt x="245" y="1922"/>
                    <a:pt x="0" y="2209"/>
                  </a:cubicBezTo>
                  <a:cubicBezTo>
                    <a:pt x="722" y="1991"/>
                    <a:pt x="1198" y="1870"/>
                    <a:pt x="2109" y="1364"/>
                  </a:cubicBezTo>
                  <a:cubicBezTo>
                    <a:pt x="3036" y="848"/>
                    <a:pt x="3470" y="522"/>
                    <a:pt x="3470" y="522"/>
                  </a:cubicBezTo>
                  <a:cubicBezTo>
                    <a:pt x="3470" y="522"/>
                    <a:pt x="3878" y="169"/>
                    <a:pt x="3947" y="6"/>
                  </a:cubicBezTo>
                  <a:cubicBezTo>
                    <a:pt x="3943" y="2"/>
                    <a:pt x="3936" y="0"/>
                    <a:pt x="392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3"/>
            <p:cNvSpPr/>
            <p:nvPr/>
          </p:nvSpPr>
          <p:spPr>
            <a:xfrm>
              <a:off x="4572825" y="1456750"/>
              <a:ext cx="17325" cy="33000"/>
            </a:xfrm>
            <a:custGeom>
              <a:avLst/>
              <a:gdLst/>
              <a:ahLst/>
              <a:cxnLst/>
              <a:rect l="l" t="t" r="r" b="b"/>
              <a:pathLst>
                <a:path w="693" h="1320" extrusionOk="0">
                  <a:moveTo>
                    <a:pt x="693" y="1"/>
                  </a:moveTo>
                  <a:lnTo>
                    <a:pt x="177" y="530"/>
                  </a:lnTo>
                  <a:lnTo>
                    <a:pt x="96" y="788"/>
                  </a:lnTo>
                  <a:lnTo>
                    <a:pt x="1" y="1320"/>
                  </a:lnTo>
                  <a:lnTo>
                    <a:pt x="314" y="980"/>
                  </a:lnTo>
                  <a:lnTo>
                    <a:pt x="314" y="693"/>
                  </a:lnTo>
                  <a:lnTo>
                    <a:pt x="220" y="530"/>
                  </a:lnTo>
                  <a:lnTo>
                    <a:pt x="641" y="83"/>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3"/>
            <p:cNvSpPr/>
            <p:nvPr/>
          </p:nvSpPr>
          <p:spPr>
            <a:xfrm>
              <a:off x="4577250" y="1472350"/>
              <a:ext cx="21075" cy="28575"/>
            </a:xfrm>
            <a:custGeom>
              <a:avLst/>
              <a:gdLst/>
              <a:ahLst/>
              <a:cxnLst/>
              <a:rect l="l" t="t" r="r" b="b"/>
              <a:pathLst>
                <a:path w="843" h="1143" extrusionOk="0">
                  <a:moveTo>
                    <a:pt x="95" y="0"/>
                  </a:moveTo>
                  <a:cubicBezTo>
                    <a:pt x="82" y="43"/>
                    <a:pt x="43" y="219"/>
                    <a:pt x="43" y="219"/>
                  </a:cubicBezTo>
                  <a:lnTo>
                    <a:pt x="0" y="559"/>
                  </a:lnTo>
                  <a:lnTo>
                    <a:pt x="108" y="735"/>
                  </a:lnTo>
                  <a:lnTo>
                    <a:pt x="640" y="1143"/>
                  </a:lnTo>
                  <a:lnTo>
                    <a:pt x="829" y="1130"/>
                  </a:lnTo>
                  <a:lnTo>
                    <a:pt x="842" y="1061"/>
                  </a:lnTo>
                  <a:lnTo>
                    <a:pt x="627" y="722"/>
                  </a:lnTo>
                  <a:lnTo>
                    <a:pt x="232" y="219"/>
                  </a:lnTo>
                  <a:cubicBezTo>
                    <a:pt x="232" y="219"/>
                    <a:pt x="150" y="98"/>
                    <a:pt x="95"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4787025" y="1481575"/>
              <a:ext cx="134025" cy="164925"/>
            </a:xfrm>
            <a:custGeom>
              <a:avLst/>
              <a:gdLst/>
              <a:ahLst/>
              <a:cxnLst/>
              <a:rect l="l" t="t" r="r" b="b"/>
              <a:pathLst>
                <a:path w="5361" h="6597" extrusionOk="0">
                  <a:moveTo>
                    <a:pt x="5360" y="0"/>
                  </a:moveTo>
                  <a:lnTo>
                    <a:pt x="1" y="3101"/>
                  </a:lnTo>
                  <a:lnTo>
                    <a:pt x="2952" y="6597"/>
                  </a:lnTo>
                  <a:lnTo>
                    <a:pt x="3755" y="6352"/>
                  </a:lnTo>
                  <a:cubicBezTo>
                    <a:pt x="3755" y="6352"/>
                    <a:pt x="3347" y="6202"/>
                    <a:pt x="3170" y="6133"/>
                  </a:cubicBezTo>
                  <a:cubicBezTo>
                    <a:pt x="2978" y="6065"/>
                    <a:pt x="2651" y="5523"/>
                    <a:pt x="2015" y="4759"/>
                  </a:cubicBezTo>
                  <a:cubicBezTo>
                    <a:pt x="1375" y="3999"/>
                    <a:pt x="367" y="3075"/>
                    <a:pt x="367" y="3075"/>
                  </a:cubicBezTo>
                  <a:cubicBezTo>
                    <a:pt x="367" y="3075"/>
                    <a:pt x="1049" y="2788"/>
                    <a:pt x="1457" y="2585"/>
                  </a:cubicBezTo>
                  <a:cubicBezTo>
                    <a:pt x="1878" y="2380"/>
                    <a:pt x="3742" y="1332"/>
                    <a:pt x="4218" y="1019"/>
                  </a:cubicBezTo>
                  <a:cubicBezTo>
                    <a:pt x="4678" y="722"/>
                    <a:pt x="5318" y="121"/>
                    <a:pt x="5318" y="121"/>
                  </a:cubicBezTo>
                  <a:lnTo>
                    <a:pt x="5360" y="13"/>
                  </a:lnTo>
                  <a:lnTo>
                    <a:pt x="536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4834600" y="1635125"/>
              <a:ext cx="5825" cy="10650"/>
            </a:xfrm>
            <a:custGeom>
              <a:avLst/>
              <a:gdLst/>
              <a:ahLst/>
              <a:cxnLst/>
              <a:rect l="l" t="t" r="r" b="b"/>
              <a:pathLst>
                <a:path w="233" h="426" extrusionOk="0">
                  <a:moveTo>
                    <a:pt x="143" y="0"/>
                  </a:moveTo>
                  <a:cubicBezTo>
                    <a:pt x="122" y="0"/>
                    <a:pt x="101" y="4"/>
                    <a:pt x="82" y="17"/>
                  </a:cubicBezTo>
                  <a:cubicBezTo>
                    <a:pt x="56" y="34"/>
                    <a:pt x="43" y="73"/>
                    <a:pt x="56" y="141"/>
                  </a:cubicBezTo>
                  <a:cubicBezTo>
                    <a:pt x="82" y="305"/>
                    <a:pt x="14" y="386"/>
                    <a:pt x="1" y="386"/>
                  </a:cubicBezTo>
                  <a:lnTo>
                    <a:pt x="43" y="425"/>
                  </a:lnTo>
                  <a:cubicBezTo>
                    <a:pt x="43" y="412"/>
                    <a:pt x="138" y="318"/>
                    <a:pt x="96" y="128"/>
                  </a:cubicBezTo>
                  <a:cubicBezTo>
                    <a:pt x="96" y="99"/>
                    <a:pt x="96" y="73"/>
                    <a:pt x="112" y="60"/>
                  </a:cubicBezTo>
                  <a:cubicBezTo>
                    <a:pt x="121" y="51"/>
                    <a:pt x="133" y="48"/>
                    <a:pt x="146" y="48"/>
                  </a:cubicBezTo>
                  <a:cubicBezTo>
                    <a:pt x="172" y="48"/>
                    <a:pt x="202" y="60"/>
                    <a:pt x="220" y="60"/>
                  </a:cubicBezTo>
                  <a:lnTo>
                    <a:pt x="233" y="17"/>
                  </a:lnTo>
                  <a:cubicBezTo>
                    <a:pt x="224" y="17"/>
                    <a:pt x="185" y="0"/>
                    <a:pt x="143"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4837375" y="1633575"/>
              <a:ext cx="9500" cy="6475"/>
            </a:xfrm>
            <a:custGeom>
              <a:avLst/>
              <a:gdLst/>
              <a:ahLst/>
              <a:cxnLst/>
              <a:rect l="l" t="t" r="r" b="b"/>
              <a:pathLst>
                <a:path w="380" h="259" extrusionOk="0">
                  <a:moveTo>
                    <a:pt x="216" y="0"/>
                  </a:moveTo>
                  <a:cubicBezTo>
                    <a:pt x="126" y="0"/>
                    <a:pt x="1" y="40"/>
                    <a:pt x="1" y="40"/>
                  </a:cubicBezTo>
                  <a:lnTo>
                    <a:pt x="96" y="135"/>
                  </a:lnTo>
                  <a:lnTo>
                    <a:pt x="53" y="259"/>
                  </a:lnTo>
                  <a:lnTo>
                    <a:pt x="203" y="259"/>
                  </a:lnTo>
                  <a:cubicBezTo>
                    <a:pt x="203" y="259"/>
                    <a:pt x="298" y="243"/>
                    <a:pt x="340" y="203"/>
                  </a:cubicBezTo>
                  <a:cubicBezTo>
                    <a:pt x="379" y="177"/>
                    <a:pt x="353" y="53"/>
                    <a:pt x="285" y="14"/>
                  </a:cubicBezTo>
                  <a:cubicBezTo>
                    <a:pt x="269" y="4"/>
                    <a:pt x="244" y="0"/>
                    <a:pt x="21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4836000" y="1634900"/>
              <a:ext cx="5500" cy="3125"/>
            </a:xfrm>
            <a:custGeom>
              <a:avLst/>
              <a:gdLst/>
              <a:ahLst/>
              <a:cxnLst/>
              <a:rect l="l" t="t" r="r" b="b"/>
              <a:pathLst>
                <a:path w="220" h="125" extrusionOk="0">
                  <a:moveTo>
                    <a:pt x="121" y="0"/>
                  </a:moveTo>
                  <a:lnTo>
                    <a:pt x="0" y="108"/>
                  </a:lnTo>
                  <a:lnTo>
                    <a:pt x="219" y="124"/>
                  </a:lnTo>
                  <a:lnTo>
                    <a:pt x="219" y="124"/>
                  </a:lnTo>
                  <a:lnTo>
                    <a:pt x="137" y="56"/>
                  </a:lnTo>
                  <a:lnTo>
                    <a:pt x="12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4813875" y="1641800"/>
              <a:ext cx="24175" cy="26725"/>
            </a:xfrm>
            <a:custGeom>
              <a:avLst/>
              <a:gdLst/>
              <a:ahLst/>
              <a:cxnLst/>
              <a:rect l="l" t="t" r="r" b="b"/>
              <a:pathLst>
                <a:path w="967" h="1069" extrusionOk="0">
                  <a:moveTo>
                    <a:pt x="614" y="0"/>
                  </a:moveTo>
                  <a:cubicBezTo>
                    <a:pt x="506" y="0"/>
                    <a:pt x="408" y="79"/>
                    <a:pt x="353" y="188"/>
                  </a:cubicBezTo>
                  <a:cubicBezTo>
                    <a:pt x="353" y="188"/>
                    <a:pt x="177" y="420"/>
                    <a:pt x="69" y="635"/>
                  </a:cubicBezTo>
                  <a:cubicBezTo>
                    <a:pt x="14" y="730"/>
                    <a:pt x="1" y="854"/>
                    <a:pt x="109" y="961"/>
                  </a:cubicBezTo>
                  <a:cubicBezTo>
                    <a:pt x="125" y="974"/>
                    <a:pt x="125" y="974"/>
                    <a:pt x="138" y="991"/>
                  </a:cubicBezTo>
                  <a:cubicBezTo>
                    <a:pt x="181" y="1025"/>
                    <a:pt x="238" y="1068"/>
                    <a:pt x="314" y="1068"/>
                  </a:cubicBezTo>
                  <a:cubicBezTo>
                    <a:pt x="383" y="1068"/>
                    <a:pt x="468" y="1033"/>
                    <a:pt x="572" y="922"/>
                  </a:cubicBezTo>
                  <a:cubicBezTo>
                    <a:pt x="778" y="704"/>
                    <a:pt x="872" y="446"/>
                    <a:pt x="898" y="377"/>
                  </a:cubicBezTo>
                  <a:cubicBezTo>
                    <a:pt x="925" y="309"/>
                    <a:pt x="967" y="214"/>
                    <a:pt x="778" y="64"/>
                  </a:cubicBezTo>
                  <a:cubicBezTo>
                    <a:pt x="724" y="19"/>
                    <a:pt x="668" y="0"/>
                    <a:pt x="614"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4816250" y="1642225"/>
              <a:ext cx="21150" cy="24900"/>
            </a:xfrm>
            <a:custGeom>
              <a:avLst/>
              <a:gdLst/>
              <a:ahLst/>
              <a:cxnLst/>
              <a:rect l="l" t="t" r="r" b="b"/>
              <a:pathLst>
                <a:path w="846" h="996" extrusionOk="0">
                  <a:moveTo>
                    <a:pt x="579" y="1"/>
                  </a:moveTo>
                  <a:cubicBezTo>
                    <a:pt x="568" y="1"/>
                    <a:pt x="556" y="3"/>
                    <a:pt x="546" y="8"/>
                  </a:cubicBezTo>
                  <a:cubicBezTo>
                    <a:pt x="451" y="60"/>
                    <a:pt x="327" y="252"/>
                    <a:pt x="219" y="429"/>
                  </a:cubicBezTo>
                  <a:cubicBezTo>
                    <a:pt x="111" y="605"/>
                    <a:pt x="0" y="713"/>
                    <a:pt x="138" y="876"/>
                  </a:cubicBezTo>
                  <a:cubicBezTo>
                    <a:pt x="218" y="964"/>
                    <a:pt x="274" y="996"/>
                    <a:pt x="323" y="996"/>
                  </a:cubicBezTo>
                  <a:cubicBezTo>
                    <a:pt x="357" y="996"/>
                    <a:pt x="388" y="980"/>
                    <a:pt x="422" y="957"/>
                  </a:cubicBezTo>
                  <a:cubicBezTo>
                    <a:pt x="490" y="905"/>
                    <a:pt x="601" y="781"/>
                    <a:pt x="722" y="566"/>
                  </a:cubicBezTo>
                  <a:cubicBezTo>
                    <a:pt x="846" y="334"/>
                    <a:pt x="830" y="279"/>
                    <a:pt x="816" y="197"/>
                  </a:cubicBezTo>
                  <a:cubicBezTo>
                    <a:pt x="793" y="136"/>
                    <a:pt x="672" y="1"/>
                    <a:pt x="579"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53250" y="1657000"/>
              <a:ext cx="135075" cy="55150"/>
            </a:xfrm>
            <a:custGeom>
              <a:avLst/>
              <a:gdLst/>
              <a:ahLst/>
              <a:cxnLst/>
              <a:rect l="l" t="t" r="r" b="b"/>
              <a:pathLst>
                <a:path w="5403" h="2206" extrusionOk="0">
                  <a:moveTo>
                    <a:pt x="5403" y="1"/>
                  </a:moveTo>
                  <a:lnTo>
                    <a:pt x="4450" y="598"/>
                  </a:lnTo>
                  <a:lnTo>
                    <a:pt x="3836" y="774"/>
                  </a:lnTo>
                  <a:cubicBezTo>
                    <a:pt x="3836" y="774"/>
                    <a:pt x="3526" y="1169"/>
                    <a:pt x="3213" y="1293"/>
                  </a:cubicBezTo>
                  <a:cubicBezTo>
                    <a:pt x="2886" y="1401"/>
                    <a:pt x="2410" y="1754"/>
                    <a:pt x="2410" y="1754"/>
                  </a:cubicBezTo>
                  <a:cubicBezTo>
                    <a:pt x="2410" y="1754"/>
                    <a:pt x="2436" y="1728"/>
                    <a:pt x="2057" y="1728"/>
                  </a:cubicBezTo>
                  <a:cubicBezTo>
                    <a:pt x="1696" y="1728"/>
                    <a:pt x="1415" y="2041"/>
                    <a:pt x="1275" y="2041"/>
                  </a:cubicBezTo>
                  <a:cubicBezTo>
                    <a:pt x="1273" y="2041"/>
                    <a:pt x="1270" y="2041"/>
                    <a:pt x="1267" y="2041"/>
                  </a:cubicBezTo>
                  <a:cubicBezTo>
                    <a:pt x="1130" y="2041"/>
                    <a:pt x="1" y="1946"/>
                    <a:pt x="1" y="1946"/>
                  </a:cubicBezTo>
                  <a:lnTo>
                    <a:pt x="1" y="1946"/>
                  </a:lnTo>
                  <a:cubicBezTo>
                    <a:pt x="1" y="1946"/>
                    <a:pt x="370" y="2096"/>
                    <a:pt x="1049" y="2178"/>
                  </a:cubicBezTo>
                  <a:cubicBezTo>
                    <a:pt x="1089" y="2178"/>
                    <a:pt x="1409" y="2206"/>
                    <a:pt x="1691" y="2206"/>
                  </a:cubicBezTo>
                  <a:cubicBezTo>
                    <a:pt x="1797" y="2206"/>
                    <a:pt x="1897" y="2202"/>
                    <a:pt x="1976" y="2191"/>
                  </a:cubicBezTo>
                  <a:cubicBezTo>
                    <a:pt x="2259" y="2149"/>
                    <a:pt x="2641" y="1998"/>
                    <a:pt x="2641" y="1998"/>
                  </a:cubicBezTo>
                  <a:lnTo>
                    <a:pt x="4694" y="856"/>
                  </a:lnTo>
                  <a:lnTo>
                    <a:pt x="540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4878825" y="1656675"/>
              <a:ext cx="81975" cy="49650"/>
            </a:xfrm>
            <a:custGeom>
              <a:avLst/>
              <a:gdLst/>
              <a:ahLst/>
              <a:cxnLst/>
              <a:rect l="l" t="t" r="r" b="b"/>
              <a:pathLst>
                <a:path w="3279" h="1986" extrusionOk="0">
                  <a:moveTo>
                    <a:pt x="1" y="1"/>
                  </a:moveTo>
                  <a:lnTo>
                    <a:pt x="1333" y="898"/>
                  </a:lnTo>
                  <a:lnTo>
                    <a:pt x="2978" y="1959"/>
                  </a:lnTo>
                  <a:lnTo>
                    <a:pt x="3278" y="1985"/>
                  </a:lnTo>
                  <a:lnTo>
                    <a:pt x="2178" y="530"/>
                  </a:lnTo>
                  <a:lnTo>
                    <a:pt x="1401" y="543"/>
                  </a:lnTo>
                  <a:lnTo>
                    <a:pt x="118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933275" y="1596125"/>
              <a:ext cx="151950" cy="110200"/>
            </a:xfrm>
            <a:custGeom>
              <a:avLst/>
              <a:gdLst/>
              <a:ahLst/>
              <a:cxnLst/>
              <a:rect l="l" t="t" r="r" b="b"/>
              <a:pathLst>
                <a:path w="6078" h="4408" extrusionOk="0">
                  <a:moveTo>
                    <a:pt x="5059" y="1"/>
                  </a:moveTo>
                  <a:lnTo>
                    <a:pt x="3153" y="1169"/>
                  </a:lnTo>
                  <a:lnTo>
                    <a:pt x="1426" y="1865"/>
                  </a:lnTo>
                  <a:lnTo>
                    <a:pt x="0" y="2952"/>
                  </a:lnTo>
                  <a:lnTo>
                    <a:pt x="1100" y="4407"/>
                  </a:lnTo>
                  <a:lnTo>
                    <a:pt x="2461" y="3278"/>
                  </a:lnTo>
                  <a:lnTo>
                    <a:pt x="4351" y="2544"/>
                  </a:lnTo>
                  <a:lnTo>
                    <a:pt x="6078" y="1564"/>
                  </a:lnTo>
                  <a:lnTo>
                    <a:pt x="505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913850" y="1596125"/>
              <a:ext cx="145925" cy="74125"/>
            </a:xfrm>
            <a:custGeom>
              <a:avLst/>
              <a:gdLst/>
              <a:ahLst/>
              <a:cxnLst/>
              <a:rect l="l" t="t" r="r" b="b"/>
              <a:pathLst>
                <a:path w="5837" h="2965" extrusionOk="0">
                  <a:moveTo>
                    <a:pt x="5046" y="1"/>
                  </a:moveTo>
                  <a:lnTo>
                    <a:pt x="3741" y="980"/>
                  </a:lnTo>
                  <a:lnTo>
                    <a:pt x="1838" y="1715"/>
                  </a:lnTo>
                  <a:lnTo>
                    <a:pt x="0" y="2965"/>
                  </a:lnTo>
                  <a:lnTo>
                    <a:pt x="777" y="2952"/>
                  </a:lnTo>
                  <a:lnTo>
                    <a:pt x="2203" y="1865"/>
                  </a:lnTo>
                  <a:lnTo>
                    <a:pt x="3930" y="1169"/>
                  </a:lnTo>
                  <a:lnTo>
                    <a:pt x="583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4908375" y="1582500"/>
              <a:ext cx="131650" cy="87750"/>
            </a:xfrm>
            <a:custGeom>
              <a:avLst/>
              <a:gdLst/>
              <a:ahLst/>
              <a:cxnLst/>
              <a:rect l="l" t="t" r="r" b="b"/>
              <a:pathLst>
                <a:path w="5266" h="3510" extrusionOk="0">
                  <a:moveTo>
                    <a:pt x="5047" y="1"/>
                  </a:moveTo>
                  <a:lnTo>
                    <a:pt x="3552" y="941"/>
                  </a:lnTo>
                  <a:lnTo>
                    <a:pt x="1499" y="1688"/>
                  </a:lnTo>
                  <a:lnTo>
                    <a:pt x="1" y="2968"/>
                  </a:lnTo>
                  <a:lnTo>
                    <a:pt x="219" y="3510"/>
                  </a:lnTo>
                  <a:lnTo>
                    <a:pt x="2057" y="2260"/>
                  </a:lnTo>
                  <a:lnTo>
                    <a:pt x="3960" y="1525"/>
                  </a:lnTo>
                  <a:lnTo>
                    <a:pt x="5265" y="546"/>
                  </a:lnTo>
                  <a:lnTo>
                    <a:pt x="504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78825" y="1578425"/>
              <a:ext cx="155725" cy="78275"/>
            </a:xfrm>
            <a:custGeom>
              <a:avLst/>
              <a:gdLst/>
              <a:ahLst/>
              <a:cxnLst/>
              <a:rect l="l" t="t" r="r" b="b"/>
              <a:pathLst>
                <a:path w="6229" h="3131" extrusionOk="0">
                  <a:moveTo>
                    <a:pt x="5263" y="1"/>
                  </a:moveTo>
                  <a:lnTo>
                    <a:pt x="4150" y="941"/>
                  </a:lnTo>
                  <a:lnTo>
                    <a:pt x="1822" y="1851"/>
                  </a:lnTo>
                  <a:lnTo>
                    <a:pt x="1" y="3131"/>
                  </a:lnTo>
                  <a:lnTo>
                    <a:pt x="1183" y="3131"/>
                  </a:lnTo>
                  <a:lnTo>
                    <a:pt x="2681" y="1851"/>
                  </a:lnTo>
                  <a:lnTo>
                    <a:pt x="4734" y="1104"/>
                  </a:lnTo>
                  <a:lnTo>
                    <a:pt x="6229" y="164"/>
                  </a:lnTo>
                  <a:lnTo>
                    <a:pt x="5263"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918575" y="1515600"/>
              <a:ext cx="15050" cy="91425"/>
            </a:xfrm>
            <a:custGeom>
              <a:avLst/>
              <a:gdLst/>
              <a:ahLst/>
              <a:cxnLst/>
              <a:rect l="l" t="t" r="r" b="b"/>
              <a:pathLst>
                <a:path w="602" h="3657" extrusionOk="0">
                  <a:moveTo>
                    <a:pt x="125" y="0"/>
                  </a:moveTo>
                  <a:cubicBezTo>
                    <a:pt x="151" y="66"/>
                    <a:pt x="138" y="190"/>
                    <a:pt x="151" y="271"/>
                  </a:cubicBezTo>
                  <a:cubicBezTo>
                    <a:pt x="164" y="366"/>
                    <a:pt x="219" y="490"/>
                    <a:pt x="301" y="529"/>
                  </a:cubicBezTo>
                  <a:cubicBezTo>
                    <a:pt x="343" y="666"/>
                    <a:pt x="301" y="816"/>
                    <a:pt x="301" y="963"/>
                  </a:cubicBezTo>
                  <a:cubicBezTo>
                    <a:pt x="288" y="963"/>
                    <a:pt x="288" y="980"/>
                    <a:pt x="301" y="993"/>
                  </a:cubicBezTo>
                  <a:lnTo>
                    <a:pt x="301" y="1019"/>
                  </a:lnTo>
                  <a:cubicBezTo>
                    <a:pt x="327" y="1074"/>
                    <a:pt x="327" y="1156"/>
                    <a:pt x="301" y="1208"/>
                  </a:cubicBezTo>
                  <a:cubicBezTo>
                    <a:pt x="288" y="1250"/>
                    <a:pt x="275" y="1277"/>
                    <a:pt x="262" y="1306"/>
                  </a:cubicBezTo>
                  <a:cubicBezTo>
                    <a:pt x="245" y="1332"/>
                    <a:pt x="245" y="1358"/>
                    <a:pt x="232" y="1388"/>
                  </a:cubicBezTo>
                  <a:cubicBezTo>
                    <a:pt x="151" y="1534"/>
                    <a:pt x="82" y="1685"/>
                    <a:pt x="1" y="1848"/>
                  </a:cubicBezTo>
                  <a:cubicBezTo>
                    <a:pt x="41" y="1822"/>
                    <a:pt x="90" y="1818"/>
                    <a:pt x="138" y="1818"/>
                  </a:cubicBezTo>
                  <a:cubicBezTo>
                    <a:pt x="154" y="1818"/>
                    <a:pt x="170" y="1819"/>
                    <a:pt x="186" y="1819"/>
                  </a:cubicBezTo>
                  <a:cubicBezTo>
                    <a:pt x="217" y="1819"/>
                    <a:pt x="248" y="1817"/>
                    <a:pt x="275" y="1809"/>
                  </a:cubicBezTo>
                  <a:lnTo>
                    <a:pt x="275" y="1809"/>
                  </a:lnTo>
                  <a:cubicBezTo>
                    <a:pt x="245" y="1998"/>
                    <a:pt x="219" y="2174"/>
                    <a:pt x="193" y="2367"/>
                  </a:cubicBezTo>
                  <a:lnTo>
                    <a:pt x="193" y="2393"/>
                  </a:lnTo>
                  <a:cubicBezTo>
                    <a:pt x="193" y="2406"/>
                    <a:pt x="206" y="2406"/>
                    <a:pt x="219" y="2419"/>
                  </a:cubicBezTo>
                  <a:cubicBezTo>
                    <a:pt x="261" y="2448"/>
                    <a:pt x="287" y="2474"/>
                    <a:pt x="313" y="2512"/>
                  </a:cubicBezTo>
                  <a:lnTo>
                    <a:pt x="313" y="2512"/>
                  </a:lnTo>
                  <a:cubicBezTo>
                    <a:pt x="312" y="2511"/>
                    <a:pt x="311" y="2511"/>
                    <a:pt x="310" y="2511"/>
                  </a:cubicBezTo>
                  <a:cubicBezTo>
                    <a:pt x="287" y="2511"/>
                    <a:pt x="206" y="2651"/>
                    <a:pt x="206" y="2651"/>
                  </a:cubicBezTo>
                  <a:cubicBezTo>
                    <a:pt x="180" y="2719"/>
                    <a:pt x="151" y="2788"/>
                    <a:pt x="112" y="2856"/>
                  </a:cubicBezTo>
                  <a:lnTo>
                    <a:pt x="112" y="2882"/>
                  </a:lnTo>
                  <a:lnTo>
                    <a:pt x="125" y="2882"/>
                  </a:lnTo>
                  <a:cubicBezTo>
                    <a:pt x="219" y="2964"/>
                    <a:pt x="206" y="3085"/>
                    <a:pt x="232" y="3196"/>
                  </a:cubicBezTo>
                  <a:cubicBezTo>
                    <a:pt x="262" y="3264"/>
                    <a:pt x="288" y="3317"/>
                    <a:pt x="314" y="3385"/>
                  </a:cubicBezTo>
                  <a:cubicBezTo>
                    <a:pt x="343" y="3480"/>
                    <a:pt x="369" y="3574"/>
                    <a:pt x="369" y="3656"/>
                  </a:cubicBezTo>
                  <a:cubicBezTo>
                    <a:pt x="409" y="3643"/>
                    <a:pt x="438" y="3617"/>
                    <a:pt x="477" y="3604"/>
                  </a:cubicBezTo>
                  <a:cubicBezTo>
                    <a:pt x="464" y="3574"/>
                    <a:pt x="451" y="3535"/>
                    <a:pt x="451" y="3493"/>
                  </a:cubicBezTo>
                  <a:lnTo>
                    <a:pt x="451" y="3493"/>
                  </a:lnTo>
                  <a:cubicBezTo>
                    <a:pt x="490" y="3509"/>
                    <a:pt x="546" y="3509"/>
                    <a:pt x="601" y="3509"/>
                  </a:cubicBezTo>
                  <a:lnTo>
                    <a:pt x="572" y="3441"/>
                  </a:lnTo>
                  <a:cubicBezTo>
                    <a:pt x="559" y="3398"/>
                    <a:pt x="559" y="3398"/>
                    <a:pt x="520" y="3398"/>
                  </a:cubicBezTo>
                  <a:cubicBezTo>
                    <a:pt x="438" y="3398"/>
                    <a:pt x="396" y="3346"/>
                    <a:pt x="369" y="3290"/>
                  </a:cubicBezTo>
                  <a:cubicBezTo>
                    <a:pt x="343" y="3196"/>
                    <a:pt x="301" y="3114"/>
                    <a:pt x="275" y="3033"/>
                  </a:cubicBezTo>
                  <a:cubicBezTo>
                    <a:pt x="262" y="3003"/>
                    <a:pt x="245" y="2977"/>
                    <a:pt x="245" y="2964"/>
                  </a:cubicBezTo>
                  <a:cubicBezTo>
                    <a:pt x="262" y="2909"/>
                    <a:pt x="245" y="2856"/>
                    <a:pt x="232" y="2814"/>
                  </a:cubicBezTo>
                  <a:cubicBezTo>
                    <a:pt x="219" y="2801"/>
                    <a:pt x="219" y="2788"/>
                    <a:pt x="219" y="2788"/>
                  </a:cubicBezTo>
                  <a:cubicBezTo>
                    <a:pt x="219" y="2775"/>
                    <a:pt x="232" y="2775"/>
                    <a:pt x="232" y="2758"/>
                  </a:cubicBezTo>
                  <a:cubicBezTo>
                    <a:pt x="262" y="2745"/>
                    <a:pt x="275" y="2732"/>
                    <a:pt x="301" y="2706"/>
                  </a:cubicBezTo>
                  <a:cubicBezTo>
                    <a:pt x="343" y="2664"/>
                    <a:pt x="396" y="2612"/>
                    <a:pt x="464" y="2595"/>
                  </a:cubicBezTo>
                  <a:cubicBezTo>
                    <a:pt x="425" y="2582"/>
                    <a:pt x="382" y="2582"/>
                    <a:pt x="369" y="2556"/>
                  </a:cubicBezTo>
                  <a:cubicBezTo>
                    <a:pt x="356" y="2514"/>
                    <a:pt x="356" y="2461"/>
                    <a:pt x="327" y="2419"/>
                  </a:cubicBezTo>
                  <a:cubicBezTo>
                    <a:pt x="314" y="2380"/>
                    <a:pt x="288" y="2337"/>
                    <a:pt x="262" y="2298"/>
                  </a:cubicBezTo>
                  <a:lnTo>
                    <a:pt x="262" y="2285"/>
                  </a:lnTo>
                  <a:lnTo>
                    <a:pt x="262" y="2256"/>
                  </a:lnTo>
                  <a:cubicBezTo>
                    <a:pt x="275" y="2187"/>
                    <a:pt x="301" y="2122"/>
                    <a:pt x="327" y="2053"/>
                  </a:cubicBezTo>
                  <a:lnTo>
                    <a:pt x="327" y="2040"/>
                  </a:lnTo>
                  <a:lnTo>
                    <a:pt x="343" y="2040"/>
                  </a:lnTo>
                  <a:cubicBezTo>
                    <a:pt x="382" y="2053"/>
                    <a:pt x="425" y="2066"/>
                    <a:pt x="451" y="2079"/>
                  </a:cubicBezTo>
                  <a:cubicBezTo>
                    <a:pt x="438" y="2066"/>
                    <a:pt x="425" y="1985"/>
                    <a:pt x="409" y="1972"/>
                  </a:cubicBezTo>
                  <a:cubicBezTo>
                    <a:pt x="371" y="1972"/>
                    <a:pt x="330" y="1984"/>
                    <a:pt x="292" y="1996"/>
                  </a:cubicBezTo>
                  <a:lnTo>
                    <a:pt x="292" y="1996"/>
                  </a:lnTo>
                  <a:cubicBezTo>
                    <a:pt x="317" y="1980"/>
                    <a:pt x="343" y="1833"/>
                    <a:pt x="343" y="1809"/>
                  </a:cubicBezTo>
                  <a:cubicBezTo>
                    <a:pt x="369" y="1753"/>
                    <a:pt x="369" y="1698"/>
                    <a:pt x="356" y="1645"/>
                  </a:cubicBezTo>
                  <a:lnTo>
                    <a:pt x="356" y="1645"/>
                  </a:lnTo>
                  <a:cubicBezTo>
                    <a:pt x="356" y="1658"/>
                    <a:pt x="343" y="1671"/>
                    <a:pt x="327" y="1685"/>
                  </a:cubicBezTo>
                  <a:cubicBezTo>
                    <a:pt x="314" y="1698"/>
                    <a:pt x="288" y="1714"/>
                    <a:pt x="275" y="1714"/>
                  </a:cubicBezTo>
                  <a:cubicBezTo>
                    <a:pt x="245" y="1727"/>
                    <a:pt x="206" y="1727"/>
                    <a:pt x="164" y="1727"/>
                  </a:cubicBezTo>
                  <a:cubicBezTo>
                    <a:pt x="151" y="1685"/>
                    <a:pt x="164" y="1645"/>
                    <a:pt x="180" y="1616"/>
                  </a:cubicBezTo>
                  <a:cubicBezTo>
                    <a:pt x="206" y="1577"/>
                    <a:pt x="232" y="1551"/>
                    <a:pt x="262" y="1521"/>
                  </a:cubicBezTo>
                  <a:cubicBezTo>
                    <a:pt x="288" y="1495"/>
                    <a:pt x="301" y="1453"/>
                    <a:pt x="314" y="1414"/>
                  </a:cubicBezTo>
                  <a:cubicBezTo>
                    <a:pt x="327" y="1371"/>
                    <a:pt x="343" y="1319"/>
                    <a:pt x="369" y="1277"/>
                  </a:cubicBezTo>
                  <a:cubicBezTo>
                    <a:pt x="382" y="1237"/>
                    <a:pt x="382" y="1195"/>
                    <a:pt x="382" y="1156"/>
                  </a:cubicBezTo>
                  <a:cubicBezTo>
                    <a:pt x="369" y="1061"/>
                    <a:pt x="369" y="963"/>
                    <a:pt x="369" y="869"/>
                  </a:cubicBezTo>
                  <a:cubicBezTo>
                    <a:pt x="369" y="748"/>
                    <a:pt x="343" y="611"/>
                    <a:pt x="356" y="490"/>
                  </a:cubicBezTo>
                  <a:cubicBezTo>
                    <a:pt x="369" y="447"/>
                    <a:pt x="382" y="408"/>
                    <a:pt x="396" y="366"/>
                  </a:cubicBezTo>
                  <a:cubicBezTo>
                    <a:pt x="425" y="310"/>
                    <a:pt x="438" y="245"/>
                    <a:pt x="464" y="177"/>
                  </a:cubicBezTo>
                  <a:lnTo>
                    <a:pt x="464" y="177"/>
                  </a:lnTo>
                  <a:cubicBezTo>
                    <a:pt x="396" y="229"/>
                    <a:pt x="343" y="310"/>
                    <a:pt x="301" y="392"/>
                  </a:cubicBezTo>
                  <a:cubicBezTo>
                    <a:pt x="245" y="271"/>
                    <a:pt x="180" y="134"/>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928775" y="1529875"/>
              <a:ext cx="31350" cy="56750"/>
            </a:xfrm>
            <a:custGeom>
              <a:avLst/>
              <a:gdLst/>
              <a:ahLst/>
              <a:cxnLst/>
              <a:rect l="l" t="t" r="r" b="b"/>
              <a:pathLst>
                <a:path w="1254" h="2270" extrusionOk="0">
                  <a:moveTo>
                    <a:pt x="1048" y="1"/>
                  </a:moveTo>
                  <a:cubicBezTo>
                    <a:pt x="980" y="203"/>
                    <a:pt x="996" y="422"/>
                    <a:pt x="980" y="624"/>
                  </a:cubicBezTo>
                  <a:cubicBezTo>
                    <a:pt x="954" y="787"/>
                    <a:pt x="941" y="963"/>
                    <a:pt x="885" y="1114"/>
                  </a:cubicBezTo>
                  <a:cubicBezTo>
                    <a:pt x="872" y="1182"/>
                    <a:pt x="859" y="1238"/>
                    <a:pt x="833" y="1290"/>
                  </a:cubicBezTo>
                  <a:cubicBezTo>
                    <a:pt x="804" y="1345"/>
                    <a:pt x="817" y="1401"/>
                    <a:pt x="790" y="1440"/>
                  </a:cubicBezTo>
                  <a:cubicBezTo>
                    <a:pt x="764" y="1469"/>
                    <a:pt x="735" y="1495"/>
                    <a:pt x="709" y="1508"/>
                  </a:cubicBezTo>
                  <a:cubicBezTo>
                    <a:pt x="653" y="1551"/>
                    <a:pt x="588" y="1603"/>
                    <a:pt x="520" y="1633"/>
                  </a:cubicBezTo>
                  <a:cubicBezTo>
                    <a:pt x="507" y="1637"/>
                    <a:pt x="496" y="1639"/>
                    <a:pt x="486" y="1639"/>
                  </a:cubicBezTo>
                  <a:cubicBezTo>
                    <a:pt x="441" y="1639"/>
                    <a:pt x="415" y="1596"/>
                    <a:pt x="369" y="1564"/>
                  </a:cubicBezTo>
                  <a:cubicBezTo>
                    <a:pt x="343" y="1535"/>
                    <a:pt x="314" y="1508"/>
                    <a:pt x="288" y="1508"/>
                  </a:cubicBezTo>
                  <a:cubicBezTo>
                    <a:pt x="245" y="1508"/>
                    <a:pt x="219" y="1535"/>
                    <a:pt x="193" y="1551"/>
                  </a:cubicBezTo>
                  <a:lnTo>
                    <a:pt x="164" y="1551"/>
                  </a:lnTo>
                  <a:cubicBezTo>
                    <a:pt x="151" y="1551"/>
                    <a:pt x="138" y="1551"/>
                    <a:pt x="125" y="1535"/>
                  </a:cubicBezTo>
                  <a:cubicBezTo>
                    <a:pt x="82" y="1522"/>
                    <a:pt x="43" y="1508"/>
                    <a:pt x="1" y="1482"/>
                  </a:cubicBezTo>
                  <a:lnTo>
                    <a:pt x="1" y="1482"/>
                  </a:lnTo>
                  <a:cubicBezTo>
                    <a:pt x="17" y="1508"/>
                    <a:pt x="17" y="1535"/>
                    <a:pt x="17" y="1564"/>
                  </a:cubicBezTo>
                  <a:cubicBezTo>
                    <a:pt x="26" y="1562"/>
                    <a:pt x="36" y="1561"/>
                    <a:pt x="46" y="1561"/>
                  </a:cubicBezTo>
                  <a:cubicBezTo>
                    <a:pt x="89" y="1561"/>
                    <a:pt x="132" y="1582"/>
                    <a:pt x="164" y="1603"/>
                  </a:cubicBezTo>
                  <a:lnTo>
                    <a:pt x="206" y="1603"/>
                  </a:lnTo>
                  <a:cubicBezTo>
                    <a:pt x="219" y="1603"/>
                    <a:pt x="232" y="1590"/>
                    <a:pt x="245" y="1590"/>
                  </a:cubicBezTo>
                  <a:cubicBezTo>
                    <a:pt x="275" y="1577"/>
                    <a:pt x="301" y="1577"/>
                    <a:pt x="327" y="1577"/>
                  </a:cubicBezTo>
                  <a:cubicBezTo>
                    <a:pt x="356" y="1590"/>
                    <a:pt x="409" y="1616"/>
                    <a:pt x="425" y="1646"/>
                  </a:cubicBezTo>
                  <a:cubicBezTo>
                    <a:pt x="425" y="1672"/>
                    <a:pt x="396" y="1714"/>
                    <a:pt x="396" y="1740"/>
                  </a:cubicBezTo>
                  <a:cubicBezTo>
                    <a:pt x="382" y="1809"/>
                    <a:pt x="369" y="1848"/>
                    <a:pt x="343" y="1903"/>
                  </a:cubicBezTo>
                  <a:cubicBezTo>
                    <a:pt x="301" y="1959"/>
                    <a:pt x="301" y="2041"/>
                    <a:pt x="275" y="2093"/>
                  </a:cubicBezTo>
                  <a:cubicBezTo>
                    <a:pt x="262" y="2148"/>
                    <a:pt x="219" y="2243"/>
                    <a:pt x="180" y="2269"/>
                  </a:cubicBezTo>
                  <a:cubicBezTo>
                    <a:pt x="245" y="2230"/>
                    <a:pt x="314" y="2174"/>
                    <a:pt x="356" y="2093"/>
                  </a:cubicBezTo>
                  <a:cubicBezTo>
                    <a:pt x="369" y="2067"/>
                    <a:pt x="382" y="2024"/>
                    <a:pt x="382" y="1998"/>
                  </a:cubicBezTo>
                  <a:cubicBezTo>
                    <a:pt x="451" y="1740"/>
                    <a:pt x="670" y="1535"/>
                    <a:pt x="914" y="1469"/>
                  </a:cubicBezTo>
                  <a:cubicBezTo>
                    <a:pt x="928" y="1332"/>
                    <a:pt x="954" y="1208"/>
                    <a:pt x="980" y="1087"/>
                  </a:cubicBezTo>
                  <a:cubicBezTo>
                    <a:pt x="1022" y="937"/>
                    <a:pt x="1091" y="800"/>
                    <a:pt x="1159" y="666"/>
                  </a:cubicBezTo>
                  <a:cubicBezTo>
                    <a:pt x="1198" y="598"/>
                    <a:pt x="1254" y="516"/>
                    <a:pt x="1254" y="435"/>
                  </a:cubicBezTo>
                  <a:lnTo>
                    <a:pt x="1254" y="435"/>
                  </a:lnTo>
                  <a:cubicBezTo>
                    <a:pt x="1185" y="516"/>
                    <a:pt x="1117" y="598"/>
                    <a:pt x="1048" y="666"/>
                  </a:cubicBezTo>
                  <a:lnTo>
                    <a:pt x="104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950575" y="1562775"/>
              <a:ext cx="34700" cy="28650"/>
            </a:xfrm>
            <a:custGeom>
              <a:avLst/>
              <a:gdLst/>
              <a:ahLst/>
              <a:cxnLst/>
              <a:rect l="l" t="t" r="r" b="b"/>
              <a:pathLst>
                <a:path w="1388" h="1146" extrusionOk="0">
                  <a:moveTo>
                    <a:pt x="24" y="1"/>
                  </a:moveTo>
                  <a:cubicBezTo>
                    <a:pt x="16" y="1"/>
                    <a:pt x="8" y="1"/>
                    <a:pt x="0" y="3"/>
                  </a:cubicBezTo>
                  <a:cubicBezTo>
                    <a:pt x="13" y="29"/>
                    <a:pt x="56" y="55"/>
                    <a:pt x="82" y="72"/>
                  </a:cubicBezTo>
                  <a:cubicBezTo>
                    <a:pt x="137" y="111"/>
                    <a:pt x="189" y="137"/>
                    <a:pt x="245" y="179"/>
                  </a:cubicBezTo>
                  <a:cubicBezTo>
                    <a:pt x="245" y="192"/>
                    <a:pt x="258" y="192"/>
                    <a:pt x="258" y="206"/>
                  </a:cubicBezTo>
                  <a:cubicBezTo>
                    <a:pt x="271" y="219"/>
                    <a:pt x="258" y="235"/>
                    <a:pt x="245" y="248"/>
                  </a:cubicBezTo>
                  <a:cubicBezTo>
                    <a:pt x="232" y="300"/>
                    <a:pt x="232" y="356"/>
                    <a:pt x="245" y="398"/>
                  </a:cubicBezTo>
                  <a:cubicBezTo>
                    <a:pt x="258" y="480"/>
                    <a:pt x="271" y="561"/>
                    <a:pt x="287" y="643"/>
                  </a:cubicBezTo>
                  <a:lnTo>
                    <a:pt x="287" y="669"/>
                  </a:lnTo>
                  <a:cubicBezTo>
                    <a:pt x="271" y="682"/>
                    <a:pt x="258" y="695"/>
                    <a:pt x="245" y="695"/>
                  </a:cubicBezTo>
                  <a:cubicBezTo>
                    <a:pt x="219" y="725"/>
                    <a:pt x="176" y="764"/>
                    <a:pt x="163" y="806"/>
                  </a:cubicBezTo>
                  <a:cubicBezTo>
                    <a:pt x="150" y="806"/>
                    <a:pt x="150" y="819"/>
                    <a:pt x="150" y="832"/>
                  </a:cubicBezTo>
                  <a:cubicBezTo>
                    <a:pt x="150" y="832"/>
                    <a:pt x="150" y="845"/>
                    <a:pt x="163" y="858"/>
                  </a:cubicBezTo>
                  <a:cubicBezTo>
                    <a:pt x="189" y="953"/>
                    <a:pt x="219" y="1051"/>
                    <a:pt x="232" y="1146"/>
                  </a:cubicBezTo>
                  <a:cubicBezTo>
                    <a:pt x="245" y="1064"/>
                    <a:pt x="271" y="982"/>
                    <a:pt x="258" y="888"/>
                  </a:cubicBezTo>
                  <a:cubicBezTo>
                    <a:pt x="245" y="858"/>
                    <a:pt x="245" y="819"/>
                    <a:pt x="258" y="790"/>
                  </a:cubicBezTo>
                  <a:cubicBezTo>
                    <a:pt x="271" y="764"/>
                    <a:pt x="313" y="751"/>
                    <a:pt x="326" y="725"/>
                  </a:cubicBezTo>
                  <a:cubicBezTo>
                    <a:pt x="353" y="695"/>
                    <a:pt x="353" y="656"/>
                    <a:pt x="340" y="627"/>
                  </a:cubicBezTo>
                  <a:cubicBezTo>
                    <a:pt x="340" y="587"/>
                    <a:pt x="326" y="561"/>
                    <a:pt x="313" y="532"/>
                  </a:cubicBezTo>
                  <a:cubicBezTo>
                    <a:pt x="300" y="463"/>
                    <a:pt x="313" y="411"/>
                    <a:pt x="313" y="343"/>
                  </a:cubicBezTo>
                  <a:cubicBezTo>
                    <a:pt x="313" y="330"/>
                    <a:pt x="313" y="330"/>
                    <a:pt x="326" y="317"/>
                  </a:cubicBezTo>
                  <a:lnTo>
                    <a:pt x="340" y="317"/>
                  </a:lnTo>
                  <a:cubicBezTo>
                    <a:pt x="353" y="313"/>
                    <a:pt x="366" y="312"/>
                    <a:pt x="379" y="312"/>
                  </a:cubicBezTo>
                  <a:cubicBezTo>
                    <a:pt x="434" y="312"/>
                    <a:pt x="487" y="337"/>
                    <a:pt x="532" y="369"/>
                  </a:cubicBezTo>
                  <a:cubicBezTo>
                    <a:pt x="597" y="411"/>
                    <a:pt x="653" y="480"/>
                    <a:pt x="721" y="480"/>
                  </a:cubicBezTo>
                  <a:cubicBezTo>
                    <a:pt x="721" y="437"/>
                    <a:pt x="734" y="398"/>
                    <a:pt x="777" y="382"/>
                  </a:cubicBezTo>
                  <a:cubicBezTo>
                    <a:pt x="803" y="369"/>
                    <a:pt x="842" y="369"/>
                    <a:pt x="885" y="369"/>
                  </a:cubicBezTo>
                  <a:cubicBezTo>
                    <a:pt x="1005" y="369"/>
                    <a:pt x="1116" y="411"/>
                    <a:pt x="1224" y="463"/>
                  </a:cubicBezTo>
                  <a:cubicBezTo>
                    <a:pt x="1267" y="411"/>
                    <a:pt x="1332" y="369"/>
                    <a:pt x="1387" y="343"/>
                  </a:cubicBezTo>
                  <a:cubicBezTo>
                    <a:pt x="1374" y="317"/>
                    <a:pt x="1348" y="317"/>
                    <a:pt x="1319" y="317"/>
                  </a:cubicBezTo>
                  <a:cubicBezTo>
                    <a:pt x="1306" y="330"/>
                    <a:pt x="1293" y="356"/>
                    <a:pt x="1267" y="369"/>
                  </a:cubicBezTo>
                  <a:cubicBezTo>
                    <a:pt x="1251" y="384"/>
                    <a:pt x="1234" y="390"/>
                    <a:pt x="1216" y="390"/>
                  </a:cubicBezTo>
                  <a:cubicBezTo>
                    <a:pt x="1184" y="390"/>
                    <a:pt x="1150" y="372"/>
                    <a:pt x="1116" y="356"/>
                  </a:cubicBezTo>
                  <a:cubicBezTo>
                    <a:pt x="1074" y="330"/>
                    <a:pt x="1035" y="287"/>
                    <a:pt x="979" y="274"/>
                  </a:cubicBezTo>
                  <a:cubicBezTo>
                    <a:pt x="953" y="274"/>
                    <a:pt x="911" y="274"/>
                    <a:pt x="885" y="287"/>
                  </a:cubicBezTo>
                  <a:cubicBezTo>
                    <a:pt x="859" y="300"/>
                    <a:pt x="842" y="317"/>
                    <a:pt x="816" y="330"/>
                  </a:cubicBezTo>
                  <a:cubicBezTo>
                    <a:pt x="790" y="343"/>
                    <a:pt x="761" y="343"/>
                    <a:pt x="734" y="343"/>
                  </a:cubicBezTo>
                  <a:cubicBezTo>
                    <a:pt x="708" y="356"/>
                    <a:pt x="666" y="369"/>
                    <a:pt x="666" y="411"/>
                  </a:cubicBezTo>
                  <a:cubicBezTo>
                    <a:pt x="614" y="382"/>
                    <a:pt x="571" y="330"/>
                    <a:pt x="516" y="287"/>
                  </a:cubicBezTo>
                  <a:cubicBezTo>
                    <a:pt x="482" y="262"/>
                    <a:pt x="441" y="240"/>
                    <a:pt x="401" y="240"/>
                  </a:cubicBezTo>
                  <a:cubicBezTo>
                    <a:pt x="380" y="240"/>
                    <a:pt x="359" y="246"/>
                    <a:pt x="340" y="261"/>
                  </a:cubicBezTo>
                  <a:cubicBezTo>
                    <a:pt x="353" y="219"/>
                    <a:pt x="369" y="179"/>
                    <a:pt x="382" y="137"/>
                  </a:cubicBezTo>
                  <a:cubicBezTo>
                    <a:pt x="313" y="98"/>
                    <a:pt x="245" y="72"/>
                    <a:pt x="176" y="42"/>
                  </a:cubicBezTo>
                  <a:cubicBezTo>
                    <a:pt x="131" y="31"/>
                    <a:pt x="74" y="1"/>
                    <a:pt x="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4898175" y="1555325"/>
              <a:ext cx="84075" cy="71100"/>
            </a:xfrm>
            <a:custGeom>
              <a:avLst/>
              <a:gdLst/>
              <a:ahLst/>
              <a:cxnLst/>
              <a:rect l="l" t="t" r="r" b="b"/>
              <a:pathLst>
                <a:path w="3363" h="2844" extrusionOk="0">
                  <a:moveTo>
                    <a:pt x="1456" y="1"/>
                  </a:moveTo>
                  <a:cubicBezTo>
                    <a:pt x="1430" y="1"/>
                    <a:pt x="1404" y="27"/>
                    <a:pt x="1362" y="43"/>
                  </a:cubicBezTo>
                  <a:cubicBezTo>
                    <a:pt x="1241" y="125"/>
                    <a:pt x="1104" y="220"/>
                    <a:pt x="967" y="301"/>
                  </a:cubicBezTo>
                  <a:cubicBezTo>
                    <a:pt x="898" y="340"/>
                    <a:pt x="846" y="396"/>
                    <a:pt x="777" y="435"/>
                  </a:cubicBezTo>
                  <a:cubicBezTo>
                    <a:pt x="722" y="451"/>
                    <a:pt x="709" y="517"/>
                    <a:pt x="709" y="572"/>
                  </a:cubicBezTo>
                  <a:lnTo>
                    <a:pt x="709" y="598"/>
                  </a:lnTo>
                  <a:cubicBezTo>
                    <a:pt x="709" y="598"/>
                    <a:pt x="696" y="598"/>
                    <a:pt x="696" y="615"/>
                  </a:cubicBezTo>
                  <a:cubicBezTo>
                    <a:pt x="683" y="628"/>
                    <a:pt x="670" y="628"/>
                    <a:pt x="640" y="641"/>
                  </a:cubicBezTo>
                  <a:lnTo>
                    <a:pt x="614" y="667"/>
                  </a:lnTo>
                  <a:lnTo>
                    <a:pt x="614" y="680"/>
                  </a:lnTo>
                  <a:cubicBezTo>
                    <a:pt x="601" y="735"/>
                    <a:pt x="601" y="804"/>
                    <a:pt x="601" y="859"/>
                  </a:cubicBezTo>
                  <a:cubicBezTo>
                    <a:pt x="546" y="859"/>
                    <a:pt x="506" y="885"/>
                    <a:pt x="464" y="912"/>
                  </a:cubicBezTo>
                  <a:cubicBezTo>
                    <a:pt x="451" y="912"/>
                    <a:pt x="425" y="912"/>
                    <a:pt x="425" y="925"/>
                  </a:cubicBezTo>
                  <a:cubicBezTo>
                    <a:pt x="396" y="941"/>
                    <a:pt x="382" y="967"/>
                    <a:pt x="369" y="980"/>
                  </a:cubicBezTo>
                  <a:lnTo>
                    <a:pt x="369" y="993"/>
                  </a:lnTo>
                  <a:lnTo>
                    <a:pt x="369" y="1006"/>
                  </a:lnTo>
                  <a:cubicBezTo>
                    <a:pt x="382" y="1088"/>
                    <a:pt x="409" y="1156"/>
                    <a:pt x="425" y="1225"/>
                  </a:cubicBezTo>
                  <a:cubicBezTo>
                    <a:pt x="382" y="1238"/>
                    <a:pt x="356" y="1251"/>
                    <a:pt x="314" y="1267"/>
                  </a:cubicBezTo>
                  <a:cubicBezTo>
                    <a:pt x="301" y="1280"/>
                    <a:pt x="288" y="1280"/>
                    <a:pt x="275" y="1293"/>
                  </a:cubicBezTo>
                  <a:cubicBezTo>
                    <a:pt x="262" y="1306"/>
                    <a:pt x="262" y="1320"/>
                    <a:pt x="245" y="1333"/>
                  </a:cubicBezTo>
                  <a:cubicBezTo>
                    <a:pt x="219" y="1375"/>
                    <a:pt x="206" y="1431"/>
                    <a:pt x="180" y="1470"/>
                  </a:cubicBezTo>
                  <a:cubicBezTo>
                    <a:pt x="164" y="1496"/>
                    <a:pt x="164" y="1512"/>
                    <a:pt x="164" y="1538"/>
                  </a:cubicBezTo>
                  <a:lnTo>
                    <a:pt x="164" y="1607"/>
                  </a:lnTo>
                  <a:cubicBezTo>
                    <a:pt x="180" y="1688"/>
                    <a:pt x="180" y="1783"/>
                    <a:pt x="193" y="1865"/>
                  </a:cubicBezTo>
                  <a:cubicBezTo>
                    <a:pt x="164" y="1878"/>
                    <a:pt x="138" y="1878"/>
                    <a:pt x="112" y="1891"/>
                  </a:cubicBezTo>
                  <a:cubicBezTo>
                    <a:pt x="98" y="1904"/>
                    <a:pt x="82" y="1920"/>
                    <a:pt x="82" y="1920"/>
                  </a:cubicBezTo>
                  <a:cubicBezTo>
                    <a:pt x="30" y="1985"/>
                    <a:pt x="1" y="2028"/>
                    <a:pt x="17" y="2109"/>
                  </a:cubicBezTo>
                  <a:cubicBezTo>
                    <a:pt x="30" y="2191"/>
                    <a:pt x="56" y="2286"/>
                    <a:pt x="56" y="2367"/>
                  </a:cubicBezTo>
                  <a:cubicBezTo>
                    <a:pt x="69" y="2531"/>
                    <a:pt x="30" y="2694"/>
                    <a:pt x="1" y="2844"/>
                  </a:cubicBezTo>
                  <a:cubicBezTo>
                    <a:pt x="43" y="2788"/>
                    <a:pt x="69" y="2736"/>
                    <a:pt x="82" y="2668"/>
                  </a:cubicBezTo>
                  <a:cubicBezTo>
                    <a:pt x="138" y="2462"/>
                    <a:pt x="180" y="2286"/>
                    <a:pt x="112" y="2054"/>
                  </a:cubicBezTo>
                  <a:lnTo>
                    <a:pt x="112" y="2028"/>
                  </a:lnTo>
                  <a:cubicBezTo>
                    <a:pt x="112" y="1985"/>
                    <a:pt x="151" y="1972"/>
                    <a:pt x="180" y="1959"/>
                  </a:cubicBezTo>
                  <a:cubicBezTo>
                    <a:pt x="219" y="1920"/>
                    <a:pt x="232" y="1839"/>
                    <a:pt x="245" y="1770"/>
                  </a:cubicBezTo>
                  <a:cubicBezTo>
                    <a:pt x="245" y="1701"/>
                    <a:pt x="232" y="1620"/>
                    <a:pt x="219" y="1538"/>
                  </a:cubicBezTo>
                  <a:lnTo>
                    <a:pt x="219" y="1512"/>
                  </a:lnTo>
                  <a:lnTo>
                    <a:pt x="232" y="1496"/>
                  </a:lnTo>
                  <a:lnTo>
                    <a:pt x="356" y="1375"/>
                  </a:lnTo>
                  <a:cubicBezTo>
                    <a:pt x="369" y="1362"/>
                    <a:pt x="382" y="1362"/>
                    <a:pt x="382" y="1349"/>
                  </a:cubicBezTo>
                  <a:cubicBezTo>
                    <a:pt x="409" y="1333"/>
                    <a:pt x="425" y="1333"/>
                    <a:pt x="451" y="1320"/>
                  </a:cubicBezTo>
                  <a:cubicBezTo>
                    <a:pt x="464" y="1293"/>
                    <a:pt x="477" y="1267"/>
                    <a:pt x="477" y="1238"/>
                  </a:cubicBezTo>
                  <a:lnTo>
                    <a:pt x="477" y="1104"/>
                  </a:lnTo>
                  <a:cubicBezTo>
                    <a:pt x="477" y="1075"/>
                    <a:pt x="477" y="1036"/>
                    <a:pt x="490" y="1006"/>
                  </a:cubicBezTo>
                  <a:lnTo>
                    <a:pt x="490" y="993"/>
                  </a:lnTo>
                  <a:cubicBezTo>
                    <a:pt x="506" y="980"/>
                    <a:pt x="546" y="967"/>
                    <a:pt x="559" y="967"/>
                  </a:cubicBezTo>
                  <a:cubicBezTo>
                    <a:pt x="572" y="954"/>
                    <a:pt x="670" y="912"/>
                    <a:pt x="670" y="898"/>
                  </a:cubicBezTo>
                  <a:cubicBezTo>
                    <a:pt x="670" y="843"/>
                    <a:pt x="683" y="791"/>
                    <a:pt x="683" y="735"/>
                  </a:cubicBezTo>
                  <a:lnTo>
                    <a:pt x="683" y="709"/>
                  </a:lnTo>
                  <a:cubicBezTo>
                    <a:pt x="696" y="709"/>
                    <a:pt x="696" y="696"/>
                    <a:pt x="696" y="696"/>
                  </a:cubicBezTo>
                  <a:cubicBezTo>
                    <a:pt x="709" y="680"/>
                    <a:pt x="735" y="667"/>
                    <a:pt x="751" y="654"/>
                  </a:cubicBezTo>
                  <a:cubicBezTo>
                    <a:pt x="777" y="628"/>
                    <a:pt x="735" y="559"/>
                    <a:pt x="764" y="533"/>
                  </a:cubicBezTo>
                  <a:cubicBezTo>
                    <a:pt x="764" y="517"/>
                    <a:pt x="777" y="504"/>
                    <a:pt x="790" y="504"/>
                  </a:cubicBezTo>
                  <a:cubicBezTo>
                    <a:pt x="817" y="490"/>
                    <a:pt x="833" y="477"/>
                    <a:pt x="859" y="464"/>
                  </a:cubicBezTo>
                  <a:cubicBezTo>
                    <a:pt x="885" y="435"/>
                    <a:pt x="914" y="422"/>
                    <a:pt x="941" y="396"/>
                  </a:cubicBezTo>
                  <a:cubicBezTo>
                    <a:pt x="954" y="383"/>
                    <a:pt x="980" y="370"/>
                    <a:pt x="1009" y="340"/>
                  </a:cubicBezTo>
                  <a:cubicBezTo>
                    <a:pt x="1022" y="327"/>
                    <a:pt x="1048" y="327"/>
                    <a:pt x="1078" y="327"/>
                  </a:cubicBezTo>
                  <a:cubicBezTo>
                    <a:pt x="1172" y="288"/>
                    <a:pt x="1280" y="259"/>
                    <a:pt x="1362" y="190"/>
                  </a:cubicBezTo>
                  <a:cubicBezTo>
                    <a:pt x="1404" y="151"/>
                    <a:pt x="1443" y="96"/>
                    <a:pt x="1499" y="96"/>
                  </a:cubicBezTo>
                  <a:cubicBezTo>
                    <a:pt x="1593" y="96"/>
                    <a:pt x="1633" y="233"/>
                    <a:pt x="1714" y="233"/>
                  </a:cubicBezTo>
                  <a:cubicBezTo>
                    <a:pt x="1796" y="233"/>
                    <a:pt x="1851" y="109"/>
                    <a:pt x="1933" y="109"/>
                  </a:cubicBezTo>
                  <a:cubicBezTo>
                    <a:pt x="1988" y="109"/>
                    <a:pt x="2028" y="164"/>
                    <a:pt x="2070" y="190"/>
                  </a:cubicBezTo>
                  <a:cubicBezTo>
                    <a:pt x="2104" y="212"/>
                    <a:pt x="2141" y="220"/>
                    <a:pt x="2179" y="220"/>
                  </a:cubicBezTo>
                  <a:cubicBezTo>
                    <a:pt x="2264" y="220"/>
                    <a:pt x="2357" y="182"/>
                    <a:pt x="2449" y="164"/>
                  </a:cubicBezTo>
                  <a:lnTo>
                    <a:pt x="2517" y="164"/>
                  </a:lnTo>
                  <a:cubicBezTo>
                    <a:pt x="2530" y="177"/>
                    <a:pt x="2560" y="190"/>
                    <a:pt x="2573" y="207"/>
                  </a:cubicBezTo>
                  <a:cubicBezTo>
                    <a:pt x="2654" y="287"/>
                    <a:pt x="2744" y="378"/>
                    <a:pt x="2838" y="378"/>
                  </a:cubicBezTo>
                  <a:cubicBezTo>
                    <a:pt x="2854" y="378"/>
                    <a:pt x="2870" y="375"/>
                    <a:pt x="2886" y="370"/>
                  </a:cubicBezTo>
                  <a:cubicBezTo>
                    <a:pt x="2937" y="358"/>
                    <a:pt x="2985" y="326"/>
                    <a:pt x="3030" y="326"/>
                  </a:cubicBezTo>
                  <a:cubicBezTo>
                    <a:pt x="3046" y="326"/>
                    <a:pt x="3061" y="330"/>
                    <a:pt x="3075" y="340"/>
                  </a:cubicBezTo>
                  <a:cubicBezTo>
                    <a:pt x="3088" y="340"/>
                    <a:pt x="3101" y="370"/>
                    <a:pt x="3131" y="383"/>
                  </a:cubicBezTo>
                  <a:cubicBezTo>
                    <a:pt x="3170" y="435"/>
                    <a:pt x="3238" y="490"/>
                    <a:pt x="3320" y="517"/>
                  </a:cubicBezTo>
                  <a:cubicBezTo>
                    <a:pt x="3294" y="598"/>
                    <a:pt x="3307" y="709"/>
                    <a:pt x="3363" y="778"/>
                  </a:cubicBezTo>
                  <a:lnTo>
                    <a:pt x="3363" y="477"/>
                  </a:lnTo>
                  <a:cubicBezTo>
                    <a:pt x="3269" y="375"/>
                    <a:pt x="3156" y="258"/>
                    <a:pt x="3016" y="258"/>
                  </a:cubicBezTo>
                  <a:cubicBezTo>
                    <a:pt x="3008" y="258"/>
                    <a:pt x="3001" y="258"/>
                    <a:pt x="2994" y="259"/>
                  </a:cubicBezTo>
                  <a:cubicBezTo>
                    <a:pt x="2938" y="259"/>
                    <a:pt x="2899" y="288"/>
                    <a:pt x="2844" y="288"/>
                  </a:cubicBezTo>
                  <a:cubicBezTo>
                    <a:pt x="2723" y="272"/>
                    <a:pt x="2641" y="138"/>
                    <a:pt x="2530" y="96"/>
                  </a:cubicBezTo>
                  <a:cubicBezTo>
                    <a:pt x="2508" y="90"/>
                    <a:pt x="2487" y="88"/>
                    <a:pt x="2464" y="88"/>
                  </a:cubicBezTo>
                  <a:cubicBezTo>
                    <a:pt x="2361" y="88"/>
                    <a:pt x="2254" y="136"/>
                    <a:pt x="2154" y="136"/>
                  </a:cubicBezTo>
                  <a:cubicBezTo>
                    <a:pt x="2115" y="136"/>
                    <a:pt x="2077" y="128"/>
                    <a:pt x="2041" y="109"/>
                  </a:cubicBezTo>
                  <a:cubicBezTo>
                    <a:pt x="2001" y="82"/>
                    <a:pt x="1959" y="43"/>
                    <a:pt x="1920" y="43"/>
                  </a:cubicBezTo>
                  <a:cubicBezTo>
                    <a:pt x="1838" y="43"/>
                    <a:pt x="1783" y="138"/>
                    <a:pt x="1714" y="151"/>
                  </a:cubicBezTo>
                  <a:cubicBezTo>
                    <a:pt x="1606" y="151"/>
                    <a:pt x="1567" y="1"/>
                    <a:pt x="14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4868300" y="1559425"/>
              <a:ext cx="38800" cy="73775"/>
            </a:xfrm>
            <a:custGeom>
              <a:avLst/>
              <a:gdLst/>
              <a:ahLst/>
              <a:cxnLst/>
              <a:rect l="l" t="t" r="r" b="b"/>
              <a:pathLst>
                <a:path w="1552" h="2951" extrusionOk="0">
                  <a:moveTo>
                    <a:pt x="1551" y="0"/>
                  </a:moveTo>
                  <a:cubicBezTo>
                    <a:pt x="1483" y="108"/>
                    <a:pt x="1320" y="124"/>
                    <a:pt x="1251" y="232"/>
                  </a:cubicBezTo>
                  <a:cubicBezTo>
                    <a:pt x="1238" y="245"/>
                    <a:pt x="1225" y="271"/>
                    <a:pt x="1212" y="300"/>
                  </a:cubicBezTo>
                  <a:cubicBezTo>
                    <a:pt x="1196" y="313"/>
                    <a:pt x="1182" y="326"/>
                    <a:pt x="1156" y="353"/>
                  </a:cubicBezTo>
                  <a:cubicBezTo>
                    <a:pt x="1114" y="382"/>
                    <a:pt x="1088" y="434"/>
                    <a:pt x="1062" y="490"/>
                  </a:cubicBezTo>
                  <a:cubicBezTo>
                    <a:pt x="1062" y="490"/>
                    <a:pt x="1062" y="503"/>
                    <a:pt x="1049" y="516"/>
                  </a:cubicBezTo>
                  <a:lnTo>
                    <a:pt x="1019" y="516"/>
                  </a:lnTo>
                  <a:cubicBezTo>
                    <a:pt x="967" y="516"/>
                    <a:pt x="912" y="516"/>
                    <a:pt x="856" y="532"/>
                  </a:cubicBezTo>
                  <a:cubicBezTo>
                    <a:pt x="830" y="545"/>
                    <a:pt x="804" y="558"/>
                    <a:pt x="774" y="571"/>
                  </a:cubicBezTo>
                  <a:cubicBezTo>
                    <a:pt x="766" y="589"/>
                    <a:pt x="757" y="602"/>
                    <a:pt x="748" y="616"/>
                  </a:cubicBezTo>
                  <a:lnTo>
                    <a:pt x="748" y="616"/>
                  </a:lnTo>
                  <a:cubicBezTo>
                    <a:pt x="773" y="600"/>
                    <a:pt x="806" y="591"/>
                    <a:pt x="843" y="584"/>
                  </a:cubicBezTo>
                  <a:cubicBezTo>
                    <a:pt x="912" y="584"/>
                    <a:pt x="993" y="571"/>
                    <a:pt x="1062" y="558"/>
                  </a:cubicBezTo>
                  <a:cubicBezTo>
                    <a:pt x="1075" y="558"/>
                    <a:pt x="1088" y="545"/>
                    <a:pt x="1101" y="545"/>
                  </a:cubicBezTo>
                  <a:lnTo>
                    <a:pt x="1101" y="516"/>
                  </a:lnTo>
                  <a:cubicBezTo>
                    <a:pt x="1114" y="503"/>
                    <a:pt x="1114" y="490"/>
                    <a:pt x="1130" y="477"/>
                  </a:cubicBezTo>
                  <a:cubicBezTo>
                    <a:pt x="1182" y="408"/>
                    <a:pt x="1251" y="326"/>
                    <a:pt x="1307" y="258"/>
                  </a:cubicBezTo>
                  <a:cubicBezTo>
                    <a:pt x="1320" y="245"/>
                    <a:pt x="1333" y="232"/>
                    <a:pt x="1346" y="219"/>
                  </a:cubicBezTo>
                  <a:lnTo>
                    <a:pt x="1401" y="219"/>
                  </a:lnTo>
                  <a:cubicBezTo>
                    <a:pt x="1427" y="219"/>
                    <a:pt x="1440" y="189"/>
                    <a:pt x="1470" y="163"/>
                  </a:cubicBezTo>
                  <a:cubicBezTo>
                    <a:pt x="1496" y="124"/>
                    <a:pt x="1522" y="69"/>
                    <a:pt x="1551" y="0"/>
                  </a:cubicBezTo>
                  <a:close/>
                  <a:moveTo>
                    <a:pt x="748" y="616"/>
                  </a:moveTo>
                  <a:cubicBezTo>
                    <a:pt x="740" y="622"/>
                    <a:pt x="732" y="629"/>
                    <a:pt x="725" y="638"/>
                  </a:cubicBezTo>
                  <a:lnTo>
                    <a:pt x="725" y="638"/>
                  </a:lnTo>
                  <a:cubicBezTo>
                    <a:pt x="721" y="637"/>
                    <a:pt x="717" y="637"/>
                    <a:pt x="713" y="637"/>
                  </a:cubicBezTo>
                  <a:cubicBezTo>
                    <a:pt x="627" y="637"/>
                    <a:pt x="639" y="783"/>
                    <a:pt x="624" y="859"/>
                  </a:cubicBezTo>
                  <a:cubicBezTo>
                    <a:pt x="624" y="872"/>
                    <a:pt x="611" y="898"/>
                    <a:pt x="611" y="911"/>
                  </a:cubicBezTo>
                  <a:cubicBezTo>
                    <a:pt x="598" y="940"/>
                    <a:pt x="572" y="953"/>
                    <a:pt x="572" y="979"/>
                  </a:cubicBezTo>
                  <a:cubicBezTo>
                    <a:pt x="572" y="1005"/>
                    <a:pt x="585" y="1035"/>
                    <a:pt x="585" y="1061"/>
                  </a:cubicBezTo>
                  <a:cubicBezTo>
                    <a:pt x="585" y="1142"/>
                    <a:pt x="517" y="1211"/>
                    <a:pt x="517" y="1293"/>
                  </a:cubicBezTo>
                  <a:lnTo>
                    <a:pt x="517" y="1319"/>
                  </a:lnTo>
                  <a:cubicBezTo>
                    <a:pt x="504" y="1319"/>
                    <a:pt x="504" y="1332"/>
                    <a:pt x="491" y="1332"/>
                  </a:cubicBezTo>
                  <a:cubicBezTo>
                    <a:pt x="461" y="1332"/>
                    <a:pt x="435" y="1348"/>
                    <a:pt x="396" y="1361"/>
                  </a:cubicBezTo>
                  <a:cubicBezTo>
                    <a:pt x="380" y="1413"/>
                    <a:pt x="340" y="1469"/>
                    <a:pt x="314" y="1511"/>
                  </a:cubicBezTo>
                  <a:cubicBezTo>
                    <a:pt x="285" y="1537"/>
                    <a:pt x="246" y="1577"/>
                    <a:pt x="233" y="1619"/>
                  </a:cubicBezTo>
                  <a:lnTo>
                    <a:pt x="233" y="1701"/>
                  </a:lnTo>
                  <a:cubicBezTo>
                    <a:pt x="216" y="1769"/>
                    <a:pt x="216" y="1821"/>
                    <a:pt x="216" y="1890"/>
                  </a:cubicBezTo>
                  <a:cubicBezTo>
                    <a:pt x="216" y="1919"/>
                    <a:pt x="216" y="1932"/>
                    <a:pt x="203" y="1945"/>
                  </a:cubicBezTo>
                  <a:cubicBezTo>
                    <a:pt x="190" y="1945"/>
                    <a:pt x="177" y="1945"/>
                    <a:pt x="164" y="1959"/>
                  </a:cubicBezTo>
                  <a:cubicBezTo>
                    <a:pt x="122" y="1972"/>
                    <a:pt x="96" y="2014"/>
                    <a:pt x="83" y="2053"/>
                  </a:cubicBezTo>
                  <a:cubicBezTo>
                    <a:pt x="69" y="2122"/>
                    <a:pt x="40" y="2190"/>
                    <a:pt x="27" y="2259"/>
                  </a:cubicBezTo>
                  <a:cubicBezTo>
                    <a:pt x="1" y="2327"/>
                    <a:pt x="1" y="2340"/>
                    <a:pt x="27" y="2393"/>
                  </a:cubicBezTo>
                  <a:cubicBezTo>
                    <a:pt x="122" y="2572"/>
                    <a:pt x="96" y="2761"/>
                    <a:pt x="83" y="2951"/>
                  </a:cubicBezTo>
                  <a:cubicBezTo>
                    <a:pt x="122" y="2951"/>
                    <a:pt x="151" y="2912"/>
                    <a:pt x="164" y="2869"/>
                  </a:cubicBezTo>
                  <a:cubicBezTo>
                    <a:pt x="164" y="2830"/>
                    <a:pt x="151" y="2788"/>
                    <a:pt x="151" y="2748"/>
                  </a:cubicBezTo>
                  <a:cubicBezTo>
                    <a:pt x="109" y="2598"/>
                    <a:pt x="83" y="2448"/>
                    <a:pt x="83" y="2298"/>
                  </a:cubicBezTo>
                  <a:cubicBezTo>
                    <a:pt x="83" y="2229"/>
                    <a:pt x="109" y="2148"/>
                    <a:pt x="135" y="2083"/>
                  </a:cubicBezTo>
                  <a:lnTo>
                    <a:pt x="135" y="2053"/>
                  </a:lnTo>
                  <a:lnTo>
                    <a:pt x="259" y="2053"/>
                  </a:lnTo>
                  <a:cubicBezTo>
                    <a:pt x="259" y="2053"/>
                    <a:pt x="285" y="1903"/>
                    <a:pt x="285" y="1890"/>
                  </a:cubicBezTo>
                  <a:cubicBezTo>
                    <a:pt x="298" y="1821"/>
                    <a:pt x="298" y="1795"/>
                    <a:pt x="298" y="1740"/>
                  </a:cubicBezTo>
                  <a:cubicBezTo>
                    <a:pt x="285" y="1658"/>
                    <a:pt x="298" y="1551"/>
                    <a:pt x="366" y="1511"/>
                  </a:cubicBezTo>
                  <a:cubicBezTo>
                    <a:pt x="409" y="1469"/>
                    <a:pt x="477" y="1469"/>
                    <a:pt x="517" y="1430"/>
                  </a:cubicBezTo>
                  <a:cubicBezTo>
                    <a:pt x="559" y="1387"/>
                    <a:pt x="598" y="1319"/>
                    <a:pt x="611" y="1250"/>
                  </a:cubicBezTo>
                  <a:cubicBezTo>
                    <a:pt x="624" y="1211"/>
                    <a:pt x="611" y="1142"/>
                    <a:pt x="611" y="1103"/>
                  </a:cubicBezTo>
                  <a:cubicBezTo>
                    <a:pt x="624" y="1074"/>
                    <a:pt x="624" y="1035"/>
                    <a:pt x="641" y="1005"/>
                  </a:cubicBezTo>
                  <a:cubicBezTo>
                    <a:pt x="654" y="979"/>
                    <a:pt x="680" y="940"/>
                    <a:pt x="706" y="924"/>
                  </a:cubicBezTo>
                  <a:cubicBezTo>
                    <a:pt x="706" y="842"/>
                    <a:pt x="693" y="761"/>
                    <a:pt x="706" y="679"/>
                  </a:cubicBezTo>
                  <a:cubicBezTo>
                    <a:pt x="710" y="662"/>
                    <a:pt x="717" y="649"/>
                    <a:pt x="725" y="638"/>
                  </a:cubicBezTo>
                  <a:lnTo>
                    <a:pt x="725" y="638"/>
                  </a:lnTo>
                  <a:cubicBezTo>
                    <a:pt x="728" y="638"/>
                    <a:pt x="732" y="639"/>
                    <a:pt x="735" y="640"/>
                  </a:cubicBezTo>
                  <a:cubicBezTo>
                    <a:pt x="740" y="631"/>
                    <a:pt x="744" y="623"/>
                    <a:pt x="748" y="6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6400" y="1595800"/>
              <a:ext cx="18375" cy="6800"/>
            </a:xfrm>
            <a:custGeom>
              <a:avLst/>
              <a:gdLst/>
              <a:ahLst/>
              <a:cxnLst/>
              <a:rect l="l" t="t" r="r" b="b"/>
              <a:pathLst>
                <a:path w="735" h="272" extrusionOk="0">
                  <a:moveTo>
                    <a:pt x="164" y="1"/>
                  </a:moveTo>
                  <a:cubicBezTo>
                    <a:pt x="164" y="27"/>
                    <a:pt x="164" y="69"/>
                    <a:pt x="151" y="96"/>
                  </a:cubicBezTo>
                  <a:cubicBezTo>
                    <a:pt x="127" y="85"/>
                    <a:pt x="62" y="48"/>
                    <a:pt x="24" y="48"/>
                  </a:cubicBezTo>
                  <a:cubicBezTo>
                    <a:pt x="14" y="48"/>
                    <a:pt x="6" y="50"/>
                    <a:pt x="0" y="56"/>
                  </a:cubicBezTo>
                  <a:cubicBezTo>
                    <a:pt x="40" y="96"/>
                    <a:pt x="108" y="122"/>
                    <a:pt x="151" y="151"/>
                  </a:cubicBezTo>
                  <a:cubicBezTo>
                    <a:pt x="177" y="164"/>
                    <a:pt x="219" y="190"/>
                    <a:pt x="245" y="203"/>
                  </a:cubicBezTo>
                  <a:cubicBezTo>
                    <a:pt x="258" y="203"/>
                    <a:pt x="314" y="233"/>
                    <a:pt x="327" y="246"/>
                  </a:cubicBezTo>
                  <a:cubicBezTo>
                    <a:pt x="284" y="177"/>
                    <a:pt x="245" y="122"/>
                    <a:pt x="203" y="56"/>
                  </a:cubicBezTo>
                  <a:lnTo>
                    <a:pt x="203" y="56"/>
                  </a:lnTo>
                  <a:cubicBezTo>
                    <a:pt x="253" y="72"/>
                    <a:pt x="310" y="84"/>
                    <a:pt x="365" y="84"/>
                  </a:cubicBezTo>
                  <a:cubicBezTo>
                    <a:pt x="399" y="84"/>
                    <a:pt x="433" y="79"/>
                    <a:pt x="464" y="69"/>
                  </a:cubicBezTo>
                  <a:cubicBezTo>
                    <a:pt x="490" y="69"/>
                    <a:pt x="516" y="56"/>
                    <a:pt x="559" y="56"/>
                  </a:cubicBezTo>
                  <a:cubicBezTo>
                    <a:pt x="559" y="56"/>
                    <a:pt x="572" y="56"/>
                    <a:pt x="585" y="69"/>
                  </a:cubicBezTo>
                  <a:cubicBezTo>
                    <a:pt x="598" y="69"/>
                    <a:pt x="598" y="96"/>
                    <a:pt x="611" y="109"/>
                  </a:cubicBezTo>
                  <a:cubicBezTo>
                    <a:pt x="640" y="164"/>
                    <a:pt x="679" y="220"/>
                    <a:pt x="735" y="272"/>
                  </a:cubicBezTo>
                  <a:lnTo>
                    <a:pt x="611" y="27"/>
                  </a:lnTo>
                  <a:cubicBezTo>
                    <a:pt x="611" y="27"/>
                    <a:pt x="598" y="14"/>
                    <a:pt x="598" y="1"/>
                  </a:cubicBezTo>
                  <a:lnTo>
                    <a:pt x="545" y="1"/>
                  </a:lnTo>
                  <a:cubicBezTo>
                    <a:pt x="474" y="8"/>
                    <a:pt x="398" y="16"/>
                    <a:pt x="323" y="16"/>
                  </a:cubicBezTo>
                  <a:cubicBezTo>
                    <a:pt x="269" y="16"/>
                    <a:pt x="215" y="12"/>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927150" y="1531175"/>
              <a:ext cx="27525" cy="11625"/>
            </a:xfrm>
            <a:custGeom>
              <a:avLst/>
              <a:gdLst/>
              <a:ahLst/>
              <a:cxnLst/>
              <a:rect l="l" t="t" r="r" b="b"/>
              <a:pathLst>
                <a:path w="1101" h="465" extrusionOk="0">
                  <a:moveTo>
                    <a:pt x="203" y="1"/>
                  </a:moveTo>
                  <a:cubicBezTo>
                    <a:pt x="190" y="30"/>
                    <a:pt x="190" y="56"/>
                    <a:pt x="177" y="82"/>
                  </a:cubicBezTo>
                  <a:cubicBezTo>
                    <a:pt x="163" y="82"/>
                    <a:pt x="13" y="43"/>
                    <a:pt x="0" y="43"/>
                  </a:cubicBezTo>
                  <a:lnTo>
                    <a:pt x="0" y="43"/>
                  </a:lnTo>
                  <a:cubicBezTo>
                    <a:pt x="0" y="82"/>
                    <a:pt x="53" y="95"/>
                    <a:pt x="82" y="112"/>
                  </a:cubicBezTo>
                  <a:cubicBezTo>
                    <a:pt x="134" y="138"/>
                    <a:pt x="177" y="151"/>
                    <a:pt x="229" y="164"/>
                  </a:cubicBezTo>
                  <a:lnTo>
                    <a:pt x="229" y="69"/>
                  </a:lnTo>
                  <a:cubicBezTo>
                    <a:pt x="271" y="82"/>
                    <a:pt x="310" y="95"/>
                    <a:pt x="353" y="112"/>
                  </a:cubicBezTo>
                  <a:cubicBezTo>
                    <a:pt x="392" y="112"/>
                    <a:pt x="421" y="125"/>
                    <a:pt x="461" y="138"/>
                  </a:cubicBezTo>
                  <a:cubicBezTo>
                    <a:pt x="529" y="177"/>
                    <a:pt x="585" y="232"/>
                    <a:pt x="637" y="288"/>
                  </a:cubicBezTo>
                  <a:lnTo>
                    <a:pt x="692" y="288"/>
                  </a:lnTo>
                  <a:cubicBezTo>
                    <a:pt x="700" y="285"/>
                    <a:pt x="708" y="284"/>
                    <a:pt x="716" y="284"/>
                  </a:cubicBezTo>
                  <a:cubicBezTo>
                    <a:pt x="749" y="284"/>
                    <a:pt x="779" y="304"/>
                    <a:pt x="800" y="314"/>
                  </a:cubicBezTo>
                  <a:cubicBezTo>
                    <a:pt x="898" y="370"/>
                    <a:pt x="1019" y="396"/>
                    <a:pt x="1100" y="464"/>
                  </a:cubicBezTo>
                  <a:cubicBezTo>
                    <a:pt x="1074" y="409"/>
                    <a:pt x="1006" y="370"/>
                    <a:pt x="950" y="340"/>
                  </a:cubicBezTo>
                  <a:cubicBezTo>
                    <a:pt x="882" y="314"/>
                    <a:pt x="800" y="275"/>
                    <a:pt x="735" y="232"/>
                  </a:cubicBezTo>
                  <a:lnTo>
                    <a:pt x="718" y="232"/>
                  </a:lnTo>
                  <a:cubicBezTo>
                    <a:pt x="701" y="232"/>
                    <a:pt x="689" y="238"/>
                    <a:pt x="676" y="238"/>
                  </a:cubicBezTo>
                  <a:cubicBezTo>
                    <a:pt x="669" y="238"/>
                    <a:pt x="662" y="237"/>
                    <a:pt x="653" y="232"/>
                  </a:cubicBezTo>
                  <a:cubicBezTo>
                    <a:pt x="637" y="232"/>
                    <a:pt x="624" y="206"/>
                    <a:pt x="624" y="193"/>
                  </a:cubicBezTo>
                  <a:cubicBezTo>
                    <a:pt x="598" y="138"/>
                    <a:pt x="542" y="82"/>
                    <a:pt x="490" y="43"/>
                  </a:cubicBezTo>
                  <a:cubicBezTo>
                    <a:pt x="490" y="43"/>
                    <a:pt x="474" y="30"/>
                    <a:pt x="461" y="30"/>
                  </a:cubicBezTo>
                  <a:lnTo>
                    <a:pt x="297" y="30"/>
                  </a:lnTo>
                  <a:cubicBezTo>
                    <a:pt x="258" y="30"/>
                    <a:pt x="216" y="30"/>
                    <a:pt x="20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4872400" y="1567900"/>
              <a:ext cx="66275" cy="25250"/>
            </a:xfrm>
            <a:custGeom>
              <a:avLst/>
              <a:gdLst/>
              <a:ahLst/>
              <a:cxnLst/>
              <a:rect l="l" t="t" r="r" b="b"/>
              <a:pathLst>
                <a:path w="2651" h="1010" extrusionOk="0">
                  <a:moveTo>
                    <a:pt x="0" y="1"/>
                  </a:moveTo>
                  <a:cubicBezTo>
                    <a:pt x="2" y="5"/>
                    <a:pt x="6" y="9"/>
                    <a:pt x="10" y="12"/>
                  </a:cubicBezTo>
                  <a:lnTo>
                    <a:pt x="10" y="12"/>
                  </a:lnTo>
                  <a:cubicBezTo>
                    <a:pt x="7" y="8"/>
                    <a:pt x="4" y="4"/>
                    <a:pt x="0" y="1"/>
                  </a:cubicBezTo>
                  <a:close/>
                  <a:moveTo>
                    <a:pt x="10" y="12"/>
                  </a:moveTo>
                  <a:cubicBezTo>
                    <a:pt x="58" y="63"/>
                    <a:pt x="98" y="114"/>
                    <a:pt x="150" y="151"/>
                  </a:cubicBezTo>
                  <a:cubicBezTo>
                    <a:pt x="245" y="245"/>
                    <a:pt x="340" y="340"/>
                    <a:pt x="477" y="382"/>
                  </a:cubicBezTo>
                  <a:cubicBezTo>
                    <a:pt x="597" y="422"/>
                    <a:pt x="692" y="395"/>
                    <a:pt x="803" y="464"/>
                  </a:cubicBezTo>
                  <a:cubicBezTo>
                    <a:pt x="855" y="490"/>
                    <a:pt x="898" y="520"/>
                    <a:pt x="937" y="533"/>
                  </a:cubicBezTo>
                  <a:cubicBezTo>
                    <a:pt x="958" y="542"/>
                    <a:pt x="977" y="551"/>
                    <a:pt x="995" y="551"/>
                  </a:cubicBezTo>
                  <a:cubicBezTo>
                    <a:pt x="1003" y="551"/>
                    <a:pt x="1011" y="549"/>
                    <a:pt x="1018" y="546"/>
                  </a:cubicBezTo>
                  <a:cubicBezTo>
                    <a:pt x="1048" y="546"/>
                    <a:pt x="1061" y="520"/>
                    <a:pt x="1087" y="503"/>
                  </a:cubicBezTo>
                  <a:cubicBezTo>
                    <a:pt x="1104" y="495"/>
                    <a:pt x="1122" y="492"/>
                    <a:pt x="1141" y="492"/>
                  </a:cubicBezTo>
                  <a:cubicBezTo>
                    <a:pt x="1183" y="492"/>
                    <a:pt x="1227" y="508"/>
                    <a:pt x="1263" y="520"/>
                  </a:cubicBezTo>
                  <a:cubicBezTo>
                    <a:pt x="1306" y="546"/>
                    <a:pt x="1358" y="559"/>
                    <a:pt x="1413" y="572"/>
                  </a:cubicBezTo>
                  <a:cubicBezTo>
                    <a:pt x="1431" y="572"/>
                    <a:pt x="1450" y="566"/>
                    <a:pt x="1468" y="566"/>
                  </a:cubicBezTo>
                  <a:cubicBezTo>
                    <a:pt x="1477" y="566"/>
                    <a:pt x="1486" y="567"/>
                    <a:pt x="1495" y="572"/>
                  </a:cubicBezTo>
                  <a:cubicBezTo>
                    <a:pt x="1537" y="572"/>
                    <a:pt x="1564" y="601"/>
                    <a:pt x="1590" y="614"/>
                  </a:cubicBezTo>
                  <a:cubicBezTo>
                    <a:pt x="1658" y="653"/>
                    <a:pt x="1740" y="640"/>
                    <a:pt x="1821" y="653"/>
                  </a:cubicBezTo>
                  <a:cubicBezTo>
                    <a:pt x="1890" y="653"/>
                    <a:pt x="1959" y="683"/>
                    <a:pt x="2027" y="709"/>
                  </a:cubicBezTo>
                  <a:cubicBezTo>
                    <a:pt x="2040" y="709"/>
                    <a:pt x="2053" y="709"/>
                    <a:pt x="2053" y="722"/>
                  </a:cubicBezTo>
                  <a:cubicBezTo>
                    <a:pt x="2066" y="735"/>
                    <a:pt x="2066" y="735"/>
                    <a:pt x="2079" y="748"/>
                  </a:cubicBezTo>
                  <a:cubicBezTo>
                    <a:pt x="2109" y="790"/>
                    <a:pt x="2161" y="803"/>
                    <a:pt x="2203" y="817"/>
                  </a:cubicBezTo>
                  <a:cubicBezTo>
                    <a:pt x="2353" y="859"/>
                    <a:pt x="2500" y="928"/>
                    <a:pt x="2651" y="1009"/>
                  </a:cubicBezTo>
                  <a:cubicBezTo>
                    <a:pt x="2556" y="885"/>
                    <a:pt x="2419" y="803"/>
                    <a:pt x="2285" y="764"/>
                  </a:cubicBezTo>
                  <a:cubicBezTo>
                    <a:pt x="2203" y="735"/>
                    <a:pt x="2135" y="735"/>
                    <a:pt x="2079" y="683"/>
                  </a:cubicBezTo>
                  <a:cubicBezTo>
                    <a:pt x="2066" y="666"/>
                    <a:pt x="2053" y="653"/>
                    <a:pt x="2040" y="640"/>
                  </a:cubicBezTo>
                  <a:cubicBezTo>
                    <a:pt x="2011" y="627"/>
                    <a:pt x="1985" y="627"/>
                    <a:pt x="1972" y="627"/>
                  </a:cubicBezTo>
                  <a:cubicBezTo>
                    <a:pt x="1903" y="614"/>
                    <a:pt x="1835" y="601"/>
                    <a:pt x="1753" y="601"/>
                  </a:cubicBezTo>
                  <a:cubicBezTo>
                    <a:pt x="1727" y="585"/>
                    <a:pt x="1684" y="585"/>
                    <a:pt x="1645" y="572"/>
                  </a:cubicBezTo>
                  <a:cubicBezTo>
                    <a:pt x="1598" y="550"/>
                    <a:pt x="1572" y="516"/>
                    <a:pt x="1532" y="516"/>
                  </a:cubicBezTo>
                  <a:cubicBezTo>
                    <a:pt x="1525" y="516"/>
                    <a:pt x="1517" y="517"/>
                    <a:pt x="1508" y="520"/>
                  </a:cubicBezTo>
                  <a:cubicBezTo>
                    <a:pt x="1440" y="520"/>
                    <a:pt x="1413" y="520"/>
                    <a:pt x="1345" y="490"/>
                  </a:cubicBezTo>
                  <a:cubicBezTo>
                    <a:pt x="1276" y="464"/>
                    <a:pt x="1211" y="438"/>
                    <a:pt x="1129" y="422"/>
                  </a:cubicBezTo>
                  <a:cubicBezTo>
                    <a:pt x="1121" y="420"/>
                    <a:pt x="1113" y="419"/>
                    <a:pt x="1105" y="419"/>
                  </a:cubicBezTo>
                  <a:cubicBezTo>
                    <a:pt x="1053" y="419"/>
                    <a:pt x="1025" y="456"/>
                    <a:pt x="979" y="490"/>
                  </a:cubicBezTo>
                  <a:cubicBezTo>
                    <a:pt x="924" y="464"/>
                    <a:pt x="868" y="409"/>
                    <a:pt x="803" y="369"/>
                  </a:cubicBezTo>
                  <a:cubicBezTo>
                    <a:pt x="740" y="327"/>
                    <a:pt x="661" y="309"/>
                    <a:pt x="578" y="309"/>
                  </a:cubicBezTo>
                  <a:cubicBezTo>
                    <a:pt x="553" y="309"/>
                    <a:pt x="528" y="311"/>
                    <a:pt x="503" y="314"/>
                  </a:cubicBezTo>
                  <a:cubicBezTo>
                    <a:pt x="490" y="327"/>
                    <a:pt x="460" y="327"/>
                    <a:pt x="447" y="327"/>
                  </a:cubicBezTo>
                  <a:cubicBezTo>
                    <a:pt x="421" y="327"/>
                    <a:pt x="408" y="314"/>
                    <a:pt x="395" y="301"/>
                  </a:cubicBezTo>
                  <a:cubicBezTo>
                    <a:pt x="313" y="232"/>
                    <a:pt x="232" y="164"/>
                    <a:pt x="150" y="95"/>
                  </a:cubicBezTo>
                  <a:cubicBezTo>
                    <a:pt x="121" y="69"/>
                    <a:pt x="121" y="56"/>
                    <a:pt x="95" y="30"/>
                  </a:cubicBezTo>
                  <a:cubicBezTo>
                    <a:pt x="84" y="16"/>
                    <a:pt x="34" y="25"/>
                    <a:pt x="10" y="12"/>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4877125" y="1533225"/>
              <a:ext cx="51350" cy="39525"/>
            </a:xfrm>
            <a:custGeom>
              <a:avLst/>
              <a:gdLst/>
              <a:ahLst/>
              <a:cxnLst/>
              <a:rect l="l" t="t" r="r" b="b"/>
              <a:pathLst>
                <a:path w="2054" h="1581" extrusionOk="0">
                  <a:moveTo>
                    <a:pt x="2054" y="0"/>
                  </a:moveTo>
                  <a:lnTo>
                    <a:pt x="2040" y="30"/>
                  </a:lnTo>
                  <a:cubicBezTo>
                    <a:pt x="1946" y="30"/>
                    <a:pt x="1890" y="150"/>
                    <a:pt x="1822" y="193"/>
                  </a:cubicBezTo>
                  <a:cubicBezTo>
                    <a:pt x="1727" y="245"/>
                    <a:pt x="1593" y="232"/>
                    <a:pt x="1538" y="314"/>
                  </a:cubicBezTo>
                  <a:cubicBezTo>
                    <a:pt x="1538" y="327"/>
                    <a:pt x="1525" y="356"/>
                    <a:pt x="1525" y="369"/>
                  </a:cubicBezTo>
                  <a:cubicBezTo>
                    <a:pt x="1495" y="395"/>
                    <a:pt x="1456" y="421"/>
                    <a:pt x="1414" y="438"/>
                  </a:cubicBezTo>
                  <a:cubicBezTo>
                    <a:pt x="1332" y="477"/>
                    <a:pt x="1238" y="532"/>
                    <a:pt x="1156" y="585"/>
                  </a:cubicBezTo>
                  <a:cubicBezTo>
                    <a:pt x="1130" y="614"/>
                    <a:pt x="1087" y="640"/>
                    <a:pt x="1061" y="683"/>
                  </a:cubicBezTo>
                  <a:cubicBezTo>
                    <a:pt x="1048" y="709"/>
                    <a:pt x="1048" y="748"/>
                    <a:pt x="1022" y="777"/>
                  </a:cubicBezTo>
                  <a:cubicBezTo>
                    <a:pt x="940" y="940"/>
                    <a:pt x="666" y="927"/>
                    <a:pt x="572" y="1074"/>
                  </a:cubicBezTo>
                  <a:cubicBezTo>
                    <a:pt x="503" y="1172"/>
                    <a:pt x="464" y="1156"/>
                    <a:pt x="369" y="1198"/>
                  </a:cubicBezTo>
                  <a:cubicBezTo>
                    <a:pt x="288" y="1237"/>
                    <a:pt x="219" y="1348"/>
                    <a:pt x="164" y="1417"/>
                  </a:cubicBezTo>
                  <a:cubicBezTo>
                    <a:pt x="130" y="1450"/>
                    <a:pt x="85" y="1486"/>
                    <a:pt x="39" y="1486"/>
                  </a:cubicBezTo>
                  <a:cubicBezTo>
                    <a:pt x="30" y="1486"/>
                    <a:pt x="22" y="1485"/>
                    <a:pt x="13" y="1482"/>
                  </a:cubicBezTo>
                  <a:lnTo>
                    <a:pt x="13" y="1482"/>
                  </a:lnTo>
                  <a:cubicBezTo>
                    <a:pt x="0" y="1512"/>
                    <a:pt x="13" y="1551"/>
                    <a:pt x="43" y="1580"/>
                  </a:cubicBezTo>
                  <a:cubicBezTo>
                    <a:pt x="82" y="1538"/>
                    <a:pt x="124" y="1482"/>
                    <a:pt x="164" y="1443"/>
                  </a:cubicBezTo>
                  <a:cubicBezTo>
                    <a:pt x="219" y="1388"/>
                    <a:pt x="288" y="1335"/>
                    <a:pt x="353" y="1293"/>
                  </a:cubicBezTo>
                  <a:cubicBezTo>
                    <a:pt x="421" y="1237"/>
                    <a:pt x="503" y="1185"/>
                    <a:pt x="585" y="1156"/>
                  </a:cubicBezTo>
                  <a:cubicBezTo>
                    <a:pt x="653" y="1130"/>
                    <a:pt x="748" y="1117"/>
                    <a:pt x="790" y="1048"/>
                  </a:cubicBezTo>
                  <a:cubicBezTo>
                    <a:pt x="803" y="1022"/>
                    <a:pt x="803" y="993"/>
                    <a:pt x="816" y="966"/>
                  </a:cubicBezTo>
                  <a:cubicBezTo>
                    <a:pt x="843" y="953"/>
                    <a:pt x="872" y="940"/>
                    <a:pt x="898" y="927"/>
                  </a:cubicBezTo>
                  <a:cubicBezTo>
                    <a:pt x="993" y="898"/>
                    <a:pt x="1074" y="872"/>
                    <a:pt x="1169" y="846"/>
                  </a:cubicBezTo>
                  <a:cubicBezTo>
                    <a:pt x="1156" y="777"/>
                    <a:pt x="1156" y="696"/>
                    <a:pt x="1198" y="640"/>
                  </a:cubicBezTo>
                  <a:cubicBezTo>
                    <a:pt x="1211" y="627"/>
                    <a:pt x="1238" y="614"/>
                    <a:pt x="1251" y="601"/>
                  </a:cubicBezTo>
                  <a:cubicBezTo>
                    <a:pt x="1348" y="545"/>
                    <a:pt x="1430" y="490"/>
                    <a:pt x="1512" y="438"/>
                  </a:cubicBezTo>
                  <a:cubicBezTo>
                    <a:pt x="1564" y="408"/>
                    <a:pt x="1606" y="382"/>
                    <a:pt x="1632" y="327"/>
                  </a:cubicBezTo>
                  <a:cubicBezTo>
                    <a:pt x="1632" y="314"/>
                    <a:pt x="1646" y="301"/>
                    <a:pt x="1646" y="288"/>
                  </a:cubicBezTo>
                  <a:cubicBezTo>
                    <a:pt x="1659" y="275"/>
                    <a:pt x="1688" y="275"/>
                    <a:pt x="1701" y="258"/>
                  </a:cubicBezTo>
                  <a:cubicBezTo>
                    <a:pt x="1770" y="245"/>
                    <a:pt x="1851" y="232"/>
                    <a:pt x="1920" y="193"/>
                  </a:cubicBezTo>
                  <a:cubicBezTo>
                    <a:pt x="2001"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865525" y="1597200"/>
              <a:ext cx="65000" cy="28325"/>
            </a:xfrm>
            <a:custGeom>
              <a:avLst/>
              <a:gdLst/>
              <a:ahLst/>
              <a:cxnLst/>
              <a:rect l="l" t="t" r="r" b="b"/>
              <a:pathLst>
                <a:path w="2600" h="1133" extrusionOk="0">
                  <a:moveTo>
                    <a:pt x="2543" y="190"/>
                  </a:moveTo>
                  <a:cubicBezTo>
                    <a:pt x="2562" y="195"/>
                    <a:pt x="2580" y="199"/>
                    <a:pt x="2599" y="203"/>
                  </a:cubicBezTo>
                  <a:cubicBezTo>
                    <a:pt x="2581" y="198"/>
                    <a:pt x="2562" y="193"/>
                    <a:pt x="2543" y="190"/>
                  </a:cubicBezTo>
                  <a:close/>
                  <a:moveTo>
                    <a:pt x="872" y="0"/>
                  </a:moveTo>
                  <a:cubicBezTo>
                    <a:pt x="941" y="108"/>
                    <a:pt x="1010" y="190"/>
                    <a:pt x="1104" y="271"/>
                  </a:cubicBezTo>
                  <a:cubicBezTo>
                    <a:pt x="1036" y="327"/>
                    <a:pt x="941" y="340"/>
                    <a:pt x="859" y="340"/>
                  </a:cubicBezTo>
                  <a:cubicBezTo>
                    <a:pt x="833" y="392"/>
                    <a:pt x="804" y="434"/>
                    <a:pt x="804" y="490"/>
                  </a:cubicBezTo>
                  <a:cubicBezTo>
                    <a:pt x="791" y="516"/>
                    <a:pt x="791" y="555"/>
                    <a:pt x="791" y="585"/>
                  </a:cubicBezTo>
                  <a:cubicBezTo>
                    <a:pt x="765" y="666"/>
                    <a:pt x="709" y="718"/>
                    <a:pt x="641" y="761"/>
                  </a:cubicBezTo>
                  <a:cubicBezTo>
                    <a:pt x="572" y="816"/>
                    <a:pt x="507" y="842"/>
                    <a:pt x="425" y="869"/>
                  </a:cubicBezTo>
                  <a:cubicBezTo>
                    <a:pt x="275" y="937"/>
                    <a:pt x="138" y="1032"/>
                    <a:pt x="1" y="1126"/>
                  </a:cubicBezTo>
                  <a:cubicBezTo>
                    <a:pt x="20" y="1131"/>
                    <a:pt x="40" y="1133"/>
                    <a:pt x="60" y="1133"/>
                  </a:cubicBezTo>
                  <a:cubicBezTo>
                    <a:pt x="180" y="1133"/>
                    <a:pt x="303" y="1061"/>
                    <a:pt x="396" y="980"/>
                  </a:cubicBezTo>
                  <a:cubicBezTo>
                    <a:pt x="477" y="924"/>
                    <a:pt x="559" y="869"/>
                    <a:pt x="654" y="856"/>
                  </a:cubicBezTo>
                  <a:cubicBezTo>
                    <a:pt x="683" y="856"/>
                    <a:pt x="722" y="856"/>
                    <a:pt x="752" y="842"/>
                  </a:cubicBezTo>
                  <a:cubicBezTo>
                    <a:pt x="791" y="829"/>
                    <a:pt x="817" y="787"/>
                    <a:pt x="833" y="761"/>
                  </a:cubicBezTo>
                  <a:cubicBezTo>
                    <a:pt x="872" y="705"/>
                    <a:pt x="915" y="666"/>
                    <a:pt x="915" y="598"/>
                  </a:cubicBezTo>
                  <a:cubicBezTo>
                    <a:pt x="915" y="555"/>
                    <a:pt x="885" y="503"/>
                    <a:pt x="899" y="448"/>
                  </a:cubicBezTo>
                  <a:cubicBezTo>
                    <a:pt x="928" y="392"/>
                    <a:pt x="996" y="379"/>
                    <a:pt x="1049" y="379"/>
                  </a:cubicBezTo>
                  <a:cubicBezTo>
                    <a:pt x="1104" y="366"/>
                    <a:pt x="1160" y="366"/>
                    <a:pt x="1212" y="366"/>
                  </a:cubicBezTo>
                  <a:cubicBezTo>
                    <a:pt x="1231" y="366"/>
                    <a:pt x="1244" y="360"/>
                    <a:pt x="1254" y="360"/>
                  </a:cubicBezTo>
                  <a:cubicBezTo>
                    <a:pt x="1259" y="360"/>
                    <a:pt x="1263" y="362"/>
                    <a:pt x="1267" y="366"/>
                  </a:cubicBezTo>
                  <a:cubicBezTo>
                    <a:pt x="1293" y="379"/>
                    <a:pt x="1293" y="434"/>
                    <a:pt x="1336" y="448"/>
                  </a:cubicBezTo>
                  <a:cubicBezTo>
                    <a:pt x="1340" y="449"/>
                    <a:pt x="1344" y="450"/>
                    <a:pt x="1348" y="450"/>
                  </a:cubicBezTo>
                  <a:cubicBezTo>
                    <a:pt x="1377" y="450"/>
                    <a:pt x="1423" y="420"/>
                    <a:pt x="1457" y="408"/>
                  </a:cubicBezTo>
                  <a:cubicBezTo>
                    <a:pt x="1476" y="408"/>
                    <a:pt x="1615" y="395"/>
                    <a:pt x="1705" y="395"/>
                  </a:cubicBezTo>
                  <a:cubicBezTo>
                    <a:pt x="1750" y="395"/>
                    <a:pt x="1783" y="399"/>
                    <a:pt x="1783" y="408"/>
                  </a:cubicBezTo>
                  <a:lnTo>
                    <a:pt x="1783" y="340"/>
                  </a:lnTo>
                  <a:cubicBezTo>
                    <a:pt x="1920" y="297"/>
                    <a:pt x="2070" y="297"/>
                    <a:pt x="2204" y="297"/>
                  </a:cubicBezTo>
                  <a:cubicBezTo>
                    <a:pt x="2191" y="271"/>
                    <a:pt x="2191" y="229"/>
                    <a:pt x="2220" y="216"/>
                  </a:cubicBezTo>
                  <a:cubicBezTo>
                    <a:pt x="2247" y="190"/>
                    <a:pt x="2286" y="190"/>
                    <a:pt x="2315" y="190"/>
                  </a:cubicBezTo>
                  <a:cubicBezTo>
                    <a:pt x="2354" y="184"/>
                    <a:pt x="2394" y="181"/>
                    <a:pt x="2433" y="181"/>
                  </a:cubicBezTo>
                  <a:cubicBezTo>
                    <a:pt x="2470" y="181"/>
                    <a:pt x="2507" y="184"/>
                    <a:pt x="2543" y="190"/>
                  </a:cubicBezTo>
                  <a:lnTo>
                    <a:pt x="2543" y="190"/>
                  </a:lnTo>
                  <a:cubicBezTo>
                    <a:pt x="2444" y="167"/>
                    <a:pt x="2351" y="141"/>
                    <a:pt x="2260" y="108"/>
                  </a:cubicBezTo>
                  <a:cubicBezTo>
                    <a:pt x="2247" y="108"/>
                    <a:pt x="2220" y="108"/>
                    <a:pt x="2204" y="121"/>
                  </a:cubicBezTo>
                  <a:cubicBezTo>
                    <a:pt x="2191" y="134"/>
                    <a:pt x="2191" y="164"/>
                    <a:pt x="2178" y="177"/>
                  </a:cubicBezTo>
                  <a:cubicBezTo>
                    <a:pt x="2165" y="190"/>
                    <a:pt x="2152" y="190"/>
                    <a:pt x="2139" y="203"/>
                  </a:cubicBezTo>
                  <a:cubicBezTo>
                    <a:pt x="2041" y="229"/>
                    <a:pt x="1933" y="245"/>
                    <a:pt x="1839" y="245"/>
                  </a:cubicBezTo>
                  <a:cubicBezTo>
                    <a:pt x="1812" y="245"/>
                    <a:pt x="1796" y="245"/>
                    <a:pt x="1770" y="258"/>
                  </a:cubicBezTo>
                  <a:cubicBezTo>
                    <a:pt x="1757" y="258"/>
                    <a:pt x="1744" y="271"/>
                    <a:pt x="1731" y="284"/>
                  </a:cubicBezTo>
                  <a:cubicBezTo>
                    <a:pt x="1672" y="325"/>
                    <a:pt x="1610" y="337"/>
                    <a:pt x="1546" y="337"/>
                  </a:cubicBezTo>
                  <a:cubicBezTo>
                    <a:pt x="1504" y="337"/>
                    <a:pt x="1461" y="332"/>
                    <a:pt x="1418" y="327"/>
                  </a:cubicBezTo>
                  <a:cubicBezTo>
                    <a:pt x="1375" y="327"/>
                    <a:pt x="1336" y="310"/>
                    <a:pt x="1293" y="297"/>
                  </a:cubicBezTo>
                  <a:lnTo>
                    <a:pt x="1241" y="245"/>
                  </a:lnTo>
                  <a:cubicBezTo>
                    <a:pt x="1212" y="216"/>
                    <a:pt x="1173" y="203"/>
                    <a:pt x="1130" y="190"/>
                  </a:cubicBezTo>
                  <a:cubicBezTo>
                    <a:pt x="1036" y="147"/>
                    <a:pt x="941"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938000" y="1580900"/>
              <a:ext cx="12600" cy="13650"/>
            </a:xfrm>
            <a:custGeom>
              <a:avLst/>
              <a:gdLst/>
              <a:ahLst/>
              <a:cxnLst/>
              <a:rect l="l" t="t" r="r" b="b"/>
              <a:pathLst>
                <a:path w="504" h="546" extrusionOk="0">
                  <a:moveTo>
                    <a:pt x="377" y="43"/>
                  </a:moveTo>
                  <a:cubicBezTo>
                    <a:pt x="404" y="43"/>
                    <a:pt x="434" y="52"/>
                    <a:pt x="464" y="54"/>
                  </a:cubicBezTo>
                  <a:lnTo>
                    <a:pt x="464" y="54"/>
                  </a:lnTo>
                  <a:cubicBezTo>
                    <a:pt x="464" y="67"/>
                    <a:pt x="463" y="82"/>
                    <a:pt x="448" y="94"/>
                  </a:cubicBezTo>
                  <a:lnTo>
                    <a:pt x="448" y="189"/>
                  </a:lnTo>
                  <a:cubicBezTo>
                    <a:pt x="435" y="215"/>
                    <a:pt x="408" y="228"/>
                    <a:pt x="395" y="257"/>
                  </a:cubicBezTo>
                  <a:cubicBezTo>
                    <a:pt x="382" y="283"/>
                    <a:pt x="395" y="310"/>
                    <a:pt x="395" y="339"/>
                  </a:cubicBezTo>
                  <a:cubicBezTo>
                    <a:pt x="353" y="339"/>
                    <a:pt x="327" y="352"/>
                    <a:pt x="301" y="365"/>
                  </a:cubicBezTo>
                  <a:cubicBezTo>
                    <a:pt x="258" y="391"/>
                    <a:pt x="245" y="434"/>
                    <a:pt x="258" y="460"/>
                  </a:cubicBezTo>
                  <a:cubicBezTo>
                    <a:pt x="190" y="460"/>
                    <a:pt x="137" y="460"/>
                    <a:pt x="69" y="473"/>
                  </a:cubicBezTo>
                  <a:cubicBezTo>
                    <a:pt x="95" y="460"/>
                    <a:pt x="108" y="421"/>
                    <a:pt x="95" y="378"/>
                  </a:cubicBezTo>
                  <a:cubicBezTo>
                    <a:pt x="95" y="352"/>
                    <a:pt x="69" y="339"/>
                    <a:pt x="69" y="310"/>
                  </a:cubicBezTo>
                  <a:cubicBezTo>
                    <a:pt x="82" y="270"/>
                    <a:pt x="121" y="257"/>
                    <a:pt x="137" y="228"/>
                  </a:cubicBezTo>
                  <a:lnTo>
                    <a:pt x="137" y="202"/>
                  </a:lnTo>
                  <a:cubicBezTo>
                    <a:pt x="137" y="189"/>
                    <a:pt x="151" y="176"/>
                    <a:pt x="151" y="176"/>
                  </a:cubicBezTo>
                  <a:cubicBezTo>
                    <a:pt x="177" y="146"/>
                    <a:pt x="203" y="133"/>
                    <a:pt x="245" y="120"/>
                  </a:cubicBezTo>
                  <a:cubicBezTo>
                    <a:pt x="271" y="107"/>
                    <a:pt x="284" y="107"/>
                    <a:pt x="314" y="81"/>
                  </a:cubicBezTo>
                  <a:cubicBezTo>
                    <a:pt x="327" y="81"/>
                    <a:pt x="327" y="65"/>
                    <a:pt x="340" y="52"/>
                  </a:cubicBezTo>
                  <a:cubicBezTo>
                    <a:pt x="351" y="45"/>
                    <a:pt x="364" y="43"/>
                    <a:pt x="377" y="43"/>
                  </a:cubicBezTo>
                  <a:close/>
                  <a:moveTo>
                    <a:pt x="384" y="1"/>
                  </a:moveTo>
                  <a:cubicBezTo>
                    <a:pt x="366" y="1"/>
                    <a:pt x="346" y="4"/>
                    <a:pt x="327" y="13"/>
                  </a:cubicBezTo>
                  <a:cubicBezTo>
                    <a:pt x="284" y="26"/>
                    <a:pt x="258" y="52"/>
                    <a:pt x="219" y="81"/>
                  </a:cubicBezTo>
                  <a:cubicBezTo>
                    <a:pt x="190" y="94"/>
                    <a:pt x="151" y="107"/>
                    <a:pt x="121" y="133"/>
                  </a:cubicBezTo>
                  <a:cubicBezTo>
                    <a:pt x="82" y="163"/>
                    <a:pt x="56" y="215"/>
                    <a:pt x="27" y="270"/>
                  </a:cubicBezTo>
                  <a:cubicBezTo>
                    <a:pt x="0" y="310"/>
                    <a:pt x="13" y="326"/>
                    <a:pt x="13" y="365"/>
                  </a:cubicBezTo>
                  <a:cubicBezTo>
                    <a:pt x="27" y="421"/>
                    <a:pt x="0" y="473"/>
                    <a:pt x="0" y="528"/>
                  </a:cubicBezTo>
                  <a:cubicBezTo>
                    <a:pt x="27" y="528"/>
                    <a:pt x="54" y="522"/>
                    <a:pt x="81" y="522"/>
                  </a:cubicBezTo>
                  <a:cubicBezTo>
                    <a:pt x="95" y="522"/>
                    <a:pt x="108" y="524"/>
                    <a:pt x="121" y="528"/>
                  </a:cubicBezTo>
                  <a:cubicBezTo>
                    <a:pt x="145" y="528"/>
                    <a:pt x="174" y="545"/>
                    <a:pt x="207" y="545"/>
                  </a:cubicBezTo>
                  <a:cubicBezTo>
                    <a:pt x="215" y="545"/>
                    <a:pt x="224" y="544"/>
                    <a:pt x="232" y="541"/>
                  </a:cubicBezTo>
                  <a:cubicBezTo>
                    <a:pt x="258" y="541"/>
                    <a:pt x="271" y="515"/>
                    <a:pt x="284" y="502"/>
                  </a:cubicBezTo>
                  <a:cubicBezTo>
                    <a:pt x="327" y="447"/>
                    <a:pt x="382" y="408"/>
                    <a:pt x="435" y="391"/>
                  </a:cubicBezTo>
                  <a:cubicBezTo>
                    <a:pt x="448" y="391"/>
                    <a:pt x="464" y="391"/>
                    <a:pt x="464" y="378"/>
                  </a:cubicBezTo>
                  <a:cubicBezTo>
                    <a:pt x="477" y="365"/>
                    <a:pt x="464" y="310"/>
                    <a:pt x="464" y="297"/>
                  </a:cubicBezTo>
                  <a:cubicBezTo>
                    <a:pt x="464" y="257"/>
                    <a:pt x="477" y="202"/>
                    <a:pt x="490" y="163"/>
                  </a:cubicBezTo>
                  <a:lnTo>
                    <a:pt x="490" y="81"/>
                  </a:lnTo>
                  <a:cubicBezTo>
                    <a:pt x="490" y="72"/>
                    <a:pt x="489" y="63"/>
                    <a:pt x="486" y="54"/>
                  </a:cubicBezTo>
                  <a:lnTo>
                    <a:pt x="486" y="54"/>
                  </a:lnTo>
                  <a:cubicBezTo>
                    <a:pt x="492" y="54"/>
                    <a:pt x="497" y="53"/>
                    <a:pt x="503" y="52"/>
                  </a:cubicBezTo>
                  <a:cubicBezTo>
                    <a:pt x="492" y="41"/>
                    <a:pt x="478" y="30"/>
                    <a:pt x="463" y="22"/>
                  </a:cubicBezTo>
                  <a:lnTo>
                    <a:pt x="463" y="22"/>
                  </a:lnTo>
                  <a:cubicBezTo>
                    <a:pt x="459" y="18"/>
                    <a:pt x="453" y="15"/>
                    <a:pt x="448" y="13"/>
                  </a:cubicBezTo>
                  <a:lnTo>
                    <a:pt x="448" y="13"/>
                  </a:lnTo>
                  <a:cubicBezTo>
                    <a:pt x="449" y="14"/>
                    <a:pt x="450" y="15"/>
                    <a:pt x="451" y="16"/>
                  </a:cubicBezTo>
                  <a:lnTo>
                    <a:pt x="451" y="16"/>
                  </a:lnTo>
                  <a:cubicBezTo>
                    <a:pt x="431" y="6"/>
                    <a:pt x="408" y="1"/>
                    <a:pt x="38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942075" y="1562100"/>
              <a:ext cx="6150" cy="21175"/>
            </a:xfrm>
            <a:custGeom>
              <a:avLst/>
              <a:gdLst/>
              <a:ahLst/>
              <a:cxnLst/>
              <a:rect l="l" t="t" r="r" b="b"/>
              <a:pathLst>
                <a:path w="246" h="847" extrusionOk="0">
                  <a:moveTo>
                    <a:pt x="108" y="1"/>
                  </a:moveTo>
                  <a:cubicBezTo>
                    <a:pt x="95" y="1"/>
                    <a:pt x="56" y="43"/>
                    <a:pt x="56" y="43"/>
                  </a:cubicBezTo>
                  <a:cubicBezTo>
                    <a:pt x="82" y="138"/>
                    <a:pt x="14" y="233"/>
                    <a:pt x="1" y="327"/>
                  </a:cubicBezTo>
                  <a:cubicBezTo>
                    <a:pt x="40" y="327"/>
                    <a:pt x="82" y="344"/>
                    <a:pt x="95" y="383"/>
                  </a:cubicBezTo>
                  <a:cubicBezTo>
                    <a:pt x="108" y="396"/>
                    <a:pt x="108" y="425"/>
                    <a:pt x="108" y="438"/>
                  </a:cubicBezTo>
                  <a:lnTo>
                    <a:pt x="108" y="627"/>
                  </a:lnTo>
                  <a:lnTo>
                    <a:pt x="108" y="683"/>
                  </a:lnTo>
                  <a:lnTo>
                    <a:pt x="108" y="709"/>
                  </a:lnTo>
                  <a:cubicBezTo>
                    <a:pt x="121" y="709"/>
                    <a:pt x="121" y="722"/>
                    <a:pt x="138" y="722"/>
                  </a:cubicBezTo>
                  <a:cubicBezTo>
                    <a:pt x="151" y="735"/>
                    <a:pt x="151" y="735"/>
                    <a:pt x="151" y="752"/>
                  </a:cubicBezTo>
                  <a:cubicBezTo>
                    <a:pt x="164" y="791"/>
                    <a:pt x="177" y="817"/>
                    <a:pt x="190" y="846"/>
                  </a:cubicBezTo>
                  <a:cubicBezTo>
                    <a:pt x="245" y="722"/>
                    <a:pt x="151" y="572"/>
                    <a:pt x="177" y="438"/>
                  </a:cubicBezTo>
                  <a:cubicBezTo>
                    <a:pt x="177" y="425"/>
                    <a:pt x="190" y="396"/>
                    <a:pt x="190" y="370"/>
                  </a:cubicBezTo>
                  <a:cubicBezTo>
                    <a:pt x="190" y="357"/>
                    <a:pt x="177" y="327"/>
                    <a:pt x="164" y="314"/>
                  </a:cubicBezTo>
                  <a:cubicBezTo>
                    <a:pt x="138" y="301"/>
                    <a:pt x="108" y="301"/>
                    <a:pt x="95" y="275"/>
                  </a:cubicBezTo>
                  <a:cubicBezTo>
                    <a:pt x="82" y="262"/>
                    <a:pt x="82" y="262"/>
                    <a:pt x="82" y="246"/>
                  </a:cubicBezTo>
                  <a:cubicBezTo>
                    <a:pt x="82" y="164"/>
                    <a:pt x="95" y="82"/>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4926400" y="1591475"/>
              <a:ext cx="13325" cy="10050"/>
            </a:xfrm>
            <a:custGeom>
              <a:avLst/>
              <a:gdLst/>
              <a:ahLst/>
              <a:cxnLst/>
              <a:rect l="l" t="t" r="r" b="b"/>
              <a:pathLst>
                <a:path w="533" h="402" extrusionOk="0">
                  <a:moveTo>
                    <a:pt x="471" y="1"/>
                  </a:moveTo>
                  <a:cubicBezTo>
                    <a:pt x="451" y="1"/>
                    <a:pt x="430" y="4"/>
                    <a:pt x="409" y="11"/>
                  </a:cubicBezTo>
                  <a:cubicBezTo>
                    <a:pt x="383" y="37"/>
                    <a:pt x="340" y="50"/>
                    <a:pt x="314" y="79"/>
                  </a:cubicBezTo>
                  <a:cubicBezTo>
                    <a:pt x="288" y="105"/>
                    <a:pt x="275" y="118"/>
                    <a:pt x="259" y="148"/>
                  </a:cubicBezTo>
                  <a:lnTo>
                    <a:pt x="259" y="187"/>
                  </a:lnTo>
                  <a:cubicBezTo>
                    <a:pt x="246" y="242"/>
                    <a:pt x="193" y="269"/>
                    <a:pt x="138" y="295"/>
                  </a:cubicBezTo>
                  <a:cubicBezTo>
                    <a:pt x="96" y="311"/>
                    <a:pt x="43" y="324"/>
                    <a:pt x="1" y="376"/>
                  </a:cubicBezTo>
                  <a:lnTo>
                    <a:pt x="1" y="393"/>
                  </a:lnTo>
                  <a:lnTo>
                    <a:pt x="14" y="393"/>
                  </a:lnTo>
                  <a:cubicBezTo>
                    <a:pt x="32" y="399"/>
                    <a:pt x="50" y="402"/>
                    <a:pt x="67" y="402"/>
                  </a:cubicBezTo>
                  <a:cubicBezTo>
                    <a:pt x="155" y="402"/>
                    <a:pt x="233" y="326"/>
                    <a:pt x="301" y="269"/>
                  </a:cubicBezTo>
                  <a:cubicBezTo>
                    <a:pt x="288" y="242"/>
                    <a:pt x="288" y="213"/>
                    <a:pt x="301" y="187"/>
                  </a:cubicBezTo>
                  <a:cubicBezTo>
                    <a:pt x="314" y="161"/>
                    <a:pt x="340" y="131"/>
                    <a:pt x="370" y="105"/>
                  </a:cubicBezTo>
                  <a:cubicBezTo>
                    <a:pt x="409" y="66"/>
                    <a:pt x="477" y="37"/>
                    <a:pt x="533" y="11"/>
                  </a:cubicBezTo>
                  <a:cubicBezTo>
                    <a:pt x="512" y="4"/>
                    <a:pt x="491" y="1"/>
                    <a:pt x="47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4896875" y="1548550"/>
              <a:ext cx="45875" cy="37075"/>
            </a:xfrm>
            <a:custGeom>
              <a:avLst/>
              <a:gdLst/>
              <a:ahLst/>
              <a:cxnLst/>
              <a:rect l="l" t="t" r="r" b="b"/>
              <a:pathLst>
                <a:path w="1835" h="1483" extrusionOk="0">
                  <a:moveTo>
                    <a:pt x="0" y="1"/>
                  </a:moveTo>
                  <a:lnTo>
                    <a:pt x="0" y="1"/>
                  </a:lnTo>
                  <a:cubicBezTo>
                    <a:pt x="39" y="83"/>
                    <a:pt x="164" y="109"/>
                    <a:pt x="216" y="177"/>
                  </a:cubicBezTo>
                  <a:cubicBezTo>
                    <a:pt x="232" y="203"/>
                    <a:pt x="245" y="216"/>
                    <a:pt x="245" y="246"/>
                  </a:cubicBezTo>
                  <a:lnTo>
                    <a:pt x="245" y="298"/>
                  </a:lnTo>
                  <a:cubicBezTo>
                    <a:pt x="245" y="340"/>
                    <a:pt x="271" y="380"/>
                    <a:pt x="297" y="422"/>
                  </a:cubicBezTo>
                  <a:cubicBezTo>
                    <a:pt x="314" y="448"/>
                    <a:pt x="327" y="461"/>
                    <a:pt x="353" y="478"/>
                  </a:cubicBezTo>
                  <a:lnTo>
                    <a:pt x="408" y="478"/>
                  </a:lnTo>
                  <a:cubicBezTo>
                    <a:pt x="434" y="491"/>
                    <a:pt x="461" y="530"/>
                    <a:pt x="461" y="572"/>
                  </a:cubicBezTo>
                  <a:cubicBezTo>
                    <a:pt x="490" y="624"/>
                    <a:pt x="503" y="680"/>
                    <a:pt x="490" y="735"/>
                  </a:cubicBezTo>
                  <a:lnTo>
                    <a:pt x="490" y="761"/>
                  </a:lnTo>
                  <a:cubicBezTo>
                    <a:pt x="503" y="775"/>
                    <a:pt x="503" y="788"/>
                    <a:pt x="516" y="788"/>
                  </a:cubicBezTo>
                  <a:cubicBezTo>
                    <a:pt x="585" y="843"/>
                    <a:pt x="705" y="856"/>
                    <a:pt x="748" y="938"/>
                  </a:cubicBezTo>
                  <a:cubicBezTo>
                    <a:pt x="761" y="967"/>
                    <a:pt x="774" y="993"/>
                    <a:pt x="787" y="1006"/>
                  </a:cubicBezTo>
                  <a:cubicBezTo>
                    <a:pt x="798" y="1012"/>
                    <a:pt x="809" y="1014"/>
                    <a:pt x="820" y="1014"/>
                  </a:cubicBezTo>
                  <a:cubicBezTo>
                    <a:pt x="864" y="1014"/>
                    <a:pt x="906" y="980"/>
                    <a:pt x="937" y="980"/>
                  </a:cubicBezTo>
                  <a:cubicBezTo>
                    <a:pt x="966" y="980"/>
                    <a:pt x="980" y="980"/>
                    <a:pt x="1006" y="993"/>
                  </a:cubicBezTo>
                  <a:cubicBezTo>
                    <a:pt x="1143" y="1062"/>
                    <a:pt x="1277" y="1114"/>
                    <a:pt x="1401" y="1183"/>
                  </a:cubicBezTo>
                  <a:cubicBezTo>
                    <a:pt x="1427" y="1183"/>
                    <a:pt x="1440" y="1196"/>
                    <a:pt x="1440" y="1212"/>
                  </a:cubicBezTo>
                  <a:cubicBezTo>
                    <a:pt x="1456" y="1225"/>
                    <a:pt x="1456" y="1238"/>
                    <a:pt x="1469" y="1251"/>
                  </a:cubicBezTo>
                  <a:cubicBezTo>
                    <a:pt x="1482" y="1264"/>
                    <a:pt x="1495" y="1264"/>
                    <a:pt x="1521" y="1264"/>
                  </a:cubicBezTo>
                  <a:cubicBezTo>
                    <a:pt x="1564" y="1264"/>
                    <a:pt x="1603" y="1264"/>
                    <a:pt x="1645" y="1294"/>
                  </a:cubicBezTo>
                  <a:cubicBezTo>
                    <a:pt x="1727" y="1333"/>
                    <a:pt x="1753" y="1440"/>
                    <a:pt x="1835" y="1483"/>
                  </a:cubicBezTo>
                  <a:cubicBezTo>
                    <a:pt x="1796" y="1414"/>
                    <a:pt x="1766" y="1359"/>
                    <a:pt x="1727" y="1307"/>
                  </a:cubicBezTo>
                  <a:cubicBezTo>
                    <a:pt x="1704" y="1269"/>
                    <a:pt x="1678" y="1223"/>
                    <a:pt x="1635" y="1223"/>
                  </a:cubicBezTo>
                  <a:cubicBezTo>
                    <a:pt x="1630" y="1223"/>
                    <a:pt x="1625" y="1224"/>
                    <a:pt x="1619" y="1225"/>
                  </a:cubicBezTo>
                  <a:cubicBezTo>
                    <a:pt x="1608" y="1225"/>
                    <a:pt x="1599" y="1231"/>
                    <a:pt x="1586" y="1231"/>
                  </a:cubicBezTo>
                  <a:cubicBezTo>
                    <a:pt x="1580" y="1231"/>
                    <a:pt x="1573" y="1229"/>
                    <a:pt x="1564" y="1225"/>
                  </a:cubicBezTo>
                  <a:cubicBezTo>
                    <a:pt x="1508" y="1225"/>
                    <a:pt x="1521" y="1143"/>
                    <a:pt x="1482" y="1101"/>
                  </a:cubicBezTo>
                  <a:cubicBezTo>
                    <a:pt x="1469" y="1088"/>
                    <a:pt x="1440" y="1088"/>
                    <a:pt x="1427" y="1088"/>
                  </a:cubicBezTo>
                  <a:cubicBezTo>
                    <a:pt x="1319" y="1062"/>
                    <a:pt x="1224" y="1032"/>
                    <a:pt x="1130" y="980"/>
                  </a:cubicBezTo>
                  <a:cubicBezTo>
                    <a:pt x="1082" y="955"/>
                    <a:pt x="1024" y="922"/>
                    <a:pt x="965" y="922"/>
                  </a:cubicBezTo>
                  <a:cubicBezTo>
                    <a:pt x="956" y="922"/>
                    <a:pt x="946" y="923"/>
                    <a:pt x="937" y="925"/>
                  </a:cubicBezTo>
                  <a:cubicBezTo>
                    <a:pt x="920" y="925"/>
                    <a:pt x="895" y="930"/>
                    <a:pt x="869" y="930"/>
                  </a:cubicBezTo>
                  <a:cubicBezTo>
                    <a:pt x="856" y="930"/>
                    <a:pt x="842" y="929"/>
                    <a:pt x="829" y="925"/>
                  </a:cubicBezTo>
                  <a:cubicBezTo>
                    <a:pt x="774" y="925"/>
                    <a:pt x="735" y="869"/>
                    <a:pt x="705" y="830"/>
                  </a:cubicBezTo>
                  <a:cubicBezTo>
                    <a:pt x="671" y="807"/>
                    <a:pt x="625" y="772"/>
                    <a:pt x="579" y="772"/>
                  </a:cubicBezTo>
                  <a:cubicBezTo>
                    <a:pt x="572" y="772"/>
                    <a:pt x="565" y="773"/>
                    <a:pt x="558" y="775"/>
                  </a:cubicBezTo>
                  <a:cubicBezTo>
                    <a:pt x="558" y="654"/>
                    <a:pt x="529" y="543"/>
                    <a:pt x="503" y="435"/>
                  </a:cubicBezTo>
                  <a:cubicBezTo>
                    <a:pt x="490" y="422"/>
                    <a:pt x="490" y="409"/>
                    <a:pt x="477" y="396"/>
                  </a:cubicBezTo>
                  <a:cubicBezTo>
                    <a:pt x="471" y="390"/>
                    <a:pt x="465" y="389"/>
                    <a:pt x="458" y="389"/>
                  </a:cubicBezTo>
                  <a:cubicBezTo>
                    <a:pt x="443" y="389"/>
                    <a:pt x="426" y="396"/>
                    <a:pt x="408" y="396"/>
                  </a:cubicBezTo>
                  <a:cubicBezTo>
                    <a:pt x="366" y="396"/>
                    <a:pt x="353" y="353"/>
                    <a:pt x="327" y="314"/>
                  </a:cubicBezTo>
                  <a:cubicBezTo>
                    <a:pt x="297" y="259"/>
                    <a:pt x="314" y="177"/>
                    <a:pt x="271" y="135"/>
                  </a:cubicBezTo>
                  <a:cubicBezTo>
                    <a:pt x="203" y="70"/>
                    <a:pt x="82" y="4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4938000" y="1539675"/>
              <a:ext cx="5825" cy="28250"/>
            </a:xfrm>
            <a:custGeom>
              <a:avLst/>
              <a:gdLst/>
              <a:ahLst/>
              <a:cxnLst/>
              <a:rect l="l" t="t" r="r" b="b"/>
              <a:pathLst>
                <a:path w="233" h="1130" extrusionOk="0">
                  <a:moveTo>
                    <a:pt x="108" y="0"/>
                  </a:moveTo>
                  <a:lnTo>
                    <a:pt x="108" y="0"/>
                  </a:lnTo>
                  <a:cubicBezTo>
                    <a:pt x="95" y="69"/>
                    <a:pt x="82" y="150"/>
                    <a:pt x="69" y="219"/>
                  </a:cubicBezTo>
                  <a:cubicBezTo>
                    <a:pt x="69" y="261"/>
                    <a:pt x="40" y="382"/>
                    <a:pt x="0" y="408"/>
                  </a:cubicBezTo>
                  <a:cubicBezTo>
                    <a:pt x="56" y="382"/>
                    <a:pt x="95" y="369"/>
                    <a:pt x="137" y="356"/>
                  </a:cubicBezTo>
                  <a:lnTo>
                    <a:pt x="137" y="356"/>
                  </a:lnTo>
                  <a:cubicBezTo>
                    <a:pt x="151" y="451"/>
                    <a:pt x="137" y="545"/>
                    <a:pt x="121" y="627"/>
                  </a:cubicBezTo>
                  <a:cubicBezTo>
                    <a:pt x="108" y="640"/>
                    <a:pt x="108" y="653"/>
                    <a:pt x="108" y="669"/>
                  </a:cubicBezTo>
                  <a:lnTo>
                    <a:pt x="108" y="695"/>
                  </a:lnTo>
                  <a:cubicBezTo>
                    <a:pt x="108" y="751"/>
                    <a:pt x="108" y="833"/>
                    <a:pt x="121" y="885"/>
                  </a:cubicBezTo>
                  <a:cubicBezTo>
                    <a:pt x="137" y="927"/>
                    <a:pt x="164" y="966"/>
                    <a:pt x="177" y="1009"/>
                  </a:cubicBezTo>
                  <a:cubicBezTo>
                    <a:pt x="190" y="1048"/>
                    <a:pt x="219" y="1103"/>
                    <a:pt x="219" y="1130"/>
                  </a:cubicBezTo>
                  <a:cubicBezTo>
                    <a:pt x="232" y="1009"/>
                    <a:pt x="177" y="872"/>
                    <a:pt x="151" y="751"/>
                  </a:cubicBezTo>
                  <a:cubicBezTo>
                    <a:pt x="151" y="695"/>
                    <a:pt x="137" y="653"/>
                    <a:pt x="151" y="601"/>
                  </a:cubicBezTo>
                  <a:cubicBezTo>
                    <a:pt x="151" y="571"/>
                    <a:pt x="177" y="558"/>
                    <a:pt x="190" y="532"/>
                  </a:cubicBezTo>
                  <a:cubicBezTo>
                    <a:pt x="190" y="519"/>
                    <a:pt x="232" y="274"/>
                    <a:pt x="219" y="274"/>
                  </a:cubicBezTo>
                  <a:lnTo>
                    <a:pt x="219" y="274"/>
                  </a:lnTo>
                  <a:cubicBezTo>
                    <a:pt x="177" y="287"/>
                    <a:pt x="137" y="287"/>
                    <a:pt x="82" y="287"/>
                  </a:cubicBezTo>
                  <a:cubicBezTo>
                    <a:pt x="95" y="193"/>
                    <a:pt x="95" y="98"/>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4866275" y="1580475"/>
              <a:ext cx="19025" cy="16350"/>
            </a:xfrm>
            <a:custGeom>
              <a:avLst/>
              <a:gdLst/>
              <a:ahLst/>
              <a:cxnLst/>
              <a:rect l="l" t="t" r="r" b="b"/>
              <a:pathLst>
                <a:path w="761" h="654" extrusionOk="0">
                  <a:moveTo>
                    <a:pt x="53" y="0"/>
                  </a:moveTo>
                  <a:lnTo>
                    <a:pt x="53" y="0"/>
                  </a:lnTo>
                  <a:cubicBezTo>
                    <a:pt x="67" y="28"/>
                    <a:pt x="85" y="52"/>
                    <a:pt x="105" y="72"/>
                  </a:cubicBezTo>
                  <a:lnTo>
                    <a:pt x="105" y="72"/>
                  </a:lnTo>
                  <a:cubicBezTo>
                    <a:pt x="92" y="48"/>
                    <a:pt x="77" y="25"/>
                    <a:pt x="53" y="0"/>
                  </a:cubicBezTo>
                  <a:close/>
                  <a:moveTo>
                    <a:pt x="761" y="0"/>
                  </a:moveTo>
                  <a:lnTo>
                    <a:pt x="761" y="0"/>
                  </a:lnTo>
                  <a:cubicBezTo>
                    <a:pt x="653" y="17"/>
                    <a:pt x="558" y="56"/>
                    <a:pt x="461" y="124"/>
                  </a:cubicBezTo>
                  <a:cubicBezTo>
                    <a:pt x="408" y="163"/>
                    <a:pt x="366" y="206"/>
                    <a:pt x="297" y="232"/>
                  </a:cubicBezTo>
                  <a:cubicBezTo>
                    <a:pt x="297" y="206"/>
                    <a:pt x="271" y="180"/>
                    <a:pt x="245" y="163"/>
                  </a:cubicBezTo>
                  <a:cubicBezTo>
                    <a:pt x="191" y="138"/>
                    <a:pt x="144" y="111"/>
                    <a:pt x="105" y="72"/>
                  </a:cubicBezTo>
                  <a:lnTo>
                    <a:pt x="105" y="72"/>
                  </a:lnTo>
                  <a:cubicBezTo>
                    <a:pt x="114" y="89"/>
                    <a:pt x="123" y="106"/>
                    <a:pt x="134" y="124"/>
                  </a:cubicBezTo>
                  <a:cubicBezTo>
                    <a:pt x="164" y="193"/>
                    <a:pt x="216" y="232"/>
                    <a:pt x="271" y="274"/>
                  </a:cubicBezTo>
                  <a:cubicBezTo>
                    <a:pt x="258" y="300"/>
                    <a:pt x="258" y="327"/>
                    <a:pt x="232" y="356"/>
                  </a:cubicBezTo>
                  <a:cubicBezTo>
                    <a:pt x="216" y="369"/>
                    <a:pt x="203" y="395"/>
                    <a:pt x="177" y="395"/>
                  </a:cubicBezTo>
                  <a:cubicBezTo>
                    <a:pt x="134" y="425"/>
                    <a:pt x="69" y="395"/>
                    <a:pt x="53" y="464"/>
                  </a:cubicBezTo>
                  <a:cubicBezTo>
                    <a:pt x="26" y="519"/>
                    <a:pt x="26" y="601"/>
                    <a:pt x="0" y="653"/>
                  </a:cubicBezTo>
                  <a:cubicBezTo>
                    <a:pt x="39" y="588"/>
                    <a:pt x="82" y="438"/>
                    <a:pt x="177" y="408"/>
                  </a:cubicBezTo>
                  <a:cubicBezTo>
                    <a:pt x="185" y="408"/>
                    <a:pt x="213" y="415"/>
                    <a:pt x="234" y="415"/>
                  </a:cubicBezTo>
                  <a:cubicBezTo>
                    <a:pt x="245" y="415"/>
                    <a:pt x="254" y="414"/>
                    <a:pt x="258" y="408"/>
                  </a:cubicBezTo>
                  <a:cubicBezTo>
                    <a:pt x="271" y="395"/>
                    <a:pt x="284" y="382"/>
                    <a:pt x="284" y="369"/>
                  </a:cubicBezTo>
                  <a:cubicBezTo>
                    <a:pt x="395" y="193"/>
                    <a:pt x="585" y="98"/>
                    <a:pt x="76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4958725" y="1647800"/>
              <a:ext cx="24175" cy="41875"/>
            </a:xfrm>
            <a:custGeom>
              <a:avLst/>
              <a:gdLst/>
              <a:ahLst/>
              <a:cxnLst/>
              <a:rect l="l" t="t" r="r" b="b"/>
              <a:pathLst>
                <a:path w="967" h="1675" extrusionOk="0">
                  <a:moveTo>
                    <a:pt x="14" y="0"/>
                  </a:moveTo>
                  <a:lnTo>
                    <a:pt x="0" y="111"/>
                  </a:lnTo>
                  <a:lnTo>
                    <a:pt x="885" y="1674"/>
                  </a:lnTo>
                  <a:lnTo>
                    <a:pt x="967" y="1606"/>
                  </a:lnTo>
                  <a:lnTo>
                    <a:pt x="14"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4942075" y="1647800"/>
              <a:ext cx="17000" cy="3125"/>
            </a:xfrm>
            <a:custGeom>
              <a:avLst/>
              <a:gdLst/>
              <a:ahLst/>
              <a:cxnLst/>
              <a:rect l="l" t="t" r="r" b="b"/>
              <a:pathLst>
                <a:path w="680" h="125" extrusionOk="0">
                  <a:moveTo>
                    <a:pt x="680" y="0"/>
                  </a:moveTo>
                  <a:lnTo>
                    <a:pt x="56" y="82"/>
                  </a:lnTo>
                  <a:lnTo>
                    <a:pt x="1" y="124"/>
                  </a:lnTo>
                  <a:lnTo>
                    <a:pt x="666" y="111"/>
                  </a:lnTo>
                  <a:lnTo>
                    <a:pt x="68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4932525" y="1633175"/>
              <a:ext cx="10975" cy="17750"/>
            </a:xfrm>
            <a:custGeom>
              <a:avLst/>
              <a:gdLst/>
              <a:ahLst/>
              <a:cxnLst/>
              <a:rect l="l" t="t" r="r" b="b"/>
              <a:pathLst>
                <a:path w="439" h="710" extrusionOk="0">
                  <a:moveTo>
                    <a:pt x="43" y="1"/>
                  </a:moveTo>
                  <a:lnTo>
                    <a:pt x="1" y="112"/>
                  </a:lnTo>
                  <a:lnTo>
                    <a:pt x="383" y="709"/>
                  </a:lnTo>
                  <a:lnTo>
                    <a:pt x="438" y="667"/>
                  </a:lnTo>
                  <a:lnTo>
                    <a:pt x="43"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4894500" y="1633175"/>
              <a:ext cx="39125" cy="12600"/>
            </a:xfrm>
            <a:custGeom>
              <a:avLst/>
              <a:gdLst/>
              <a:ahLst/>
              <a:cxnLst/>
              <a:rect l="l" t="t" r="r" b="b"/>
              <a:pathLst>
                <a:path w="1565" h="504" extrusionOk="0">
                  <a:moveTo>
                    <a:pt x="1564" y="1"/>
                  </a:moveTo>
                  <a:lnTo>
                    <a:pt x="40" y="464"/>
                  </a:lnTo>
                  <a:lnTo>
                    <a:pt x="1" y="503"/>
                  </a:lnTo>
                  <a:lnTo>
                    <a:pt x="1522" y="112"/>
                  </a:lnTo>
                  <a:lnTo>
                    <a:pt x="156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4944775" y="1704250"/>
              <a:ext cx="45950" cy="14875"/>
            </a:xfrm>
            <a:custGeom>
              <a:avLst/>
              <a:gdLst/>
              <a:ahLst/>
              <a:cxnLst/>
              <a:rect l="l" t="t" r="r" b="b"/>
              <a:pathLst>
                <a:path w="1838" h="595" extrusionOk="0">
                  <a:moveTo>
                    <a:pt x="56" y="1"/>
                  </a:moveTo>
                  <a:cubicBezTo>
                    <a:pt x="43" y="56"/>
                    <a:pt x="0" y="232"/>
                    <a:pt x="0" y="272"/>
                  </a:cubicBezTo>
                  <a:cubicBezTo>
                    <a:pt x="0" y="314"/>
                    <a:pt x="683" y="559"/>
                    <a:pt x="748" y="585"/>
                  </a:cubicBezTo>
                  <a:cubicBezTo>
                    <a:pt x="782" y="592"/>
                    <a:pt x="962" y="595"/>
                    <a:pt x="1141" y="595"/>
                  </a:cubicBezTo>
                  <a:cubicBezTo>
                    <a:pt x="1320" y="595"/>
                    <a:pt x="1497" y="592"/>
                    <a:pt x="1525" y="585"/>
                  </a:cubicBezTo>
                  <a:cubicBezTo>
                    <a:pt x="1564" y="572"/>
                    <a:pt x="1714" y="451"/>
                    <a:pt x="1838" y="340"/>
                  </a:cubicBezTo>
                  <a:cubicBezTo>
                    <a:pt x="1512" y="314"/>
                    <a:pt x="1104" y="288"/>
                    <a:pt x="816" y="232"/>
                  </a:cubicBezTo>
                  <a:cubicBezTo>
                    <a:pt x="532" y="177"/>
                    <a:pt x="245" y="69"/>
                    <a:pt x="56"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079750" y="1646150"/>
              <a:ext cx="15350" cy="26550"/>
            </a:xfrm>
            <a:custGeom>
              <a:avLst/>
              <a:gdLst/>
              <a:ahLst/>
              <a:cxnLst/>
              <a:rect l="l" t="t" r="r" b="b"/>
              <a:pathLst>
                <a:path w="614" h="1062" extrusionOk="0">
                  <a:moveTo>
                    <a:pt x="545" y="1"/>
                  </a:moveTo>
                  <a:cubicBezTo>
                    <a:pt x="545" y="53"/>
                    <a:pt x="532" y="108"/>
                    <a:pt x="506" y="164"/>
                  </a:cubicBezTo>
                  <a:cubicBezTo>
                    <a:pt x="490" y="203"/>
                    <a:pt x="477" y="229"/>
                    <a:pt x="450" y="259"/>
                  </a:cubicBezTo>
                  <a:cubicBezTo>
                    <a:pt x="382" y="379"/>
                    <a:pt x="124" y="817"/>
                    <a:pt x="0" y="1019"/>
                  </a:cubicBezTo>
                  <a:cubicBezTo>
                    <a:pt x="29" y="1045"/>
                    <a:pt x="56" y="1062"/>
                    <a:pt x="82" y="1062"/>
                  </a:cubicBezTo>
                  <a:cubicBezTo>
                    <a:pt x="111" y="1062"/>
                    <a:pt x="150" y="1045"/>
                    <a:pt x="206" y="1032"/>
                  </a:cubicBezTo>
                  <a:cubicBezTo>
                    <a:pt x="343" y="1006"/>
                    <a:pt x="424" y="817"/>
                    <a:pt x="477" y="748"/>
                  </a:cubicBezTo>
                  <a:cubicBezTo>
                    <a:pt x="506" y="719"/>
                    <a:pt x="532" y="637"/>
                    <a:pt x="545" y="543"/>
                  </a:cubicBezTo>
                  <a:cubicBezTo>
                    <a:pt x="571" y="448"/>
                    <a:pt x="588" y="340"/>
                    <a:pt x="601" y="298"/>
                  </a:cubicBezTo>
                  <a:cubicBezTo>
                    <a:pt x="614" y="246"/>
                    <a:pt x="588" y="108"/>
                    <a:pt x="54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4748275" y="1592700"/>
              <a:ext cx="14625" cy="14000"/>
            </a:xfrm>
            <a:custGeom>
              <a:avLst/>
              <a:gdLst/>
              <a:ahLst/>
              <a:cxnLst/>
              <a:rect l="l" t="t" r="r" b="b"/>
              <a:pathLst>
                <a:path w="585" h="560" extrusionOk="0">
                  <a:moveTo>
                    <a:pt x="82" y="1"/>
                  </a:moveTo>
                  <a:cubicBezTo>
                    <a:pt x="27" y="69"/>
                    <a:pt x="1" y="164"/>
                    <a:pt x="27" y="220"/>
                  </a:cubicBezTo>
                  <a:cubicBezTo>
                    <a:pt x="40" y="288"/>
                    <a:pt x="477" y="546"/>
                    <a:pt x="516" y="559"/>
                  </a:cubicBezTo>
                  <a:cubicBezTo>
                    <a:pt x="518" y="560"/>
                    <a:pt x="521" y="560"/>
                    <a:pt x="523" y="560"/>
                  </a:cubicBezTo>
                  <a:cubicBezTo>
                    <a:pt x="561" y="560"/>
                    <a:pt x="585" y="449"/>
                    <a:pt x="585" y="409"/>
                  </a:cubicBezTo>
                  <a:cubicBezTo>
                    <a:pt x="585" y="370"/>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4750000" y="1592450"/>
              <a:ext cx="13100" cy="11425"/>
            </a:xfrm>
            <a:custGeom>
              <a:avLst/>
              <a:gdLst/>
              <a:ahLst/>
              <a:cxnLst/>
              <a:rect l="l" t="t" r="r" b="b"/>
              <a:pathLst>
                <a:path w="524" h="457" extrusionOk="0">
                  <a:moveTo>
                    <a:pt x="37" y="0"/>
                  </a:moveTo>
                  <a:cubicBezTo>
                    <a:pt x="14" y="0"/>
                    <a:pt x="0" y="23"/>
                    <a:pt x="0" y="53"/>
                  </a:cubicBezTo>
                  <a:lnTo>
                    <a:pt x="0" y="66"/>
                  </a:lnTo>
                  <a:cubicBezTo>
                    <a:pt x="0" y="109"/>
                    <a:pt x="26" y="161"/>
                    <a:pt x="69" y="190"/>
                  </a:cubicBezTo>
                  <a:lnTo>
                    <a:pt x="460" y="448"/>
                  </a:lnTo>
                  <a:cubicBezTo>
                    <a:pt x="469" y="454"/>
                    <a:pt x="478" y="456"/>
                    <a:pt x="485" y="456"/>
                  </a:cubicBezTo>
                  <a:cubicBezTo>
                    <a:pt x="511" y="456"/>
                    <a:pt x="523" y="421"/>
                    <a:pt x="503" y="367"/>
                  </a:cubicBezTo>
                  <a:cubicBezTo>
                    <a:pt x="477" y="298"/>
                    <a:pt x="421" y="243"/>
                    <a:pt x="366" y="203"/>
                  </a:cubicBezTo>
                  <a:lnTo>
                    <a:pt x="69" y="11"/>
                  </a:lnTo>
                  <a:cubicBezTo>
                    <a:pt x="57" y="4"/>
                    <a:pt x="46" y="0"/>
                    <a:pt x="37"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4750975" y="1593975"/>
              <a:ext cx="2050" cy="2400"/>
            </a:xfrm>
            <a:custGeom>
              <a:avLst/>
              <a:gdLst/>
              <a:ahLst/>
              <a:cxnLst/>
              <a:rect l="l" t="t" r="r" b="b"/>
              <a:pathLst>
                <a:path w="82" h="96" extrusionOk="0">
                  <a:moveTo>
                    <a:pt x="23" y="0"/>
                  </a:moveTo>
                  <a:cubicBezTo>
                    <a:pt x="7" y="0"/>
                    <a:pt x="0" y="12"/>
                    <a:pt x="0" y="31"/>
                  </a:cubicBezTo>
                  <a:cubicBezTo>
                    <a:pt x="0" y="48"/>
                    <a:pt x="13" y="87"/>
                    <a:pt x="43" y="87"/>
                  </a:cubicBezTo>
                  <a:cubicBezTo>
                    <a:pt x="48" y="92"/>
                    <a:pt x="53" y="95"/>
                    <a:pt x="59" y="95"/>
                  </a:cubicBezTo>
                  <a:cubicBezTo>
                    <a:pt x="67" y="95"/>
                    <a:pt x="74" y="89"/>
                    <a:pt x="82" y="74"/>
                  </a:cubicBezTo>
                  <a:cubicBezTo>
                    <a:pt x="82" y="48"/>
                    <a:pt x="56" y="18"/>
                    <a:pt x="43" y="5"/>
                  </a:cubicBezTo>
                  <a:cubicBezTo>
                    <a:pt x="35" y="2"/>
                    <a:pt x="28" y="0"/>
                    <a:pt x="2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4671400" y="1544475"/>
              <a:ext cx="14650" cy="13975"/>
            </a:xfrm>
            <a:custGeom>
              <a:avLst/>
              <a:gdLst/>
              <a:ahLst/>
              <a:cxnLst/>
              <a:rect l="l" t="t" r="r" b="b"/>
              <a:pathLst>
                <a:path w="586" h="559" extrusionOk="0">
                  <a:moveTo>
                    <a:pt x="82" y="1"/>
                  </a:moveTo>
                  <a:cubicBezTo>
                    <a:pt x="30" y="69"/>
                    <a:pt x="1" y="164"/>
                    <a:pt x="14" y="216"/>
                  </a:cubicBezTo>
                  <a:cubicBezTo>
                    <a:pt x="43" y="285"/>
                    <a:pt x="477" y="543"/>
                    <a:pt x="520" y="559"/>
                  </a:cubicBezTo>
                  <a:cubicBezTo>
                    <a:pt x="559" y="559"/>
                    <a:pt x="585" y="448"/>
                    <a:pt x="585" y="409"/>
                  </a:cubicBezTo>
                  <a:cubicBezTo>
                    <a:pt x="572" y="366"/>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4673125" y="1544175"/>
              <a:ext cx="13200" cy="11350"/>
            </a:xfrm>
            <a:custGeom>
              <a:avLst/>
              <a:gdLst/>
              <a:ahLst/>
              <a:cxnLst/>
              <a:rect l="l" t="t" r="r" b="b"/>
              <a:pathLst>
                <a:path w="528" h="454" extrusionOk="0">
                  <a:moveTo>
                    <a:pt x="37" y="1"/>
                  </a:moveTo>
                  <a:cubicBezTo>
                    <a:pt x="14" y="1"/>
                    <a:pt x="0" y="24"/>
                    <a:pt x="0" y="52"/>
                  </a:cubicBezTo>
                  <a:lnTo>
                    <a:pt x="0" y="65"/>
                  </a:lnTo>
                  <a:cubicBezTo>
                    <a:pt x="0" y="107"/>
                    <a:pt x="26" y="163"/>
                    <a:pt x="56" y="189"/>
                  </a:cubicBezTo>
                  <a:lnTo>
                    <a:pt x="464" y="447"/>
                  </a:lnTo>
                  <a:cubicBezTo>
                    <a:pt x="471" y="452"/>
                    <a:pt x="478" y="454"/>
                    <a:pt x="484" y="454"/>
                  </a:cubicBezTo>
                  <a:cubicBezTo>
                    <a:pt x="512" y="454"/>
                    <a:pt x="527" y="411"/>
                    <a:pt x="503" y="365"/>
                  </a:cubicBezTo>
                  <a:cubicBezTo>
                    <a:pt x="464" y="297"/>
                    <a:pt x="408" y="228"/>
                    <a:pt x="353" y="202"/>
                  </a:cubicBezTo>
                  <a:lnTo>
                    <a:pt x="69" y="13"/>
                  </a:lnTo>
                  <a:cubicBezTo>
                    <a:pt x="57" y="4"/>
                    <a:pt x="46" y="1"/>
                    <a:pt x="37"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4674175" y="1545650"/>
              <a:ext cx="1675" cy="2475"/>
            </a:xfrm>
            <a:custGeom>
              <a:avLst/>
              <a:gdLst/>
              <a:ahLst/>
              <a:cxnLst/>
              <a:rect l="l" t="t" r="r" b="b"/>
              <a:pathLst>
                <a:path w="67" h="99" extrusionOk="0">
                  <a:moveTo>
                    <a:pt x="21" y="1"/>
                  </a:moveTo>
                  <a:cubicBezTo>
                    <a:pt x="7" y="1"/>
                    <a:pt x="1" y="11"/>
                    <a:pt x="1" y="22"/>
                  </a:cubicBezTo>
                  <a:cubicBezTo>
                    <a:pt x="1" y="48"/>
                    <a:pt x="14" y="75"/>
                    <a:pt x="27" y="88"/>
                  </a:cubicBezTo>
                  <a:cubicBezTo>
                    <a:pt x="38" y="95"/>
                    <a:pt x="47" y="99"/>
                    <a:pt x="53" y="99"/>
                  </a:cubicBezTo>
                  <a:cubicBezTo>
                    <a:pt x="62" y="99"/>
                    <a:pt x="66" y="91"/>
                    <a:pt x="66" y="75"/>
                  </a:cubicBezTo>
                  <a:cubicBezTo>
                    <a:pt x="66" y="48"/>
                    <a:pt x="53" y="22"/>
                    <a:pt x="40" y="6"/>
                  </a:cubicBezTo>
                  <a:cubicBezTo>
                    <a:pt x="32" y="2"/>
                    <a:pt x="26" y="1"/>
                    <a:pt x="2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4971300" y="1773300"/>
              <a:ext cx="36400" cy="20425"/>
            </a:xfrm>
            <a:custGeom>
              <a:avLst/>
              <a:gdLst/>
              <a:ahLst/>
              <a:cxnLst/>
              <a:rect l="l" t="t" r="r" b="b"/>
              <a:pathLst>
                <a:path w="1456" h="817" extrusionOk="0">
                  <a:moveTo>
                    <a:pt x="1456" y="0"/>
                  </a:moveTo>
                  <a:lnTo>
                    <a:pt x="979" y="56"/>
                  </a:lnTo>
                  <a:lnTo>
                    <a:pt x="898" y="366"/>
                  </a:lnTo>
                  <a:lnTo>
                    <a:pt x="0" y="408"/>
                  </a:lnTo>
                  <a:lnTo>
                    <a:pt x="382" y="816"/>
                  </a:lnTo>
                  <a:lnTo>
                    <a:pt x="1061" y="477"/>
                  </a:lnTo>
                  <a:lnTo>
                    <a:pt x="145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4917600" y="1796375"/>
              <a:ext cx="49950" cy="11300"/>
            </a:xfrm>
            <a:custGeom>
              <a:avLst/>
              <a:gdLst/>
              <a:ahLst/>
              <a:cxnLst/>
              <a:rect l="l" t="t" r="r" b="b"/>
              <a:pathLst>
                <a:path w="1998" h="452" extrusionOk="0">
                  <a:moveTo>
                    <a:pt x="1061" y="1"/>
                  </a:moveTo>
                  <a:lnTo>
                    <a:pt x="0" y="259"/>
                  </a:lnTo>
                  <a:lnTo>
                    <a:pt x="1211" y="451"/>
                  </a:lnTo>
                  <a:lnTo>
                    <a:pt x="199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4994800" y="1808950"/>
              <a:ext cx="24500" cy="22875"/>
            </a:xfrm>
            <a:custGeom>
              <a:avLst/>
              <a:gdLst/>
              <a:ahLst/>
              <a:cxnLst/>
              <a:rect l="l" t="t" r="r" b="b"/>
              <a:pathLst>
                <a:path w="980" h="915" extrusionOk="0">
                  <a:moveTo>
                    <a:pt x="735" y="0"/>
                  </a:moveTo>
                  <a:lnTo>
                    <a:pt x="0" y="914"/>
                  </a:lnTo>
                  <a:lnTo>
                    <a:pt x="0" y="914"/>
                  </a:lnTo>
                  <a:lnTo>
                    <a:pt x="979" y="477"/>
                  </a:lnTo>
                  <a:lnTo>
                    <a:pt x="7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4972025" y="1791650"/>
              <a:ext cx="41150" cy="17725"/>
            </a:xfrm>
            <a:custGeom>
              <a:avLst/>
              <a:gdLst/>
              <a:ahLst/>
              <a:cxnLst/>
              <a:rect l="l" t="t" r="r" b="b"/>
              <a:pathLst>
                <a:path w="1646" h="709" extrusionOk="0">
                  <a:moveTo>
                    <a:pt x="1646" y="0"/>
                  </a:moveTo>
                  <a:lnTo>
                    <a:pt x="666" y="190"/>
                  </a:lnTo>
                  <a:lnTo>
                    <a:pt x="1" y="709"/>
                  </a:lnTo>
                  <a:lnTo>
                    <a:pt x="911" y="516"/>
                  </a:lnTo>
                  <a:lnTo>
                    <a:pt x="16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4916525" y="1785200"/>
              <a:ext cx="18800" cy="8525"/>
            </a:xfrm>
            <a:custGeom>
              <a:avLst/>
              <a:gdLst/>
              <a:ahLst/>
              <a:cxnLst/>
              <a:rect l="l" t="t" r="r" b="b"/>
              <a:pathLst>
                <a:path w="752" h="341" extrusionOk="0">
                  <a:moveTo>
                    <a:pt x="438" y="1"/>
                  </a:moveTo>
                  <a:lnTo>
                    <a:pt x="1" y="340"/>
                  </a:lnTo>
                  <a:lnTo>
                    <a:pt x="752" y="164"/>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4887650" y="1805925"/>
              <a:ext cx="15700" cy="7125"/>
            </a:xfrm>
            <a:custGeom>
              <a:avLst/>
              <a:gdLst/>
              <a:ahLst/>
              <a:cxnLst/>
              <a:rect l="l" t="t" r="r" b="b"/>
              <a:pathLst>
                <a:path w="628" h="285" extrusionOk="0">
                  <a:moveTo>
                    <a:pt x="438" y="1"/>
                  </a:moveTo>
                  <a:lnTo>
                    <a:pt x="0" y="232"/>
                  </a:lnTo>
                  <a:lnTo>
                    <a:pt x="627" y="285"/>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029475" y="1778750"/>
              <a:ext cx="15275" cy="5425"/>
            </a:xfrm>
            <a:custGeom>
              <a:avLst/>
              <a:gdLst/>
              <a:ahLst/>
              <a:cxnLst/>
              <a:rect l="l" t="t" r="r" b="b"/>
              <a:pathLst>
                <a:path w="611" h="217" extrusionOk="0">
                  <a:moveTo>
                    <a:pt x="542" y="1"/>
                  </a:moveTo>
                  <a:lnTo>
                    <a:pt x="0" y="216"/>
                  </a:lnTo>
                  <a:lnTo>
                    <a:pt x="611" y="216"/>
                  </a:lnTo>
                  <a:lnTo>
                    <a:pt x="54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654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0"/>
        <p:cNvGrpSpPr/>
        <p:nvPr/>
      </p:nvGrpSpPr>
      <p:grpSpPr>
        <a:xfrm>
          <a:off x="0" y="0"/>
          <a:ext cx="0" cy="0"/>
          <a:chOff x="0" y="0"/>
          <a:chExt cx="0" cy="0"/>
        </a:xfrm>
      </p:grpSpPr>
      <p:sp>
        <p:nvSpPr>
          <p:cNvPr id="7186" name="Google Shape;7186;p69"/>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Uses Cases</a:t>
            </a:r>
            <a:endParaRPr dirty="0"/>
          </a:p>
        </p:txBody>
      </p:sp>
      <p:sp>
        <p:nvSpPr>
          <p:cNvPr id="7191" name="Google Shape;7191;p69"/>
          <p:cNvSpPr/>
          <p:nvPr/>
        </p:nvSpPr>
        <p:spPr>
          <a:xfrm>
            <a:off x="5997085" y="1394397"/>
            <a:ext cx="1650992" cy="1650992"/>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9"/>
          <p:cNvSpPr txBox="1"/>
          <p:nvPr/>
        </p:nvSpPr>
        <p:spPr>
          <a:xfrm>
            <a:off x="5033146" y="3054029"/>
            <a:ext cx="3578869" cy="81425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400" dirty="0">
                <a:solidFill>
                  <a:schemeClr val="dk1"/>
                </a:solidFill>
                <a:latin typeface="Lexend ExtraBold"/>
                <a:ea typeface="Lexend ExtraBold"/>
                <a:cs typeface="Lexend ExtraBold"/>
                <a:sym typeface="Lexend ExtraBold"/>
              </a:rPr>
              <a:t>Traffic Assistance Driving Systems</a:t>
            </a:r>
            <a:endParaRPr lang="en-US" sz="3600" dirty="0">
              <a:solidFill>
                <a:schemeClr val="dk1"/>
              </a:solidFill>
              <a:latin typeface="Lexend"/>
              <a:ea typeface="Lexend"/>
              <a:cs typeface="Lexend"/>
              <a:sym typeface="Lexend"/>
            </a:endParaRPr>
          </a:p>
        </p:txBody>
      </p:sp>
      <p:sp>
        <p:nvSpPr>
          <p:cNvPr id="7196" name="Google Shape;7196;p69"/>
          <p:cNvSpPr/>
          <p:nvPr/>
        </p:nvSpPr>
        <p:spPr>
          <a:xfrm>
            <a:off x="1807979" y="1394397"/>
            <a:ext cx="1650992" cy="1650992"/>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7193;p69">
            <a:extLst>
              <a:ext uri="{FF2B5EF4-FFF2-40B4-BE49-F238E27FC236}">
                <a16:creationId xmlns:a16="http://schemas.microsoft.com/office/drawing/2014/main" id="{FDF04083-DD94-7408-B71D-12FD0658BEBF}"/>
              </a:ext>
            </a:extLst>
          </p:cNvPr>
          <p:cNvSpPr txBox="1"/>
          <p:nvPr/>
        </p:nvSpPr>
        <p:spPr>
          <a:xfrm>
            <a:off x="844040" y="3045389"/>
            <a:ext cx="3578869" cy="81425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400" dirty="0">
                <a:solidFill>
                  <a:schemeClr val="dk1"/>
                </a:solidFill>
                <a:latin typeface="Lexend ExtraBold"/>
                <a:ea typeface="Lexend ExtraBold"/>
                <a:cs typeface="Lexend ExtraBold"/>
                <a:sym typeface="Lexend ExtraBold"/>
              </a:rPr>
              <a:t>Self Driving Car</a:t>
            </a:r>
          </a:p>
        </p:txBody>
      </p:sp>
      <p:sp>
        <p:nvSpPr>
          <p:cNvPr id="3" name="Google Shape;7949;p73">
            <a:extLst>
              <a:ext uri="{FF2B5EF4-FFF2-40B4-BE49-F238E27FC236}">
                <a16:creationId xmlns:a16="http://schemas.microsoft.com/office/drawing/2014/main" id="{A5E2F2FD-B36E-5F97-F627-43F9F8A090B6}"/>
              </a:ext>
            </a:extLst>
          </p:cNvPr>
          <p:cNvSpPr/>
          <p:nvPr/>
        </p:nvSpPr>
        <p:spPr>
          <a:xfrm>
            <a:off x="6118892" y="1639937"/>
            <a:ext cx="1407375" cy="1159912"/>
          </a:xfrm>
          <a:custGeom>
            <a:avLst/>
            <a:gdLst/>
            <a:ahLst/>
            <a:cxnLst/>
            <a:rect l="l" t="t" r="r" b="b"/>
            <a:pathLst>
              <a:path w="3373" h="2780" extrusionOk="0">
                <a:moveTo>
                  <a:pt x="2048" y="247"/>
                </a:moveTo>
                <a:cubicBezTo>
                  <a:pt x="2142" y="247"/>
                  <a:pt x="2200" y="247"/>
                  <a:pt x="2229" y="363"/>
                </a:cubicBezTo>
                <a:lnTo>
                  <a:pt x="2468" y="847"/>
                </a:lnTo>
                <a:lnTo>
                  <a:pt x="905" y="847"/>
                </a:lnTo>
                <a:lnTo>
                  <a:pt x="1144" y="363"/>
                </a:lnTo>
                <a:cubicBezTo>
                  <a:pt x="1173" y="247"/>
                  <a:pt x="1238" y="247"/>
                  <a:pt x="1325" y="247"/>
                </a:cubicBezTo>
                <a:close/>
                <a:moveTo>
                  <a:pt x="963" y="999"/>
                </a:moveTo>
                <a:cubicBezTo>
                  <a:pt x="1057" y="999"/>
                  <a:pt x="1115" y="1086"/>
                  <a:pt x="1115" y="1180"/>
                </a:cubicBezTo>
                <a:cubicBezTo>
                  <a:pt x="1115" y="1267"/>
                  <a:pt x="1057" y="1361"/>
                  <a:pt x="963" y="1361"/>
                </a:cubicBezTo>
                <a:cubicBezTo>
                  <a:pt x="840" y="1361"/>
                  <a:pt x="782" y="1267"/>
                  <a:pt x="782" y="1180"/>
                </a:cubicBezTo>
                <a:cubicBezTo>
                  <a:pt x="782" y="1086"/>
                  <a:pt x="840" y="999"/>
                  <a:pt x="963" y="999"/>
                </a:cubicBezTo>
                <a:close/>
                <a:moveTo>
                  <a:pt x="2410" y="999"/>
                </a:moveTo>
                <a:cubicBezTo>
                  <a:pt x="2504" y="999"/>
                  <a:pt x="2591" y="1086"/>
                  <a:pt x="2591" y="1180"/>
                </a:cubicBezTo>
                <a:cubicBezTo>
                  <a:pt x="2591" y="1267"/>
                  <a:pt x="2504" y="1361"/>
                  <a:pt x="2410" y="1361"/>
                </a:cubicBezTo>
                <a:cubicBezTo>
                  <a:pt x="2323" y="1361"/>
                  <a:pt x="2258" y="1267"/>
                  <a:pt x="2258" y="1180"/>
                </a:cubicBezTo>
                <a:cubicBezTo>
                  <a:pt x="2258" y="1086"/>
                  <a:pt x="2323" y="999"/>
                  <a:pt x="2410" y="999"/>
                </a:cubicBezTo>
                <a:close/>
                <a:moveTo>
                  <a:pt x="1202" y="1"/>
                </a:moveTo>
                <a:cubicBezTo>
                  <a:pt x="1115" y="1"/>
                  <a:pt x="1021" y="66"/>
                  <a:pt x="963" y="153"/>
                </a:cubicBezTo>
                <a:lnTo>
                  <a:pt x="630" y="847"/>
                </a:lnTo>
                <a:cubicBezTo>
                  <a:pt x="601" y="905"/>
                  <a:pt x="601" y="970"/>
                  <a:pt x="601" y="1028"/>
                </a:cubicBezTo>
                <a:lnTo>
                  <a:pt x="601" y="1629"/>
                </a:lnTo>
                <a:lnTo>
                  <a:pt x="601" y="1723"/>
                </a:lnTo>
                <a:cubicBezTo>
                  <a:pt x="601" y="1752"/>
                  <a:pt x="630" y="1781"/>
                  <a:pt x="659" y="1781"/>
                </a:cubicBezTo>
                <a:lnTo>
                  <a:pt x="905" y="1781"/>
                </a:lnTo>
                <a:cubicBezTo>
                  <a:pt x="934" y="1781"/>
                  <a:pt x="963" y="1752"/>
                  <a:pt x="963" y="1723"/>
                </a:cubicBezTo>
                <a:lnTo>
                  <a:pt x="963" y="1629"/>
                </a:lnTo>
                <a:lnTo>
                  <a:pt x="963" y="1542"/>
                </a:lnTo>
                <a:lnTo>
                  <a:pt x="2410" y="1542"/>
                </a:lnTo>
                <a:lnTo>
                  <a:pt x="2410" y="1629"/>
                </a:lnTo>
                <a:lnTo>
                  <a:pt x="2410" y="1723"/>
                </a:lnTo>
                <a:cubicBezTo>
                  <a:pt x="2410" y="1752"/>
                  <a:pt x="2410" y="1781"/>
                  <a:pt x="2468" y="1781"/>
                </a:cubicBezTo>
                <a:lnTo>
                  <a:pt x="2714" y="1781"/>
                </a:lnTo>
                <a:cubicBezTo>
                  <a:pt x="2743" y="1781"/>
                  <a:pt x="2772" y="1752"/>
                  <a:pt x="2772" y="1723"/>
                </a:cubicBezTo>
                <a:lnTo>
                  <a:pt x="2772" y="1629"/>
                </a:lnTo>
                <a:lnTo>
                  <a:pt x="2772" y="1028"/>
                </a:lnTo>
                <a:cubicBezTo>
                  <a:pt x="2772" y="970"/>
                  <a:pt x="2772" y="905"/>
                  <a:pt x="2743" y="847"/>
                </a:cubicBezTo>
                <a:lnTo>
                  <a:pt x="2410" y="153"/>
                </a:lnTo>
                <a:cubicBezTo>
                  <a:pt x="2352" y="66"/>
                  <a:pt x="2258" y="1"/>
                  <a:pt x="2171" y="1"/>
                </a:cubicBezTo>
                <a:close/>
                <a:moveTo>
                  <a:pt x="211" y="789"/>
                </a:moveTo>
                <a:cubicBezTo>
                  <a:pt x="117" y="789"/>
                  <a:pt x="59" y="847"/>
                  <a:pt x="59" y="934"/>
                </a:cubicBezTo>
                <a:lnTo>
                  <a:pt x="1" y="1904"/>
                </a:lnTo>
                <a:cubicBezTo>
                  <a:pt x="1" y="1990"/>
                  <a:pt x="1" y="2019"/>
                  <a:pt x="59" y="2056"/>
                </a:cubicBezTo>
                <a:lnTo>
                  <a:pt x="601" y="2533"/>
                </a:lnTo>
                <a:lnTo>
                  <a:pt x="601" y="2714"/>
                </a:lnTo>
                <a:cubicBezTo>
                  <a:pt x="601" y="2743"/>
                  <a:pt x="630" y="2779"/>
                  <a:pt x="696" y="2779"/>
                </a:cubicBezTo>
                <a:lnTo>
                  <a:pt x="1057" y="2779"/>
                </a:lnTo>
                <a:cubicBezTo>
                  <a:pt x="1115" y="2779"/>
                  <a:pt x="1144" y="2743"/>
                  <a:pt x="1144" y="2714"/>
                </a:cubicBezTo>
                <a:lnTo>
                  <a:pt x="1144" y="2323"/>
                </a:lnTo>
                <a:cubicBezTo>
                  <a:pt x="1144" y="2323"/>
                  <a:pt x="1115" y="2294"/>
                  <a:pt x="1115" y="2265"/>
                </a:cubicBezTo>
                <a:lnTo>
                  <a:pt x="421" y="1839"/>
                </a:lnTo>
                <a:lnTo>
                  <a:pt x="363" y="934"/>
                </a:lnTo>
                <a:cubicBezTo>
                  <a:pt x="363" y="847"/>
                  <a:pt x="298" y="789"/>
                  <a:pt x="211" y="789"/>
                </a:cubicBezTo>
                <a:close/>
                <a:moveTo>
                  <a:pt x="3163" y="789"/>
                </a:moveTo>
                <a:cubicBezTo>
                  <a:pt x="3076" y="789"/>
                  <a:pt x="3011" y="847"/>
                  <a:pt x="3011" y="934"/>
                </a:cubicBezTo>
                <a:lnTo>
                  <a:pt x="2953" y="1839"/>
                </a:lnTo>
                <a:lnTo>
                  <a:pt x="2258" y="2265"/>
                </a:lnTo>
                <a:cubicBezTo>
                  <a:pt x="2258" y="2294"/>
                  <a:pt x="2229" y="2294"/>
                  <a:pt x="2229" y="2323"/>
                </a:cubicBezTo>
                <a:lnTo>
                  <a:pt x="2229" y="2714"/>
                </a:lnTo>
                <a:cubicBezTo>
                  <a:pt x="2229" y="2743"/>
                  <a:pt x="2258" y="2779"/>
                  <a:pt x="2323" y="2779"/>
                </a:cubicBezTo>
                <a:lnTo>
                  <a:pt x="2685" y="2779"/>
                </a:lnTo>
                <a:cubicBezTo>
                  <a:pt x="2714" y="2779"/>
                  <a:pt x="2743" y="2743"/>
                  <a:pt x="2743" y="2714"/>
                </a:cubicBezTo>
                <a:lnTo>
                  <a:pt x="2743" y="2533"/>
                </a:lnTo>
                <a:lnTo>
                  <a:pt x="3315" y="2056"/>
                </a:lnTo>
                <a:cubicBezTo>
                  <a:pt x="3372" y="2019"/>
                  <a:pt x="3372" y="1990"/>
                  <a:pt x="3372" y="1904"/>
                </a:cubicBezTo>
                <a:lnTo>
                  <a:pt x="3315" y="934"/>
                </a:lnTo>
                <a:cubicBezTo>
                  <a:pt x="3315" y="847"/>
                  <a:pt x="3257" y="789"/>
                  <a:pt x="3163" y="789"/>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53868"/>
              </a:solidFill>
            </a:endParaRPr>
          </a:p>
        </p:txBody>
      </p:sp>
      <p:grpSp>
        <p:nvGrpSpPr>
          <p:cNvPr id="4" name="Google Shape;7798;p72">
            <a:extLst>
              <a:ext uri="{FF2B5EF4-FFF2-40B4-BE49-F238E27FC236}">
                <a16:creationId xmlns:a16="http://schemas.microsoft.com/office/drawing/2014/main" id="{57A9A510-3FC7-4606-1A82-C4223347E16B}"/>
              </a:ext>
            </a:extLst>
          </p:cNvPr>
          <p:cNvGrpSpPr/>
          <p:nvPr/>
        </p:nvGrpSpPr>
        <p:grpSpPr>
          <a:xfrm>
            <a:off x="1959454" y="1546336"/>
            <a:ext cx="1348063" cy="1348063"/>
            <a:chOff x="1937855" y="3265597"/>
            <a:chExt cx="321718" cy="321718"/>
          </a:xfrm>
          <a:solidFill>
            <a:schemeClr val="bg2">
              <a:lumMod val="25000"/>
            </a:schemeClr>
          </a:solidFill>
        </p:grpSpPr>
        <p:sp>
          <p:nvSpPr>
            <p:cNvPr id="5" name="Google Shape;7799;p72">
              <a:extLst>
                <a:ext uri="{FF2B5EF4-FFF2-40B4-BE49-F238E27FC236}">
                  <a16:creationId xmlns:a16="http://schemas.microsoft.com/office/drawing/2014/main" id="{49871ECC-F923-0B26-1126-64898D1E0205}"/>
                </a:ext>
              </a:extLst>
            </p:cNvPr>
            <p:cNvSpPr/>
            <p:nvPr/>
          </p:nvSpPr>
          <p:spPr>
            <a:xfrm>
              <a:off x="1937855" y="3265597"/>
              <a:ext cx="321718" cy="321718"/>
            </a:xfrm>
            <a:custGeom>
              <a:avLst/>
              <a:gdLst/>
              <a:ahLst/>
              <a:cxnLst/>
              <a:rect l="l" t="t" r="r" b="b"/>
              <a:pathLst>
                <a:path w="4284" h="4284" extrusionOk="0">
                  <a:moveTo>
                    <a:pt x="2142" y="485"/>
                  </a:moveTo>
                  <a:cubicBezTo>
                    <a:pt x="3046" y="485"/>
                    <a:pt x="3798" y="1238"/>
                    <a:pt x="3798" y="2142"/>
                  </a:cubicBezTo>
                  <a:cubicBezTo>
                    <a:pt x="3798" y="3046"/>
                    <a:pt x="3046" y="3799"/>
                    <a:pt x="2142" y="3799"/>
                  </a:cubicBezTo>
                  <a:cubicBezTo>
                    <a:pt x="1237" y="3799"/>
                    <a:pt x="485" y="3046"/>
                    <a:pt x="485" y="2142"/>
                  </a:cubicBezTo>
                  <a:cubicBezTo>
                    <a:pt x="485" y="1238"/>
                    <a:pt x="1237" y="485"/>
                    <a:pt x="2142" y="485"/>
                  </a:cubicBezTo>
                  <a:close/>
                  <a:moveTo>
                    <a:pt x="2142" y="0"/>
                  </a:moveTo>
                  <a:cubicBezTo>
                    <a:pt x="1570" y="0"/>
                    <a:pt x="1027" y="217"/>
                    <a:pt x="637" y="608"/>
                  </a:cubicBezTo>
                  <a:cubicBezTo>
                    <a:pt x="210" y="1028"/>
                    <a:pt x="0" y="1570"/>
                    <a:pt x="0" y="2142"/>
                  </a:cubicBezTo>
                  <a:cubicBezTo>
                    <a:pt x="0" y="2713"/>
                    <a:pt x="210" y="3256"/>
                    <a:pt x="637" y="3654"/>
                  </a:cubicBezTo>
                  <a:cubicBezTo>
                    <a:pt x="1027" y="4074"/>
                    <a:pt x="1570" y="4283"/>
                    <a:pt x="2142" y="4283"/>
                  </a:cubicBezTo>
                  <a:cubicBezTo>
                    <a:pt x="2713" y="4283"/>
                    <a:pt x="3256" y="4074"/>
                    <a:pt x="3683" y="3654"/>
                  </a:cubicBezTo>
                  <a:cubicBezTo>
                    <a:pt x="4073" y="3256"/>
                    <a:pt x="4283" y="2713"/>
                    <a:pt x="4283" y="2142"/>
                  </a:cubicBezTo>
                  <a:cubicBezTo>
                    <a:pt x="4283" y="1570"/>
                    <a:pt x="4073" y="1028"/>
                    <a:pt x="3683" y="608"/>
                  </a:cubicBezTo>
                  <a:cubicBezTo>
                    <a:pt x="3256" y="217"/>
                    <a:pt x="2713" y="0"/>
                    <a:pt x="21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97FBB"/>
                </a:solidFill>
              </a:endParaRPr>
            </a:p>
          </p:txBody>
        </p:sp>
        <p:sp>
          <p:nvSpPr>
            <p:cNvPr id="6" name="Google Shape;7800;p72">
              <a:extLst>
                <a:ext uri="{FF2B5EF4-FFF2-40B4-BE49-F238E27FC236}">
                  <a16:creationId xmlns:a16="http://schemas.microsoft.com/office/drawing/2014/main" id="{5ACAF3CD-CCF8-90DD-519D-9DD7F6210E93}"/>
                </a:ext>
              </a:extLst>
            </p:cNvPr>
            <p:cNvSpPr/>
            <p:nvPr/>
          </p:nvSpPr>
          <p:spPr>
            <a:xfrm>
              <a:off x="2071454" y="3462805"/>
              <a:ext cx="56624" cy="68564"/>
            </a:xfrm>
            <a:custGeom>
              <a:avLst/>
              <a:gdLst/>
              <a:ahLst/>
              <a:cxnLst/>
              <a:rect l="l" t="t" r="r" b="b"/>
              <a:pathLst>
                <a:path w="754" h="913" extrusionOk="0">
                  <a:moveTo>
                    <a:pt x="1" y="1"/>
                  </a:moveTo>
                  <a:lnTo>
                    <a:pt x="1" y="847"/>
                  </a:lnTo>
                  <a:cubicBezTo>
                    <a:pt x="120" y="891"/>
                    <a:pt x="249" y="912"/>
                    <a:pt x="377" y="912"/>
                  </a:cubicBezTo>
                  <a:cubicBezTo>
                    <a:pt x="505" y="912"/>
                    <a:pt x="634" y="891"/>
                    <a:pt x="753" y="847"/>
                  </a:cubicBezTo>
                  <a:lnTo>
                    <a:pt x="753" y="1"/>
                  </a:lnTo>
                  <a:cubicBezTo>
                    <a:pt x="666" y="59"/>
                    <a:pt x="572" y="124"/>
                    <a:pt x="486" y="124"/>
                  </a:cubicBezTo>
                  <a:cubicBezTo>
                    <a:pt x="450" y="130"/>
                    <a:pt x="412" y="134"/>
                    <a:pt x="372" y="134"/>
                  </a:cubicBezTo>
                  <a:cubicBezTo>
                    <a:pt x="241" y="134"/>
                    <a:pt x="95" y="95"/>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97FBB"/>
                </a:solidFill>
              </a:endParaRPr>
            </a:p>
          </p:txBody>
        </p:sp>
        <p:sp>
          <p:nvSpPr>
            <p:cNvPr id="7" name="Google Shape;7801;p72">
              <a:extLst>
                <a:ext uri="{FF2B5EF4-FFF2-40B4-BE49-F238E27FC236}">
                  <a16:creationId xmlns:a16="http://schemas.microsoft.com/office/drawing/2014/main" id="{55225478-FEF1-2E8D-392E-7FC2961ECE86}"/>
                </a:ext>
              </a:extLst>
            </p:cNvPr>
            <p:cNvSpPr/>
            <p:nvPr/>
          </p:nvSpPr>
          <p:spPr>
            <a:xfrm>
              <a:off x="2137240" y="3397094"/>
              <a:ext cx="67963" cy="56548"/>
            </a:xfrm>
            <a:custGeom>
              <a:avLst/>
              <a:gdLst/>
              <a:ahLst/>
              <a:cxnLst/>
              <a:rect l="l" t="t" r="r" b="b"/>
              <a:pathLst>
                <a:path w="905" h="753" extrusionOk="0">
                  <a:moveTo>
                    <a:pt x="0" y="0"/>
                  </a:moveTo>
                  <a:cubicBezTo>
                    <a:pt x="152" y="210"/>
                    <a:pt x="152" y="543"/>
                    <a:pt x="0" y="753"/>
                  </a:cubicBezTo>
                  <a:lnTo>
                    <a:pt x="847" y="753"/>
                  </a:lnTo>
                  <a:cubicBezTo>
                    <a:pt x="876" y="601"/>
                    <a:pt x="905" y="420"/>
                    <a:pt x="876" y="275"/>
                  </a:cubicBezTo>
                  <a:cubicBezTo>
                    <a:pt x="876" y="181"/>
                    <a:pt x="876" y="94"/>
                    <a:pt x="8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97FBB"/>
                </a:solidFill>
              </a:endParaRPr>
            </a:p>
          </p:txBody>
        </p:sp>
        <p:sp>
          <p:nvSpPr>
            <p:cNvPr id="8" name="Google Shape;7802;p72">
              <a:extLst>
                <a:ext uri="{FF2B5EF4-FFF2-40B4-BE49-F238E27FC236}">
                  <a16:creationId xmlns:a16="http://schemas.microsoft.com/office/drawing/2014/main" id="{3FE273E8-E1AB-9962-834B-2A6E2CD2CBF3}"/>
                </a:ext>
              </a:extLst>
            </p:cNvPr>
            <p:cNvSpPr/>
            <p:nvPr/>
          </p:nvSpPr>
          <p:spPr>
            <a:xfrm>
              <a:off x="1992151" y="3397094"/>
              <a:ext cx="70141" cy="56548"/>
            </a:xfrm>
            <a:custGeom>
              <a:avLst/>
              <a:gdLst/>
              <a:ahLst/>
              <a:cxnLst/>
              <a:rect l="l" t="t" r="r" b="b"/>
              <a:pathLst>
                <a:path w="934" h="753" extrusionOk="0">
                  <a:moveTo>
                    <a:pt x="95" y="0"/>
                  </a:moveTo>
                  <a:cubicBezTo>
                    <a:pt x="0" y="239"/>
                    <a:pt x="0" y="514"/>
                    <a:pt x="95" y="753"/>
                  </a:cubicBezTo>
                  <a:lnTo>
                    <a:pt x="934" y="753"/>
                  </a:lnTo>
                  <a:cubicBezTo>
                    <a:pt x="789" y="572"/>
                    <a:pt x="753" y="333"/>
                    <a:pt x="847" y="123"/>
                  </a:cubicBezTo>
                  <a:cubicBezTo>
                    <a:pt x="876" y="94"/>
                    <a:pt x="905" y="58"/>
                    <a:pt x="9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97FBB"/>
                </a:solidFill>
              </a:endParaRPr>
            </a:p>
          </p:txBody>
        </p:sp>
        <p:sp>
          <p:nvSpPr>
            <p:cNvPr id="9" name="Google Shape;7803;p72">
              <a:extLst>
                <a:ext uri="{FF2B5EF4-FFF2-40B4-BE49-F238E27FC236}">
                  <a16:creationId xmlns:a16="http://schemas.microsoft.com/office/drawing/2014/main" id="{43D40F06-FF14-E2D4-4498-352A21FD128D}"/>
                </a:ext>
              </a:extLst>
            </p:cNvPr>
            <p:cNvSpPr/>
            <p:nvPr/>
          </p:nvSpPr>
          <p:spPr>
            <a:xfrm>
              <a:off x="2062217" y="3397094"/>
              <a:ext cx="72920" cy="57374"/>
            </a:xfrm>
            <a:custGeom>
              <a:avLst/>
              <a:gdLst/>
              <a:ahLst/>
              <a:cxnLst/>
              <a:rect l="l" t="t" r="r" b="b"/>
              <a:pathLst>
                <a:path w="971" h="764" extrusionOk="0">
                  <a:moveTo>
                    <a:pt x="609" y="275"/>
                  </a:moveTo>
                  <a:lnTo>
                    <a:pt x="609" y="514"/>
                  </a:lnTo>
                  <a:lnTo>
                    <a:pt x="363" y="514"/>
                  </a:lnTo>
                  <a:lnTo>
                    <a:pt x="363" y="275"/>
                  </a:lnTo>
                  <a:close/>
                  <a:moveTo>
                    <a:pt x="486" y="0"/>
                  </a:moveTo>
                  <a:cubicBezTo>
                    <a:pt x="182" y="0"/>
                    <a:pt x="1" y="362"/>
                    <a:pt x="182" y="601"/>
                  </a:cubicBezTo>
                  <a:cubicBezTo>
                    <a:pt x="258" y="709"/>
                    <a:pt x="372" y="764"/>
                    <a:pt x="486" y="764"/>
                  </a:cubicBezTo>
                  <a:cubicBezTo>
                    <a:pt x="599" y="764"/>
                    <a:pt x="713" y="709"/>
                    <a:pt x="789" y="601"/>
                  </a:cubicBezTo>
                  <a:cubicBezTo>
                    <a:pt x="970" y="362"/>
                    <a:pt x="818" y="0"/>
                    <a:pt x="4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97FBB"/>
                </a:solidFill>
              </a:endParaRPr>
            </a:p>
          </p:txBody>
        </p:sp>
      </p:grpSp>
    </p:spTree>
    <p:extLst>
      <p:ext uri="{BB962C8B-B14F-4D97-AF65-F5344CB8AC3E}">
        <p14:creationId xmlns:p14="http://schemas.microsoft.com/office/powerpoint/2010/main" val="398486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41"/>
          <p:cNvSpPr txBox="1">
            <a:spLocks noGrp="1"/>
          </p:cNvSpPr>
          <p:nvPr>
            <p:ph type="title"/>
          </p:nvPr>
        </p:nvSpPr>
        <p:spPr>
          <a:xfrm>
            <a:off x="4163875" y="1251375"/>
            <a:ext cx="4266900" cy="16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lt1"/>
                </a:solidFill>
              </a:rPr>
              <a:t>YOLO</a:t>
            </a:r>
            <a:endParaRPr dirty="0">
              <a:solidFill>
                <a:schemeClr val="lt1"/>
              </a:solidFill>
            </a:endParaRPr>
          </a:p>
        </p:txBody>
      </p:sp>
      <p:sp>
        <p:nvSpPr>
          <p:cNvPr id="2307" name="Google Shape;2307;p41"/>
          <p:cNvSpPr txBox="1">
            <a:spLocks noGrp="1"/>
          </p:cNvSpPr>
          <p:nvPr>
            <p:ph type="title" idx="2"/>
          </p:nvPr>
        </p:nvSpPr>
        <p:spPr>
          <a:xfrm>
            <a:off x="3933455" y="284447"/>
            <a:ext cx="1367400" cy="82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08" name="Google Shape;2308;p41"/>
          <p:cNvSpPr txBox="1">
            <a:spLocks noGrp="1"/>
          </p:cNvSpPr>
          <p:nvPr>
            <p:ph type="subTitle" idx="1"/>
          </p:nvPr>
        </p:nvSpPr>
        <p:spPr>
          <a:xfrm>
            <a:off x="4163875" y="2761275"/>
            <a:ext cx="42669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AIE604 - Deep Learning Applications</a:t>
            </a:r>
          </a:p>
        </p:txBody>
      </p:sp>
      <p:cxnSp>
        <p:nvCxnSpPr>
          <p:cNvPr id="2309" name="Google Shape;2309;p41"/>
          <p:cNvCxnSpPr/>
          <p:nvPr/>
        </p:nvCxnSpPr>
        <p:spPr>
          <a:xfrm>
            <a:off x="3928900" y="3478300"/>
            <a:ext cx="4948800" cy="0"/>
          </a:xfrm>
          <a:prstGeom prst="straightConnector1">
            <a:avLst/>
          </a:prstGeom>
          <a:noFill/>
          <a:ln w="9525" cap="flat" cmpd="sng">
            <a:solidFill>
              <a:schemeClr val="dk1"/>
            </a:solidFill>
            <a:prstDash val="solid"/>
            <a:round/>
            <a:headEnd type="none" w="med" len="med"/>
            <a:tailEnd type="none" w="med" len="med"/>
          </a:ln>
        </p:spPr>
      </p:cxnSp>
      <p:grpSp>
        <p:nvGrpSpPr>
          <p:cNvPr id="2310" name="Google Shape;2310;p41"/>
          <p:cNvGrpSpPr/>
          <p:nvPr/>
        </p:nvGrpSpPr>
        <p:grpSpPr>
          <a:xfrm>
            <a:off x="7865810" y="3625814"/>
            <a:ext cx="564966" cy="804491"/>
            <a:chOff x="6191950" y="4314625"/>
            <a:chExt cx="330100" cy="470050"/>
          </a:xfrm>
        </p:grpSpPr>
        <p:sp>
          <p:nvSpPr>
            <p:cNvPr id="2311" name="Google Shape;2311;p41"/>
            <p:cNvSpPr/>
            <p:nvPr/>
          </p:nvSpPr>
          <p:spPr>
            <a:xfrm>
              <a:off x="6191950" y="4601275"/>
              <a:ext cx="330100" cy="183400"/>
            </a:xfrm>
            <a:custGeom>
              <a:avLst/>
              <a:gdLst/>
              <a:ahLst/>
              <a:cxnLst/>
              <a:rect l="l" t="t" r="r" b="b"/>
              <a:pathLst>
                <a:path w="13204" h="7336" extrusionOk="0">
                  <a:moveTo>
                    <a:pt x="6664" y="1"/>
                  </a:moveTo>
                  <a:cubicBezTo>
                    <a:pt x="6066" y="1"/>
                    <a:pt x="5439" y="145"/>
                    <a:pt x="4949" y="427"/>
                  </a:cubicBezTo>
                  <a:lnTo>
                    <a:pt x="993" y="2711"/>
                  </a:lnTo>
                  <a:cubicBezTo>
                    <a:pt x="95" y="3230"/>
                    <a:pt x="1" y="4017"/>
                    <a:pt x="774" y="4467"/>
                  </a:cubicBezTo>
                  <a:lnTo>
                    <a:pt x="5207" y="7036"/>
                  </a:lnTo>
                  <a:cubicBezTo>
                    <a:pt x="5555" y="7238"/>
                    <a:pt x="6023" y="7336"/>
                    <a:pt x="6514" y="7336"/>
                  </a:cubicBezTo>
                  <a:cubicBezTo>
                    <a:pt x="7119" y="7336"/>
                    <a:pt x="7760" y="7187"/>
                    <a:pt x="8256" y="6902"/>
                  </a:cubicBezTo>
                  <a:lnTo>
                    <a:pt x="12212" y="4618"/>
                  </a:lnTo>
                  <a:cubicBezTo>
                    <a:pt x="13109" y="4099"/>
                    <a:pt x="13204" y="3312"/>
                    <a:pt x="12430" y="2862"/>
                  </a:cubicBezTo>
                  <a:lnTo>
                    <a:pt x="7998" y="306"/>
                  </a:lnTo>
                  <a:cubicBezTo>
                    <a:pt x="7639" y="101"/>
                    <a:pt x="7162" y="1"/>
                    <a:pt x="66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6191950" y="4593500"/>
              <a:ext cx="330100" cy="183500"/>
            </a:xfrm>
            <a:custGeom>
              <a:avLst/>
              <a:gdLst/>
              <a:ahLst/>
              <a:cxnLst/>
              <a:rect l="l" t="t" r="r" b="b"/>
              <a:pathLst>
                <a:path w="13204" h="7340" extrusionOk="0">
                  <a:moveTo>
                    <a:pt x="6664" y="0"/>
                  </a:moveTo>
                  <a:cubicBezTo>
                    <a:pt x="6066" y="0"/>
                    <a:pt x="5439" y="144"/>
                    <a:pt x="4949" y="428"/>
                  </a:cubicBezTo>
                  <a:lnTo>
                    <a:pt x="2462" y="1867"/>
                  </a:lnTo>
                  <a:lnTo>
                    <a:pt x="993" y="2725"/>
                  </a:lnTo>
                  <a:cubicBezTo>
                    <a:pt x="95" y="3241"/>
                    <a:pt x="1" y="4031"/>
                    <a:pt x="774" y="4478"/>
                  </a:cubicBezTo>
                  <a:lnTo>
                    <a:pt x="2759" y="5621"/>
                  </a:lnTo>
                  <a:lnTo>
                    <a:pt x="5207" y="7037"/>
                  </a:lnTo>
                  <a:cubicBezTo>
                    <a:pt x="5559" y="7240"/>
                    <a:pt x="6034" y="7339"/>
                    <a:pt x="6532" y="7339"/>
                  </a:cubicBezTo>
                  <a:cubicBezTo>
                    <a:pt x="7132" y="7339"/>
                    <a:pt x="7765" y="7195"/>
                    <a:pt x="8256" y="6913"/>
                  </a:cubicBezTo>
                  <a:lnTo>
                    <a:pt x="12212" y="4628"/>
                  </a:lnTo>
                  <a:cubicBezTo>
                    <a:pt x="13109" y="4113"/>
                    <a:pt x="13204" y="3323"/>
                    <a:pt x="12430" y="2876"/>
                  </a:cubicBezTo>
                  <a:lnTo>
                    <a:pt x="7998" y="303"/>
                  </a:lnTo>
                  <a:cubicBezTo>
                    <a:pt x="7639" y="100"/>
                    <a:pt x="7162" y="0"/>
                    <a:pt x="666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6248675" y="4639175"/>
              <a:ext cx="218300" cy="105225"/>
            </a:xfrm>
            <a:custGeom>
              <a:avLst/>
              <a:gdLst/>
              <a:ahLst/>
              <a:cxnLst/>
              <a:rect l="l" t="t" r="r" b="b"/>
              <a:pathLst>
                <a:path w="8732" h="4209" extrusionOk="0">
                  <a:moveTo>
                    <a:pt x="914" y="1"/>
                  </a:moveTo>
                  <a:lnTo>
                    <a:pt x="111" y="1130"/>
                  </a:lnTo>
                  <a:cubicBezTo>
                    <a:pt x="43" y="1319"/>
                    <a:pt x="0" y="1509"/>
                    <a:pt x="0" y="1701"/>
                  </a:cubicBezTo>
                  <a:cubicBezTo>
                    <a:pt x="0" y="2204"/>
                    <a:pt x="275" y="2720"/>
                    <a:pt x="803" y="3154"/>
                  </a:cubicBezTo>
                  <a:cubicBezTo>
                    <a:pt x="846" y="3183"/>
                    <a:pt x="885" y="3209"/>
                    <a:pt x="927" y="3235"/>
                  </a:cubicBezTo>
                  <a:cubicBezTo>
                    <a:pt x="1035" y="3317"/>
                    <a:pt x="1159" y="3399"/>
                    <a:pt x="1280" y="3467"/>
                  </a:cubicBezTo>
                  <a:cubicBezTo>
                    <a:pt x="2136" y="3960"/>
                    <a:pt x="3253" y="4208"/>
                    <a:pt x="4367" y="4208"/>
                  </a:cubicBezTo>
                  <a:cubicBezTo>
                    <a:pt x="5466" y="4208"/>
                    <a:pt x="6562" y="3967"/>
                    <a:pt x="7400" y="3480"/>
                  </a:cubicBezTo>
                  <a:cubicBezTo>
                    <a:pt x="8311" y="2951"/>
                    <a:pt x="8732" y="2243"/>
                    <a:pt x="8650" y="1564"/>
                  </a:cubicBezTo>
                  <a:lnTo>
                    <a:pt x="8666" y="1551"/>
                  </a:lnTo>
                  <a:lnTo>
                    <a:pt x="8650" y="1509"/>
                  </a:lnTo>
                  <a:cubicBezTo>
                    <a:pt x="8611" y="1319"/>
                    <a:pt x="8542" y="1130"/>
                    <a:pt x="8448" y="938"/>
                  </a:cubicBezTo>
                  <a:lnTo>
                    <a:pt x="7752" y="40"/>
                  </a:lnTo>
                  <a:lnTo>
                    <a:pt x="171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6248675" y="4678925"/>
              <a:ext cx="217650" cy="65475"/>
            </a:xfrm>
            <a:custGeom>
              <a:avLst/>
              <a:gdLst/>
              <a:ahLst/>
              <a:cxnLst/>
              <a:rect l="l" t="t" r="r" b="b"/>
              <a:pathLst>
                <a:path w="8706" h="2619" extrusionOk="0">
                  <a:moveTo>
                    <a:pt x="17" y="0"/>
                  </a:moveTo>
                  <a:cubicBezTo>
                    <a:pt x="17" y="43"/>
                    <a:pt x="0" y="69"/>
                    <a:pt x="0" y="111"/>
                  </a:cubicBezTo>
                  <a:cubicBezTo>
                    <a:pt x="0" y="614"/>
                    <a:pt x="275" y="1130"/>
                    <a:pt x="803" y="1564"/>
                  </a:cubicBezTo>
                  <a:cubicBezTo>
                    <a:pt x="846" y="1593"/>
                    <a:pt x="885" y="1619"/>
                    <a:pt x="927" y="1645"/>
                  </a:cubicBezTo>
                  <a:cubicBezTo>
                    <a:pt x="1035" y="1727"/>
                    <a:pt x="1159" y="1809"/>
                    <a:pt x="1280" y="1877"/>
                  </a:cubicBezTo>
                  <a:cubicBezTo>
                    <a:pt x="2136" y="2370"/>
                    <a:pt x="3253" y="2618"/>
                    <a:pt x="4367" y="2618"/>
                  </a:cubicBezTo>
                  <a:cubicBezTo>
                    <a:pt x="5466" y="2618"/>
                    <a:pt x="6562" y="2377"/>
                    <a:pt x="7400" y="1890"/>
                  </a:cubicBezTo>
                  <a:cubicBezTo>
                    <a:pt x="8298" y="1375"/>
                    <a:pt x="8706" y="696"/>
                    <a:pt x="8650" y="13"/>
                  </a:cubicBezTo>
                  <a:lnTo>
                    <a:pt x="8650" y="13"/>
                  </a:lnTo>
                  <a:cubicBezTo>
                    <a:pt x="8598" y="614"/>
                    <a:pt x="8190" y="1198"/>
                    <a:pt x="7400" y="1645"/>
                  </a:cubicBezTo>
                  <a:cubicBezTo>
                    <a:pt x="6556" y="2135"/>
                    <a:pt x="5451" y="2380"/>
                    <a:pt x="4345" y="2380"/>
                  </a:cubicBezTo>
                  <a:cubicBezTo>
                    <a:pt x="3238" y="2380"/>
                    <a:pt x="2130" y="2135"/>
                    <a:pt x="1280" y="1645"/>
                  </a:cubicBezTo>
                  <a:cubicBezTo>
                    <a:pt x="1159" y="1564"/>
                    <a:pt x="1035" y="1499"/>
                    <a:pt x="927" y="1417"/>
                  </a:cubicBezTo>
                  <a:cubicBezTo>
                    <a:pt x="885" y="1388"/>
                    <a:pt x="846" y="1348"/>
                    <a:pt x="803" y="1319"/>
                  </a:cubicBezTo>
                  <a:cubicBezTo>
                    <a:pt x="327" y="927"/>
                    <a:pt x="56" y="464"/>
                    <a:pt x="17" y="0"/>
                  </a:cubicBez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6465325" y="4677950"/>
              <a:ext cx="25" cy="25"/>
            </a:xfrm>
            <a:custGeom>
              <a:avLst/>
              <a:gdLst/>
              <a:ahLst/>
              <a:cxnLst/>
              <a:rect l="l" t="t" r="r" b="b"/>
              <a:pathLst>
                <a:path w="1" h="1" extrusionOk="0">
                  <a:moveTo>
                    <a:pt x="0" y="0"/>
                  </a:moveTo>
                  <a:lnTo>
                    <a:pt x="0" y="0"/>
                  </a:lnTo>
                  <a:close/>
                </a:path>
              </a:pathLst>
            </a:custGeom>
            <a:solidFill>
              <a:srgbClr val="CE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6268750" y="4327375"/>
              <a:ext cx="176200" cy="366125"/>
            </a:xfrm>
            <a:custGeom>
              <a:avLst/>
              <a:gdLst/>
              <a:ahLst/>
              <a:cxnLst/>
              <a:rect l="l" t="t" r="r" b="b"/>
              <a:pathLst>
                <a:path w="7048" h="14645" extrusionOk="0">
                  <a:moveTo>
                    <a:pt x="2654" y="1"/>
                  </a:moveTo>
                  <a:lnTo>
                    <a:pt x="150" y="12323"/>
                  </a:lnTo>
                  <a:cubicBezTo>
                    <a:pt x="0" y="12812"/>
                    <a:pt x="177" y="13328"/>
                    <a:pt x="682" y="13749"/>
                  </a:cubicBezTo>
                  <a:cubicBezTo>
                    <a:pt x="803" y="13860"/>
                    <a:pt x="953" y="13968"/>
                    <a:pt x="1117" y="14062"/>
                  </a:cubicBezTo>
                  <a:cubicBezTo>
                    <a:pt x="1782" y="14451"/>
                    <a:pt x="2660" y="14645"/>
                    <a:pt x="3537" y="14645"/>
                  </a:cubicBezTo>
                  <a:cubicBezTo>
                    <a:pt x="4414" y="14645"/>
                    <a:pt x="5291" y="14451"/>
                    <a:pt x="5957" y="14062"/>
                  </a:cubicBezTo>
                  <a:cubicBezTo>
                    <a:pt x="6721" y="13628"/>
                    <a:pt x="7047" y="13031"/>
                    <a:pt x="6936" y="12460"/>
                  </a:cubicBezTo>
                  <a:lnTo>
                    <a:pt x="6936" y="12443"/>
                  </a:lnTo>
                  <a:cubicBezTo>
                    <a:pt x="6936" y="12430"/>
                    <a:pt x="6936" y="12417"/>
                    <a:pt x="6923" y="12404"/>
                  </a:cubicBezTo>
                  <a:lnTo>
                    <a:pt x="440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6285800" y="4480725"/>
              <a:ext cx="142425" cy="127925"/>
            </a:xfrm>
            <a:custGeom>
              <a:avLst/>
              <a:gdLst/>
              <a:ahLst/>
              <a:cxnLst/>
              <a:rect l="l" t="t" r="r" b="b"/>
              <a:pathLst>
                <a:path w="5697" h="5117" extrusionOk="0">
                  <a:moveTo>
                    <a:pt x="719" y="0"/>
                  </a:moveTo>
                  <a:lnTo>
                    <a:pt x="0" y="3564"/>
                  </a:lnTo>
                  <a:cubicBezTo>
                    <a:pt x="40" y="3943"/>
                    <a:pt x="311" y="4325"/>
                    <a:pt x="830" y="4625"/>
                  </a:cubicBezTo>
                  <a:cubicBezTo>
                    <a:pt x="1397" y="4953"/>
                    <a:pt x="2136" y="5116"/>
                    <a:pt x="2870" y="5116"/>
                  </a:cubicBezTo>
                  <a:cubicBezTo>
                    <a:pt x="3597" y="5116"/>
                    <a:pt x="4320" y="4956"/>
                    <a:pt x="4867" y="4638"/>
                  </a:cubicBezTo>
                  <a:cubicBezTo>
                    <a:pt x="5386" y="4338"/>
                    <a:pt x="5657" y="3959"/>
                    <a:pt x="5696" y="3564"/>
                  </a:cubicBezTo>
                  <a:lnTo>
                    <a:pt x="4978" y="26"/>
                  </a:lnTo>
                  <a:cubicBezTo>
                    <a:pt x="4949" y="326"/>
                    <a:pt x="4717" y="614"/>
                    <a:pt x="4338" y="829"/>
                  </a:cubicBezTo>
                  <a:cubicBezTo>
                    <a:pt x="3930" y="1067"/>
                    <a:pt x="3393" y="1187"/>
                    <a:pt x="2853" y="1187"/>
                  </a:cubicBezTo>
                  <a:cubicBezTo>
                    <a:pt x="2314" y="1187"/>
                    <a:pt x="1773" y="1067"/>
                    <a:pt x="1358" y="829"/>
                  </a:cubicBezTo>
                  <a:cubicBezTo>
                    <a:pt x="980" y="597"/>
                    <a:pt x="748" y="287"/>
                    <a:pt x="71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6332725" y="4314625"/>
              <a:ext cx="48250" cy="25325"/>
            </a:xfrm>
            <a:custGeom>
              <a:avLst/>
              <a:gdLst/>
              <a:ahLst/>
              <a:cxnLst/>
              <a:rect l="l" t="t" r="r" b="b"/>
              <a:pathLst>
                <a:path w="1930" h="1013" extrusionOk="0">
                  <a:moveTo>
                    <a:pt x="971" y="0"/>
                  </a:moveTo>
                  <a:cubicBezTo>
                    <a:pt x="747" y="0"/>
                    <a:pt x="523" y="47"/>
                    <a:pt x="353" y="142"/>
                  </a:cubicBezTo>
                  <a:cubicBezTo>
                    <a:pt x="0" y="348"/>
                    <a:pt x="13" y="661"/>
                    <a:pt x="353" y="863"/>
                  </a:cubicBezTo>
                  <a:cubicBezTo>
                    <a:pt x="525" y="961"/>
                    <a:pt x="754" y="1013"/>
                    <a:pt x="982" y="1013"/>
                  </a:cubicBezTo>
                  <a:cubicBezTo>
                    <a:pt x="1203" y="1013"/>
                    <a:pt x="1423" y="965"/>
                    <a:pt x="1590" y="863"/>
                  </a:cubicBezTo>
                  <a:cubicBezTo>
                    <a:pt x="1929" y="661"/>
                    <a:pt x="1929" y="348"/>
                    <a:pt x="1590" y="142"/>
                  </a:cubicBezTo>
                  <a:cubicBezTo>
                    <a:pt x="1420" y="47"/>
                    <a:pt x="1196" y="0"/>
                    <a:pt x="971"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6340875" y="4318700"/>
              <a:ext cx="32250" cy="17025"/>
            </a:xfrm>
            <a:custGeom>
              <a:avLst/>
              <a:gdLst/>
              <a:ahLst/>
              <a:cxnLst/>
              <a:rect l="l" t="t" r="r" b="b"/>
              <a:pathLst>
                <a:path w="1290" h="681" extrusionOk="0">
                  <a:moveTo>
                    <a:pt x="645" y="0"/>
                  </a:moveTo>
                  <a:cubicBezTo>
                    <a:pt x="495" y="0"/>
                    <a:pt x="345" y="35"/>
                    <a:pt x="229" y="103"/>
                  </a:cubicBezTo>
                  <a:cubicBezTo>
                    <a:pt x="1" y="240"/>
                    <a:pt x="1" y="443"/>
                    <a:pt x="229" y="580"/>
                  </a:cubicBezTo>
                  <a:cubicBezTo>
                    <a:pt x="345" y="647"/>
                    <a:pt x="495" y="680"/>
                    <a:pt x="645" y="680"/>
                  </a:cubicBezTo>
                  <a:cubicBezTo>
                    <a:pt x="795" y="680"/>
                    <a:pt x="946" y="647"/>
                    <a:pt x="1062" y="580"/>
                  </a:cubicBezTo>
                  <a:cubicBezTo>
                    <a:pt x="1290" y="443"/>
                    <a:pt x="1290" y="240"/>
                    <a:pt x="1062" y="103"/>
                  </a:cubicBezTo>
                  <a:cubicBezTo>
                    <a:pt x="946" y="35"/>
                    <a:pt x="795" y="0"/>
                    <a:pt x="64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41"/>
          <p:cNvGrpSpPr/>
          <p:nvPr/>
        </p:nvGrpSpPr>
        <p:grpSpPr>
          <a:xfrm>
            <a:off x="406022" y="798042"/>
            <a:ext cx="3905920" cy="3861051"/>
            <a:chOff x="406022" y="742867"/>
            <a:chExt cx="3905920" cy="3861051"/>
          </a:xfrm>
        </p:grpSpPr>
        <p:grpSp>
          <p:nvGrpSpPr>
            <p:cNvPr id="2321" name="Google Shape;2321;p41"/>
            <p:cNvGrpSpPr/>
            <p:nvPr/>
          </p:nvGrpSpPr>
          <p:grpSpPr>
            <a:xfrm>
              <a:off x="406022" y="1614382"/>
              <a:ext cx="3905920" cy="2989535"/>
              <a:chOff x="4731275" y="776715"/>
              <a:chExt cx="3699488" cy="2831536"/>
            </a:xfrm>
          </p:grpSpPr>
          <p:grpSp>
            <p:nvGrpSpPr>
              <p:cNvPr id="2322" name="Google Shape;2322;p41"/>
              <p:cNvGrpSpPr/>
              <p:nvPr/>
            </p:nvGrpSpPr>
            <p:grpSpPr>
              <a:xfrm>
                <a:off x="4731275" y="1158725"/>
                <a:ext cx="3699488" cy="2449525"/>
                <a:chOff x="4731275" y="1158725"/>
                <a:chExt cx="3699488" cy="2449525"/>
              </a:xfrm>
            </p:grpSpPr>
            <p:sp>
              <p:nvSpPr>
                <p:cNvPr id="2323" name="Google Shape;2323;p41"/>
                <p:cNvSpPr/>
                <p:nvPr/>
              </p:nvSpPr>
              <p:spPr>
                <a:xfrm>
                  <a:off x="6596667" y="2438990"/>
                  <a:ext cx="1834096" cy="1169260"/>
                </a:xfrm>
                <a:custGeom>
                  <a:avLst/>
                  <a:gdLst/>
                  <a:ahLst/>
                  <a:cxnLst/>
                  <a:rect l="l" t="t" r="r" b="b"/>
                  <a:pathLst>
                    <a:path w="32426" h="20672" extrusionOk="0">
                      <a:moveTo>
                        <a:pt x="32425" y="0"/>
                      </a:moveTo>
                      <a:lnTo>
                        <a:pt x="0" y="19065"/>
                      </a:lnTo>
                      <a:lnTo>
                        <a:pt x="0" y="20671"/>
                      </a:lnTo>
                      <a:lnTo>
                        <a:pt x="32425" y="1482"/>
                      </a:lnTo>
                      <a:lnTo>
                        <a:pt x="3242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6201360" y="2619703"/>
                  <a:ext cx="946291" cy="663026"/>
                </a:xfrm>
                <a:custGeom>
                  <a:avLst/>
                  <a:gdLst/>
                  <a:ahLst/>
                  <a:cxnLst/>
                  <a:rect l="l" t="t" r="r" b="b"/>
                  <a:pathLst>
                    <a:path w="16730" h="11722" extrusionOk="0">
                      <a:moveTo>
                        <a:pt x="1" y="1"/>
                      </a:moveTo>
                      <a:lnTo>
                        <a:pt x="14" y="1835"/>
                      </a:lnTo>
                      <a:lnTo>
                        <a:pt x="16729" y="11722"/>
                      </a:lnTo>
                      <a:lnTo>
                        <a:pt x="16716" y="10145"/>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557410" y="1881239"/>
                  <a:ext cx="2872583" cy="1636183"/>
                </a:xfrm>
                <a:custGeom>
                  <a:avLst/>
                  <a:gdLst/>
                  <a:ahLst/>
                  <a:cxnLst/>
                  <a:rect l="l" t="t" r="r" b="b"/>
                  <a:pathLst>
                    <a:path w="50786" h="28927" extrusionOk="0">
                      <a:moveTo>
                        <a:pt x="33947" y="1"/>
                      </a:moveTo>
                      <a:lnTo>
                        <a:pt x="1" y="18155"/>
                      </a:lnTo>
                      <a:lnTo>
                        <a:pt x="18374" y="28926"/>
                      </a:lnTo>
                      <a:lnTo>
                        <a:pt x="50786" y="9861"/>
                      </a:lnTo>
                      <a:lnTo>
                        <a:pt x="3394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6748195" y="1864271"/>
                  <a:ext cx="729317" cy="448484"/>
                </a:xfrm>
                <a:custGeom>
                  <a:avLst/>
                  <a:gdLst/>
                  <a:ahLst/>
                  <a:cxnLst/>
                  <a:rect l="l" t="t" r="r" b="b"/>
                  <a:pathLst>
                    <a:path w="12894" h="7929" extrusionOk="0">
                      <a:moveTo>
                        <a:pt x="12894" y="0"/>
                      </a:moveTo>
                      <a:lnTo>
                        <a:pt x="1" y="7508"/>
                      </a:lnTo>
                      <a:lnTo>
                        <a:pt x="1" y="7929"/>
                      </a:lnTo>
                      <a:lnTo>
                        <a:pt x="12894" y="408"/>
                      </a:lnTo>
                      <a:lnTo>
                        <a:pt x="128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052038" y="2515800"/>
                  <a:ext cx="152379" cy="207754"/>
                </a:xfrm>
                <a:custGeom>
                  <a:avLst/>
                  <a:gdLst/>
                  <a:ahLst/>
                  <a:cxnLst/>
                  <a:rect l="l" t="t" r="r" b="b"/>
                  <a:pathLst>
                    <a:path w="2694" h="3673" extrusionOk="0">
                      <a:moveTo>
                        <a:pt x="0" y="0"/>
                      </a:moveTo>
                      <a:lnTo>
                        <a:pt x="0" y="2109"/>
                      </a:lnTo>
                      <a:lnTo>
                        <a:pt x="2654" y="3672"/>
                      </a:lnTo>
                      <a:lnTo>
                        <a:pt x="2693" y="1563"/>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6052038" y="1775809"/>
                  <a:ext cx="1425488" cy="829376"/>
                </a:xfrm>
                <a:custGeom>
                  <a:avLst/>
                  <a:gdLst/>
                  <a:ahLst/>
                  <a:cxnLst/>
                  <a:rect l="l" t="t" r="r" b="b"/>
                  <a:pathLst>
                    <a:path w="25202" h="14663" extrusionOk="0">
                      <a:moveTo>
                        <a:pt x="22496" y="1"/>
                      </a:moveTo>
                      <a:lnTo>
                        <a:pt x="0" y="13112"/>
                      </a:lnTo>
                      <a:lnTo>
                        <a:pt x="2693" y="14663"/>
                      </a:lnTo>
                      <a:lnTo>
                        <a:pt x="25202" y="1564"/>
                      </a:lnTo>
                      <a:lnTo>
                        <a:pt x="224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7309114" y="1876601"/>
                  <a:ext cx="181509" cy="117707"/>
                </a:xfrm>
                <a:custGeom>
                  <a:avLst/>
                  <a:gdLst/>
                  <a:ahLst/>
                  <a:cxnLst/>
                  <a:rect l="l" t="t" r="r" b="b"/>
                  <a:pathLst>
                    <a:path w="3209" h="2081" extrusionOk="0">
                      <a:moveTo>
                        <a:pt x="3209" y="1"/>
                      </a:moveTo>
                      <a:lnTo>
                        <a:pt x="0" y="1865"/>
                      </a:lnTo>
                      <a:lnTo>
                        <a:pt x="0" y="2080"/>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7295992" y="1864271"/>
                  <a:ext cx="189993" cy="110071"/>
                </a:xfrm>
                <a:custGeom>
                  <a:avLst/>
                  <a:gdLst/>
                  <a:ahLst/>
                  <a:cxnLst/>
                  <a:rect l="l" t="t" r="r" b="b"/>
                  <a:pathLst>
                    <a:path w="3359" h="1946" extrusionOk="0">
                      <a:moveTo>
                        <a:pt x="3209" y="0"/>
                      </a:moveTo>
                      <a:lnTo>
                        <a:pt x="0" y="1864"/>
                      </a:lnTo>
                      <a:lnTo>
                        <a:pt x="150" y="1946"/>
                      </a:lnTo>
                      <a:lnTo>
                        <a:pt x="3359" y="82"/>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7304476" y="1868852"/>
                  <a:ext cx="186147" cy="113238"/>
                </a:xfrm>
                <a:custGeom>
                  <a:avLst/>
                  <a:gdLst/>
                  <a:ahLst/>
                  <a:cxnLst/>
                  <a:rect l="l" t="t" r="r" b="b"/>
                  <a:pathLst>
                    <a:path w="3291" h="2002" extrusionOk="0">
                      <a:moveTo>
                        <a:pt x="3209" y="1"/>
                      </a:moveTo>
                      <a:lnTo>
                        <a:pt x="0" y="1865"/>
                      </a:lnTo>
                      <a:cubicBezTo>
                        <a:pt x="40" y="1891"/>
                        <a:pt x="82" y="1959"/>
                        <a:pt x="82" y="2002"/>
                      </a:cubicBezTo>
                      <a:lnTo>
                        <a:pt x="3291" y="138"/>
                      </a:lnTo>
                      <a:cubicBezTo>
                        <a:pt x="3291" y="82"/>
                        <a:pt x="3251"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7295992" y="1969701"/>
                  <a:ext cx="13179" cy="24605"/>
                </a:xfrm>
                <a:custGeom>
                  <a:avLst/>
                  <a:gdLst/>
                  <a:ahLst/>
                  <a:cxnLst/>
                  <a:rect l="l" t="t" r="r" b="b"/>
                  <a:pathLst>
                    <a:path w="233" h="435" extrusionOk="0">
                      <a:moveTo>
                        <a:pt x="0" y="0"/>
                      </a:moveTo>
                      <a:lnTo>
                        <a:pt x="0" y="300"/>
                      </a:lnTo>
                      <a:lnTo>
                        <a:pt x="232" y="434"/>
                      </a:lnTo>
                      <a:lnTo>
                        <a:pt x="232" y="219"/>
                      </a:lnTo>
                      <a:cubicBezTo>
                        <a:pt x="232" y="176"/>
                        <a:pt x="190" y="108"/>
                        <a:pt x="150" y="82"/>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7125968" y="1982767"/>
                  <a:ext cx="181509" cy="118442"/>
                </a:xfrm>
                <a:custGeom>
                  <a:avLst/>
                  <a:gdLst/>
                  <a:ahLst/>
                  <a:cxnLst/>
                  <a:rect l="l" t="t" r="r" b="b"/>
                  <a:pathLst>
                    <a:path w="3209" h="2094" extrusionOk="0">
                      <a:moveTo>
                        <a:pt x="3209" y="1"/>
                      </a:moveTo>
                      <a:lnTo>
                        <a:pt x="0" y="1878"/>
                      </a:lnTo>
                      <a:lnTo>
                        <a:pt x="0" y="2093"/>
                      </a:lnTo>
                      <a:lnTo>
                        <a:pt x="3209" y="21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7113581" y="1970436"/>
                  <a:ext cx="190220" cy="110806"/>
                </a:xfrm>
                <a:custGeom>
                  <a:avLst/>
                  <a:gdLst/>
                  <a:ahLst/>
                  <a:cxnLst/>
                  <a:rect l="l" t="t" r="r" b="b"/>
                  <a:pathLst>
                    <a:path w="3363" h="1959" extrusionOk="0">
                      <a:moveTo>
                        <a:pt x="3199" y="0"/>
                      </a:moveTo>
                      <a:lnTo>
                        <a:pt x="0" y="1864"/>
                      </a:lnTo>
                      <a:lnTo>
                        <a:pt x="151" y="1959"/>
                      </a:lnTo>
                      <a:lnTo>
                        <a:pt x="3362" y="82"/>
                      </a:lnTo>
                      <a:lnTo>
                        <a:pt x="319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7122066" y="1975018"/>
                  <a:ext cx="185412" cy="113973"/>
                </a:xfrm>
                <a:custGeom>
                  <a:avLst/>
                  <a:gdLst/>
                  <a:ahLst/>
                  <a:cxnLst/>
                  <a:rect l="l" t="t" r="r" b="b"/>
                  <a:pathLst>
                    <a:path w="3278" h="2015" extrusionOk="0">
                      <a:moveTo>
                        <a:pt x="3212" y="1"/>
                      </a:moveTo>
                      <a:lnTo>
                        <a:pt x="1" y="1878"/>
                      </a:lnTo>
                      <a:cubicBezTo>
                        <a:pt x="43" y="1904"/>
                        <a:pt x="69" y="1959"/>
                        <a:pt x="69" y="2015"/>
                      </a:cubicBezTo>
                      <a:lnTo>
                        <a:pt x="3278" y="138"/>
                      </a:lnTo>
                      <a:cubicBezTo>
                        <a:pt x="3278" y="95"/>
                        <a:pt x="3252" y="27"/>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7112846" y="2075810"/>
                  <a:ext cx="13179" cy="25397"/>
                </a:xfrm>
                <a:custGeom>
                  <a:avLst/>
                  <a:gdLst/>
                  <a:ahLst/>
                  <a:cxnLst/>
                  <a:rect l="l" t="t" r="r" b="b"/>
                  <a:pathLst>
                    <a:path w="233" h="449" extrusionOk="0">
                      <a:moveTo>
                        <a:pt x="13" y="1"/>
                      </a:moveTo>
                      <a:lnTo>
                        <a:pt x="0" y="314"/>
                      </a:lnTo>
                      <a:lnTo>
                        <a:pt x="232" y="448"/>
                      </a:lnTo>
                      <a:lnTo>
                        <a:pt x="232" y="233"/>
                      </a:lnTo>
                      <a:cubicBezTo>
                        <a:pt x="232" y="177"/>
                        <a:pt x="206" y="122"/>
                        <a:pt x="164" y="96"/>
                      </a:cubicBezTo>
                      <a:lnTo>
                        <a:pt x="1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6943728" y="2089667"/>
                  <a:ext cx="181566" cy="117650"/>
                </a:xfrm>
                <a:custGeom>
                  <a:avLst/>
                  <a:gdLst/>
                  <a:ahLst/>
                  <a:cxnLst/>
                  <a:rect l="l" t="t" r="r" b="b"/>
                  <a:pathLst>
                    <a:path w="3210" h="2080" extrusionOk="0">
                      <a:moveTo>
                        <a:pt x="3209" y="1"/>
                      </a:moveTo>
                      <a:lnTo>
                        <a:pt x="1" y="1864"/>
                      </a:lnTo>
                      <a:lnTo>
                        <a:pt x="1" y="2080"/>
                      </a:lnTo>
                      <a:lnTo>
                        <a:pt x="3209" y="219"/>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6930606" y="2076545"/>
                  <a:ext cx="190050" cy="110863"/>
                </a:xfrm>
                <a:custGeom>
                  <a:avLst/>
                  <a:gdLst/>
                  <a:ahLst/>
                  <a:cxnLst/>
                  <a:rect l="l" t="t" r="r" b="b"/>
                  <a:pathLst>
                    <a:path w="3360" h="1960" extrusionOk="0">
                      <a:moveTo>
                        <a:pt x="3209" y="1"/>
                      </a:moveTo>
                      <a:lnTo>
                        <a:pt x="1" y="1878"/>
                      </a:lnTo>
                      <a:lnTo>
                        <a:pt x="151" y="1959"/>
                      </a:lnTo>
                      <a:lnTo>
                        <a:pt x="3359" y="96"/>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6939090" y="2081918"/>
                  <a:ext cx="186204" cy="113238"/>
                </a:xfrm>
                <a:custGeom>
                  <a:avLst/>
                  <a:gdLst/>
                  <a:ahLst/>
                  <a:cxnLst/>
                  <a:rect l="l" t="t" r="r" b="b"/>
                  <a:pathLst>
                    <a:path w="3292" h="2002" extrusionOk="0">
                      <a:moveTo>
                        <a:pt x="3209" y="1"/>
                      </a:moveTo>
                      <a:lnTo>
                        <a:pt x="1" y="1864"/>
                      </a:lnTo>
                      <a:cubicBezTo>
                        <a:pt x="53" y="1890"/>
                        <a:pt x="83" y="1946"/>
                        <a:pt x="83" y="2001"/>
                      </a:cubicBezTo>
                      <a:lnTo>
                        <a:pt x="3291" y="138"/>
                      </a:lnTo>
                      <a:cubicBezTo>
                        <a:pt x="3291" y="82"/>
                        <a:pt x="3249" y="30"/>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6930606" y="2182711"/>
                  <a:ext cx="13179" cy="24605"/>
                </a:xfrm>
                <a:custGeom>
                  <a:avLst/>
                  <a:gdLst/>
                  <a:ahLst/>
                  <a:cxnLst/>
                  <a:rect l="l" t="t" r="r" b="b"/>
                  <a:pathLst>
                    <a:path w="233" h="435" extrusionOk="0">
                      <a:moveTo>
                        <a:pt x="1" y="1"/>
                      </a:moveTo>
                      <a:lnTo>
                        <a:pt x="1" y="301"/>
                      </a:lnTo>
                      <a:lnTo>
                        <a:pt x="233" y="435"/>
                      </a:lnTo>
                      <a:lnTo>
                        <a:pt x="233" y="219"/>
                      </a:lnTo>
                      <a:cubicBezTo>
                        <a:pt x="233" y="164"/>
                        <a:pt x="203" y="108"/>
                        <a:pt x="151" y="82"/>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6761318" y="2195833"/>
                  <a:ext cx="180830" cy="117650"/>
                </a:xfrm>
                <a:custGeom>
                  <a:avLst/>
                  <a:gdLst/>
                  <a:ahLst/>
                  <a:cxnLst/>
                  <a:rect l="l" t="t" r="r" b="b"/>
                  <a:pathLst>
                    <a:path w="3197" h="2080" extrusionOk="0">
                      <a:moveTo>
                        <a:pt x="3196" y="0"/>
                      </a:moveTo>
                      <a:lnTo>
                        <a:pt x="1" y="1864"/>
                      </a:lnTo>
                      <a:lnTo>
                        <a:pt x="1" y="2080"/>
                      </a:lnTo>
                      <a:lnTo>
                        <a:pt x="3196" y="219"/>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6748195" y="2183446"/>
                  <a:ext cx="190050" cy="110863"/>
                </a:xfrm>
                <a:custGeom>
                  <a:avLst/>
                  <a:gdLst/>
                  <a:ahLst/>
                  <a:cxnLst/>
                  <a:rect l="l" t="t" r="r" b="b"/>
                  <a:pathLst>
                    <a:path w="3360" h="1960" extrusionOk="0">
                      <a:moveTo>
                        <a:pt x="3196" y="1"/>
                      </a:moveTo>
                      <a:lnTo>
                        <a:pt x="1" y="1865"/>
                      </a:lnTo>
                      <a:lnTo>
                        <a:pt x="151" y="1959"/>
                      </a:lnTo>
                      <a:lnTo>
                        <a:pt x="3360" y="82"/>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6756736" y="2188084"/>
                  <a:ext cx="185412" cy="113238"/>
                </a:xfrm>
                <a:custGeom>
                  <a:avLst/>
                  <a:gdLst/>
                  <a:ahLst/>
                  <a:cxnLst/>
                  <a:rect l="l" t="t" r="r" b="b"/>
                  <a:pathLst>
                    <a:path w="3278" h="2002" extrusionOk="0">
                      <a:moveTo>
                        <a:pt x="3209" y="0"/>
                      </a:moveTo>
                      <a:lnTo>
                        <a:pt x="0" y="1877"/>
                      </a:lnTo>
                      <a:cubicBezTo>
                        <a:pt x="42" y="1890"/>
                        <a:pt x="82" y="1959"/>
                        <a:pt x="82" y="2001"/>
                      </a:cubicBezTo>
                      <a:lnTo>
                        <a:pt x="3277" y="137"/>
                      </a:lnTo>
                      <a:cubicBezTo>
                        <a:pt x="3277" y="82"/>
                        <a:pt x="3251" y="30"/>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6748195" y="2288876"/>
                  <a:ext cx="13179" cy="24605"/>
                </a:xfrm>
                <a:custGeom>
                  <a:avLst/>
                  <a:gdLst/>
                  <a:ahLst/>
                  <a:cxnLst/>
                  <a:rect l="l" t="t" r="r" b="b"/>
                  <a:pathLst>
                    <a:path w="233" h="435" extrusionOk="0">
                      <a:moveTo>
                        <a:pt x="1" y="1"/>
                      </a:moveTo>
                      <a:lnTo>
                        <a:pt x="1" y="314"/>
                      </a:lnTo>
                      <a:lnTo>
                        <a:pt x="233" y="435"/>
                      </a:lnTo>
                      <a:lnTo>
                        <a:pt x="233" y="219"/>
                      </a:lnTo>
                      <a:cubicBezTo>
                        <a:pt x="233" y="177"/>
                        <a:pt x="193" y="108"/>
                        <a:pt x="151" y="95"/>
                      </a:cubicBezTo>
                      <a:lnTo>
                        <a:pt x="1"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6579869" y="2301263"/>
                  <a:ext cx="181509" cy="118385"/>
                </a:xfrm>
                <a:custGeom>
                  <a:avLst/>
                  <a:gdLst/>
                  <a:ahLst/>
                  <a:cxnLst/>
                  <a:rect l="l" t="t" r="r" b="b"/>
                  <a:pathLst>
                    <a:path w="3209" h="2093" extrusionOk="0">
                      <a:moveTo>
                        <a:pt x="3209" y="0"/>
                      </a:moveTo>
                      <a:lnTo>
                        <a:pt x="0" y="1877"/>
                      </a:lnTo>
                      <a:lnTo>
                        <a:pt x="0" y="2092"/>
                      </a:lnTo>
                      <a:lnTo>
                        <a:pt x="3196" y="216"/>
                      </a:lnTo>
                      <a:lnTo>
                        <a:pt x="3209"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6566747" y="2288876"/>
                  <a:ext cx="190050" cy="110806"/>
                </a:xfrm>
                <a:custGeom>
                  <a:avLst/>
                  <a:gdLst/>
                  <a:ahLst/>
                  <a:cxnLst/>
                  <a:rect l="l" t="t" r="r" b="b"/>
                  <a:pathLst>
                    <a:path w="3360" h="1959" extrusionOk="0">
                      <a:moveTo>
                        <a:pt x="3209" y="1"/>
                      </a:moveTo>
                      <a:lnTo>
                        <a:pt x="0" y="1864"/>
                      </a:lnTo>
                      <a:lnTo>
                        <a:pt x="151" y="1959"/>
                      </a:lnTo>
                      <a:lnTo>
                        <a:pt x="3359" y="95"/>
                      </a:lnTo>
                      <a:lnTo>
                        <a:pt x="3209"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6575231" y="2294250"/>
                  <a:ext cx="186147" cy="113238"/>
                </a:xfrm>
                <a:custGeom>
                  <a:avLst/>
                  <a:gdLst/>
                  <a:ahLst/>
                  <a:cxnLst/>
                  <a:rect l="l" t="t" r="r" b="b"/>
                  <a:pathLst>
                    <a:path w="3291" h="2002" extrusionOk="0">
                      <a:moveTo>
                        <a:pt x="3209" y="0"/>
                      </a:moveTo>
                      <a:lnTo>
                        <a:pt x="1" y="1864"/>
                      </a:lnTo>
                      <a:cubicBezTo>
                        <a:pt x="40" y="1890"/>
                        <a:pt x="82" y="1946"/>
                        <a:pt x="82" y="2001"/>
                      </a:cubicBezTo>
                      <a:lnTo>
                        <a:pt x="3291" y="124"/>
                      </a:lnTo>
                      <a:cubicBezTo>
                        <a:pt x="3291" y="82"/>
                        <a:pt x="3251" y="13"/>
                        <a:pt x="3209"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6566747" y="2394306"/>
                  <a:ext cx="13179" cy="25340"/>
                </a:xfrm>
                <a:custGeom>
                  <a:avLst/>
                  <a:gdLst/>
                  <a:ahLst/>
                  <a:cxnLst/>
                  <a:rect l="l" t="t" r="r" b="b"/>
                  <a:pathLst>
                    <a:path w="233" h="448" extrusionOk="0">
                      <a:moveTo>
                        <a:pt x="0" y="0"/>
                      </a:moveTo>
                      <a:lnTo>
                        <a:pt x="0" y="314"/>
                      </a:lnTo>
                      <a:lnTo>
                        <a:pt x="232" y="447"/>
                      </a:lnTo>
                      <a:lnTo>
                        <a:pt x="232" y="232"/>
                      </a:lnTo>
                      <a:cubicBezTo>
                        <a:pt x="232" y="177"/>
                        <a:pt x="190" y="121"/>
                        <a:pt x="151" y="95"/>
                      </a:cubicBez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6399099" y="2406637"/>
                  <a:ext cx="180830" cy="117707"/>
                </a:xfrm>
                <a:custGeom>
                  <a:avLst/>
                  <a:gdLst/>
                  <a:ahLst/>
                  <a:cxnLst/>
                  <a:rect l="l" t="t" r="r" b="b"/>
                  <a:pathLst>
                    <a:path w="3197" h="2081" extrusionOk="0">
                      <a:moveTo>
                        <a:pt x="3196" y="1"/>
                      </a:moveTo>
                      <a:lnTo>
                        <a:pt x="1" y="1861"/>
                      </a:lnTo>
                      <a:lnTo>
                        <a:pt x="1" y="2080"/>
                      </a:lnTo>
                      <a:lnTo>
                        <a:pt x="3196" y="216"/>
                      </a:lnTo>
                      <a:lnTo>
                        <a:pt x="319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6385977" y="2394306"/>
                  <a:ext cx="190050" cy="110806"/>
                </a:xfrm>
                <a:custGeom>
                  <a:avLst/>
                  <a:gdLst/>
                  <a:ahLst/>
                  <a:cxnLst/>
                  <a:rect l="l" t="t" r="r" b="b"/>
                  <a:pathLst>
                    <a:path w="3360" h="1959" extrusionOk="0">
                      <a:moveTo>
                        <a:pt x="3196" y="0"/>
                      </a:moveTo>
                      <a:lnTo>
                        <a:pt x="1" y="1864"/>
                      </a:lnTo>
                      <a:lnTo>
                        <a:pt x="151" y="1959"/>
                      </a:lnTo>
                      <a:lnTo>
                        <a:pt x="3360" y="82"/>
                      </a:lnTo>
                      <a:lnTo>
                        <a:pt x="3196"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6394517" y="2398888"/>
                  <a:ext cx="185412" cy="113068"/>
                </a:xfrm>
                <a:custGeom>
                  <a:avLst/>
                  <a:gdLst/>
                  <a:ahLst/>
                  <a:cxnLst/>
                  <a:rect l="l" t="t" r="r" b="b"/>
                  <a:pathLst>
                    <a:path w="3278" h="1999" extrusionOk="0">
                      <a:moveTo>
                        <a:pt x="3209" y="1"/>
                      </a:moveTo>
                      <a:lnTo>
                        <a:pt x="0" y="1878"/>
                      </a:lnTo>
                      <a:cubicBezTo>
                        <a:pt x="39" y="1891"/>
                        <a:pt x="82" y="1959"/>
                        <a:pt x="82" y="1998"/>
                      </a:cubicBezTo>
                      <a:lnTo>
                        <a:pt x="3277" y="138"/>
                      </a:lnTo>
                      <a:cubicBezTo>
                        <a:pt x="3277" y="82"/>
                        <a:pt x="3248" y="27"/>
                        <a:pt x="320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6385977" y="2499737"/>
                  <a:ext cx="13179" cy="24605"/>
                </a:xfrm>
                <a:custGeom>
                  <a:avLst/>
                  <a:gdLst/>
                  <a:ahLst/>
                  <a:cxnLst/>
                  <a:rect l="l" t="t" r="r" b="b"/>
                  <a:pathLst>
                    <a:path w="233" h="435" extrusionOk="0">
                      <a:moveTo>
                        <a:pt x="1" y="0"/>
                      </a:moveTo>
                      <a:lnTo>
                        <a:pt x="1" y="297"/>
                      </a:lnTo>
                      <a:lnTo>
                        <a:pt x="233" y="434"/>
                      </a:lnTo>
                      <a:lnTo>
                        <a:pt x="233" y="215"/>
                      </a:lnTo>
                      <a:cubicBezTo>
                        <a:pt x="233" y="176"/>
                        <a:pt x="190" y="108"/>
                        <a:pt x="151" y="95"/>
                      </a:cubicBezTo>
                      <a:lnTo>
                        <a:pt x="1"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6217424" y="2511897"/>
                  <a:ext cx="181735" cy="118555"/>
                </a:xfrm>
                <a:custGeom>
                  <a:avLst/>
                  <a:gdLst/>
                  <a:ahLst/>
                  <a:cxnLst/>
                  <a:rect l="l" t="t" r="r" b="b"/>
                  <a:pathLst>
                    <a:path w="3213" h="2096" extrusionOk="0">
                      <a:moveTo>
                        <a:pt x="3213" y="0"/>
                      </a:moveTo>
                      <a:lnTo>
                        <a:pt x="1" y="1877"/>
                      </a:lnTo>
                      <a:lnTo>
                        <a:pt x="1" y="2096"/>
                      </a:lnTo>
                      <a:lnTo>
                        <a:pt x="3213" y="219"/>
                      </a:lnTo>
                      <a:lnTo>
                        <a:pt x="321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6204358" y="2499737"/>
                  <a:ext cx="190220" cy="110806"/>
                </a:xfrm>
                <a:custGeom>
                  <a:avLst/>
                  <a:gdLst/>
                  <a:ahLst/>
                  <a:cxnLst/>
                  <a:rect l="l" t="t" r="r" b="b"/>
                  <a:pathLst>
                    <a:path w="3363" h="1959" extrusionOk="0">
                      <a:moveTo>
                        <a:pt x="3212" y="0"/>
                      </a:moveTo>
                      <a:lnTo>
                        <a:pt x="0" y="1864"/>
                      </a:lnTo>
                      <a:lnTo>
                        <a:pt x="150" y="1958"/>
                      </a:lnTo>
                      <a:lnTo>
                        <a:pt x="3362" y="95"/>
                      </a:lnTo>
                      <a:lnTo>
                        <a:pt x="321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6212842" y="2505054"/>
                  <a:ext cx="186317" cy="113068"/>
                </a:xfrm>
                <a:custGeom>
                  <a:avLst/>
                  <a:gdLst/>
                  <a:ahLst/>
                  <a:cxnLst/>
                  <a:rect l="l" t="t" r="r" b="b"/>
                  <a:pathLst>
                    <a:path w="3294" h="1999" extrusionOk="0">
                      <a:moveTo>
                        <a:pt x="3212" y="1"/>
                      </a:moveTo>
                      <a:lnTo>
                        <a:pt x="0" y="1864"/>
                      </a:lnTo>
                      <a:cubicBezTo>
                        <a:pt x="43" y="1891"/>
                        <a:pt x="82" y="1946"/>
                        <a:pt x="82" y="1998"/>
                      </a:cubicBezTo>
                      <a:lnTo>
                        <a:pt x="3294" y="121"/>
                      </a:lnTo>
                      <a:cubicBezTo>
                        <a:pt x="3294" y="82"/>
                        <a:pt x="3251" y="14"/>
                        <a:pt x="321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6204358" y="2605110"/>
                  <a:ext cx="13122" cy="25340"/>
                </a:xfrm>
                <a:custGeom>
                  <a:avLst/>
                  <a:gdLst/>
                  <a:ahLst/>
                  <a:cxnLst/>
                  <a:rect l="l" t="t" r="r" b="b"/>
                  <a:pathLst>
                    <a:path w="232" h="448" extrusionOk="0">
                      <a:moveTo>
                        <a:pt x="0" y="1"/>
                      </a:moveTo>
                      <a:lnTo>
                        <a:pt x="0" y="311"/>
                      </a:lnTo>
                      <a:lnTo>
                        <a:pt x="232" y="448"/>
                      </a:lnTo>
                      <a:lnTo>
                        <a:pt x="232" y="229"/>
                      </a:lnTo>
                      <a:cubicBezTo>
                        <a:pt x="232" y="177"/>
                        <a:pt x="193" y="122"/>
                        <a:pt x="150" y="95"/>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7321275" y="1775809"/>
                  <a:ext cx="156226" cy="89991"/>
                </a:xfrm>
                <a:custGeom>
                  <a:avLst/>
                  <a:gdLst/>
                  <a:ahLst/>
                  <a:cxnLst/>
                  <a:rect l="l" t="t" r="r" b="b"/>
                  <a:pathLst>
                    <a:path w="2762" h="1591" extrusionOk="0">
                      <a:moveTo>
                        <a:pt x="56" y="1"/>
                      </a:moveTo>
                      <a:lnTo>
                        <a:pt x="0" y="27"/>
                      </a:lnTo>
                      <a:lnTo>
                        <a:pt x="2693" y="1590"/>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7139769" y="1881239"/>
                  <a:ext cx="156282" cy="90726"/>
                </a:xfrm>
                <a:custGeom>
                  <a:avLst/>
                  <a:gdLst/>
                  <a:ahLst/>
                  <a:cxnLst/>
                  <a:rect l="l" t="t" r="r" b="b"/>
                  <a:pathLst>
                    <a:path w="2763" h="1604" extrusionOk="0">
                      <a:moveTo>
                        <a:pt x="56" y="1"/>
                      </a:moveTo>
                      <a:lnTo>
                        <a:pt x="1" y="40"/>
                      </a:lnTo>
                      <a:lnTo>
                        <a:pt x="2694" y="1603"/>
                      </a:lnTo>
                      <a:lnTo>
                        <a:pt x="2762"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6958321" y="1987405"/>
                  <a:ext cx="156226" cy="89934"/>
                </a:xfrm>
                <a:custGeom>
                  <a:avLst/>
                  <a:gdLst/>
                  <a:ahLst/>
                  <a:cxnLst/>
                  <a:rect l="l" t="t" r="r" b="b"/>
                  <a:pathLst>
                    <a:path w="2762" h="1590" extrusionOk="0">
                      <a:moveTo>
                        <a:pt x="53" y="0"/>
                      </a:moveTo>
                      <a:lnTo>
                        <a:pt x="0" y="27"/>
                      </a:lnTo>
                      <a:lnTo>
                        <a:pt x="2693" y="1590"/>
                      </a:lnTo>
                      <a:lnTo>
                        <a:pt x="2762" y="1564"/>
                      </a:lnTo>
                      <a:lnTo>
                        <a:pt x="5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6776646" y="2092835"/>
                  <a:ext cx="156226" cy="90670"/>
                </a:xfrm>
                <a:custGeom>
                  <a:avLst/>
                  <a:gdLst/>
                  <a:ahLst/>
                  <a:cxnLst/>
                  <a:rect l="l" t="t" r="r" b="b"/>
                  <a:pathLst>
                    <a:path w="2762" h="1603" extrusionOk="0">
                      <a:moveTo>
                        <a:pt x="56" y="0"/>
                      </a:moveTo>
                      <a:lnTo>
                        <a:pt x="1" y="39"/>
                      </a:lnTo>
                      <a:lnTo>
                        <a:pt x="2693" y="1603"/>
                      </a:lnTo>
                      <a:lnTo>
                        <a:pt x="2762" y="1564"/>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6595197" y="2198944"/>
                  <a:ext cx="156226" cy="89991"/>
                </a:xfrm>
                <a:custGeom>
                  <a:avLst/>
                  <a:gdLst/>
                  <a:ahLst/>
                  <a:cxnLst/>
                  <a:rect l="l" t="t" r="r" b="b"/>
                  <a:pathLst>
                    <a:path w="2762" h="1591" extrusionOk="0">
                      <a:moveTo>
                        <a:pt x="56" y="1"/>
                      </a:moveTo>
                      <a:lnTo>
                        <a:pt x="0" y="27"/>
                      </a:lnTo>
                      <a:lnTo>
                        <a:pt x="2693" y="1591"/>
                      </a:lnTo>
                      <a:lnTo>
                        <a:pt x="2761" y="1564"/>
                      </a:lnTo>
                      <a:lnTo>
                        <a:pt x="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6413692" y="2304204"/>
                  <a:ext cx="156226" cy="90896"/>
                </a:xfrm>
                <a:custGeom>
                  <a:avLst/>
                  <a:gdLst/>
                  <a:ahLst/>
                  <a:cxnLst/>
                  <a:rect l="l" t="t" r="r" b="b"/>
                  <a:pathLst>
                    <a:path w="2762" h="1607" extrusionOk="0">
                      <a:moveTo>
                        <a:pt x="69" y="0"/>
                      </a:moveTo>
                      <a:lnTo>
                        <a:pt x="0" y="43"/>
                      </a:lnTo>
                      <a:lnTo>
                        <a:pt x="2693" y="1606"/>
                      </a:lnTo>
                      <a:lnTo>
                        <a:pt x="2762" y="1567"/>
                      </a:lnTo>
                      <a:lnTo>
                        <a:pt x="6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6233713" y="2410370"/>
                  <a:ext cx="155321" cy="90896"/>
                </a:xfrm>
                <a:custGeom>
                  <a:avLst/>
                  <a:gdLst/>
                  <a:ahLst/>
                  <a:cxnLst/>
                  <a:rect l="l" t="t" r="r" b="b"/>
                  <a:pathLst>
                    <a:path w="2746" h="1607" extrusionOk="0">
                      <a:moveTo>
                        <a:pt x="52" y="0"/>
                      </a:moveTo>
                      <a:lnTo>
                        <a:pt x="0" y="30"/>
                      </a:lnTo>
                      <a:lnTo>
                        <a:pt x="2680" y="1606"/>
                      </a:lnTo>
                      <a:lnTo>
                        <a:pt x="2745" y="1567"/>
                      </a:lnTo>
                      <a:lnTo>
                        <a:pt x="5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6052038" y="2515800"/>
                  <a:ext cx="155490" cy="90839"/>
                </a:xfrm>
                <a:custGeom>
                  <a:avLst/>
                  <a:gdLst/>
                  <a:ahLst/>
                  <a:cxnLst/>
                  <a:rect l="l" t="t" r="r" b="b"/>
                  <a:pathLst>
                    <a:path w="2749" h="1606" extrusionOk="0">
                      <a:moveTo>
                        <a:pt x="56" y="0"/>
                      </a:moveTo>
                      <a:lnTo>
                        <a:pt x="0" y="42"/>
                      </a:lnTo>
                      <a:lnTo>
                        <a:pt x="2693" y="1606"/>
                      </a:lnTo>
                      <a:lnTo>
                        <a:pt x="2749" y="1563"/>
                      </a:lnTo>
                      <a:lnTo>
                        <a:pt x="5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7228967" y="1972812"/>
                  <a:ext cx="4695" cy="2093"/>
                </a:xfrm>
                <a:custGeom>
                  <a:avLst/>
                  <a:gdLst/>
                  <a:ahLst/>
                  <a:cxnLst/>
                  <a:rect l="l" t="t" r="r" b="b"/>
                  <a:pathLst>
                    <a:path w="83" h="37" extrusionOk="0">
                      <a:moveTo>
                        <a:pt x="17" y="1"/>
                      </a:moveTo>
                      <a:cubicBezTo>
                        <a:pt x="0" y="14"/>
                        <a:pt x="0" y="27"/>
                        <a:pt x="17" y="27"/>
                      </a:cubicBezTo>
                      <a:cubicBezTo>
                        <a:pt x="23" y="33"/>
                        <a:pt x="33" y="36"/>
                        <a:pt x="43" y="36"/>
                      </a:cubicBezTo>
                      <a:cubicBezTo>
                        <a:pt x="53" y="36"/>
                        <a:pt x="62" y="33"/>
                        <a:pt x="69" y="27"/>
                      </a:cubicBezTo>
                      <a:cubicBezTo>
                        <a:pt x="82" y="27"/>
                        <a:pt x="82" y="14"/>
                        <a:pt x="69" y="1"/>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229872" y="1972812"/>
                  <a:ext cx="2998" cy="1527"/>
                </a:xfrm>
                <a:custGeom>
                  <a:avLst/>
                  <a:gdLst/>
                  <a:ahLst/>
                  <a:cxnLst/>
                  <a:rect l="l" t="t" r="r" b="b"/>
                  <a:pathLst>
                    <a:path w="53" h="27" extrusionOk="0">
                      <a:moveTo>
                        <a:pt x="14" y="1"/>
                      </a:moveTo>
                      <a:lnTo>
                        <a:pt x="1" y="14"/>
                      </a:lnTo>
                      <a:cubicBezTo>
                        <a:pt x="1" y="27"/>
                        <a:pt x="1" y="27"/>
                        <a:pt x="14" y="27"/>
                      </a:cubicBezTo>
                      <a:lnTo>
                        <a:pt x="40" y="27"/>
                      </a:lnTo>
                      <a:cubicBezTo>
                        <a:pt x="53" y="27"/>
                        <a:pt x="53" y="27"/>
                        <a:pt x="53" y="14"/>
                      </a:cubicBezTo>
                      <a:lnTo>
                        <a:pt x="40" y="1"/>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7229872" y="1972133"/>
                  <a:ext cx="2998" cy="2036"/>
                </a:xfrm>
                <a:custGeom>
                  <a:avLst/>
                  <a:gdLst/>
                  <a:ahLst/>
                  <a:cxnLst/>
                  <a:rect l="l" t="t" r="r" b="b"/>
                  <a:pathLst>
                    <a:path w="53" h="36" extrusionOk="0">
                      <a:moveTo>
                        <a:pt x="27" y="0"/>
                      </a:moveTo>
                      <a:cubicBezTo>
                        <a:pt x="20" y="0"/>
                        <a:pt x="14" y="4"/>
                        <a:pt x="14" y="13"/>
                      </a:cubicBezTo>
                      <a:cubicBezTo>
                        <a:pt x="1" y="13"/>
                        <a:pt x="1" y="26"/>
                        <a:pt x="14" y="26"/>
                      </a:cubicBezTo>
                      <a:cubicBezTo>
                        <a:pt x="14" y="32"/>
                        <a:pt x="20" y="35"/>
                        <a:pt x="27" y="35"/>
                      </a:cubicBezTo>
                      <a:cubicBezTo>
                        <a:pt x="33" y="35"/>
                        <a:pt x="40" y="32"/>
                        <a:pt x="40" y="26"/>
                      </a:cubicBezTo>
                      <a:cubicBezTo>
                        <a:pt x="53" y="26"/>
                        <a:pt x="53" y="13"/>
                        <a:pt x="40" y="13"/>
                      </a:cubicBezTo>
                      <a:cubicBezTo>
                        <a:pt x="40" y="4"/>
                        <a:pt x="33" y="0"/>
                        <a:pt x="27"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4731275" y="2421965"/>
                  <a:ext cx="1865488" cy="1186285"/>
                </a:xfrm>
                <a:custGeom>
                  <a:avLst/>
                  <a:gdLst/>
                  <a:ahLst/>
                  <a:cxnLst/>
                  <a:rect l="l" t="t" r="r" b="b"/>
                  <a:pathLst>
                    <a:path w="32981" h="20973" extrusionOk="0">
                      <a:moveTo>
                        <a:pt x="0" y="1"/>
                      </a:moveTo>
                      <a:lnTo>
                        <a:pt x="0" y="1483"/>
                      </a:lnTo>
                      <a:lnTo>
                        <a:pt x="32980" y="20972"/>
                      </a:lnTo>
                      <a:lnTo>
                        <a:pt x="32980" y="1936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4731275" y="1864271"/>
                  <a:ext cx="2225452" cy="1312307"/>
                </a:xfrm>
                <a:custGeom>
                  <a:avLst/>
                  <a:gdLst/>
                  <a:ahLst/>
                  <a:cxnLst/>
                  <a:rect l="l" t="t" r="r" b="b"/>
                  <a:pathLst>
                    <a:path w="39345" h="23201" extrusionOk="0">
                      <a:moveTo>
                        <a:pt x="16853" y="0"/>
                      </a:moveTo>
                      <a:lnTo>
                        <a:pt x="0" y="9861"/>
                      </a:lnTo>
                      <a:lnTo>
                        <a:pt x="22685" y="23201"/>
                      </a:lnTo>
                      <a:lnTo>
                        <a:pt x="39345" y="13112"/>
                      </a:lnTo>
                      <a:lnTo>
                        <a:pt x="1685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5684446" y="1846510"/>
                  <a:ext cx="729317" cy="449446"/>
                </a:xfrm>
                <a:custGeom>
                  <a:avLst/>
                  <a:gdLst/>
                  <a:ahLst/>
                  <a:cxnLst/>
                  <a:rect l="l" t="t" r="r" b="b"/>
                  <a:pathLst>
                    <a:path w="12894" h="7946" extrusionOk="0">
                      <a:moveTo>
                        <a:pt x="1" y="1"/>
                      </a:moveTo>
                      <a:lnTo>
                        <a:pt x="1" y="422"/>
                      </a:lnTo>
                      <a:lnTo>
                        <a:pt x="12893" y="7946"/>
                      </a:lnTo>
                      <a:lnTo>
                        <a:pt x="12893" y="7521"/>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5684446" y="1758105"/>
                  <a:ext cx="1063828" cy="619303"/>
                </a:xfrm>
                <a:custGeom>
                  <a:avLst/>
                  <a:gdLst/>
                  <a:ahLst/>
                  <a:cxnLst/>
                  <a:rect l="l" t="t" r="r" b="b"/>
                  <a:pathLst>
                    <a:path w="18808" h="10949" extrusionOk="0">
                      <a:moveTo>
                        <a:pt x="2693" y="0"/>
                      </a:moveTo>
                      <a:lnTo>
                        <a:pt x="1" y="1564"/>
                      </a:lnTo>
                      <a:lnTo>
                        <a:pt x="16089" y="10948"/>
                      </a:lnTo>
                      <a:lnTo>
                        <a:pt x="18808" y="9385"/>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5671324" y="1859633"/>
                  <a:ext cx="180830" cy="117876"/>
                </a:xfrm>
                <a:custGeom>
                  <a:avLst/>
                  <a:gdLst/>
                  <a:ahLst/>
                  <a:cxnLst/>
                  <a:rect l="l" t="t" r="r" b="b"/>
                  <a:pathLst>
                    <a:path w="3197" h="2084" extrusionOk="0">
                      <a:moveTo>
                        <a:pt x="1" y="1"/>
                      </a:moveTo>
                      <a:lnTo>
                        <a:pt x="1" y="219"/>
                      </a:lnTo>
                      <a:lnTo>
                        <a:pt x="3196" y="2083"/>
                      </a:lnTo>
                      <a:lnTo>
                        <a:pt x="3196"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5675227" y="1846510"/>
                  <a:ext cx="190050" cy="110863"/>
                </a:xfrm>
                <a:custGeom>
                  <a:avLst/>
                  <a:gdLst/>
                  <a:ahLst/>
                  <a:cxnLst/>
                  <a:rect l="l" t="t" r="r" b="b"/>
                  <a:pathLst>
                    <a:path w="3360" h="1960" extrusionOk="0">
                      <a:moveTo>
                        <a:pt x="164" y="1"/>
                      </a:moveTo>
                      <a:lnTo>
                        <a:pt x="0" y="96"/>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5671324" y="1851884"/>
                  <a:ext cx="185412" cy="113238"/>
                </a:xfrm>
                <a:custGeom>
                  <a:avLst/>
                  <a:gdLst/>
                  <a:ahLst/>
                  <a:cxnLst/>
                  <a:rect l="l" t="t" r="r" b="b"/>
                  <a:pathLst>
                    <a:path w="3278" h="2002" extrusionOk="0">
                      <a:moveTo>
                        <a:pt x="69" y="1"/>
                      </a:moveTo>
                      <a:cubicBezTo>
                        <a:pt x="27" y="30"/>
                        <a:pt x="1" y="82"/>
                        <a:pt x="1" y="138"/>
                      </a:cubicBezTo>
                      <a:lnTo>
                        <a:pt x="3196" y="2001"/>
                      </a:lnTo>
                      <a:cubicBezTo>
                        <a:pt x="3196" y="1946"/>
                        <a:pt x="3239" y="1894"/>
                        <a:pt x="3278" y="1864"/>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5852094" y="1952676"/>
                  <a:ext cx="13179" cy="24831"/>
                </a:xfrm>
                <a:custGeom>
                  <a:avLst/>
                  <a:gdLst/>
                  <a:ahLst/>
                  <a:cxnLst/>
                  <a:rect l="l" t="t" r="r" b="b"/>
                  <a:pathLst>
                    <a:path w="233" h="439" extrusionOk="0">
                      <a:moveTo>
                        <a:pt x="232" y="1"/>
                      </a:moveTo>
                      <a:lnTo>
                        <a:pt x="82" y="82"/>
                      </a:lnTo>
                      <a:cubicBezTo>
                        <a:pt x="43" y="112"/>
                        <a:pt x="0" y="164"/>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5853565" y="1965798"/>
                  <a:ext cx="181735" cy="117820"/>
                </a:xfrm>
                <a:custGeom>
                  <a:avLst/>
                  <a:gdLst/>
                  <a:ahLst/>
                  <a:cxnLst/>
                  <a:rect l="l" t="t" r="r" b="b"/>
                  <a:pathLst>
                    <a:path w="3213" h="2083" extrusionOk="0">
                      <a:moveTo>
                        <a:pt x="0" y="1"/>
                      </a:moveTo>
                      <a:lnTo>
                        <a:pt x="0" y="219"/>
                      </a:lnTo>
                      <a:lnTo>
                        <a:pt x="3212" y="2083"/>
                      </a:lnTo>
                      <a:lnTo>
                        <a:pt x="3212" y="1864"/>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5858146" y="1953411"/>
                  <a:ext cx="190220" cy="110863"/>
                </a:xfrm>
                <a:custGeom>
                  <a:avLst/>
                  <a:gdLst/>
                  <a:ahLst/>
                  <a:cxnLst/>
                  <a:rect l="l" t="t" r="r" b="b"/>
                  <a:pathLst>
                    <a:path w="3363" h="1960" extrusionOk="0">
                      <a:moveTo>
                        <a:pt x="151" y="1"/>
                      </a:moveTo>
                      <a:lnTo>
                        <a:pt x="1" y="82"/>
                      </a:lnTo>
                      <a:lnTo>
                        <a:pt x="3200" y="1959"/>
                      </a:lnTo>
                      <a:lnTo>
                        <a:pt x="3363"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5853565" y="1958049"/>
                  <a:ext cx="185582" cy="113238"/>
                </a:xfrm>
                <a:custGeom>
                  <a:avLst/>
                  <a:gdLst/>
                  <a:ahLst/>
                  <a:cxnLst/>
                  <a:rect l="l" t="t" r="r" b="b"/>
                  <a:pathLst>
                    <a:path w="3281" h="2002" extrusionOk="0">
                      <a:moveTo>
                        <a:pt x="82" y="0"/>
                      </a:moveTo>
                      <a:cubicBezTo>
                        <a:pt x="43" y="30"/>
                        <a:pt x="0" y="82"/>
                        <a:pt x="0" y="138"/>
                      </a:cubicBezTo>
                      <a:lnTo>
                        <a:pt x="3212" y="2001"/>
                      </a:lnTo>
                      <a:cubicBezTo>
                        <a:pt x="3212" y="1959"/>
                        <a:pt x="3238" y="1894"/>
                        <a:pt x="328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6035240" y="2058841"/>
                  <a:ext cx="13122" cy="24774"/>
                </a:xfrm>
                <a:custGeom>
                  <a:avLst/>
                  <a:gdLst/>
                  <a:ahLst/>
                  <a:cxnLst/>
                  <a:rect l="l" t="t" r="r" b="b"/>
                  <a:pathLst>
                    <a:path w="232" h="438" extrusionOk="0">
                      <a:moveTo>
                        <a:pt x="232" y="1"/>
                      </a:moveTo>
                      <a:lnTo>
                        <a:pt x="69" y="95"/>
                      </a:lnTo>
                      <a:cubicBezTo>
                        <a:pt x="26" y="112"/>
                        <a:pt x="0" y="177"/>
                        <a:pt x="0" y="219"/>
                      </a:cubicBezTo>
                      <a:lnTo>
                        <a:pt x="0"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6036710" y="2071964"/>
                  <a:ext cx="180774" cy="118555"/>
                </a:xfrm>
                <a:custGeom>
                  <a:avLst/>
                  <a:gdLst/>
                  <a:ahLst/>
                  <a:cxnLst/>
                  <a:rect l="l" t="t" r="r" b="b"/>
                  <a:pathLst>
                    <a:path w="3196" h="2096" extrusionOk="0">
                      <a:moveTo>
                        <a:pt x="0" y="0"/>
                      </a:moveTo>
                      <a:lnTo>
                        <a:pt x="0" y="219"/>
                      </a:lnTo>
                      <a:lnTo>
                        <a:pt x="3196" y="2096"/>
                      </a:lnTo>
                      <a:lnTo>
                        <a:pt x="3196"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6040557" y="2059577"/>
                  <a:ext cx="190050" cy="110863"/>
                </a:xfrm>
                <a:custGeom>
                  <a:avLst/>
                  <a:gdLst/>
                  <a:ahLst/>
                  <a:cxnLst/>
                  <a:rect l="l" t="t" r="r" b="b"/>
                  <a:pathLst>
                    <a:path w="3360" h="1960" extrusionOk="0">
                      <a:moveTo>
                        <a:pt x="151" y="1"/>
                      </a:moveTo>
                      <a:lnTo>
                        <a:pt x="1" y="99"/>
                      </a:lnTo>
                      <a:lnTo>
                        <a:pt x="3209" y="1959"/>
                      </a:lnTo>
                      <a:lnTo>
                        <a:pt x="3360" y="1864"/>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6036710" y="2065120"/>
                  <a:ext cx="185412" cy="113068"/>
                </a:xfrm>
                <a:custGeom>
                  <a:avLst/>
                  <a:gdLst/>
                  <a:ahLst/>
                  <a:cxnLst/>
                  <a:rect l="l" t="t" r="r" b="b"/>
                  <a:pathLst>
                    <a:path w="3278" h="1999" extrusionOk="0">
                      <a:moveTo>
                        <a:pt x="69" y="1"/>
                      </a:moveTo>
                      <a:cubicBezTo>
                        <a:pt x="26" y="14"/>
                        <a:pt x="0" y="82"/>
                        <a:pt x="0" y="121"/>
                      </a:cubicBezTo>
                      <a:lnTo>
                        <a:pt x="3196" y="1998"/>
                      </a:lnTo>
                      <a:cubicBezTo>
                        <a:pt x="3196" y="1943"/>
                        <a:pt x="3238" y="1890"/>
                        <a:pt x="3277" y="1861"/>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6217424" y="2165007"/>
                  <a:ext cx="13179" cy="25510"/>
                </a:xfrm>
                <a:custGeom>
                  <a:avLst/>
                  <a:gdLst/>
                  <a:ahLst/>
                  <a:cxnLst/>
                  <a:rect l="l" t="t" r="r" b="b"/>
                  <a:pathLst>
                    <a:path w="233" h="451" extrusionOk="0">
                      <a:moveTo>
                        <a:pt x="233" y="0"/>
                      </a:moveTo>
                      <a:lnTo>
                        <a:pt x="82" y="95"/>
                      </a:lnTo>
                      <a:cubicBezTo>
                        <a:pt x="43" y="124"/>
                        <a:pt x="1" y="177"/>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6219121" y="2178865"/>
                  <a:ext cx="181509" cy="117820"/>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6223702" y="2165742"/>
                  <a:ext cx="190050" cy="110806"/>
                </a:xfrm>
                <a:custGeom>
                  <a:avLst/>
                  <a:gdLst/>
                  <a:ahLst/>
                  <a:cxnLst/>
                  <a:rect l="l" t="t" r="r" b="b"/>
                  <a:pathLst>
                    <a:path w="3360" h="1959" extrusionOk="0">
                      <a:moveTo>
                        <a:pt x="148" y="0"/>
                      </a:moveTo>
                      <a:lnTo>
                        <a:pt x="1" y="98"/>
                      </a:lnTo>
                      <a:lnTo>
                        <a:pt x="3196" y="1959"/>
                      </a:lnTo>
                      <a:lnTo>
                        <a:pt x="3359" y="1877"/>
                      </a:lnTo>
                      <a:lnTo>
                        <a:pt x="148"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6219121" y="2171285"/>
                  <a:ext cx="185412" cy="113012"/>
                </a:xfrm>
                <a:custGeom>
                  <a:avLst/>
                  <a:gdLst/>
                  <a:ahLst/>
                  <a:cxnLst/>
                  <a:rect l="l" t="t" r="r" b="b"/>
                  <a:pathLst>
                    <a:path w="3278" h="1998" extrusionOk="0">
                      <a:moveTo>
                        <a:pt x="82" y="0"/>
                      </a:moveTo>
                      <a:cubicBezTo>
                        <a:pt x="26" y="26"/>
                        <a:pt x="0" y="82"/>
                        <a:pt x="0" y="134"/>
                      </a:cubicBezTo>
                      <a:lnTo>
                        <a:pt x="3209" y="1998"/>
                      </a:lnTo>
                      <a:cubicBezTo>
                        <a:pt x="3209" y="1959"/>
                        <a:pt x="3235" y="1890"/>
                        <a:pt x="3277" y="1861"/>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6400569" y="2271908"/>
                  <a:ext cx="13179" cy="24774"/>
                </a:xfrm>
                <a:custGeom>
                  <a:avLst/>
                  <a:gdLst/>
                  <a:ahLst/>
                  <a:cxnLst/>
                  <a:rect l="l" t="t" r="r" b="b"/>
                  <a:pathLst>
                    <a:path w="233" h="438" extrusionOk="0">
                      <a:moveTo>
                        <a:pt x="232" y="0"/>
                      </a:moveTo>
                      <a:lnTo>
                        <a:pt x="69" y="82"/>
                      </a:lnTo>
                      <a:cubicBezTo>
                        <a:pt x="27" y="111"/>
                        <a:pt x="1" y="180"/>
                        <a:pt x="1" y="219"/>
                      </a:cubicBezTo>
                      <a:lnTo>
                        <a:pt x="1" y="438"/>
                      </a:lnTo>
                      <a:lnTo>
                        <a:pt x="232" y="301"/>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6400569" y="2284238"/>
                  <a:ext cx="196159" cy="125456"/>
                </a:xfrm>
                <a:custGeom>
                  <a:avLst/>
                  <a:gdLst/>
                  <a:ahLst/>
                  <a:cxnLst/>
                  <a:rect l="l" t="t" r="r" b="b"/>
                  <a:pathLst>
                    <a:path w="3468" h="2218" extrusionOk="0">
                      <a:moveTo>
                        <a:pt x="1" y="1"/>
                      </a:moveTo>
                      <a:lnTo>
                        <a:pt x="1" y="207"/>
                      </a:lnTo>
                      <a:lnTo>
                        <a:pt x="3467" y="2217"/>
                      </a:lnTo>
                      <a:lnTo>
                        <a:pt x="3454" y="2002"/>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6404472" y="2271908"/>
                  <a:ext cx="204587" cy="118555"/>
                </a:xfrm>
                <a:custGeom>
                  <a:avLst/>
                  <a:gdLst/>
                  <a:ahLst/>
                  <a:cxnLst/>
                  <a:rect l="l" t="t" r="r" b="b"/>
                  <a:pathLst>
                    <a:path w="3617" h="2096" extrusionOk="0">
                      <a:moveTo>
                        <a:pt x="150" y="0"/>
                      </a:moveTo>
                      <a:lnTo>
                        <a:pt x="0" y="82"/>
                      </a:lnTo>
                      <a:lnTo>
                        <a:pt x="3467" y="2096"/>
                      </a:lnTo>
                      <a:lnTo>
                        <a:pt x="3617" y="200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6400569" y="2276489"/>
                  <a:ext cx="200005" cy="120987"/>
                </a:xfrm>
                <a:custGeom>
                  <a:avLst/>
                  <a:gdLst/>
                  <a:ahLst/>
                  <a:cxnLst/>
                  <a:rect l="l" t="t" r="r" b="b"/>
                  <a:pathLst>
                    <a:path w="3536" h="2139" extrusionOk="0">
                      <a:moveTo>
                        <a:pt x="69" y="1"/>
                      </a:moveTo>
                      <a:cubicBezTo>
                        <a:pt x="27" y="30"/>
                        <a:pt x="1" y="82"/>
                        <a:pt x="1" y="138"/>
                      </a:cubicBezTo>
                      <a:lnTo>
                        <a:pt x="3454" y="2139"/>
                      </a:lnTo>
                      <a:cubicBezTo>
                        <a:pt x="3454" y="2096"/>
                        <a:pt x="3497" y="2041"/>
                        <a:pt x="3536" y="2015"/>
                      </a:cubicBezTo>
                      <a:lnTo>
                        <a:pt x="6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6595932" y="2385087"/>
                  <a:ext cx="13123" cy="24605"/>
                </a:xfrm>
                <a:custGeom>
                  <a:avLst/>
                  <a:gdLst/>
                  <a:ahLst/>
                  <a:cxnLst/>
                  <a:rect l="l" t="t" r="r" b="b"/>
                  <a:pathLst>
                    <a:path w="232" h="435" extrusionOk="0">
                      <a:moveTo>
                        <a:pt x="232" y="0"/>
                      </a:moveTo>
                      <a:lnTo>
                        <a:pt x="82" y="82"/>
                      </a:lnTo>
                      <a:cubicBezTo>
                        <a:pt x="43" y="108"/>
                        <a:pt x="0" y="163"/>
                        <a:pt x="0" y="219"/>
                      </a:cubicBezTo>
                      <a:lnTo>
                        <a:pt x="0" y="434"/>
                      </a:lnTo>
                      <a:lnTo>
                        <a:pt x="232" y="30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5684446" y="1758105"/>
                  <a:ext cx="155321" cy="90896"/>
                </a:xfrm>
                <a:custGeom>
                  <a:avLst/>
                  <a:gdLst/>
                  <a:ahLst/>
                  <a:cxnLst/>
                  <a:rect l="l" t="t" r="r" b="b"/>
                  <a:pathLst>
                    <a:path w="2746" h="1607" extrusionOk="0">
                      <a:moveTo>
                        <a:pt x="2693" y="0"/>
                      </a:moveTo>
                      <a:lnTo>
                        <a:pt x="1" y="1564"/>
                      </a:lnTo>
                      <a:lnTo>
                        <a:pt x="53" y="1606"/>
                      </a:lnTo>
                      <a:lnTo>
                        <a:pt x="2746" y="43"/>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5865216" y="1864271"/>
                  <a:ext cx="156226" cy="90896"/>
                </a:xfrm>
                <a:custGeom>
                  <a:avLst/>
                  <a:gdLst/>
                  <a:ahLst/>
                  <a:cxnLst/>
                  <a:rect l="l" t="t" r="r" b="b"/>
                  <a:pathLst>
                    <a:path w="2762" h="1607" extrusionOk="0">
                      <a:moveTo>
                        <a:pt x="2706" y="0"/>
                      </a:moveTo>
                      <a:lnTo>
                        <a:pt x="0" y="1564"/>
                      </a:lnTo>
                      <a:lnTo>
                        <a:pt x="69" y="1606"/>
                      </a:lnTo>
                      <a:lnTo>
                        <a:pt x="2761"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6046665" y="1969701"/>
                  <a:ext cx="156226" cy="90839"/>
                </a:xfrm>
                <a:custGeom>
                  <a:avLst/>
                  <a:gdLst/>
                  <a:ahLst/>
                  <a:cxnLst/>
                  <a:rect l="l" t="t" r="r" b="b"/>
                  <a:pathLst>
                    <a:path w="2762" h="1606" extrusionOk="0">
                      <a:moveTo>
                        <a:pt x="2706" y="0"/>
                      </a:moveTo>
                      <a:lnTo>
                        <a:pt x="1" y="1564"/>
                      </a:lnTo>
                      <a:lnTo>
                        <a:pt x="69" y="1606"/>
                      </a:lnTo>
                      <a:lnTo>
                        <a:pt x="2762" y="39"/>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228340" y="2075810"/>
                  <a:ext cx="156056" cy="90896"/>
                </a:xfrm>
                <a:custGeom>
                  <a:avLst/>
                  <a:gdLst/>
                  <a:ahLst/>
                  <a:cxnLst/>
                  <a:rect l="l" t="t" r="r" b="b"/>
                  <a:pathLst>
                    <a:path w="2759" h="1607" extrusionOk="0">
                      <a:moveTo>
                        <a:pt x="2706" y="1"/>
                      </a:moveTo>
                      <a:lnTo>
                        <a:pt x="0" y="1564"/>
                      </a:lnTo>
                      <a:lnTo>
                        <a:pt x="66" y="1607"/>
                      </a:lnTo>
                      <a:lnTo>
                        <a:pt x="2758" y="27"/>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6409789" y="2181240"/>
                  <a:ext cx="156282" cy="90726"/>
                </a:xfrm>
                <a:custGeom>
                  <a:avLst/>
                  <a:gdLst/>
                  <a:ahLst/>
                  <a:cxnLst/>
                  <a:rect l="l" t="t" r="r" b="b"/>
                  <a:pathLst>
                    <a:path w="2763" h="1604" extrusionOk="0">
                      <a:moveTo>
                        <a:pt x="2707" y="1"/>
                      </a:moveTo>
                      <a:lnTo>
                        <a:pt x="1" y="1564"/>
                      </a:lnTo>
                      <a:lnTo>
                        <a:pt x="69" y="1603"/>
                      </a:lnTo>
                      <a:lnTo>
                        <a:pt x="2762" y="40"/>
                      </a:lnTo>
                      <a:lnTo>
                        <a:pt x="27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5927434" y="1955278"/>
                  <a:ext cx="4638" cy="2658"/>
                </a:xfrm>
                <a:custGeom>
                  <a:avLst/>
                  <a:gdLst/>
                  <a:ahLst/>
                  <a:cxnLst/>
                  <a:rect l="l" t="t" r="r" b="b"/>
                  <a:pathLst>
                    <a:path w="82" h="47" extrusionOk="0">
                      <a:moveTo>
                        <a:pt x="42" y="0"/>
                      </a:moveTo>
                      <a:cubicBezTo>
                        <a:pt x="33" y="0"/>
                        <a:pt x="23" y="4"/>
                        <a:pt x="16" y="10"/>
                      </a:cubicBezTo>
                      <a:cubicBezTo>
                        <a:pt x="0" y="23"/>
                        <a:pt x="0" y="36"/>
                        <a:pt x="16" y="36"/>
                      </a:cubicBezTo>
                      <a:cubicBezTo>
                        <a:pt x="23" y="43"/>
                        <a:pt x="33" y="46"/>
                        <a:pt x="42" y="46"/>
                      </a:cubicBezTo>
                      <a:cubicBezTo>
                        <a:pt x="52" y="46"/>
                        <a:pt x="62" y="43"/>
                        <a:pt x="69" y="36"/>
                      </a:cubicBezTo>
                      <a:cubicBezTo>
                        <a:pt x="82" y="36"/>
                        <a:pt x="82" y="23"/>
                        <a:pt x="69" y="10"/>
                      </a:cubicBezTo>
                      <a:cubicBezTo>
                        <a:pt x="62" y="4"/>
                        <a:pt x="52" y="0"/>
                        <a:pt x="4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5928339" y="1955843"/>
                  <a:ext cx="2998" cy="1527"/>
                </a:xfrm>
                <a:custGeom>
                  <a:avLst/>
                  <a:gdLst/>
                  <a:ahLst/>
                  <a:cxnLst/>
                  <a:rect l="l" t="t" r="r" b="b"/>
                  <a:pathLst>
                    <a:path w="53" h="27" extrusionOk="0">
                      <a:moveTo>
                        <a:pt x="0" y="0"/>
                      </a:moveTo>
                      <a:lnTo>
                        <a:pt x="0" y="13"/>
                      </a:lnTo>
                      <a:cubicBezTo>
                        <a:pt x="0" y="13"/>
                        <a:pt x="0" y="26"/>
                        <a:pt x="13" y="26"/>
                      </a:cubicBezTo>
                      <a:lnTo>
                        <a:pt x="39" y="26"/>
                      </a:lnTo>
                      <a:cubicBezTo>
                        <a:pt x="53" y="26"/>
                        <a:pt x="53" y="13"/>
                        <a:pt x="53" y="13"/>
                      </a:cubicBezTo>
                      <a:lnTo>
                        <a:pt x="53"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5928339" y="1955278"/>
                  <a:ext cx="2998" cy="1923"/>
                </a:xfrm>
                <a:custGeom>
                  <a:avLst/>
                  <a:gdLst/>
                  <a:ahLst/>
                  <a:cxnLst/>
                  <a:rect l="l" t="t" r="r" b="b"/>
                  <a:pathLst>
                    <a:path w="53" h="34" extrusionOk="0">
                      <a:moveTo>
                        <a:pt x="31" y="0"/>
                      </a:moveTo>
                      <a:cubicBezTo>
                        <a:pt x="26" y="0"/>
                        <a:pt x="20" y="4"/>
                        <a:pt x="13" y="10"/>
                      </a:cubicBezTo>
                      <a:cubicBezTo>
                        <a:pt x="0" y="10"/>
                        <a:pt x="0" y="23"/>
                        <a:pt x="13" y="23"/>
                      </a:cubicBezTo>
                      <a:cubicBezTo>
                        <a:pt x="20" y="30"/>
                        <a:pt x="26" y="33"/>
                        <a:pt x="31" y="33"/>
                      </a:cubicBezTo>
                      <a:cubicBezTo>
                        <a:pt x="36" y="33"/>
                        <a:pt x="39" y="30"/>
                        <a:pt x="39" y="23"/>
                      </a:cubicBezTo>
                      <a:cubicBezTo>
                        <a:pt x="53" y="23"/>
                        <a:pt x="53" y="10"/>
                        <a:pt x="39" y="10"/>
                      </a:cubicBezTo>
                      <a:cubicBezTo>
                        <a:pt x="39" y="4"/>
                        <a:pt x="36" y="0"/>
                        <a:pt x="31"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5831393" y="1722641"/>
                  <a:ext cx="29978" cy="139992"/>
                </a:xfrm>
                <a:custGeom>
                  <a:avLst/>
                  <a:gdLst/>
                  <a:ahLst/>
                  <a:cxnLst/>
                  <a:rect l="l" t="t" r="r" b="b"/>
                  <a:pathLst>
                    <a:path w="530" h="2475" extrusionOk="0">
                      <a:moveTo>
                        <a:pt x="1" y="1"/>
                      </a:moveTo>
                      <a:lnTo>
                        <a:pt x="1" y="2315"/>
                      </a:lnTo>
                      <a:cubicBezTo>
                        <a:pt x="1" y="2354"/>
                        <a:pt x="27" y="2397"/>
                        <a:pt x="66" y="2423"/>
                      </a:cubicBezTo>
                      <a:cubicBezTo>
                        <a:pt x="121" y="2457"/>
                        <a:pt x="190" y="2474"/>
                        <a:pt x="258" y="2474"/>
                      </a:cubicBezTo>
                      <a:cubicBezTo>
                        <a:pt x="326" y="2474"/>
                        <a:pt x="394" y="2457"/>
                        <a:pt x="448" y="2423"/>
                      </a:cubicBezTo>
                      <a:cubicBezTo>
                        <a:pt x="503" y="2397"/>
                        <a:pt x="529" y="2354"/>
                        <a:pt x="529" y="2315"/>
                      </a:cubicBezTo>
                      <a:lnTo>
                        <a:pt x="52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5829752" y="1714213"/>
                  <a:ext cx="33089" cy="17704"/>
                </a:xfrm>
                <a:custGeom>
                  <a:avLst/>
                  <a:gdLst/>
                  <a:ahLst/>
                  <a:cxnLst/>
                  <a:rect l="l" t="t" r="r" b="b"/>
                  <a:pathLst>
                    <a:path w="585" h="313" extrusionOk="0">
                      <a:moveTo>
                        <a:pt x="287" y="0"/>
                      </a:moveTo>
                      <a:cubicBezTo>
                        <a:pt x="219" y="0"/>
                        <a:pt x="150" y="14"/>
                        <a:pt x="95" y="42"/>
                      </a:cubicBezTo>
                      <a:cubicBezTo>
                        <a:pt x="0" y="111"/>
                        <a:pt x="0" y="205"/>
                        <a:pt x="95" y="261"/>
                      </a:cubicBezTo>
                      <a:cubicBezTo>
                        <a:pt x="150" y="295"/>
                        <a:pt x="219" y="312"/>
                        <a:pt x="287" y="312"/>
                      </a:cubicBezTo>
                      <a:cubicBezTo>
                        <a:pt x="355" y="312"/>
                        <a:pt x="423" y="295"/>
                        <a:pt x="477" y="261"/>
                      </a:cubicBezTo>
                      <a:cubicBezTo>
                        <a:pt x="585" y="205"/>
                        <a:pt x="572" y="111"/>
                        <a:pt x="477" y="42"/>
                      </a:cubicBezTo>
                      <a:cubicBezTo>
                        <a:pt x="423" y="14"/>
                        <a:pt x="355" y="0"/>
                        <a:pt x="2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5835069" y="1165116"/>
                  <a:ext cx="21663" cy="563306"/>
                </a:xfrm>
                <a:custGeom>
                  <a:avLst/>
                  <a:gdLst/>
                  <a:ahLst/>
                  <a:cxnLst/>
                  <a:rect l="l" t="t" r="r" b="b"/>
                  <a:pathLst>
                    <a:path w="383" h="9959" extrusionOk="0">
                      <a:moveTo>
                        <a:pt x="1" y="0"/>
                      </a:moveTo>
                      <a:lnTo>
                        <a:pt x="1" y="9845"/>
                      </a:lnTo>
                      <a:cubicBezTo>
                        <a:pt x="1" y="9874"/>
                        <a:pt x="17" y="9900"/>
                        <a:pt x="56" y="9926"/>
                      </a:cubicBezTo>
                      <a:cubicBezTo>
                        <a:pt x="97" y="9948"/>
                        <a:pt x="149" y="9958"/>
                        <a:pt x="198" y="9958"/>
                      </a:cubicBezTo>
                      <a:cubicBezTo>
                        <a:pt x="247" y="9958"/>
                        <a:pt x="295" y="9948"/>
                        <a:pt x="327" y="9926"/>
                      </a:cubicBezTo>
                      <a:cubicBezTo>
                        <a:pt x="370" y="9900"/>
                        <a:pt x="383" y="9874"/>
                        <a:pt x="383" y="9845"/>
                      </a:cubicBezTo>
                      <a:lnTo>
                        <a:pt x="38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5834334" y="1158725"/>
                  <a:ext cx="23869" cy="12500"/>
                </a:xfrm>
                <a:custGeom>
                  <a:avLst/>
                  <a:gdLst/>
                  <a:ahLst/>
                  <a:cxnLst/>
                  <a:rect l="l" t="t" r="r" b="b"/>
                  <a:pathLst>
                    <a:path w="422" h="221" extrusionOk="0">
                      <a:moveTo>
                        <a:pt x="211" y="0"/>
                      </a:moveTo>
                      <a:cubicBezTo>
                        <a:pt x="162" y="0"/>
                        <a:pt x="110" y="11"/>
                        <a:pt x="69" y="32"/>
                      </a:cubicBezTo>
                      <a:cubicBezTo>
                        <a:pt x="1" y="71"/>
                        <a:pt x="1" y="140"/>
                        <a:pt x="69" y="179"/>
                      </a:cubicBezTo>
                      <a:cubicBezTo>
                        <a:pt x="110" y="206"/>
                        <a:pt x="162" y="220"/>
                        <a:pt x="211" y="220"/>
                      </a:cubicBezTo>
                      <a:cubicBezTo>
                        <a:pt x="260" y="220"/>
                        <a:pt x="308" y="206"/>
                        <a:pt x="340" y="179"/>
                      </a:cubicBezTo>
                      <a:cubicBezTo>
                        <a:pt x="422" y="140"/>
                        <a:pt x="422" y="71"/>
                        <a:pt x="340" y="32"/>
                      </a:cubicBezTo>
                      <a:cubicBezTo>
                        <a:pt x="308" y="11"/>
                        <a:pt x="260" y="0"/>
                        <a:pt x="2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5835069" y="1177843"/>
                  <a:ext cx="10238" cy="11426"/>
                </a:xfrm>
                <a:custGeom>
                  <a:avLst/>
                  <a:gdLst/>
                  <a:ahLst/>
                  <a:cxnLst/>
                  <a:rect l="l" t="t" r="r" b="b"/>
                  <a:pathLst>
                    <a:path w="181" h="202" extrusionOk="0">
                      <a:moveTo>
                        <a:pt x="60" y="1"/>
                      </a:moveTo>
                      <a:cubicBezTo>
                        <a:pt x="28" y="1"/>
                        <a:pt x="1" y="14"/>
                        <a:pt x="1" y="46"/>
                      </a:cubicBezTo>
                      <a:cubicBezTo>
                        <a:pt x="1" y="102"/>
                        <a:pt x="30" y="167"/>
                        <a:pt x="83" y="197"/>
                      </a:cubicBezTo>
                      <a:cubicBezTo>
                        <a:pt x="92" y="200"/>
                        <a:pt x="102" y="201"/>
                        <a:pt x="111" y="201"/>
                      </a:cubicBezTo>
                      <a:cubicBezTo>
                        <a:pt x="141" y="201"/>
                        <a:pt x="164" y="184"/>
                        <a:pt x="164" y="141"/>
                      </a:cubicBezTo>
                      <a:cubicBezTo>
                        <a:pt x="164" y="86"/>
                        <a:pt x="181" y="46"/>
                        <a:pt x="125" y="20"/>
                      </a:cubicBezTo>
                      <a:cubicBezTo>
                        <a:pt x="107" y="8"/>
                        <a:pt x="82" y="1"/>
                        <a:pt x="6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677433" y="1174506"/>
                  <a:ext cx="166972" cy="103679"/>
                </a:xfrm>
                <a:custGeom>
                  <a:avLst/>
                  <a:gdLst/>
                  <a:ahLst/>
                  <a:cxnLst/>
                  <a:rect l="l" t="t" r="r" b="b"/>
                  <a:pathLst>
                    <a:path w="2952" h="1833" extrusionOk="0">
                      <a:moveTo>
                        <a:pt x="2839" y="1"/>
                      </a:moveTo>
                      <a:cubicBezTo>
                        <a:pt x="2830" y="1"/>
                        <a:pt x="2824" y="4"/>
                        <a:pt x="2817" y="11"/>
                      </a:cubicBezTo>
                      <a:lnTo>
                        <a:pt x="1" y="1630"/>
                      </a:lnTo>
                      <a:lnTo>
                        <a:pt x="30" y="1669"/>
                      </a:lnTo>
                      <a:cubicBezTo>
                        <a:pt x="30" y="1724"/>
                        <a:pt x="56" y="1763"/>
                        <a:pt x="95" y="1793"/>
                      </a:cubicBezTo>
                      <a:lnTo>
                        <a:pt x="125" y="1832"/>
                      </a:lnTo>
                      <a:lnTo>
                        <a:pt x="2925" y="200"/>
                      </a:lnTo>
                      <a:cubicBezTo>
                        <a:pt x="2938" y="200"/>
                        <a:pt x="2951" y="174"/>
                        <a:pt x="2951" y="145"/>
                      </a:cubicBezTo>
                      <a:cubicBezTo>
                        <a:pt x="2951" y="105"/>
                        <a:pt x="2912" y="37"/>
                        <a:pt x="2870" y="11"/>
                      </a:cubicBezTo>
                      <a:cubicBezTo>
                        <a:pt x="2857" y="4"/>
                        <a:pt x="2847" y="1"/>
                        <a:pt x="28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5675962" y="1266587"/>
                  <a:ext cx="9276" cy="11822"/>
                </a:xfrm>
                <a:custGeom>
                  <a:avLst/>
                  <a:gdLst/>
                  <a:ahLst/>
                  <a:cxnLst/>
                  <a:rect l="l" t="t" r="r" b="b"/>
                  <a:pathLst>
                    <a:path w="164" h="209" extrusionOk="0">
                      <a:moveTo>
                        <a:pt x="42" y="0"/>
                      </a:moveTo>
                      <a:cubicBezTo>
                        <a:pt x="18" y="0"/>
                        <a:pt x="0" y="19"/>
                        <a:pt x="0" y="54"/>
                      </a:cubicBezTo>
                      <a:cubicBezTo>
                        <a:pt x="0" y="109"/>
                        <a:pt x="40" y="178"/>
                        <a:pt x="82" y="204"/>
                      </a:cubicBezTo>
                      <a:cubicBezTo>
                        <a:pt x="95" y="207"/>
                        <a:pt x="106" y="209"/>
                        <a:pt x="116" y="209"/>
                      </a:cubicBezTo>
                      <a:cubicBezTo>
                        <a:pt x="148" y="209"/>
                        <a:pt x="164" y="191"/>
                        <a:pt x="164" y="149"/>
                      </a:cubicBezTo>
                      <a:cubicBezTo>
                        <a:pt x="164" y="96"/>
                        <a:pt x="137" y="41"/>
                        <a:pt x="82" y="15"/>
                      </a:cubicBezTo>
                      <a:cubicBezTo>
                        <a:pt x="68" y="5"/>
                        <a:pt x="54" y="0"/>
                        <a:pt x="4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5676698" y="1268850"/>
                  <a:ext cx="6165" cy="8598"/>
                </a:xfrm>
                <a:custGeom>
                  <a:avLst/>
                  <a:gdLst/>
                  <a:ahLst/>
                  <a:cxnLst/>
                  <a:rect l="l" t="t" r="r" b="b"/>
                  <a:pathLst>
                    <a:path w="109" h="152" extrusionOk="0">
                      <a:moveTo>
                        <a:pt x="27" y="0"/>
                      </a:moveTo>
                      <a:cubicBezTo>
                        <a:pt x="12" y="0"/>
                        <a:pt x="0" y="16"/>
                        <a:pt x="0" y="43"/>
                      </a:cubicBezTo>
                      <a:cubicBezTo>
                        <a:pt x="0" y="82"/>
                        <a:pt x="27" y="125"/>
                        <a:pt x="56" y="138"/>
                      </a:cubicBezTo>
                      <a:cubicBezTo>
                        <a:pt x="65" y="147"/>
                        <a:pt x="74" y="151"/>
                        <a:pt x="82" y="151"/>
                      </a:cubicBezTo>
                      <a:cubicBezTo>
                        <a:pt x="97" y="151"/>
                        <a:pt x="108" y="136"/>
                        <a:pt x="108" y="109"/>
                      </a:cubicBezTo>
                      <a:cubicBezTo>
                        <a:pt x="108" y="69"/>
                        <a:pt x="82" y="27"/>
                        <a:pt x="56" y="14"/>
                      </a:cubicBezTo>
                      <a:cubicBezTo>
                        <a:pt x="46" y="5"/>
                        <a:pt x="36" y="0"/>
                        <a:pt x="2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5625170" y="1272753"/>
                  <a:ext cx="68554" cy="46947"/>
                </a:xfrm>
                <a:custGeom>
                  <a:avLst/>
                  <a:gdLst/>
                  <a:ahLst/>
                  <a:cxnLst/>
                  <a:rect l="l" t="t" r="r" b="b"/>
                  <a:pathLst>
                    <a:path w="1212" h="830" extrusionOk="0">
                      <a:moveTo>
                        <a:pt x="1212" y="0"/>
                      </a:moveTo>
                      <a:lnTo>
                        <a:pt x="1" y="692"/>
                      </a:lnTo>
                      <a:lnTo>
                        <a:pt x="1" y="829"/>
                      </a:lnTo>
                      <a:lnTo>
                        <a:pt x="1212" y="137"/>
                      </a:lnTo>
                      <a:lnTo>
                        <a:pt x="121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5602093" y="1258895"/>
                  <a:ext cx="91631" cy="53056"/>
                </a:xfrm>
                <a:custGeom>
                  <a:avLst/>
                  <a:gdLst/>
                  <a:ahLst/>
                  <a:cxnLst/>
                  <a:rect l="l" t="t" r="r" b="b"/>
                  <a:pathLst>
                    <a:path w="1620" h="938" extrusionOk="0">
                      <a:moveTo>
                        <a:pt x="1212" y="1"/>
                      </a:moveTo>
                      <a:lnTo>
                        <a:pt x="1" y="709"/>
                      </a:lnTo>
                      <a:lnTo>
                        <a:pt x="409" y="937"/>
                      </a:lnTo>
                      <a:lnTo>
                        <a:pt x="1620" y="245"/>
                      </a:lnTo>
                      <a:lnTo>
                        <a:pt x="12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5602093" y="1298940"/>
                  <a:ext cx="23134" cy="20758"/>
                </a:xfrm>
                <a:custGeom>
                  <a:avLst/>
                  <a:gdLst/>
                  <a:ahLst/>
                  <a:cxnLst/>
                  <a:rect l="l" t="t" r="r" b="b"/>
                  <a:pathLst>
                    <a:path w="409" h="367" extrusionOk="0">
                      <a:moveTo>
                        <a:pt x="1" y="1"/>
                      </a:moveTo>
                      <a:lnTo>
                        <a:pt x="1" y="135"/>
                      </a:lnTo>
                      <a:lnTo>
                        <a:pt x="409" y="366"/>
                      </a:lnTo>
                      <a:lnTo>
                        <a:pt x="409" y="229"/>
                      </a:lnTo>
                      <a:lnTo>
                        <a:pt x="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7292824" y="1747415"/>
                  <a:ext cx="30148" cy="139200"/>
                </a:xfrm>
                <a:custGeom>
                  <a:avLst/>
                  <a:gdLst/>
                  <a:ahLst/>
                  <a:cxnLst/>
                  <a:rect l="l" t="t" r="r" b="b"/>
                  <a:pathLst>
                    <a:path w="533" h="2461" extrusionOk="0">
                      <a:moveTo>
                        <a:pt x="1" y="0"/>
                      </a:moveTo>
                      <a:lnTo>
                        <a:pt x="1" y="2311"/>
                      </a:lnTo>
                      <a:cubicBezTo>
                        <a:pt x="1" y="2354"/>
                        <a:pt x="14" y="2393"/>
                        <a:pt x="69" y="2419"/>
                      </a:cubicBezTo>
                      <a:cubicBezTo>
                        <a:pt x="123" y="2447"/>
                        <a:pt x="191" y="2460"/>
                        <a:pt x="259" y="2460"/>
                      </a:cubicBezTo>
                      <a:cubicBezTo>
                        <a:pt x="327" y="2460"/>
                        <a:pt x="396" y="2447"/>
                        <a:pt x="451" y="2419"/>
                      </a:cubicBezTo>
                      <a:cubicBezTo>
                        <a:pt x="503" y="2393"/>
                        <a:pt x="533" y="2354"/>
                        <a:pt x="533" y="2311"/>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7291354" y="1738365"/>
                  <a:ext cx="32354" cy="17534"/>
                </a:xfrm>
                <a:custGeom>
                  <a:avLst/>
                  <a:gdLst/>
                  <a:ahLst/>
                  <a:cxnLst/>
                  <a:rect l="l" t="t" r="r" b="b"/>
                  <a:pathLst>
                    <a:path w="572" h="310" extrusionOk="0">
                      <a:moveTo>
                        <a:pt x="285" y="0"/>
                      </a:moveTo>
                      <a:cubicBezTo>
                        <a:pt x="217" y="0"/>
                        <a:pt x="149" y="17"/>
                        <a:pt x="95" y="49"/>
                      </a:cubicBezTo>
                      <a:cubicBezTo>
                        <a:pt x="1" y="105"/>
                        <a:pt x="1" y="199"/>
                        <a:pt x="95" y="268"/>
                      </a:cubicBezTo>
                      <a:cubicBezTo>
                        <a:pt x="149" y="296"/>
                        <a:pt x="217" y="309"/>
                        <a:pt x="285" y="309"/>
                      </a:cubicBezTo>
                      <a:cubicBezTo>
                        <a:pt x="353" y="309"/>
                        <a:pt x="422" y="296"/>
                        <a:pt x="477" y="268"/>
                      </a:cubicBezTo>
                      <a:cubicBezTo>
                        <a:pt x="572" y="199"/>
                        <a:pt x="572" y="105"/>
                        <a:pt x="477" y="49"/>
                      </a:cubicBezTo>
                      <a:cubicBezTo>
                        <a:pt x="422" y="17"/>
                        <a:pt x="353" y="0"/>
                        <a:pt x="28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7296727" y="1188929"/>
                  <a:ext cx="21663" cy="563306"/>
                </a:xfrm>
                <a:custGeom>
                  <a:avLst/>
                  <a:gdLst/>
                  <a:ahLst/>
                  <a:cxnLst/>
                  <a:rect l="l" t="t" r="r" b="b"/>
                  <a:pathLst>
                    <a:path w="383" h="9959" extrusionOk="0">
                      <a:moveTo>
                        <a:pt x="0" y="1"/>
                      </a:moveTo>
                      <a:lnTo>
                        <a:pt x="0" y="9845"/>
                      </a:lnTo>
                      <a:cubicBezTo>
                        <a:pt x="0" y="9887"/>
                        <a:pt x="13" y="9913"/>
                        <a:pt x="56" y="9926"/>
                      </a:cubicBezTo>
                      <a:cubicBezTo>
                        <a:pt x="97" y="9948"/>
                        <a:pt x="144" y="9958"/>
                        <a:pt x="191" y="9958"/>
                      </a:cubicBezTo>
                      <a:cubicBezTo>
                        <a:pt x="239" y="9958"/>
                        <a:pt x="286" y="9948"/>
                        <a:pt x="327" y="9926"/>
                      </a:cubicBezTo>
                      <a:cubicBezTo>
                        <a:pt x="369" y="9913"/>
                        <a:pt x="382" y="9887"/>
                        <a:pt x="382" y="9845"/>
                      </a:cubicBezTo>
                      <a:lnTo>
                        <a:pt x="38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7295992" y="1182537"/>
                  <a:ext cx="23134" cy="12727"/>
                </a:xfrm>
                <a:custGeom>
                  <a:avLst/>
                  <a:gdLst/>
                  <a:ahLst/>
                  <a:cxnLst/>
                  <a:rect l="l" t="t" r="r" b="b"/>
                  <a:pathLst>
                    <a:path w="409" h="225" extrusionOk="0">
                      <a:moveTo>
                        <a:pt x="209" y="0"/>
                      </a:moveTo>
                      <a:cubicBezTo>
                        <a:pt x="160" y="0"/>
                        <a:pt x="110" y="11"/>
                        <a:pt x="69" y="32"/>
                      </a:cubicBezTo>
                      <a:cubicBezTo>
                        <a:pt x="0" y="84"/>
                        <a:pt x="0" y="153"/>
                        <a:pt x="69" y="195"/>
                      </a:cubicBezTo>
                      <a:cubicBezTo>
                        <a:pt x="110" y="215"/>
                        <a:pt x="157" y="224"/>
                        <a:pt x="204" y="224"/>
                      </a:cubicBezTo>
                      <a:cubicBezTo>
                        <a:pt x="252" y="224"/>
                        <a:pt x="299" y="215"/>
                        <a:pt x="340" y="195"/>
                      </a:cubicBezTo>
                      <a:cubicBezTo>
                        <a:pt x="408" y="153"/>
                        <a:pt x="408" y="84"/>
                        <a:pt x="340" y="32"/>
                      </a:cubicBezTo>
                      <a:cubicBezTo>
                        <a:pt x="305" y="11"/>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7309114" y="1202390"/>
                  <a:ext cx="9276" cy="11030"/>
                </a:xfrm>
                <a:custGeom>
                  <a:avLst/>
                  <a:gdLst/>
                  <a:ahLst/>
                  <a:cxnLst/>
                  <a:rect l="l" t="t" r="r" b="b"/>
                  <a:pathLst>
                    <a:path w="164" h="195" extrusionOk="0">
                      <a:moveTo>
                        <a:pt x="90" y="0"/>
                      </a:moveTo>
                      <a:cubicBezTo>
                        <a:pt x="72" y="0"/>
                        <a:pt x="53" y="3"/>
                        <a:pt x="39" y="7"/>
                      </a:cubicBezTo>
                      <a:cubicBezTo>
                        <a:pt x="0" y="33"/>
                        <a:pt x="0" y="89"/>
                        <a:pt x="0" y="141"/>
                      </a:cubicBezTo>
                      <a:cubicBezTo>
                        <a:pt x="0" y="172"/>
                        <a:pt x="21" y="194"/>
                        <a:pt x="48" y="194"/>
                      </a:cubicBezTo>
                      <a:cubicBezTo>
                        <a:pt x="58" y="194"/>
                        <a:pt x="70" y="191"/>
                        <a:pt x="82" y="184"/>
                      </a:cubicBezTo>
                      <a:cubicBezTo>
                        <a:pt x="134" y="157"/>
                        <a:pt x="163" y="89"/>
                        <a:pt x="163" y="46"/>
                      </a:cubicBezTo>
                      <a:cubicBezTo>
                        <a:pt x="163" y="12"/>
                        <a:pt x="127" y="0"/>
                        <a:pt x="9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309114" y="1198601"/>
                  <a:ext cx="166916" cy="103396"/>
                </a:xfrm>
                <a:custGeom>
                  <a:avLst/>
                  <a:gdLst/>
                  <a:ahLst/>
                  <a:cxnLst/>
                  <a:rect l="l" t="t" r="r" b="b"/>
                  <a:pathLst>
                    <a:path w="2951" h="1828" extrusionOk="0">
                      <a:moveTo>
                        <a:pt x="122" y="0"/>
                      </a:moveTo>
                      <a:cubicBezTo>
                        <a:pt x="112" y="0"/>
                        <a:pt x="100" y="10"/>
                        <a:pt x="82" y="19"/>
                      </a:cubicBezTo>
                      <a:cubicBezTo>
                        <a:pt x="39" y="32"/>
                        <a:pt x="0" y="100"/>
                        <a:pt x="0" y="156"/>
                      </a:cubicBezTo>
                      <a:cubicBezTo>
                        <a:pt x="0" y="182"/>
                        <a:pt x="13" y="195"/>
                        <a:pt x="26" y="195"/>
                      </a:cubicBezTo>
                      <a:lnTo>
                        <a:pt x="26" y="208"/>
                      </a:lnTo>
                      <a:lnTo>
                        <a:pt x="2843" y="1827"/>
                      </a:lnTo>
                      <a:lnTo>
                        <a:pt x="2856" y="1801"/>
                      </a:lnTo>
                      <a:cubicBezTo>
                        <a:pt x="2895" y="1775"/>
                        <a:pt x="2925" y="1719"/>
                        <a:pt x="2938" y="1677"/>
                      </a:cubicBezTo>
                      <a:lnTo>
                        <a:pt x="2951" y="1638"/>
                      </a:lnTo>
                      <a:lnTo>
                        <a:pt x="134" y="6"/>
                      </a:lnTo>
                      <a:cubicBezTo>
                        <a:pt x="130" y="2"/>
                        <a:pt x="126" y="0"/>
                        <a:pt x="12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468221" y="1290626"/>
                  <a:ext cx="9276" cy="12048"/>
                </a:xfrm>
                <a:custGeom>
                  <a:avLst/>
                  <a:gdLst/>
                  <a:ahLst/>
                  <a:cxnLst/>
                  <a:rect l="l" t="t" r="r" b="b"/>
                  <a:pathLst>
                    <a:path w="164" h="213" extrusionOk="0">
                      <a:moveTo>
                        <a:pt x="115" y="1"/>
                      </a:moveTo>
                      <a:cubicBezTo>
                        <a:pt x="105" y="1"/>
                        <a:pt x="94" y="4"/>
                        <a:pt x="82" y="11"/>
                      </a:cubicBezTo>
                      <a:cubicBezTo>
                        <a:pt x="43" y="37"/>
                        <a:pt x="1" y="105"/>
                        <a:pt x="1" y="161"/>
                      </a:cubicBezTo>
                      <a:cubicBezTo>
                        <a:pt x="1" y="189"/>
                        <a:pt x="22" y="212"/>
                        <a:pt x="49" y="212"/>
                      </a:cubicBezTo>
                      <a:cubicBezTo>
                        <a:pt x="60" y="212"/>
                        <a:pt x="71" y="208"/>
                        <a:pt x="82" y="200"/>
                      </a:cubicBezTo>
                      <a:cubicBezTo>
                        <a:pt x="125" y="174"/>
                        <a:pt x="164" y="105"/>
                        <a:pt x="164" y="66"/>
                      </a:cubicBezTo>
                      <a:cubicBezTo>
                        <a:pt x="164" y="25"/>
                        <a:pt x="143" y="1"/>
                        <a:pt x="1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7470653" y="1293115"/>
                  <a:ext cx="6109" cy="8371"/>
                </a:xfrm>
                <a:custGeom>
                  <a:avLst/>
                  <a:gdLst/>
                  <a:ahLst/>
                  <a:cxnLst/>
                  <a:rect l="l" t="t" r="r" b="b"/>
                  <a:pathLst>
                    <a:path w="108" h="148" extrusionOk="0">
                      <a:moveTo>
                        <a:pt x="74" y="1"/>
                      </a:moveTo>
                      <a:cubicBezTo>
                        <a:pt x="68" y="1"/>
                        <a:pt x="60" y="3"/>
                        <a:pt x="52" y="6"/>
                      </a:cubicBezTo>
                      <a:cubicBezTo>
                        <a:pt x="26" y="22"/>
                        <a:pt x="0" y="74"/>
                        <a:pt x="0" y="104"/>
                      </a:cubicBezTo>
                      <a:cubicBezTo>
                        <a:pt x="0" y="133"/>
                        <a:pt x="15" y="148"/>
                        <a:pt x="33" y="148"/>
                      </a:cubicBezTo>
                      <a:cubicBezTo>
                        <a:pt x="39" y="148"/>
                        <a:pt x="46" y="146"/>
                        <a:pt x="52" y="143"/>
                      </a:cubicBezTo>
                      <a:cubicBezTo>
                        <a:pt x="82" y="117"/>
                        <a:pt x="108" y="74"/>
                        <a:pt x="108" y="35"/>
                      </a:cubicBezTo>
                      <a:cubicBezTo>
                        <a:pt x="108" y="14"/>
                        <a:pt x="94"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459737" y="1296565"/>
                  <a:ext cx="68554" cy="46947"/>
                </a:xfrm>
                <a:custGeom>
                  <a:avLst/>
                  <a:gdLst/>
                  <a:ahLst/>
                  <a:cxnLst/>
                  <a:rect l="l" t="t" r="r" b="b"/>
                  <a:pathLst>
                    <a:path w="1212" h="830" extrusionOk="0">
                      <a:moveTo>
                        <a:pt x="1" y="0"/>
                      </a:moveTo>
                      <a:lnTo>
                        <a:pt x="1" y="138"/>
                      </a:lnTo>
                      <a:lnTo>
                        <a:pt x="1211" y="829"/>
                      </a:lnTo>
                      <a:lnTo>
                        <a:pt x="1211" y="696"/>
                      </a:lnTo>
                      <a:lnTo>
                        <a:pt x="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459737" y="1283443"/>
                  <a:ext cx="91631" cy="52490"/>
                </a:xfrm>
                <a:custGeom>
                  <a:avLst/>
                  <a:gdLst/>
                  <a:ahLst/>
                  <a:cxnLst/>
                  <a:rect l="l" t="t" r="r" b="b"/>
                  <a:pathLst>
                    <a:path w="1620" h="928" extrusionOk="0">
                      <a:moveTo>
                        <a:pt x="409" y="1"/>
                      </a:moveTo>
                      <a:lnTo>
                        <a:pt x="1" y="232"/>
                      </a:lnTo>
                      <a:lnTo>
                        <a:pt x="1211" y="928"/>
                      </a:lnTo>
                      <a:lnTo>
                        <a:pt x="1619" y="696"/>
                      </a:lnTo>
                      <a:lnTo>
                        <a:pt x="40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28233" y="1322753"/>
                  <a:ext cx="23134" cy="20758"/>
                </a:xfrm>
                <a:custGeom>
                  <a:avLst/>
                  <a:gdLst/>
                  <a:ahLst/>
                  <a:cxnLst/>
                  <a:rect l="l" t="t" r="r" b="b"/>
                  <a:pathLst>
                    <a:path w="409" h="367" extrusionOk="0">
                      <a:moveTo>
                        <a:pt x="408" y="1"/>
                      </a:moveTo>
                      <a:lnTo>
                        <a:pt x="0" y="233"/>
                      </a:lnTo>
                      <a:lnTo>
                        <a:pt x="0" y="366"/>
                      </a:lnTo>
                      <a:lnTo>
                        <a:pt x="408" y="135"/>
                      </a:lnTo>
                      <a:lnTo>
                        <a:pt x="40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5528281" y="2315856"/>
                  <a:ext cx="317033" cy="183941"/>
                </a:xfrm>
                <a:custGeom>
                  <a:avLst/>
                  <a:gdLst/>
                  <a:ahLst/>
                  <a:cxnLst/>
                  <a:rect l="l" t="t" r="r" b="b"/>
                  <a:pathLst>
                    <a:path w="5605" h="3252" extrusionOk="0">
                      <a:moveTo>
                        <a:pt x="395" y="0"/>
                      </a:moveTo>
                      <a:lnTo>
                        <a:pt x="0" y="232"/>
                      </a:lnTo>
                      <a:lnTo>
                        <a:pt x="5210" y="3251"/>
                      </a:lnTo>
                      <a:lnTo>
                        <a:pt x="5605" y="3019"/>
                      </a:lnTo>
                      <a:lnTo>
                        <a:pt x="39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6171270" y="2689670"/>
                  <a:ext cx="317089" cy="183941"/>
                </a:xfrm>
                <a:custGeom>
                  <a:avLst/>
                  <a:gdLst/>
                  <a:ahLst/>
                  <a:cxnLst/>
                  <a:rect l="l" t="t" r="r" b="b"/>
                  <a:pathLst>
                    <a:path w="5606" h="3252" extrusionOk="0">
                      <a:moveTo>
                        <a:pt x="396" y="1"/>
                      </a:moveTo>
                      <a:lnTo>
                        <a:pt x="1" y="232"/>
                      </a:lnTo>
                      <a:lnTo>
                        <a:pt x="5210" y="3252"/>
                      </a:lnTo>
                      <a:lnTo>
                        <a:pt x="5605" y="3020"/>
                      </a:lnTo>
                      <a:lnTo>
                        <a:pt x="3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462112" y="2253412"/>
                  <a:ext cx="316128" cy="183941"/>
                </a:xfrm>
                <a:custGeom>
                  <a:avLst/>
                  <a:gdLst/>
                  <a:ahLst/>
                  <a:cxnLst/>
                  <a:rect l="l" t="t" r="r" b="b"/>
                  <a:pathLst>
                    <a:path w="5589" h="3252" extrusionOk="0">
                      <a:moveTo>
                        <a:pt x="5197" y="1"/>
                      </a:moveTo>
                      <a:lnTo>
                        <a:pt x="1" y="3020"/>
                      </a:lnTo>
                      <a:lnTo>
                        <a:pt x="396" y="3252"/>
                      </a:lnTo>
                      <a:lnTo>
                        <a:pt x="5589" y="233"/>
                      </a:lnTo>
                      <a:lnTo>
                        <a:pt x="51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6819123" y="2627282"/>
                  <a:ext cx="316128" cy="183941"/>
                </a:xfrm>
                <a:custGeom>
                  <a:avLst/>
                  <a:gdLst/>
                  <a:ahLst/>
                  <a:cxnLst/>
                  <a:rect l="l" t="t" r="r" b="b"/>
                  <a:pathLst>
                    <a:path w="5589" h="3252" extrusionOk="0">
                      <a:moveTo>
                        <a:pt x="5193" y="0"/>
                      </a:moveTo>
                      <a:lnTo>
                        <a:pt x="0" y="3020"/>
                      </a:lnTo>
                      <a:lnTo>
                        <a:pt x="392" y="3251"/>
                      </a:lnTo>
                      <a:lnTo>
                        <a:pt x="5588" y="219"/>
                      </a:lnTo>
                      <a:lnTo>
                        <a:pt x="51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41"/>
              <p:cNvGrpSpPr/>
              <p:nvPr/>
            </p:nvGrpSpPr>
            <p:grpSpPr>
              <a:xfrm>
                <a:off x="6446211" y="776715"/>
                <a:ext cx="261790" cy="986848"/>
                <a:chOff x="1789675" y="2685220"/>
                <a:chExt cx="168679" cy="635855"/>
              </a:xfrm>
            </p:grpSpPr>
            <p:sp>
              <p:nvSpPr>
                <p:cNvPr id="2427" name="Google Shape;2427;p41"/>
                <p:cNvSpPr/>
                <p:nvPr/>
              </p:nvSpPr>
              <p:spPr>
                <a:xfrm>
                  <a:off x="1886788" y="3289308"/>
                  <a:ext cx="44544" cy="31768"/>
                </a:xfrm>
                <a:custGeom>
                  <a:avLst/>
                  <a:gdLst/>
                  <a:ahLst/>
                  <a:cxnLst/>
                  <a:rect l="l" t="t" r="r" b="b"/>
                  <a:pathLst>
                    <a:path w="1032" h="736" extrusionOk="0">
                      <a:moveTo>
                        <a:pt x="1032" y="1"/>
                      </a:moveTo>
                      <a:lnTo>
                        <a:pt x="1" y="331"/>
                      </a:lnTo>
                      <a:lnTo>
                        <a:pt x="252" y="736"/>
                      </a:lnTo>
                      <a:lnTo>
                        <a:pt x="1032" y="282"/>
                      </a:lnTo>
                      <a:lnTo>
                        <a:pt x="1032"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816737" y="3242866"/>
                  <a:ext cx="114596" cy="66082"/>
                </a:xfrm>
                <a:custGeom>
                  <a:avLst/>
                  <a:gdLst/>
                  <a:ahLst/>
                  <a:cxnLst/>
                  <a:rect l="l" t="t" r="r" b="b"/>
                  <a:pathLst>
                    <a:path w="2655" h="1531" extrusionOk="0">
                      <a:moveTo>
                        <a:pt x="780" y="1"/>
                      </a:moveTo>
                      <a:lnTo>
                        <a:pt x="0" y="451"/>
                      </a:lnTo>
                      <a:lnTo>
                        <a:pt x="0" y="1077"/>
                      </a:lnTo>
                      <a:lnTo>
                        <a:pt x="780" y="1531"/>
                      </a:lnTo>
                      <a:lnTo>
                        <a:pt x="1875" y="1531"/>
                      </a:lnTo>
                      <a:lnTo>
                        <a:pt x="2655" y="1077"/>
                      </a:lnTo>
                      <a:lnTo>
                        <a:pt x="2655" y="451"/>
                      </a:lnTo>
                      <a:lnTo>
                        <a:pt x="1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834218" y="3252276"/>
                  <a:ext cx="79635" cy="22229"/>
                </a:xfrm>
                <a:custGeom>
                  <a:avLst/>
                  <a:gdLst/>
                  <a:ahLst/>
                  <a:cxnLst/>
                  <a:rect l="l" t="t" r="r" b="b"/>
                  <a:pathLst>
                    <a:path w="1845" h="515" extrusionOk="0">
                      <a:moveTo>
                        <a:pt x="547" y="0"/>
                      </a:moveTo>
                      <a:lnTo>
                        <a:pt x="0" y="312"/>
                      </a:lnTo>
                      <a:lnTo>
                        <a:pt x="0" y="514"/>
                      </a:lnTo>
                      <a:lnTo>
                        <a:pt x="1845" y="514"/>
                      </a:lnTo>
                      <a:lnTo>
                        <a:pt x="1845" y="312"/>
                      </a:lnTo>
                      <a:lnTo>
                        <a:pt x="1312"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1834218" y="3261642"/>
                  <a:ext cx="79635" cy="36472"/>
                </a:xfrm>
                <a:custGeom>
                  <a:avLst/>
                  <a:gdLst/>
                  <a:ahLst/>
                  <a:cxnLst/>
                  <a:rect l="l" t="t" r="r" b="b"/>
                  <a:pathLst>
                    <a:path w="1845" h="845" extrusionOk="0">
                      <a:moveTo>
                        <a:pt x="547" y="1"/>
                      </a:moveTo>
                      <a:lnTo>
                        <a:pt x="0" y="297"/>
                      </a:lnTo>
                      <a:lnTo>
                        <a:pt x="0" y="533"/>
                      </a:lnTo>
                      <a:lnTo>
                        <a:pt x="547" y="844"/>
                      </a:lnTo>
                      <a:lnTo>
                        <a:pt x="1312" y="844"/>
                      </a:lnTo>
                      <a:lnTo>
                        <a:pt x="1845" y="533"/>
                      </a:lnTo>
                      <a:lnTo>
                        <a:pt x="1845" y="297"/>
                      </a:lnTo>
                      <a:lnTo>
                        <a:pt x="1312"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846346" y="3308903"/>
                  <a:ext cx="51320" cy="12172"/>
                </a:xfrm>
                <a:custGeom>
                  <a:avLst/>
                  <a:gdLst/>
                  <a:ahLst/>
                  <a:cxnLst/>
                  <a:rect l="l" t="t" r="r" b="b"/>
                  <a:pathLst>
                    <a:path w="1189" h="282" extrusionOk="0">
                      <a:moveTo>
                        <a:pt x="94" y="1"/>
                      </a:moveTo>
                      <a:lnTo>
                        <a:pt x="0" y="31"/>
                      </a:lnTo>
                      <a:lnTo>
                        <a:pt x="94" y="282"/>
                      </a:lnTo>
                      <a:lnTo>
                        <a:pt x="1189" y="282"/>
                      </a:lnTo>
                      <a:lnTo>
                        <a:pt x="118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1816737" y="3289308"/>
                  <a:ext cx="33710" cy="31768"/>
                </a:xfrm>
                <a:custGeom>
                  <a:avLst/>
                  <a:gdLst/>
                  <a:ahLst/>
                  <a:cxnLst/>
                  <a:rect l="l" t="t" r="r" b="b"/>
                  <a:pathLst>
                    <a:path w="781" h="736" extrusionOk="0">
                      <a:moveTo>
                        <a:pt x="0" y="1"/>
                      </a:moveTo>
                      <a:lnTo>
                        <a:pt x="0" y="282"/>
                      </a:lnTo>
                      <a:lnTo>
                        <a:pt x="780" y="736"/>
                      </a:lnTo>
                      <a:lnTo>
                        <a:pt x="780" y="455"/>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1826103" y="3247571"/>
                  <a:ext cx="96511" cy="56025"/>
                </a:xfrm>
                <a:custGeom>
                  <a:avLst/>
                  <a:gdLst/>
                  <a:ahLst/>
                  <a:cxnLst/>
                  <a:rect l="l" t="t" r="r" b="b"/>
                  <a:pathLst>
                    <a:path w="2236" h="1298" extrusionOk="0">
                      <a:moveTo>
                        <a:pt x="657" y="1"/>
                      </a:moveTo>
                      <a:lnTo>
                        <a:pt x="1" y="376"/>
                      </a:lnTo>
                      <a:lnTo>
                        <a:pt x="1" y="904"/>
                      </a:lnTo>
                      <a:lnTo>
                        <a:pt x="657" y="1298"/>
                      </a:lnTo>
                      <a:lnTo>
                        <a:pt x="1579" y="1298"/>
                      </a:lnTo>
                      <a:lnTo>
                        <a:pt x="2235" y="904"/>
                      </a:lnTo>
                      <a:lnTo>
                        <a:pt x="2235" y="376"/>
                      </a:lnTo>
                      <a:lnTo>
                        <a:pt x="15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869308" y="3168586"/>
                  <a:ext cx="10100" cy="127588"/>
                </a:xfrm>
                <a:custGeom>
                  <a:avLst/>
                  <a:gdLst/>
                  <a:ahLst/>
                  <a:cxnLst/>
                  <a:rect l="l" t="t" r="r" b="b"/>
                  <a:pathLst>
                    <a:path w="234" h="2956" extrusionOk="0">
                      <a:moveTo>
                        <a:pt x="1" y="1"/>
                      </a:moveTo>
                      <a:lnTo>
                        <a:pt x="1" y="2955"/>
                      </a:lnTo>
                      <a:lnTo>
                        <a:pt x="233" y="2955"/>
                      </a:lnTo>
                      <a:lnTo>
                        <a:pt x="23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879365" y="3164572"/>
                  <a:ext cx="6820" cy="131602"/>
                </a:xfrm>
                <a:custGeom>
                  <a:avLst/>
                  <a:gdLst/>
                  <a:ahLst/>
                  <a:cxnLst/>
                  <a:rect l="l" t="t" r="r" b="b"/>
                  <a:pathLst>
                    <a:path w="158" h="3049" extrusionOk="0">
                      <a:moveTo>
                        <a:pt x="158" y="0"/>
                      </a:moveTo>
                      <a:lnTo>
                        <a:pt x="0" y="94"/>
                      </a:lnTo>
                      <a:lnTo>
                        <a:pt x="0" y="3048"/>
                      </a:lnTo>
                      <a:lnTo>
                        <a:pt x="158" y="2955"/>
                      </a:lnTo>
                      <a:lnTo>
                        <a:pt x="15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861884" y="3164572"/>
                  <a:ext cx="7467" cy="131602"/>
                </a:xfrm>
                <a:custGeom>
                  <a:avLst/>
                  <a:gdLst/>
                  <a:ahLst/>
                  <a:cxnLst/>
                  <a:rect l="l" t="t" r="r" b="b"/>
                  <a:pathLst>
                    <a:path w="173" h="3049" extrusionOk="0">
                      <a:moveTo>
                        <a:pt x="0" y="0"/>
                      </a:moveTo>
                      <a:lnTo>
                        <a:pt x="0" y="2955"/>
                      </a:lnTo>
                      <a:lnTo>
                        <a:pt x="173" y="3048"/>
                      </a:lnTo>
                      <a:lnTo>
                        <a:pt x="173" y="94"/>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861884" y="3154515"/>
                  <a:ext cx="24300" cy="14114"/>
                </a:xfrm>
                <a:custGeom>
                  <a:avLst/>
                  <a:gdLst/>
                  <a:ahLst/>
                  <a:cxnLst/>
                  <a:rect l="l" t="t" r="r" b="b"/>
                  <a:pathLst>
                    <a:path w="563" h="327" extrusionOk="0">
                      <a:moveTo>
                        <a:pt x="173" y="1"/>
                      </a:moveTo>
                      <a:lnTo>
                        <a:pt x="0" y="94"/>
                      </a:lnTo>
                      <a:lnTo>
                        <a:pt x="0" y="233"/>
                      </a:lnTo>
                      <a:lnTo>
                        <a:pt x="173" y="327"/>
                      </a:lnTo>
                      <a:lnTo>
                        <a:pt x="405" y="327"/>
                      </a:lnTo>
                      <a:lnTo>
                        <a:pt x="563" y="233"/>
                      </a:lnTo>
                      <a:lnTo>
                        <a:pt x="563" y="94"/>
                      </a:lnTo>
                      <a:lnTo>
                        <a:pt x="405"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789675" y="2685220"/>
                  <a:ext cx="168679" cy="498958"/>
                </a:xfrm>
                <a:custGeom>
                  <a:avLst/>
                  <a:gdLst/>
                  <a:ahLst/>
                  <a:cxnLst/>
                  <a:rect l="l" t="t" r="r" b="b"/>
                  <a:pathLst>
                    <a:path w="3908" h="11560" extrusionOk="0">
                      <a:moveTo>
                        <a:pt x="1954" y="0"/>
                      </a:moveTo>
                      <a:lnTo>
                        <a:pt x="1" y="9951"/>
                      </a:lnTo>
                      <a:lnTo>
                        <a:pt x="1" y="10889"/>
                      </a:lnTo>
                      <a:lnTo>
                        <a:pt x="1141" y="11560"/>
                      </a:lnTo>
                      <a:lnTo>
                        <a:pt x="2768" y="11560"/>
                      </a:lnTo>
                      <a:lnTo>
                        <a:pt x="3908" y="10889"/>
                      </a:lnTo>
                      <a:lnTo>
                        <a:pt x="3908" y="9951"/>
                      </a:lnTo>
                      <a:lnTo>
                        <a:pt x="1954"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838879" y="2685220"/>
                  <a:ext cx="119474" cy="498958"/>
                </a:xfrm>
                <a:custGeom>
                  <a:avLst/>
                  <a:gdLst/>
                  <a:ahLst/>
                  <a:cxnLst/>
                  <a:rect l="l" t="t" r="r" b="b"/>
                  <a:pathLst>
                    <a:path w="2768" h="11560" extrusionOk="0">
                      <a:moveTo>
                        <a:pt x="814" y="0"/>
                      </a:moveTo>
                      <a:lnTo>
                        <a:pt x="1" y="11560"/>
                      </a:lnTo>
                      <a:lnTo>
                        <a:pt x="1628" y="11560"/>
                      </a:lnTo>
                      <a:lnTo>
                        <a:pt x="2768" y="10889"/>
                      </a:lnTo>
                      <a:lnTo>
                        <a:pt x="2768" y="9951"/>
                      </a:lnTo>
                      <a:lnTo>
                        <a:pt x="814"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0" name="Google Shape;2440;p41"/>
            <p:cNvGrpSpPr/>
            <p:nvPr/>
          </p:nvGrpSpPr>
          <p:grpSpPr>
            <a:xfrm>
              <a:off x="610354" y="742867"/>
              <a:ext cx="1278643" cy="977227"/>
              <a:chOff x="7530779" y="405217"/>
              <a:chExt cx="1278643" cy="977227"/>
            </a:xfrm>
          </p:grpSpPr>
          <p:grpSp>
            <p:nvGrpSpPr>
              <p:cNvPr id="2441" name="Google Shape;2441;p41"/>
              <p:cNvGrpSpPr/>
              <p:nvPr/>
            </p:nvGrpSpPr>
            <p:grpSpPr>
              <a:xfrm>
                <a:off x="7530779" y="943876"/>
                <a:ext cx="469024" cy="438568"/>
                <a:chOff x="5322044" y="3586624"/>
                <a:chExt cx="1349322" cy="1261704"/>
              </a:xfrm>
            </p:grpSpPr>
            <p:sp>
              <p:nvSpPr>
                <p:cNvPr id="2442" name="Google Shape;2442;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1"/>
              <p:cNvGrpSpPr/>
              <p:nvPr/>
            </p:nvGrpSpPr>
            <p:grpSpPr>
              <a:xfrm>
                <a:off x="8142182" y="405217"/>
                <a:ext cx="667240" cy="623912"/>
                <a:chOff x="5322044" y="3586624"/>
                <a:chExt cx="1349322" cy="1261704"/>
              </a:xfrm>
            </p:grpSpPr>
            <p:sp>
              <p:nvSpPr>
                <p:cNvPr id="2451" name="Google Shape;2451;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41"/>
              <p:cNvGrpSpPr/>
              <p:nvPr/>
            </p:nvGrpSpPr>
            <p:grpSpPr>
              <a:xfrm>
                <a:off x="7771127" y="482971"/>
                <a:ext cx="340164" cy="318075"/>
                <a:chOff x="5322044" y="3586624"/>
                <a:chExt cx="1349322" cy="1261704"/>
              </a:xfrm>
            </p:grpSpPr>
            <p:sp>
              <p:nvSpPr>
                <p:cNvPr id="2460" name="Google Shape;2460;p41"/>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41"/>
            <p:cNvGrpSpPr/>
            <p:nvPr/>
          </p:nvGrpSpPr>
          <p:grpSpPr>
            <a:xfrm>
              <a:off x="931814" y="2985600"/>
              <a:ext cx="1460118" cy="1139916"/>
              <a:chOff x="4425950" y="2681625"/>
              <a:chExt cx="1639108" cy="1279655"/>
            </a:xfrm>
          </p:grpSpPr>
          <p:sp>
            <p:nvSpPr>
              <p:cNvPr id="2469" name="Google Shape;2469;p41"/>
              <p:cNvSpPr/>
              <p:nvPr/>
            </p:nvSpPr>
            <p:spPr>
              <a:xfrm>
                <a:off x="5287540" y="3586914"/>
                <a:ext cx="667050" cy="374366"/>
              </a:xfrm>
              <a:custGeom>
                <a:avLst/>
                <a:gdLst/>
                <a:ahLst/>
                <a:cxnLst/>
                <a:rect l="l" t="t" r="r" b="b"/>
                <a:pathLst>
                  <a:path w="10012" h="5619" extrusionOk="0">
                    <a:moveTo>
                      <a:pt x="9222" y="1"/>
                    </a:moveTo>
                    <a:cubicBezTo>
                      <a:pt x="8422" y="122"/>
                      <a:pt x="7606" y="259"/>
                      <a:pt x="6790" y="422"/>
                    </a:cubicBezTo>
                    <a:cubicBezTo>
                      <a:pt x="6108" y="556"/>
                      <a:pt x="5429" y="693"/>
                      <a:pt x="4734" y="869"/>
                    </a:cubicBezTo>
                    <a:cubicBezTo>
                      <a:pt x="4231" y="993"/>
                      <a:pt x="3771" y="1225"/>
                      <a:pt x="3265" y="1388"/>
                    </a:cubicBezTo>
                    <a:cubicBezTo>
                      <a:pt x="2749" y="1564"/>
                      <a:pt x="2191" y="1835"/>
                      <a:pt x="1675" y="1917"/>
                    </a:cubicBezTo>
                    <a:cubicBezTo>
                      <a:pt x="1375" y="1972"/>
                      <a:pt x="1078" y="1943"/>
                      <a:pt x="791" y="2080"/>
                    </a:cubicBezTo>
                    <a:cubicBezTo>
                      <a:pt x="709" y="2106"/>
                      <a:pt x="640" y="2175"/>
                      <a:pt x="614" y="2256"/>
                    </a:cubicBezTo>
                    <a:cubicBezTo>
                      <a:pt x="601" y="2338"/>
                      <a:pt x="653" y="2406"/>
                      <a:pt x="722" y="2449"/>
                    </a:cubicBezTo>
                    <a:cubicBezTo>
                      <a:pt x="791" y="2488"/>
                      <a:pt x="872" y="2501"/>
                      <a:pt x="915" y="2557"/>
                    </a:cubicBezTo>
                    <a:cubicBezTo>
                      <a:pt x="1172" y="2841"/>
                      <a:pt x="451" y="2896"/>
                      <a:pt x="343" y="2965"/>
                    </a:cubicBezTo>
                    <a:cubicBezTo>
                      <a:pt x="180" y="3046"/>
                      <a:pt x="17" y="3236"/>
                      <a:pt x="17" y="3441"/>
                    </a:cubicBezTo>
                    <a:cubicBezTo>
                      <a:pt x="1" y="3699"/>
                      <a:pt x="219" y="3820"/>
                      <a:pt x="396" y="3918"/>
                    </a:cubicBezTo>
                    <a:cubicBezTo>
                      <a:pt x="559" y="4012"/>
                      <a:pt x="653" y="4163"/>
                      <a:pt x="817" y="4270"/>
                    </a:cubicBezTo>
                    <a:cubicBezTo>
                      <a:pt x="928" y="4339"/>
                      <a:pt x="1062" y="4391"/>
                      <a:pt x="1172" y="4473"/>
                    </a:cubicBezTo>
                    <a:cubicBezTo>
                      <a:pt x="1241" y="4515"/>
                      <a:pt x="1306" y="4584"/>
                      <a:pt x="1388" y="4623"/>
                    </a:cubicBezTo>
                    <a:cubicBezTo>
                      <a:pt x="1430" y="4634"/>
                      <a:pt x="1475" y="4638"/>
                      <a:pt x="1521" y="4638"/>
                    </a:cubicBezTo>
                    <a:cubicBezTo>
                      <a:pt x="1597" y="4638"/>
                      <a:pt x="1675" y="4626"/>
                      <a:pt x="1744" y="4610"/>
                    </a:cubicBezTo>
                    <a:cubicBezTo>
                      <a:pt x="2046" y="4545"/>
                      <a:pt x="2366" y="4436"/>
                      <a:pt x="2671" y="4436"/>
                    </a:cubicBezTo>
                    <a:cubicBezTo>
                      <a:pt x="2748" y="4436"/>
                      <a:pt x="2824" y="4443"/>
                      <a:pt x="2899" y="4460"/>
                    </a:cubicBezTo>
                    <a:cubicBezTo>
                      <a:pt x="2968" y="4473"/>
                      <a:pt x="3020" y="4489"/>
                      <a:pt x="3062" y="4541"/>
                    </a:cubicBezTo>
                    <a:cubicBezTo>
                      <a:pt x="3118" y="4610"/>
                      <a:pt x="3088" y="4717"/>
                      <a:pt x="3118" y="4815"/>
                    </a:cubicBezTo>
                    <a:cubicBezTo>
                      <a:pt x="3157" y="5005"/>
                      <a:pt x="3363" y="5086"/>
                      <a:pt x="3552" y="5112"/>
                    </a:cubicBezTo>
                    <a:cubicBezTo>
                      <a:pt x="3771" y="5142"/>
                      <a:pt x="3973" y="5155"/>
                      <a:pt x="4192" y="5155"/>
                    </a:cubicBezTo>
                    <a:cubicBezTo>
                      <a:pt x="4476" y="5168"/>
                      <a:pt x="4342" y="5276"/>
                      <a:pt x="4531" y="5452"/>
                    </a:cubicBezTo>
                    <a:cubicBezTo>
                      <a:pt x="4570" y="5494"/>
                      <a:pt x="4613" y="5507"/>
                      <a:pt x="4668" y="5520"/>
                    </a:cubicBezTo>
                    <a:cubicBezTo>
                      <a:pt x="4889" y="5574"/>
                      <a:pt x="5128" y="5619"/>
                      <a:pt x="5370" y="5619"/>
                    </a:cubicBezTo>
                    <a:cubicBezTo>
                      <a:pt x="5558" y="5619"/>
                      <a:pt x="5748" y="5592"/>
                      <a:pt x="5931" y="5520"/>
                    </a:cubicBezTo>
                    <a:cubicBezTo>
                      <a:pt x="6189" y="5426"/>
                      <a:pt x="6447" y="5236"/>
                      <a:pt x="6708" y="5194"/>
                    </a:cubicBezTo>
                    <a:cubicBezTo>
                      <a:pt x="6831" y="5181"/>
                      <a:pt x="6960" y="5181"/>
                      <a:pt x="7089" y="5181"/>
                    </a:cubicBezTo>
                    <a:cubicBezTo>
                      <a:pt x="7217" y="5181"/>
                      <a:pt x="7346" y="5181"/>
                      <a:pt x="7469" y="5168"/>
                    </a:cubicBezTo>
                    <a:cubicBezTo>
                      <a:pt x="7524" y="5168"/>
                      <a:pt x="7563" y="5168"/>
                      <a:pt x="7606" y="5125"/>
                    </a:cubicBezTo>
                    <a:cubicBezTo>
                      <a:pt x="7740" y="5044"/>
                      <a:pt x="7687" y="4828"/>
                      <a:pt x="7590" y="4747"/>
                    </a:cubicBezTo>
                    <a:cubicBezTo>
                      <a:pt x="7482" y="4665"/>
                      <a:pt x="7332" y="4636"/>
                      <a:pt x="7263" y="4515"/>
                    </a:cubicBezTo>
                    <a:cubicBezTo>
                      <a:pt x="7279" y="4420"/>
                      <a:pt x="7387" y="4365"/>
                      <a:pt x="7469" y="4339"/>
                    </a:cubicBezTo>
                    <a:cubicBezTo>
                      <a:pt x="8053" y="4146"/>
                      <a:pt x="8637" y="4038"/>
                      <a:pt x="9222" y="4012"/>
                    </a:cubicBezTo>
                    <a:cubicBezTo>
                      <a:pt x="9427" y="3999"/>
                      <a:pt x="9659" y="3970"/>
                      <a:pt x="9767" y="3768"/>
                    </a:cubicBezTo>
                    <a:cubicBezTo>
                      <a:pt x="9793" y="3699"/>
                      <a:pt x="9809" y="3617"/>
                      <a:pt x="9809" y="3536"/>
                    </a:cubicBezTo>
                    <a:cubicBezTo>
                      <a:pt x="9848" y="3102"/>
                      <a:pt x="9590" y="2909"/>
                      <a:pt x="9548" y="2501"/>
                    </a:cubicBezTo>
                    <a:cubicBezTo>
                      <a:pt x="9522" y="2162"/>
                      <a:pt x="9646" y="1796"/>
                      <a:pt x="9728" y="1453"/>
                    </a:cubicBezTo>
                    <a:cubicBezTo>
                      <a:pt x="9917" y="735"/>
                      <a:pt x="10011" y="66"/>
                      <a:pt x="9222"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5434314" y="2859312"/>
                <a:ext cx="291085" cy="545459"/>
              </a:xfrm>
              <a:custGeom>
                <a:avLst/>
                <a:gdLst/>
                <a:ahLst/>
                <a:cxnLst/>
                <a:rect l="l" t="t" r="r" b="b"/>
                <a:pathLst>
                  <a:path w="4369" h="8187" extrusionOk="0">
                    <a:moveTo>
                      <a:pt x="83" y="0"/>
                    </a:moveTo>
                    <a:lnTo>
                      <a:pt x="1" y="53"/>
                    </a:lnTo>
                    <a:lnTo>
                      <a:pt x="464" y="4351"/>
                    </a:lnTo>
                    <a:lnTo>
                      <a:pt x="572" y="5386"/>
                    </a:lnTo>
                    <a:lnTo>
                      <a:pt x="4342" y="8187"/>
                    </a:lnTo>
                    <a:lnTo>
                      <a:pt x="4368" y="7070"/>
                    </a:lnTo>
                    <a:lnTo>
                      <a:pt x="4313" y="5536"/>
                    </a:lnTo>
                    <a:lnTo>
                      <a:pt x="4260" y="5194"/>
                    </a:lnTo>
                    <a:lnTo>
                      <a:pt x="2423" y="1822"/>
                    </a:lnTo>
                    <a:lnTo>
                      <a:pt x="83"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5434314" y="2862776"/>
                <a:ext cx="281091" cy="357177"/>
              </a:xfrm>
              <a:custGeom>
                <a:avLst/>
                <a:gdLst/>
                <a:ahLst/>
                <a:cxnLst/>
                <a:rect l="l" t="t" r="r" b="b"/>
                <a:pathLst>
                  <a:path w="4219" h="5361" extrusionOk="0">
                    <a:moveTo>
                      <a:pt x="1" y="1"/>
                    </a:moveTo>
                    <a:lnTo>
                      <a:pt x="409" y="2641"/>
                    </a:lnTo>
                    <a:lnTo>
                      <a:pt x="4218" y="5360"/>
                    </a:lnTo>
                    <a:lnTo>
                      <a:pt x="2328" y="1812"/>
                    </a:lnTo>
                    <a:lnTo>
                      <a:pt x="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5445241" y="2883696"/>
                <a:ext cx="255574" cy="312738"/>
              </a:xfrm>
              <a:custGeom>
                <a:avLst/>
                <a:gdLst/>
                <a:ahLst/>
                <a:cxnLst/>
                <a:rect l="l" t="t" r="r" b="b"/>
                <a:pathLst>
                  <a:path w="3836" h="4694" extrusionOk="0">
                    <a:moveTo>
                      <a:pt x="0" y="0"/>
                    </a:moveTo>
                    <a:lnTo>
                      <a:pt x="437" y="2246"/>
                    </a:lnTo>
                    <a:lnTo>
                      <a:pt x="3835" y="4694"/>
                    </a:lnTo>
                    <a:lnTo>
                      <a:pt x="2096" y="1619"/>
                    </a:lnTo>
                    <a:lnTo>
                      <a:pt x="0"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5728995" y="3185503"/>
                <a:ext cx="17256" cy="36910"/>
              </a:xfrm>
              <a:custGeom>
                <a:avLst/>
                <a:gdLst/>
                <a:ahLst/>
                <a:cxnLst/>
                <a:rect l="l" t="t" r="r" b="b"/>
                <a:pathLst>
                  <a:path w="259" h="554" extrusionOk="0">
                    <a:moveTo>
                      <a:pt x="229" y="1"/>
                    </a:moveTo>
                    <a:cubicBezTo>
                      <a:pt x="216" y="14"/>
                      <a:pt x="190" y="14"/>
                      <a:pt x="177" y="27"/>
                    </a:cubicBezTo>
                    <a:cubicBezTo>
                      <a:pt x="159" y="21"/>
                      <a:pt x="142" y="18"/>
                      <a:pt x="126" y="18"/>
                    </a:cubicBezTo>
                    <a:cubicBezTo>
                      <a:pt x="104" y="18"/>
                      <a:pt x="83" y="24"/>
                      <a:pt x="66" y="40"/>
                    </a:cubicBezTo>
                    <a:cubicBezTo>
                      <a:pt x="40" y="53"/>
                      <a:pt x="40" y="69"/>
                      <a:pt x="40" y="82"/>
                    </a:cubicBezTo>
                    <a:lnTo>
                      <a:pt x="40" y="164"/>
                    </a:lnTo>
                    <a:cubicBezTo>
                      <a:pt x="53" y="203"/>
                      <a:pt x="66" y="245"/>
                      <a:pt x="53" y="271"/>
                    </a:cubicBezTo>
                    <a:cubicBezTo>
                      <a:pt x="53" y="327"/>
                      <a:pt x="27" y="366"/>
                      <a:pt x="14" y="409"/>
                    </a:cubicBezTo>
                    <a:cubicBezTo>
                      <a:pt x="14" y="422"/>
                      <a:pt x="1" y="435"/>
                      <a:pt x="14" y="448"/>
                    </a:cubicBezTo>
                    <a:cubicBezTo>
                      <a:pt x="14" y="477"/>
                      <a:pt x="40" y="477"/>
                      <a:pt x="53" y="490"/>
                    </a:cubicBezTo>
                    <a:lnTo>
                      <a:pt x="108" y="542"/>
                    </a:lnTo>
                    <a:cubicBezTo>
                      <a:pt x="120" y="549"/>
                      <a:pt x="126" y="553"/>
                      <a:pt x="131" y="553"/>
                    </a:cubicBezTo>
                    <a:cubicBezTo>
                      <a:pt x="137" y="553"/>
                      <a:pt x="140" y="546"/>
                      <a:pt x="148" y="529"/>
                    </a:cubicBezTo>
                    <a:cubicBezTo>
                      <a:pt x="177" y="477"/>
                      <a:pt x="216" y="409"/>
                      <a:pt x="245" y="353"/>
                    </a:cubicBezTo>
                    <a:cubicBezTo>
                      <a:pt x="259" y="314"/>
                      <a:pt x="245" y="271"/>
                      <a:pt x="245" y="245"/>
                    </a:cubicBezTo>
                    <a:lnTo>
                      <a:pt x="245" y="121"/>
                    </a:lnTo>
                    <a:cubicBezTo>
                      <a:pt x="245" y="95"/>
                      <a:pt x="229" y="82"/>
                      <a:pt x="229" y="53"/>
                    </a:cubicBezTo>
                    <a:lnTo>
                      <a:pt x="229" y="14"/>
                    </a:lnTo>
                    <a:lnTo>
                      <a:pt x="22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5709008" y="3149860"/>
                <a:ext cx="56964" cy="46438"/>
              </a:xfrm>
              <a:custGeom>
                <a:avLst/>
                <a:gdLst/>
                <a:ahLst/>
                <a:cxnLst/>
                <a:rect l="l" t="t" r="r" b="b"/>
                <a:pathLst>
                  <a:path w="855" h="697" extrusionOk="0">
                    <a:moveTo>
                      <a:pt x="612" y="1"/>
                    </a:moveTo>
                    <a:cubicBezTo>
                      <a:pt x="600" y="1"/>
                      <a:pt x="586" y="2"/>
                      <a:pt x="572" y="3"/>
                    </a:cubicBezTo>
                    <a:cubicBezTo>
                      <a:pt x="314" y="46"/>
                      <a:pt x="0" y="385"/>
                      <a:pt x="13" y="480"/>
                    </a:cubicBezTo>
                    <a:cubicBezTo>
                      <a:pt x="50" y="650"/>
                      <a:pt x="103" y="696"/>
                      <a:pt x="175" y="696"/>
                    </a:cubicBezTo>
                    <a:cubicBezTo>
                      <a:pt x="212" y="696"/>
                      <a:pt x="254" y="684"/>
                      <a:pt x="301" y="669"/>
                    </a:cubicBezTo>
                    <a:cubicBezTo>
                      <a:pt x="395" y="643"/>
                      <a:pt x="559" y="562"/>
                      <a:pt x="761" y="398"/>
                    </a:cubicBezTo>
                    <a:cubicBezTo>
                      <a:pt x="838" y="333"/>
                      <a:pt x="854" y="1"/>
                      <a:pt x="6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4425950" y="2862776"/>
                <a:ext cx="1639108" cy="1054807"/>
              </a:xfrm>
              <a:custGeom>
                <a:avLst/>
                <a:gdLst/>
                <a:ahLst/>
                <a:cxnLst/>
                <a:rect l="l" t="t" r="r" b="b"/>
                <a:pathLst>
                  <a:path w="24602" h="15832" extrusionOk="0">
                    <a:moveTo>
                      <a:pt x="5279" y="1"/>
                    </a:moveTo>
                    <a:lnTo>
                      <a:pt x="503" y="3049"/>
                    </a:lnTo>
                    <a:lnTo>
                      <a:pt x="1169" y="4913"/>
                    </a:lnTo>
                    <a:lnTo>
                      <a:pt x="1" y="6313"/>
                    </a:lnTo>
                    <a:lnTo>
                      <a:pt x="7603" y="12597"/>
                    </a:lnTo>
                    <a:lnTo>
                      <a:pt x="12378" y="13426"/>
                    </a:lnTo>
                    <a:lnTo>
                      <a:pt x="15981" y="15831"/>
                    </a:lnTo>
                    <a:lnTo>
                      <a:pt x="18155" y="15521"/>
                    </a:lnTo>
                    <a:lnTo>
                      <a:pt x="22741" y="14405"/>
                    </a:lnTo>
                    <a:lnTo>
                      <a:pt x="24602" y="11670"/>
                    </a:lnTo>
                    <a:lnTo>
                      <a:pt x="8500" y="1388"/>
                    </a:lnTo>
                    <a:lnTo>
                      <a:pt x="52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4718632" y="2930866"/>
                <a:ext cx="923489" cy="813824"/>
              </a:xfrm>
              <a:custGeom>
                <a:avLst/>
                <a:gdLst/>
                <a:ahLst/>
                <a:cxnLst/>
                <a:rect l="l" t="t" r="r" b="b"/>
                <a:pathLst>
                  <a:path w="13861" h="12215" extrusionOk="0">
                    <a:moveTo>
                      <a:pt x="1" y="0"/>
                    </a:moveTo>
                    <a:lnTo>
                      <a:pt x="135" y="2814"/>
                    </a:lnTo>
                    <a:lnTo>
                      <a:pt x="559" y="3741"/>
                    </a:lnTo>
                    <a:lnTo>
                      <a:pt x="1251" y="3483"/>
                    </a:lnTo>
                    <a:lnTo>
                      <a:pt x="4802" y="6133"/>
                    </a:lnTo>
                    <a:lnTo>
                      <a:pt x="10296" y="10990"/>
                    </a:lnTo>
                    <a:lnTo>
                      <a:pt x="11112" y="10445"/>
                    </a:lnTo>
                    <a:lnTo>
                      <a:pt x="13233" y="12214"/>
                    </a:lnTo>
                    <a:lnTo>
                      <a:pt x="13860" y="931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4783924" y="3116414"/>
                <a:ext cx="188349" cy="243981"/>
              </a:xfrm>
              <a:custGeom>
                <a:avLst/>
                <a:gdLst/>
                <a:ahLst/>
                <a:cxnLst/>
                <a:rect l="l" t="t" r="r" b="b"/>
                <a:pathLst>
                  <a:path w="2827" h="3662" extrusionOk="0">
                    <a:moveTo>
                      <a:pt x="1272" y="0"/>
                    </a:moveTo>
                    <a:cubicBezTo>
                      <a:pt x="1203" y="0"/>
                      <a:pt x="1137" y="10"/>
                      <a:pt x="1074" y="29"/>
                    </a:cubicBezTo>
                    <a:cubicBezTo>
                      <a:pt x="1032" y="45"/>
                      <a:pt x="992" y="71"/>
                      <a:pt x="950" y="97"/>
                    </a:cubicBezTo>
                    <a:cubicBezTo>
                      <a:pt x="598" y="274"/>
                      <a:pt x="0" y="574"/>
                      <a:pt x="0" y="574"/>
                    </a:cubicBezTo>
                    <a:lnTo>
                      <a:pt x="640" y="2043"/>
                    </a:lnTo>
                    <a:lnTo>
                      <a:pt x="735" y="2275"/>
                    </a:lnTo>
                    <a:lnTo>
                      <a:pt x="1456" y="3662"/>
                    </a:lnTo>
                    <a:cubicBezTo>
                      <a:pt x="1456" y="3662"/>
                      <a:pt x="1946" y="3417"/>
                      <a:pt x="2311" y="3228"/>
                    </a:cubicBezTo>
                    <a:cubicBezTo>
                      <a:pt x="2354" y="3198"/>
                      <a:pt x="2393" y="3185"/>
                      <a:pt x="2419" y="3172"/>
                    </a:cubicBezTo>
                    <a:lnTo>
                      <a:pt x="2435" y="3172"/>
                    </a:lnTo>
                    <a:cubicBezTo>
                      <a:pt x="2638" y="3035"/>
                      <a:pt x="2775" y="2777"/>
                      <a:pt x="2814" y="2412"/>
                    </a:cubicBezTo>
                    <a:cubicBezTo>
                      <a:pt x="2814" y="2314"/>
                      <a:pt x="2827" y="2219"/>
                      <a:pt x="2814" y="2111"/>
                    </a:cubicBezTo>
                    <a:cubicBezTo>
                      <a:pt x="2801" y="1772"/>
                      <a:pt x="2693" y="1403"/>
                      <a:pt x="2530" y="1077"/>
                    </a:cubicBezTo>
                    <a:cubicBezTo>
                      <a:pt x="2354" y="724"/>
                      <a:pt x="2109" y="398"/>
                      <a:pt x="1835" y="208"/>
                    </a:cubicBezTo>
                    <a:cubicBezTo>
                      <a:pt x="1632" y="62"/>
                      <a:pt x="1443" y="0"/>
                      <a:pt x="127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4753877" y="3148660"/>
                <a:ext cx="158634" cy="216465"/>
              </a:xfrm>
              <a:custGeom>
                <a:avLst/>
                <a:gdLst/>
                <a:ahLst/>
                <a:cxnLst/>
                <a:rect l="l" t="t" r="r" b="b"/>
                <a:pathLst>
                  <a:path w="2381" h="3249" extrusionOk="0">
                    <a:moveTo>
                      <a:pt x="765" y="0"/>
                    </a:moveTo>
                    <a:cubicBezTo>
                      <a:pt x="399" y="0"/>
                      <a:pt x="125" y="304"/>
                      <a:pt x="69" y="837"/>
                    </a:cubicBezTo>
                    <a:cubicBezTo>
                      <a:pt x="1" y="1614"/>
                      <a:pt x="438" y="2607"/>
                      <a:pt x="1062" y="3041"/>
                    </a:cubicBezTo>
                    <a:cubicBezTo>
                      <a:pt x="1259" y="3181"/>
                      <a:pt x="1451" y="3249"/>
                      <a:pt x="1623" y="3249"/>
                    </a:cubicBezTo>
                    <a:cubicBezTo>
                      <a:pt x="1985" y="3249"/>
                      <a:pt x="2260" y="2951"/>
                      <a:pt x="2315" y="2417"/>
                    </a:cubicBezTo>
                    <a:cubicBezTo>
                      <a:pt x="2380" y="1640"/>
                      <a:pt x="1946" y="648"/>
                      <a:pt x="1336" y="214"/>
                    </a:cubicBezTo>
                    <a:cubicBezTo>
                      <a:pt x="1134" y="69"/>
                      <a:pt x="939" y="0"/>
                      <a:pt x="76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4785657" y="3201826"/>
                <a:ext cx="125122" cy="163298"/>
              </a:xfrm>
              <a:custGeom>
                <a:avLst/>
                <a:gdLst/>
                <a:ahLst/>
                <a:cxnLst/>
                <a:rect l="l" t="t" r="r" b="b"/>
                <a:pathLst>
                  <a:path w="1878" h="2451" extrusionOk="0">
                    <a:moveTo>
                      <a:pt x="1401" y="0"/>
                    </a:moveTo>
                    <a:cubicBezTo>
                      <a:pt x="1688" y="477"/>
                      <a:pt x="1851" y="1061"/>
                      <a:pt x="1809" y="1564"/>
                    </a:cubicBezTo>
                    <a:cubicBezTo>
                      <a:pt x="1753" y="2103"/>
                      <a:pt x="1475" y="2407"/>
                      <a:pt x="1106" y="2407"/>
                    </a:cubicBezTo>
                    <a:cubicBezTo>
                      <a:pt x="934" y="2407"/>
                      <a:pt x="743" y="2341"/>
                      <a:pt x="545" y="2204"/>
                    </a:cubicBezTo>
                    <a:cubicBezTo>
                      <a:pt x="340" y="2053"/>
                      <a:pt x="163" y="1848"/>
                      <a:pt x="0" y="1603"/>
                    </a:cubicBezTo>
                    <a:lnTo>
                      <a:pt x="0" y="1603"/>
                    </a:lnTo>
                    <a:cubicBezTo>
                      <a:pt x="163" y="1864"/>
                      <a:pt x="369" y="2093"/>
                      <a:pt x="585" y="2243"/>
                    </a:cubicBezTo>
                    <a:cubicBezTo>
                      <a:pt x="782" y="2383"/>
                      <a:pt x="974" y="2451"/>
                      <a:pt x="1146" y="2451"/>
                    </a:cubicBezTo>
                    <a:cubicBezTo>
                      <a:pt x="1508" y="2451"/>
                      <a:pt x="1783" y="2153"/>
                      <a:pt x="1838" y="1619"/>
                    </a:cubicBezTo>
                    <a:cubicBezTo>
                      <a:pt x="1877" y="1100"/>
                      <a:pt x="1701" y="490"/>
                      <a:pt x="14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4771066" y="3173844"/>
                <a:ext cx="123389" cy="167362"/>
              </a:xfrm>
              <a:custGeom>
                <a:avLst/>
                <a:gdLst/>
                <a:ahLst/>
                <a:cxnLst/>
                <a:rect l="l" t="t" r="r" b="b"/>
                <a:pathLst>
                  <a:path w="1852" h="2512" extrusionOk="0">
                    <a:moveTo>
                      <a:pt x="601" y="0"/>
                    </a:moveTo>
                    <a:cubicBezTo>
                      <a:pt x="319" y="0"/>
                      <a:pt x="107" y="235"/>
                      <a:pt x="69" y="652"/>
                    </a:cubicBezTo>
                    <a:cubicBezTo>
                      <a:pt x="1" y="1249"/>
                      <a:pt x="343" y="2010"/>
                      <a:pt x="817" y="2349"/>
                    </a:cubicBezTo>
                    <a:cubicBezTo>
                      <a:pt x="970" y="2460"/>
                      <a:pt x="1120" y="2512"/>
                      <a:pt x="1253" y="2512"/>
                    </a:cubicBezTo>
                    <a:cubicBezTo>
                      <a:pt x="1535" y="2512"/>
                      <a:pt x="1747" y="2281"/>
                      <a:pt x="1783" y="1876"/>
                    </a:cubicBezTo>
                    <a:cubicBezTo>
                      <a:pt x="1851" y="1262"/>
                      <a:pt x="1512" y="502"/>
                      <a:pt x="1035" y="162"/>
                    </a:cubicBezTo>
                    <a:cubicBezTo>
                      <a:pt x="883" y="53"/>
                      <a:pt x="734" y="0"/>
                      <a:pt x="60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4774797" y="3178641"/>
                <a:ext cx="115928" cy="158034"/>
              </a:xfrm>
              <a:custGeom>
                <a:avLst/>
                <a:gdLst/>
                <a:ahLst/>
                <a:cxnLst/>
                <a:rect l="l" t="t" r="r" b="b"/>
                <a:pathLst>
                  <a:path w="1740" h="2372" extrusionOk="0">
                    <a:moveTo>
                      <a:pt x="554" y="0"/>
                    </a:moveTo>
                    <a:cubicBezTo>
                      <a:pt x="289" y="0"/>
                      <a:pt x="91" y="220"/>
                      <a:pt x="56" y="606"/>
                    </a:cubicBezTo>
                    <a:cubicBezTo>
                      <a:pt x="0" y="1177"/>
                      <a:pt x="326" y="1899"/>
                      <a:pt x="777" y="2225"/>
                    </a:cubicBezTo>
                    <a:cubicBezTo>
                      <a:pt x="919" y="2324"/>
                      <a:pt x="1056" y="2372"/>
                      <a:pt x="1180" y="2372"/>
                    </a:cubicBezTo>
                    <a:cubicBezTo>
                      <a:pt x="1447" y="2372"/>
                      <a:pt x="1650" y="2152"/>
                      <a:pt x="1688" y="1762"/>
                    </a:cubicBezTo>
                    <a:cubicBezTo>
                      <a:pt x="1740" y="1190"/>
                      <a:pt x="1413" y="469"/>
                      <a:pt x="966" y="156"/>
                    </a:cubicBezTo>
                    <a:cubicBezTo>
                      <a:pt x="821" y="50"/>
                      <a:pt x="680" y="0"/>
                      <a:pt x="55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781059" y="3183172"/>
                <a:ext cx="103402" cy="148707"/>
              </a:xfrm>
              <a:custGeom>
                <a:avLst/>
                <a:gdLst/>
                <a:ahLst/>
                <a:cxnLst/>
                <a:rect l="l" t="t" r="r" b="b"/>
                <a:pathLst>
                  <a:path w="1552" h="2232" extrusionOk="0">
                    <a:moveTo>
                      <a:pt x="487" y="0"/>
                    </a:moveTo>
                    <a:cubicBezTo>
                      <a:pt x="393" y="0"/>
                      <a:pt x="305" y="31"/>
                      <a:pt x="232" y="88"/>
                    </a:cubicBezTo>
                    <a:cubicBezTo>
                      <a:pt x="177" y="130"/>
                      <a:pt x="138" y="186"/>
                      <a:pt x="95" y="251"/>
                    </a:cubicBezTo>
                    <a:cubicBezTo>
                      <a:pt x="56" y="349"/>
                      <a:pt x="14" y="444"/>
                      <a:pt x="14" y="577"/>
                    </a:cubicBezTo>
                    <a:cubicBezTo>
                      <a:pt x="1" y="701"/>
                      <a:pt x="1" y="838"/>
                      <a:pt x="30" y="972"/>
                    </a:cubicBezTo>
                    <a:cubicBezTo>
                      <a:pt x="43" y="1083"/>
                      <a:pt x="82" y="1191"/>
                      <a:pt x="125" y="1299"/>
                    </a:cubicBezTo>
                    <a:cubicBezTo>
                      <a:pt x="219" y="1573"/>
                      <a:pt x="383" y="1818"/>
                      <a:pt x="572" y="1994"/>
                    </a:cubicBezTo>
                    <a:cubicBezTo>
                      <a:pt x="601" y="2033"/>
                      <a:pt x="641" y="2062"/>
                      <a:pt x="683" y="2089"/>
                    </a:cubicBezTo>
                    <a:cubicBezTo>
                      <a:pt x="722" y="2115"/>
                      <a:pt x="765" y="2144"/>
                      <a:pt x="804" y="2157"/>
                    </a:cubicBezTo>
                    <a:cubicBezTo>
                      <a:pt x="893" y="2208"/>
                      <a:pt x="982" y="2232"/>
                      <a:pt x="1066" y="2232"/>
                    </a:cubicBezTo>
                    <a:cubicBezTo>
                      <a:pt x="1161" y="2232"/>
                      <a:pt x="1248" y="2201"/>
                      <a:pt x="1319" y="2144"/>
                    </a:cubicBezTo>
                    <a:cubicBezTo>
                      <a:pt x="1375" y="2102"/>
                      <a:pt x="1417" y="2046"/>
                      <a:pt x="1457" y="1981"/>
                    </a:cubicBezTo>
                    <a:cubicBezTo>
                      <a:pt x="1499" y="1899"/>
                      <a:pt x="1525" y="1788"/>
                      <a:pt x="1538" y="1668"/>
                    </a:cubicBezTo>
                    <a:cubicBezTo>
                      <a:pt x="1551" y="1530"/>
                      <a:pt x="1551" y="1410"/>
                      <a:pt x="1525" y="1273"/>
                    </a:cubicBezTo>
                    <a:cubicBezTo>
                      <a:pt x="1499" y="1149"/>
                      <a:pt x="1470" y="1041"/>
                      <a:pt x="1430" y="933"/>
                    </a:cubicBezTo>
                    <a:cubicBezTo>
                      <a:pt x="1336" y="659"/>
                      <a:pt x="1173" y="414"/>
                      <a:pt x="980" y="238"/>
                    </a:cubicBezTo>
                    <a:cubicBezTo>
                      <a:pt x="941" y="199"/>
                      <a:pt x="911" y="169"/>
                      <a:pt x="872" y="143"/>
                    </a:cubicBezTo>
                    <a:cubicBezTo>
                      <a:pt x="830" y="117"/>
                      <a:pt x="791" y="88"/>
                      <a:pt x="748" y="75"/>
                    </a:cubicBezTo>
                    <a:cubicBezTo>
                      <a:pt x="659" y="24"/>
                      <a:pt x="570" y="0"/>
                      <a:pt x="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783058" y="3185770"/>
                <a:ext cx="99671" cy="143577"/>
              </a:xfrm>
              <a:custGeom>
                <a:avLst/>
                <a:gdLst/>
                <a:ahLst/>
                <a:cxnLst/>
                <a:rect l="l" t="t" r="r" b="b"/>
                <a:pathLst>
                  <a:path w="1496" h="2155" extrusionOk="0">
                    <a:moveTo>
                      <a:pt x="459" y="1"/>
                    </a:moveTo>
                    <a:cubicBezTo>
                      <a:pt x="372" y="1"/>
                      <a:pt x="293" y="29"/>
                      <a:pt x="229" y="78"/>
                    </a:cubicBezTo>
                    <a:cubicBezTo>
                      <a:pt x="176" y="117"/>
                      <a:pt x="121" y="173"/>
                      <a:pt x="95" y="254"/>
                    </a:cubicBezTo>
                    <a:cubicBezTo>
                      <a:pt x="52" y="336"/>
                      <a:pt x="13" y="431"/>
                      <a:pt x="13" y="555"/>
                    </a:cubicBezTo>
                    <a:cubicBezTo>
                      <a:pt x="0" y="675"/>
                      <a:pt x="0" y="799"/>
                      <a:pt x="26" y="933"/>
                    </a:cubicBezTo>
                    <a:cubicBezTo>
                      <a:pt x="39" y="1044"/>
                      <a:pt x="82" y="1152"/>
                      <a:pt x="108" y="1260"/>
                    </a:cubicBezTo>
                    <a:cubicBezTo>
                      <a:pt x="202" y="1518"/>
                      <a:pt x="366" y="1762"/>
                      <a:pt x="542" y="1926"/>
                    </a:cubicBezTo>
                    <a:cubicBezTo>
                      <a:pt x="584" y="1955"/>
                      <a:pt x="624" y="1994"/>
                      <a:pt x="653" y="2023"/>
                    </a:cubicBezTo>
                    <a:cubicBezTo>
                      <a:pt x="692" y="2050"/>
                      <a:pt x="735" y="2063"/>
                      <a:pt x="774" y="2089"/>
                    </a:cubicBezTo>
                    <a:cubicBezTo>
                      <a:pt x="861" y="2134"/>
                      <a:pt x="947" y="2155"/>
                      <a:pt x="1025" y="2155"/>
                    </a:cubicBezTo>
                    <a:cubicBezTo>
                      <a:pt x="1116" y="2155"/>
                      <a:pt x="1198" y="2127"/>
                      <a:pt x="1263" y="2076"/>
                    </a:cubicBezTo>
                    <a:cubicBezTo>
                      <a:pt x="1319" y="2037"/>
                      <a:pt x="1371" y="1981"/>
                      <a:pt x="1400" y="1913"/>
                    </a:cubicBezTo>
                    <a:cubicBezTo>
                      <a:pt x="1440" y="1831"/>
                      <a:pt x="1469" y="1723"/>
                      <a:pt x="1482" y="1599"/>
                    </a:cubicBezTo>
                    <a:cubicBezTo>
                      <a:pt x="1495" y="1478"/>
                      <a:pt x="1495" y="1354"/>
                      <a:pt x="1469" y="1221"/>
                    </a:cubicBezTo>
                    <a:cubicBezTo>
                      <a:pt x="1453" y="1110"/>
                      <a:pt x="1413" y="1002"/>
                      <a:pt x="1371" y="907"/>
                    </a:cubicBezTo>
                    <a:cubicBezTo>
                      <a:pt x="1276" y="636"/>
                      <a:pt x="1126" y="405"/>
                      <a:pt x="950" y="228"/>
                    </a:cubicBezTo>
                    <a:cubicBezTo>
                      <a:pt x="911" y="199"/>
                      <a:pt x="868" y="173"/>
                      <a:pt x="842" y="147"/>
                    </a:cubicBezTo>
                    <a:cubicBezTo>
                      <a:pt x="800" y="117"/>
                      <a:pt x="761" y="91"/>
                      <a:pt x="718" y="78"/>
                    </a:cubicBezTo>
                    <a:cubicBezTo>
                      <a:pt x="627" y="25"/>
                      <a:pt x="539" y="1"/>
                      <a:pt x="45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791919" y="3192033"/>
                <a:ext cx="89011" cy="127054"/>
              </a:xfrm>
              <a:custGeom>
                <a:avLst/>
                <a:gdLst/>
                <a:ahLst/>
                <a:cxnLst/>
                <a:rect l="l" t="t" r="r" b="b"/>
                <a:pathLst>
                  <a:path w="1336" h="1907" extrusionOk="0">
                    <a:moveTo>
                      <a:pt x="416" y="0"/>
                    </a:moveTo>
                    <a:cubicBezTo>
                      <a:pt x="203" y="0"/>
                      <a:pt x="43" y="174"/>
                      <a:pt x="14" y="487"/>
                    </a:cubicBezTo>
                    <a:cubicBezTo>
                      <a:pt x="1" y="594"/>
                      <a:pt x="1" y="689"/>
                      <a:pt x="30" y="800"/>
                    </a:cubicBezTo>
                    <a:cubicBezTo>
                      <a:pt x="30" y="839"/>
                      <a:pt x="43" y="882"/>
                      <a:pt x="43" y="921"/>
                    </a:cubicBezTo>
                    <a:cubicBezTo>
                      <a:pt x="138" y="1260"/>
                      <a:pt x="327" y="1603"/>
                      <a:pt x="585" y="1779"/>
                    </a:cubicBezTo>
                    <a:lnTo>
                      <a:pt x="585" y="1792"/>
                    </a:lnTo>
                    <a:cubicBezTo>
                      <a:pt x="654" y="1832"/>
                      <a:pt x="722" y="1861"/>
                      <a:pt x="778" y="1887"/>
                    </a:cubicBezTo>
                    <a:cubicBezTo>
                      <a:pt x="824" y="1900"/>
                      <a:pt x="868" y="1907"/>
                      <a:pt x="910" y="1907"/>
                    </a:cubicBezTo>
                    <a:cubicBezTo>
                      <a:pt x="1128" y="1907"/>
                      <a:pt x="1287" y="1733"/>
                      <a:pt x="1320" y="1424"/>
                    </a:cubicBezTo>
                    <a:cubicBezTo>
                      <a:pt x="1336" y="1316"/>
                      <a:pt x="1320" y="1195"/>
                      <a:pt x="1307" y="1084"/>
                    </a:cubicBezTo>
                    <a:cubicBezTo>
                      <a:pt x="1280" y="976"/>
                      <a:pt x="1254" y="869"/>
                      <a:pt x="1212" y="771"/>
                    </a:cubicBezTo>
                    <a:cubicBezTo>
                      <a:pt x="1143" y="594"/>
                      <a:pt x="1049" y="418"/>
                      <a:pt x="928" y="297"/>
                    </a:cubicBezTo>
                    <a:cubicBezTo>
                      <a:pt x="872" y="229"/>
                      <a:pt x="804" y="173"/>
                      <a:pt x="748" y="118"/>
                    </a:cubicBezTo>
                    <a:cubicBezTo>
                      <a:pt x="735" y="118"/>
                      <a:pt x="735" y="105"/>
                      <a:pt x="722" y="105"/>
                    </a:cubicBezTo>
                    <a:cubicBezTo>
                      <a:pt x="614" y="34"/>
                      <a:pt x="510" y="0"/>
                      <a:pt x="416"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830029" y="3198962"/>
                <a:ext cx="23718" cy="122857"/>
              </a:xfrm>
              <a:custGeom>
                <a:avLst/>
                <a:gdLst/>
                <a:ahLst/>
                <a:cxnLst/>
                <a:rect l="l" t="t" r="r" b="b"/>
                <a:pathLst>
                  <a:path w="356" h="1844" extrusionOk="0">
                    <a:moveTo>
                      <a:pt x="150" y="1"/>
                    </a:moveTo>
                    <a:lnTo>
                      <a:pt x="0" y="1646"/>
                    </a:lnTo>
                    <a:cubicBezTo>
                      <a:pt x="0" y="1646"/>
                      <a:pt x="13" y="1662"/>
                      <a:pt x="13" y="1675"/>
                    </a:cubicBezTo>
                    <a:cubicBezTo>
                      <a:pt x="30" y="1728"/>
                      <a:pt x="43" y="1825"/>
                      <a:pt x="69" y="1839"/>
                    </a:cubicBezTo>
                    <a:cubicBezTo>
                      <a:pt x="72" y="1842"/>
                      <a:pt x="76" y="1843"/>
                      <a:pt x="80" y="1843"/>
                    </a:cubicBezTo>
                    <a:cubicBezTo>
                      <a:pt x="107" y="1843"/>
                      <a:pt x="153" y="1791"/>
                      <a:pt x="189" y="1791"/>
                    </a:cubicBezTo>
                    <a:cubicBezTo>
                      <a:pt x="195" y="1791"/>
                      <a:pt x="201" y="1793"/>
                      <a:pt x="206" y="1796"/>
                    </a:cubicBezTo>
                    <a:lnTo>
                      <a:pt x="232" y="1483"/>
                    </a:lnTo>
                    <a:lnTo>
                      <a:pt x="356" y="193"/>
                    </a:lnTo>
                    <a:cubicBezTo>
                      <a:pt x="300" y="125"/>
                      <a:pt x="232" y="69"/>
                      <a:pt x="176" y="14"/>
                    </a:cubicBezTo>
                    <a:cubicBezTo>
                      <a:pt x="163" y="14"/>
                      <a:pt x="163" y="1"/>
                      <a:pt x="15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813706" y="3215151"/>
                <a:ext cx="56365" cy="76485"/>
              </a:xfrm>
              <a:custGeom>
                <a:avLst/>
                <a:gdLst/>
                <a:ahLst/>
                <a:cxnLst/>
                <a:rect l="l" t="t" r="r" b="b"/>
                <a:pathLst>
                  <a:path w="846" h="1148" extrusionOk="0">
                    <a:moveTo>
                      <a:pt x="269" y="1"/>
                    </a:moveTo>
                    <a:cubicBezTo>
                      <a:pt x="141" y="1"/>
                      <a:pt x="48" y="107"/>
                      <a:pt x="30" y="303"/>
                    </a:cubicBezTo>
                    <a:cubicBezTo>
                      <a:pt x="0" y="574"/>
                      <a:pt x="151" y="930"/>
                      <a:pt x="369" y="1077"/>
                    </a:cubicBezTo>
                    <a:cubicBezTo>
                      <a:pt x="438" y="1125"/>
                      <a:pt x="507" y="1148"/>
                      <a:pt x="568" y="1148"/>
                    </a:cubicBezTo>
                    <a:cubicBezTo>
                      <a:pt x="698" y="1148"/>
                      <a:pt x="799" y="1045"/>
                      <a:pt x="816" y="861"/>
                    </a:cubicBezTo>
                    <a:cubicBezTo>
                      <a:pt x="846" y="574"/>
                      <a:pt x="683" y="234"/>
                      <a:pt x="464" y="71"/>
                    </a:cubicBezTo>
                    <a:cubicBezTo>
                      <a:pt x="394" y="24"/>
                      <a:pt x="328" y="1"/>
                      <a:pt x="26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315" y="3192832"/>
                <a:ext cx="78817" cy="117793"/>
              </a:xfrm>
              <a:custGeom>
                <a:avLst/>
                <a:gdLst/>
                <a:ahLst/>
                <a:cxnLst/>
                <a:rect l="l" t="t" r="r" b="b"/>
                <a:pathLst>
                  <a:path w="1183" h="1768" extrusionOk="0">
                    <a:moveTo>
                      <a:pt x="41" y="1"/>
                    </a:moveTo>
                    <a:cubicBezTo>
                      <a:pt x="26" y="1"/>
                      <a:pt x="12" y="6"/>
                      <a:pt x="1" y="24"/>
                    </a:cubicBezTo>
                    <a:lnTo>
                      <a:pt x="190" y="393"/>
                    </a:lnTo>
                    <a:lnTo>
                      <a:pt x="435" y="775"/>
                    </a:lnTo>
                    <a:lnTo>
                      <a:pt x="530" y="922"/>
                    </a:lnTo>
                    <a:lnTo>
                      <a:pt x="624" y="1085"/>
                    </a:lnTo>
                    <a:lnTo>
                      <a:pt x="735" y="1235"/>
                    </a:lnTo>
                    <a:lnTo>
                      <a:pt x="980" y="1617"/>
                    </a:lnTo>
                    <a:lnTo>
                      <a:pt x="1127" y="1767"/>
                    </a:lnTo>
                    <a:cubicBezTo>
                      <a:pt x="1169" y="1725"/>
                      <a:pt x="1143" y="1699"/>
                      <a:pt x="1183" y="1630"/>
                    </a:cubicBezTo>
                    <a:lnTo>
                      <a:pt x="1101" y="1467"/>
                    </a:lnTo>
                    <a:lnTo>
                      <a:pt x="856" y="1072"/>
                    </a:lnTo>
                    <a:lnTo>
                      <a:pt x="761" y="922"/>
                    </a:lnTo>
                    <a:lnTo>
                      <a:pt x="667" y="775"/>
                    </a:lnTo>
                    <a:lnTo>
                      <a:pt x="556" y="625"/>
                    </a:lnTo>
                    <a:lnTo>
                      <a:pt x="311" y="230"/>
                    </a:lnTo>
                    <a:lnTo>
                      <a:pt x="177" y="11"/>
                    </a:lnTo>
                    <a:cubicBezTo>
                      <a:pt x="166" y="20"/>
                      <a:pt x="154" y="23"/>
                      <a:pt x="142" y="23"/>
                    </a:cubicBezTo>
                    <a:cubicBezTo>
                      <a:pt x="109" y="23"/>
                      <a:pt x="72" y="1"/>
                      <a:pt x="4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87389" y="3243333"/>
                <a:ext cx="91609" cy="21853"/>
              </a:xfrm>
              <a:custGeom>
                <a:avLst/>
                <a:gdLst/>
                <a:ahLst/>
                <a:cxnLst/>
                <a:rect l="l" t="t" r="r" b="b"/>
                <a:pathLst>
                  <a:path w="1375" h="328" extrusionOk="0">
                    <a:moveTo>
                      <a:pt x="1241" y="1"/>
                    </a:moveTo>
                    <a:lnTo>
                      <a:pt x="954" y="17"/>
                    </a:lnTo>
                    <a:lnTo>
                      <a:pt x="614" y="17"/>
                    </a:lnTo>
                    <a:lnTo>
                      <a:pt x="327" y="30"/>
                    </a:lnTo>
                    <a:lnTo>
                      <a:pt x="98" y="30"/>
                    </a:lnTo>
                    <a:cubicBezTo>
                      <a:pt x="56" y="30"/>
                      <a:pt x="0" y="43"/>
                      <a:pt x="0" y="69"/>
                    </a:cubicBezTo>
                    <a:lnTo>
                      <a:pt x="111" y="151"/>
                    </a:lnTo>
                    <a:lnTo>
                      <a:pt x="408" y="327"/>
                    </a:lnTo>
                    <a:lnTo>
                      <a:pt x="803" y="327"/>
                    </a:lnTo>
                    <a:lnTo>
                      <a:pt x="927" y="314"/>
                    </a:lnTo>
                    <a:lnTo>
                      <a:pt x="1375" y="314"/>
                    </a:lnTo>
                    <a:cubicBezTo>
                      <a:pt x="1348" y="206"/>
                      <a:pt x="1322" y="99"/>
                      <a:pt x="128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820035" y="3193565"/>
                <a:ext cx="25451" cy="127920"/>
              </a:xfrm>
              <a:custGeom>
                <a:avLst/>
                <a:gdLst/>
                <a:ahLst/>
                <a:cxnLst/>
                <a:rect l="l" t="t" r="r" b="b"/>
                <a:pathLst>
                  <a:path w="382" h="1920" extrusionOk="0">
                    <a:moveTo>
                      <a:pt x="163" y="0"/>
                    </a:moveTo>
                    <a:lnTo>
                      <a:pt x="0" y="1769"/>
                    </a:lnTo>
                    <a:cubicBezTo>
                      <a:pt x="42" y="1796"/>
                      <a:pt x="69" y="1825"/>
                      <a:pt x="111" y="1851"/>
                    </a:cubicBezTo>
                    <a:cubicBezTo>
                      <a:pt x="137" y="1877"/>
                      <a:pt x="180" y="1906"/>
                      <a:pt x="219" y="1920"/>
                    </a:cubicBezTo>
                    <a:lnTo>
                      <a:pt x="382" y="137"/>
                    </a:lnTo>
                    <a:cubicBezTo>
                      <a:pt x="356" y="111"/>
                      <a:pt x="313" y="95"/>
                      <a:pt x="274" y="69"/>
                    </a:cubicBezTo>
                    <a:cubicBezTo>
                      <a:pt x="245" y="43"/>
                      <a:pt x="206" y="30"/>
                      <a:pt x="16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791053" y="3194431"/>
                <a:ext cx="83414" cy="126188"/>
              </a:xfrm>
              <a:custGeom>
                <a:avLst/>
                <a:gdLst/>
                <a:ahLst/>
                <a:cxnLst/>
                <a:rect l="l" t="t" r="r" b="b"/>
                <a:pathLst>
                  <a:path w="1252" h="1894" extrusionOk="0">
                    <a:moveTo>
                      <a:pt x="125" y="0"/>
                    </a:moveTo>
                    <a:cubicBezTo>
                      <a:pt x="82" y="43"/>
                      <a:pt x="43" y="98"/>
                      <a:pt x="1" y="164"/>
                    </a:cubicBezTo>
                    <a:lnTo>
                      <a:pt x="164" y="408"/>
                    </a:lnTo>
                    <a:lnTo>
                      <a:pt x="409" y="803"/>
                    </a:lnTo>
                    <a:lnTo>
                      <a:pt x="517" y="953"/>
                    </a:lnTo>
                    <a:lnTo>
                      <a:pt x="615" y="1104"/>
                    </a:lnTo>
                    <a:lnTo>
                      <a:pt x="709" y="1254"/>
                    </a:lnTo>
                    <a:lnTo>
                      <a:pt x="954" y="1649"/>
                    </a:lnTo>
                    <a:lnTo>
                      <a:pt x="1117" y="1893"/>
                    </a:lnTo>
                    <a:cubicBezTo>
                      <a:pt x="1169" y="1851"/>
                      <a:pt x="1212" y="1812"/>
                      <a:pt x="1251" y="1743"/>
                    </a:cubicBezTo>
                    <a:lnTo>
                      <a:pt x="1088" y="1485"/>
                    </a:lnTo>
                    <a:lnTo>
                      <a:pt x="830" y="1104"/>
                    </a:lnTo>
                    <a:lnTo>
                      <a:pt x="735" y="940"/>
                    </a:lnTo>
                    <a:lnTo>
                      <a:pt x="641" y="790"/>
                    </a:lnTo>
                    <a:lnTo>
                      <a:pt x="546" y="640"/>
                    </a:lnTo>
                    <a:lnTo>
                      <a:pt x="288" y="261"/>
                    </a:lnTo>
                    <a:lnTo>
                      <a:pt x="12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787389" y="3246198"/>
                <a:ext cx="92475" cy="22653"/>
              </a:xfrm>
              <a:custGeom>
                <a:avLst/>
                <a:gdLst/>
                <a:ahLst/>
                <a:cxnLst/>
                <a:rect l="l" t="t" r="r" b="b"/>
                <a:pathLst>
                  <a:path w="1388" h="340" extrusionOk="0">
                    <a:moveTo>
                      <a:pt x="1306" y="0"/>
                    </a:moveTo>
                    <a:lnTo>
                      <a:pt x="1091" y="13"/>
                    </a:lnTo>
                    <a:lnTo>
                      <a:pt x="588" y="13"/>
                    </a:lnTo>
                    <a:lnTo>
                      <a:pt x="464" y="26"/>
                    </a:lnTo>
                    <a:lnTo>
                      <a:pt x="0" y="26"/>
                    </a:lnTo>
                    <a:cubicBezTo>
                      <a:pt x="17" y="137"/>
                      <a:pt x="43" y="245"/>
                      <a:pt x="82" y="340"/>
                    </a:cubicBezTo>
                    <a:lnTo>
                      <a:pt x="262" y="340"/>
                    </a:lnTo>
                    <a:lnTo>
                      <a:pt x="559" y="327"/>
                    </a:lnTo>
                    <a:lnTo>
                      <a:pt x="885" y="327"/>
                    </a:lnTo>
                    <a:lnTo>
                      <a:pt x="1185" y="314"/>
                    </a:lnTo>
                    <a:lnTo>
                      <a:pt x="1388" y="314"/>
                    </a:lnTo>
                    <a:cubicBezTo>
                      <a:pt x="1375" y="203"/>
                      <a:pt x="1348" y="108"/>
                      <a:pt x="130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807376" y="3217550"/>
                <a:ext cx="56165" cy="76019"/>
              </a:xfrm>
              <a:custGeom>
                <a:avLst/>
                <a:gdLst/>
                <a:ahLst/>
                <a:cxnLst/>
                <a:rect l="l" t="t" r="r" b="b"/>
                <a:pathLst>
                  <a:path w="843" h="1141" extrusionOk="0">
                    <a:moveTo>
                      <a:pt x="267" y="1"/>
                    </a:moveTo>
                    <a:cubicBezTo>
                      <a:pt x="140" y="1"/>
                      <a:pt x="47" y="109"/>
                      <a:pt x="27" y="293"/>
                    </a:cubicBezTo>
                    <a:cubicBezTo>
                      <a:pt x="1" y="567"/>
                      <a:pt x="151" y="920"/>
                      <a:pt x="370" y="1070"/>
                    </a:cubicBezTo>
                    <a:cubicBezTo>
                      <a:pt x="438" y="1118"/>
                      <a:pt x="506" y="1140"/>
                      <a:pt x="567" y="1140"/>
                    </a:cubicBezTo>
                    <a:cubicBezTo>
                      <a:pt x="698" y="1140"/>
                      <a:pt x="799" y="1036"/>
                      <a:pt x="817" y="851"/>
                    </a:cubicBezTo>
                    <a:cubicBezTo>
                      <a:pt x="843" y="580"/>
                      <a:pt x="680" y="225"/>
                      <a:pt x="464" y="78"/>
                    </a:cubicBezTo>
                    <a:cubicBezTo>
                      <a:pt x="394" y="25"/>
                      <a:pt x="326" y="1"/>
                      <a:pt x="2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804778" y="3219282"/>
                <a:ext cx="56165" cy="76419"/>
              </a:xfrm>
              <a:custGeom>
                <a:avLst/>
                <a:gdLst/>
                <a:ahLst/>
                <a:cxnLst/>
                <a:rect l="l" t="t" r="r" b="b"/>
                <a:pathLst>
                  <a:path w="843" h="1147" extrusionOk="0">
                    <a:moveTo>
                      <a:pt x="265" y="1"/>
                    </a:moveTo>
                    <a:cubicBezTo>
                      <a:pt x="139" y="1"/>
                      <a:pt x="44" y="110"/>
                      <a:pt x="27" y="296"/>
                    </a:cubicBezTo>
                    <a:cubicBezTo>
                      <a:pt x="1" y="567"/>
                      <a:pt x="147" y="920"/>
                      <a:pt x="366" y="1070"/>
                    </a:cubicBezTo>
                    <a:cubicBezTo>
                      <a:pt x="436" y="1122"/>
                      <a:pt x="505" y="1147"/>
                      <a:pt x="567" y="1147"/>
                    </a:cubicBezTo>
                    <a:cubicBezTo>
                      <a:pt x="697" y="1147"/>
                      <a:pt x="797" y="1038"/>
                      <a:pt x="817" y="851"/>
                    </a:cubicBezTo>
                    <a:cubicBezTo>
                      <a:pt x="843" y="580"/>
                      <a:pt x="679" y="228"/>
                      <a:pt x="461" y="78"/>
                    </a:cubicBezTo>
                    <a:cubicBezTo>
                      <a:pt x="392" y="25"/>
                      <a:pt x="325" y="1"/>
                      <a:pt x="26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4809108" y="3226011"/>
                <a:ext cx="46438" cy="63027"/>
              </a:xfrm>
              <a:custGeom>
                <a:avLst/>
                <a:gdLst/>
                <a:ahLst/>
                <a:cxnLst/>
                <a:rect l="l" t="t" r="r" b="b"/>
                <a:pathLst>
                  <a:path w="697" h="946" extrusionOk="0">
                    <a:moveTo>
                      <a:pt x="237" y="1"/>
                    </a:moveTo>
                    <a:cubicBezTo>
                      <a:pt x="130" y="1"/>
                      <a:pt x="48" y="89"/>
                      <a:pt x="30" y="248"/>
                    </a:cubicBezTo>
                    <a:cubicBezTo>
                      <a:pt x="1" y="466"/>
                      <a:pt x="138" y="767"/>
                      <a:pt x="314" y="887"/>
                    </a:cubicBezTo>
                    <a:cubicBezTo>
                      <a:pt x="370" y="927"/>
                      <a:pt x="425" y="946"/>
                      <a:pt x="475" y="946"/>
                    </a:cubicBezTo>
                    <a:cubicBezTo>
                      <a:pt x="581" y="946"/>
                      <a:pt x="663" y="860"/>
                      <a:pt x="683" y="711"/>
                    </a:cubicBezTo>
                    <a:cubicBezTo>
                      <a:pt x="696" y="479"/>
                      <a:pt x="572" y="195"/>
                      <a:pt x="396" y="58"/>
                    </a:cubicBezTo>
                    <a:cubicBezTo>
                      <a:pt x="340" y="19"/>
                      <a:pt x="286" y="1"/>
                      <a:pt x="2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811107" y="3230075"/>
                <a:ext cx="41574" cy="56232"/>
              </a:xfrm>
              <a:custGeom>
                <a:avLst/>
                <a:gdLst/>
                <a:ahLst/>
                <a:cxnLst/>
                <a:rect l="l" t="t" r="r" b="b"/>
                <a:pathLst>
                  <a:path w="624" h="844" extrusionOk="0">
                    <a:moveTo>
                      <a:pt x="199" y="0"/>
                    </a:moveTo>
                    <a:cubicBezTo>
                      <a:pt x="107" y="0"/>
                      <a:pt x="35" y="77"/>
                      <a:pt x="26" y="216"/>
                    </a:cubicBezTo>
                    <a:cubicBezTo>
                      <a:pt x="0" y="418"/>
                      <a:pt x="121" y="676"/>
                      <a:pt x="271" y="787"/>
                    </a:cubicBezTo>
                    <a:cubicBezTo>
                      <a:pt x="323" y="826"/>
                      <a:pt x="374" y="844"/>
                      <a:pt x="419" y="844"/>
                    </a:cubicBezTo>
                    <a:cubicBezTo>
                      <a:pt x="516" y="844"/>
                      <a:pt x="589" y="762"/>
                      <a:pt x="598" y="624"/>
                    </a:cubicBezTo>
                    <a:cubicBezTo>
                      <a:pt x="624" y="418"/>
                      <a:pt x="503" y="174"/>
                      <a:pt x="340" y="53"/>
                    </a:cubicBezTo>
                    <a:cubicBezTo>
                      <a:pt x="291" y="17"/>
                      <a:pt x="243"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825431" y="3249396"/>
                <a:ext cx="12059" cy="16256"/>
              </a:xfrm>
              <a:custGeom>
                <a:avLst/>
                <a:gdLst/>
                <a:ahLst/>
                <a:cxnLst/>
                <a:rect l="l" t="t" r="r" b="b"/>
                <a:pathLst>
                  <a:path w="181" h="244" extrusionOk="0">
                    <a:moveTo>
                      <a:pt x="62" y="0"/>
                    </a:moveTo>
                    <a:cubicBezTo>
                      <a:pt x="34" y="0"/>
                      <a:pt x="17" y="25"/>
                      <a:pt x="17" y="60"/>
                    </a:cubicBezTo>
                    <a:cubicBezTo>
                      <a:pt x="1" y="115"/>
                      <a:pt x="43" y="197"/>
                      <a:pt x="82" y="223"/>
                    </a:cubicBezTo>
                    <a:cubicBezTo>
                      <a:pt x="101" y="237"/>
                      <a:pt x="118" y="243"/>
                      <a:pt x="132" y="243"/>
                    </a:cubicBezTo>
                    <a:cubicBezTo>
                      <a:pt x="161" y="243"/>
                      <a:pt x="180" y="219"/>
                      <a:pt x="180" y="184"/>
                    </a:cubicBezTo>
                    <a:cubicBezTo>
                      <a:pt x="180" y="128"/>
                      <a:pt x="151" y="47"/>
                      <a:pt x="112" y="21"/>
                    </a:cubicBezTo>
                    <a:cubicBezTo>
                      <a:pt x="93" y="7"/>
                      <a:pt x="76" y="0"/>
                      <a:pt x="6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839156" y="3268784"/>
                <a:ext cx="10060" cy="12792"/>
              </a:xfrm>
              <a:custGeom>
                <a:avLst/>
                <a:gdLst/>
                <a:ahLst/>
                <a:cxnLst/>
                <a:rect l="l" t="t" r="r" b="b"/>
                <a:pathLst>
                  <a:path w="151" h="192" extrusionOk="0">
                    <a:moveTo>
                      <a:pt x="45" y="0"/>
                    </a:moveTo>
                    <a:cubicBezTo>
                      <a:pt x="33" y="0"/>
                      <a:pt x="22" y="5"/>
                      <a:pt x="13" y="14"/>
                    </a:cubicBezTo>
                    <a:cubicBezTo>
                      <a:pt x="0" y="43"/>
                      <a:pt x="0" y="95"/>
                      <a:pt x="26" y="138"/>
                    </a:cubicBezTo>
                    <a:cubicBezTo>
                      <a:pt x="55" y="173"/>
                      <a:pt x="81" y="191"/>
                      <a:pt x="100" y="191"/>
                    </a:cubicBezTo>
                    <a:cubicBezTo>
                      <a:pt x="109" y="191"/>
                      <a:pt x="117" y="187"/>
                      <a:pt x="121" y="177"/>
                    </a:cubicBezTo>
                    <a:cubicBezTo>
                      <a:pt x="150" y="151"/>
                      <a:pt x="137" y="82"/>
                      <a:pt x="108" y="43"/>
                    </a:cubicBezTo>
                    <a:cubicBezTo>
                      <a:pt x="91" y="15"/>
                      <a:pt x="67" y="0"/>
                      <a:pt x="45" y="0"/>
                    </a:cubicBezTo>
                    <a:close/>
                  </a:path>
                </a:pathLst>
              </a:custGeom>
              <a:solidFill>
                <a:srgbClr val="748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824565" y="3269650"/>
                <a:ext cx="9194" cy="12859"/>
              </a:xfrm>
              <a:custGeom>
                <a:avLst/>
                <a:gdLst/>
                <a:ahLst/>
                <a:cxnLst/>
                <a:rect l="l" t="t" r="r" b="b"/>
                <a:pathLst>
                  <a:path w="138" h="193" extrusionOk="0">
                    <a:moveTo>
                      <a:pt x="47" y="1"/>
                    </a:moveTo>
                    <a:cubicBezTo>
                      <a:pt x="27" y="1"/>
                      <a:pt x="14" y="19"/>
                      <a:pt x="14" y="56"/>
                    </a:cubicBezTo>
                    <a:cubicBezTo>
                      <a:pt x="1" y="95"/>
                      <a:pt x="30" y="151"/>
                      <a:pt x="69" y="177"/>
                    </a:cubicBezTo>
                    <a:cubicBezTo>
                      <a:pt x="79" y="188"/>
                      <a:pt x="90" y="193"/>
                      <a:pt x="102" y="193"/>
                    </a:cubicBezTo>
                    <a:cubicBezTo>
                      <a:pt x="121" y="193"/>
                      <a:pt x="138" y="178"/>
                      <a:pt x="138" y="151"/>
                    </a:cubicBezTo>
                    <a:cubicBezTo>
                      <a:pt x="138" y="95"/>
                      <a:pt x="125" y="43"/>
                      <a:pt x="82" y="14"/>
                    </a:cubicBezTo>
                    <a:cubicBezTo>
                      <a:pt x="69" y="5"/>
                      <a:pt x="57" y="1"/>
                      <a:pt x="47"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4837424" y="3269650"/>
                <a:ext cx="9861" cy="12859"/>
              </a:xfrm>
              <a:custGeom>
                <a:avLst/>
                <a:gdLst/>
                <a:ahLst/>
                <a:cxnLst/>
                <a:rect l="l" t="t" r="r" b="b"/>
                <a:pathLst>
                  <a:path w="148" h="193" extrusionOk="0">
                    <a:moveTo>
                      <a:pt x="49" y="0"/>
                    </a:moveTo>
                    <a:cubicBezTo>
                      <a:pt x="39" y="0"/>
                      <a:pt x="31" y="5"/>
                      <a:pt x="26" y="14"/>
                    </a:cubicBezTo>
                    <a:cubicBezTo>
                      <a:pt x="0" y="43"/>
                      <a:pt x="0" y="95"/>
                      <a:pt x="39" y="138"/>
                    </a:cubicBezTo>
                    <a:cubicBezTo>
                      <a:pt x="56" y="174"/>
                      <a:pt x="80" y="192"/>
                      <a:pt x="99" y="192"/>
                    </a:cubicBezTo>
                    <a:cubicBezTo>
                      <a:pt x="108" y="192"/>
                      <a:pt x="116" y="187"/>
                      <a:pt x="121" y="177"/>
                    </a:cubicBezTo>
                    <a:cubicBezTo>
                      <a:pt x="147" y="151"/>
                      <a:pt x="147" y="95"/>
                      <a:pt x="108" y="43"/>
                    </a:cubicBezTo>
                    <a:cubicBezTo>
                      <a:pt x="91" y="15"/>
                      <a:pt x="67" y="0"/>
                      <a:pt x="49"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839156" y="3251595"/>
                <a:ext cx="10060" cy="12859"/>
              </a:xfrm>
              <a:custGeom>
                <a:avLst/>
                <a:gdLst/>
                <a:ahLst/>
                <a:cxnLst/>
                <a:rect l="l" t="t" r="r" b="b"/>
                <a:pathLst>
                  <a:path w="151" h="193" extrusionOk="0">
                    <a:moveTo>
                      <a:pt x="39" y="1"/>
                    </a:moveTo>
                    <a:cubicBezTo>
                      <a:pt x="13" y="1"/>
                      <a:pt x="0" y="56"/>
                      <a:pt x="13" y="108"/>
                    </a:cubicBezTo>
                    <a:cubicBezTo>
                      <a:pt x="25" y="146"/>
                      <a:pt x="60" y="192"/>
                      <a:pt x="86" y="192"/>
                    </a:cubicBezTo>
                    <a:cubicBezTo>
                      <a:pt x="89" y="192"/>
                      <a:pt x="92" y="191"/>
                      <a:pt x="95" y="190"/>
                    </a:cubicBezTo>
                    <a:cubicBezTo>
                      <a:pt x="137" y="190"/>
                      <a:pt x="150" y="151"/>
                      <a:pt x="137" y="95"/>
                    </a:cubicBezTo>
                    <a:cubicBezTo>
                      <a:pt x="121" y="40"/>
                      <a:pt x="82" y="1"/>
                      <a:pt x="39"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828296" y="3234406"/>
                <a:ext cx="9194" cy="12725"/>
              </a:xfrm>
              <a:custGeom>
                <a:avLst/>
                <a:gdLst/>
                <a:ahLst/>
                <a:cxnLst/>
                <a:rect l="l" t="t" r="r" b="b"/>
                <a:pathLst>
                  <a:path w="138" h="191" extrusionOk="0">
                    <a:moveTo>
                      <a:pt x="45" y="1"/>
                    </a:moveTo>
                    <a:cubicBezTo>
                      <a:pt x="23" y="1"/>
                      <a:pt x="9" y="18"/>
                      <a:pt x="0" y="53"/>
                    </a:cubicBezTo>
                    <a:cubicBezTo>
                      <a:pt x="0" y="96"/>
                      <a:pt x="26" y="164"/>
                      <a:pt x="56" y="177"/>
                    </a:cubicBezTo>
                    <a:cubicBezTo>
                      <a:pt x="69" y="186"/>
                      <a:pt x="84" y="191"/>
                      <a:pt x="96" y="191"/>
                    </a:cubicBezTo>
                    <a:cubicBezTo>
                      <a:pt x="119" y="191"/>
                      <a:pt x="137" y="176"/>
                      <a:pt x="137" y="151"/>
                    </a:cubicBezTo>
                    <a:cubicBezTo>
                      <a:pt x="137" y="96"/>
                      <a:pt x="108" y="40"/>
                      <a:pt x="82" y="14"/>
                    </a:cubicBezTo>
                    <a:cubicBezTo>
                      <a:pt x="68" y="5"/>
                      <a:pt x="55" y="1"/>
                      <a:pt x="45"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814572" y="3235272"/>
                <a:ext cx="10060" cy="12725"/>
              </a:xfrm>
              <a:custGeom>
                <a:avLst/>
                <a:gdLst/>
                <a:ahLst/>
                <a:cxnLst/>
                <a:rect l="l" t="t" r="r" b="b"/>
                <a:pathLst>
                  <a:path w="151" h="191" extrusionOk="0">
                    <a:moveTo>
                      <a:pt x="62" y="0"/>
                    </a:moveTo>
                    <a:cubicBezTo>
                      <a:pt x="50" y="0"/>
                      <a:pt x="39" y="5"/>
                      <a:pt x="30" y="14"/>
                    </a:cubicBezTo>
                    <a:cubicBezTo>
                      <a:pt x="0" y="40"/>
                      <a:pt x="17" y="96"/>
                      <a:pt x="43" y="138"/>
                    </a:cubicBezTo>
                    <a:cubicBezTo>
                      <a:pt x="60" y="173"/>
                      <a:pt x="85" y="190"/>
                      <a:pt x="107" y="190"/>
                    </a:cubicBezTo>
                    <a:cubicBezTo>
                      <a:pt x="118" y="190"/>
                      <a:pt x="129" y="186"/>
                      <a:pt x="138" y="177"/>
                    </a:cubicBezTo>
                    <a:cubicBezTo>
                      <a:pt x="151" y="151"/>
                      <a:pt x="151" y="83"/>
                      <a:pt x="124" y="40"/>
                    </a:cubicBezTo>
                    <a:cubicBezTo>
                      <a:pt x="108" y="15"/>
                      <a:pt x="84" y="0"/>
                      <a:pt x="62" y="0"/>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812839" y="3252461"/>
                <a:ext cx="10926" cy="12725"/>
              </a:xfrm>
              <a:custGeom>
                <a:avLst/>
                <a:gdLst/>
                <a:ahLst/>
                <a:cxnLst/>
                <a:rect l="l" t="t" r="r" b="b"/>
                <a:pathLst>
                  <a:path w="164" h="191" extrusionOk="0">
                    <a:moveTo>
                      <a:pt x="56" y="1"/>
                    </a:moveTo>
                    <a:cubicBezTo>
                      <a:pt x="26" y="1"/>
                      <a:pt x="0" y="43"/>
                      <a:pt x="26" y="95"/>
                    </a:cubicBezTo>
                    <a:cubicBezTo>
                      <a:pt x="43" y="151"/>
                      <a:pt x="69" y="190"/>
                      <a:pt x="108" y="190"/>
                    </a:cubicBezTo>
                    <a:cubicBezTo>
                      <a:pt x="137" y="190"/>
                      <a:pt x="164" y="151"/>
                      <a:pt x="137" y="95"/>
                    </a:cubicBezTo>
                    <a:cubicBezTo>
                      <a:pt x="124" y="43"/>
                      <a:pt x="95" y="1"/>
                      <a:pt x="56" y="1"/>
                    </a:cubicBezTo>
                    <a:close/>
                  </a:path>
                </a:pathLst>
              </a:custGeom>
              <a:solidFill>
                <a:srgbClr val="131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446307" y="3604103"/>
                <a:ext cx="157701" cy="238651"/>
              </a:xfrm>
              <a:custGeom>
                <a:avLst/>
                <a:gdLst/>
                <a:ahLst/>
                <a:cxnLst/>
                <a:rect l="l" t="t" r="r" b="b"/>
                <a:pathLst>
                  <a:path w="2367" h="3582" extrusionOk="0">
                    <a:moveTo>
                      <a:pt x="666" y="1"/>
                    </a:moveTo>
                    <a:lnTo>
                      <a:pt x="311" y="1564"/>
                    </a:lnTo>
                    <a:lnTo>
                      <a:pt x="258" y="1809"/>
                    </a:lnTo>
                    <a:lnTo>
                      <a:pt x="0" y="3372"/>
                    </a:lnTo>
                    <a:cubicBezTo>
                      <a:pt x="0" y="3372"/>
                      <a:pt x="503" y="3467"/>
                      <a:pt x="898" y="3549"/>
                    </a:cubicBezTo>
                    <a:cubicBezTo>
                      <a:pt x="937" y="3562"/>
                      <a:pt x="980" y="3562"/>
                      <a:pt x="1019" y="3578"/>
                    </a:cubicBezTo>
                    <a:cubicBezTo>
                      <a:pt x="1039" y="3580"/>
                      <a:pt x="1059" y="3582"/>
                      <a:pt x="1080" y="3582"/>
                    </a:cubicBezTo>
                    <a:cubicBezTo>
                      <a:pt x="1293" y="3582"/>
                      <a:pt x="1517" y="3457"/>
                      <a:pt x="1740" y="3209"/>
                    </a:cubicBezTo>
                    <a:cubicBezTo>
                      <a:pt x="1796" y="3141"/>
                      <a:pt x="1861" y="3059"/>
                      <a:pt x="1916" y="2978"/>
                    </a:cubicBezTo>
                    <a:cubicBezTo>
                      <a:pt x="2093" y="2694"/>
                      <a:pt x="2230" y="2338"/>
                      <a:pt x="2285" y="1972"/>
                    </a:cubicBezTo>
                    <a:cubicBezTo>
                      <a:pt x="2367" y="1577"/>
                      <a:pt x="2367" y="1169"/>
                      <a:pt x="2256" y="843"/>
                    </a:cubicBezTo>
                    <a:cubicBezTo>
                      <a:pt x="2161" y="516"/>
                      <a:pt x="1998" y="314"/>
                      <a:pt x="1796" y="233"/>
                    </a:cubicBezTo>
                    <a:cubicBezTo>
                      <a:pt x="1753" y="233"/>
                      <a:pt x="1714" y="216"/>
                      <a:pt x="1659" y="203"/>
                    </a:cubicBezTo>
                    <a:cubicBezTo>
                      <a:pt x="1290" y="135"/>
                      <a:pt x="666" y="1"/>
                      <a:pt x="66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458033" y="3706571"/>
                <a:ext cx="140579" cy="95940"/>
              </a:xfrm>
              <a:custGeom>
                <a:avLst/>
                <a:gdLst/>
                <a:ahLst/>
                <a:cxnLst/>
                <a:rect l="l" t="t" r="r" b="b"/>
                <a:pathLst>
                  <a:path w="2110" h="1440" extrusionOk="0">
                    <a:moveTo>
                      <a:pt x="1" y="0"/>
                    </a:moveTo>
                    <a:lnTo>
                      <a:pt x="82" y="271"/>
                    </a:lnTo>
                    <a:lnTo>
                      <a:pt x="340" y="1143"/>
                    </a:lnTo>
                    <a:lnTo>
                      <a:pt x="1740" y="1440"/>
                    </a:lnTo>
                    <a:cubicBezTo>
                      <a:pt x="1917" y="1156"/>
                      <a:pt x="2054" y="800"/>
                      <a:pt x="2109" y="434"/>
                    </a:cubicBezTo>
                    <a:lnTo>
                      <a:pt x="135" y="26"/>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394539" y="3603903"/>
                <a:ext cx="150572" cy="225126"/>
              </a:xfrm>
              <a:custGeom>
                <a:avLst/>
                <a:gdLst/>
                <a:ahLst/>
                <a:cxnLst/>
                <a:rect l="l" t="t" r="r" b="b"/>
                <a:pathLst>
                  <a:path w="2260" h="3379" extrusionOk="0">
                    <a:moveTo>
                      <a:pt x="1386" y="1"/>
                    </a:moveTo>
                    <a:cubicBezTo>
                      <a:pt x="1177" y="1"/>
                      <a:pt x="949" y="121"/>
                      <a:pt x="735" y="369"/>
                    </a:cubicBezTo>
                    <a:cubicBezTo>
                      <a:pt x="232" y="941"/>
                      <a:pt x="1" y="2001"/>
                      <a:pt x="219" y="2736"/>
                    </a:cubicBezTo>
                    <a:cubicBezTo>
                      <a:pt x="336" y="3158"/>
                      <a:pt x="578" y="3379"/>
                      <a:pt x="860" y="3379"/>
                    </a:cubicBezTo>
                    <a:cubicBezTo>
                      <a:pt x="1068" y="3379"/>
                      <a:pt x="1297" y="3258"/>
                      <a:pt x="1512" y="3010"/>
                    </a:cubicBezTo>
                    <a:cubicBezTo>
                      <a:pt x="2028" y="2439"/>
                      <a:pt x="2259" y="1378"/>
                      <a:pt x="2041" y="644"/>
                    </a:cubicBezTo>
                    <a:cubicBezTo>
                      <a:pt x="1915" y="221"/>
                      <a:pt x="1668" y="1"/>
                      <a:pt x="138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403067" y="3701108"/>
                <a:ext cx="132051" cy="127920"/>
              </a:xfrm>
              <a:custGeom>
                <a:avLst/>
                <a:gdLst/>
                <a:ahLst/>
                <a:cxnLst/>
                <a:rect l="l" t="t" r="r" b="b"/>
                <a:pathLst>
                  <a:path w="1982" h="1920" extrusionOk="0">
                    <a:moveTo>
                      <a:pt x="23" y="409"/>
                    </a:moveTo>
                    <a:lnTo>
                      <a:pt x="23" y="409"/>
                    </a:lnTo>
                    <a:cubicBezTo>
                      <a:pt x="20" y="442"/>
                      <a:pt x="17" y="475"/>
                      <a:pt x="16" y="509"/>
                    </a:cubicBezTo>
                    <a:lnTo>
                      <a:pt x="16" y="509"/>
                    </a:lnTo>
                    <a:cubicBezTo>
                      <a:pt x="18" y="475"/>
                      <a:pt x="20" y="442"/>
                      <a:pt x="23" y="409"/>
                    </a:cubicBezTo>
                    <a:close/>
                    <a:moveTo>
                      <a:pt x="1981" y="1"/>
                    </a:moveTo>
                    <a:cubicBezTo>
                      <a:pt x="1926" y="555"/>
                      <a:pt x="1723" y="1127"/>
                      <a:pt x="1397" y="1495"/>
                    </a:cubicBezTo>
                    <a:cubicBezTo>
                      <a:pt x="1185" y="1742"/>
                      <a:pt x="957" y="1860"/>
                      <a:pt x="749" y="1860"/>
                    </a:cubicBezTo>
                    <a:cubicBezTo>
                      <a:pt x="464" y="1860"/>
                      <a:pt x="216" y="1639"/>
                      <a:pt x="91" y="1225"/>
                    </a:cubicBezTo>
                    <a:cubicBezTo>
                      <a:pt x="31" y="1008"/>
                      <a:pt x="3" y="759"/>
                      <a:pt x="16" y="509"/>
                    </a:cubicBezTo>
                    <a:lnTo>
                      <a:pt x="16" y="509"/>
                    </a:lnTo>
                    <a:cubicBezTo>
                      <a:pt x="0" y="783"/>
                      <a:pt x="19" y="1047"/>
                      <a:pt x="91" y="1277"/>
                    </a:cubicBezTo>
                    <a:cubicBezTo>
                      <a:pt x="208" y="1699"/>
                      <a:pt x="450" y="1920"/>
                      <a:pt x="732" y="1920"/>
                    </a:cubicBezTo>
                    <a:cubicBezTo>
                      <a:pt x="940" y="1920"/>
                      <a:pt x="1169" y="1799"/>
                      <a:pt x="1384" y="1551"/>
                    </a:cubicBezTo>
                    <a:cubicBezTo>
                      <a:pt x="1723" y="1169"/>
                      <a:pt x="1939" y="572"/>
                      <a:pt x="198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423454" y="3647342"/>
                <a:ext cx="92475" cy="138180"/>
              </a:xfrm>
              <a:custGeom>
                <a:avLst/>
                <a:gdLst/>
                <a:ahLst/>
                <a:cxnLst/>
                <a:rect l="l" t="t" r="r" b="b"/>
                <a:pathLst>
                  <a:path w="1388" h="2074" extrusionOk="0">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23454" y="3647342"/>
                <a:ext cx="92475" cy="138180"/>
              </a:xfrm>
              <a:custGeom>
                <a:avLst/>
                <a:gdLst/>
                <a:ahLst/>
                <a:cxnLst/>
                <a:rect l="l" t="t" r="r" b="b"/>
                <a:pathLst>
                  <a:path w="1388" h="2074" extrusionOk="0">
                    <a:moveTo>
                      <a:pt x="862" y="83"/>
                    </a:moveTo>
                    <a:cubicBezTo>
                      <a:pt x="1026" y="83"/>
                      <a:pt x="1169" y="209"/>
                      <a:pt x="1241" y="452"/>
                    </a:cubicBezTo>
                    <a:cubicBezTo>
                      <a:pt x="1362" y="873"/>
                      <a:pt x="1225" y="1473"/>
                      <a:pt x="941" y="1813"/>
                    </a:cubicBezTo>
                    <a:cubicBezTo>
                      <a:pt x="814" y="1951"/>
                      <a:pt x="682" y="2018"/>
                      <a:pt x="563" y="2018"/>
                    </a:cubicBezTo>
                    <a:cubicBezTo>
                      <a:pt x="401" y="2018"/>
                      <a:pt x="263" y="1893"/>
                      <a:pt x="193" y="1650"/>
                    </a:cubicBezTo>
                    <a:cubicBezTo>
                      <a:pt x="69" y="1229"/>
                      <a:pt x="206" y="628"/>
                      <a:pt x="490" y="289"/>
                    </a:cubicBezTo>
                    <a:cubicBezTo>
                      <a:pt x="612" y="151"/>
                      <a:pt x="743" y="83"/>
                      <a:pt x="862" y="83"/>
                    </a:cubicBezTo>
                    <a:close/>
                    <a:moveTo>
                      <a:pt x="847" y="1"/>
                    </a:moveTo>
                    <a:cubicBezTo>
                      <a:pt x="721" y="1"/>
                      <a:pt x="583" y="72"/>
                      <a:pt x="451" y="220"/>
                    </a:cubicBezTo>
                    <a:cubicBezTo>
                      <a:pt x="138" y="576"/>
                      <a:pt x="1" y="1229"/>
                      <a:pt x="138" y="1676"/>
                    </a:cubicBezTo>
                    <a:cubicBezTo>
                      <a:pt x="210" y="1937"/>
                      <a:pt x="363" y="2074"/>
                      <a:pt x="537" y="2074"/>
                    </a:cubicBezTo>
                    <a:cubicBezTo>
                      <a:pt x="664" y="2074"/>
                      <a:pt x="801" y="2002"/>
                      <a:pt x="928" y="1852"/>
                    </a:cubicBezTo>
                    <a:cubicBezTo>
                      <a:pt x="1241" y="1499"/>
                      <a:pt x="1388" y="847"/>
                      <a:pt x="1254" y="400"/>
                    </a:cubicBezTo>
                    <a:cubicBezTo>
                      <a:pt x="1174" y="138"/>
                      <a:pt x="1022" y="1"/>
                      <a:pt x="847" y="1"/>
                    </a:cubicBezTo>
                    <a:close/>
                  </a:path>
                </a:pathLst>
              </a:custGeom>
              <a:solidFill>
                <a:srgbClr val="A5A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436313" y="3661733"/>
                <a:ext cx="71622" cy="113462"/>
              </a:xfrm>
              <a:custGeom>
                <a:avLst/>
                <a:gdLst/>
                <a:ahLst/>
                <a:cxnLst/>
                <a:rect l="l" t="t" r="r" b="b"/>
                <a:pathLst>
                  <a:path w="1075" h="1703" extrusionOk="0">
                    <a:moveTo>
                      <a:pt x="702" y="0"/>
                    </a:moveTo>
                    <a:cubicBezTo>
                      <a:pt x="594" y="0"/>
                      <a:pt x="476" y="61"/>
                      <a:pt x="366" y="184"/>
                    </a:cubicBezTo>
                    <a:cubicBezTo>
                      <a:pt x="121" y="481"/>
                      <a:pt x="0" y="1013"/>
                      <a:pt x="108" y="1378"/>
                    </a:cubicBezTo>
                    <a:cubicBezTo>
                      <a:pt x="167" y="1591"/>
                      <a:pt x="298" y="1703"/>
                      <a:pt x="443" y="1703"/>
                    </a:cubicBezTo>
                    <a:cubicBezTo>
                      <a:pt x="529" y="1703"/>
                      <a:pt x="620" y="1664"/>
                      <a:pt x="705" y="1584"/>
                    </a:cubicBezTo>
                    <a:cubicBezTo>
                      <a:pt x="735" y="1571"/>
                      <a:pt x="748" y="1541"/>
                      <a:pt x="761" y="1528"/>
                    </a:cubicBezTo>
                    <a:cubicBezTo>
                      <a:pt x="937" y="1326"/>
                      <a:pt x="1048" y="1013"/>
                      <a:pt x="1074" y="725"/>
                    </a:cubicBezTo>
                    <a:cubicBezTo>
                      <a:pt x="1074" y="575"/>
                      <a:pt x="1074" y="441"/>
                      <a:pt x="1032" y="317"/>
                    </a:cubicBezTo>
                    <a:cubicBezTo>
                      <a:pt x="970" y="108"/>
                      <a:pt x="845" y="0"/>
                      <a:pt x="702"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472424" y="3661933"/>
                <a:ext cx="38110" cy="85347"/>
              </a:xfrm>
              <a:custGeom>
                <a:avLst/>
                <a:gdLst/>
                <a:ahLst/>
                <a:cxnLst/>
                <a:rect l="l" t="t" r="r" b="b"/>
                <a:pathLst>
                  <a:path w="572" h="1281" extrusionOk="0">
                    <a:moveTo>
                      <a:pt x="163" y="0"/>
                    </a:moveTo>
                    <a:cubicBezTo>
                      <a:pt x="110" y="0"/>
                      <a:pt x="55" y="15"/>
                      <a:pt x="0" y="43"/>
                    </a:cubicBezTo>
                    <a:cubicBezTo>
                      <a:pt x="193" y="83"/>
                      <a:pt x="369" y="246"/>
                      <a:pt x="424" y="464"/>
                    </a:cubicBezTo>
                    <a:cubicBezTo>
                      <a:pt x="506" y="709"/>
                      <a:pt x="477" y="1023"/>
                      <a:pt x="382" y="1280"/>
                    </a:cubicBezTo>
                    <a:cubicBezTo>
                      <a:pt x="519" y="997"/>
                      <a:pt x="571" y="602"/>
                      <a:pt x="490" y="314"/>
                    </a:cubicBezTo>
                    <a:cubicBezTo>
                      <a:pt x="430" y="107"/>
                      <a:pt x="306" y="0"/>
                      <a:pt x="16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5453502" y="3682719"/>
                <a:ext cx="54433" cy="86613"/>
              </a:xfrm>
              <a:custGeom>
                <a:avLst/>
                <a:gdLst/>
                <a:ahLst/>
                <a:cxnLst/>
                <a:rect l="l" t="t" r="r" b="b"/>
                <a:pathLst>
                  <a:path w="817" h="1300" extrusionOk="0">
                    <a:moveTo>
                      <a:pt x="537" y="1"/>
                    </a:moveTo>
                    <a:cubicBezTo>
                      <a:pt x="455" y="1"/>
                      <a:pt x="366" y="46"/>
                      <a:pt x="284" y="139"/>
                    </a:cubicBezTo>
                    <a:cubicBezTo>
                      <a:pt x="82" y="358"/>
                      <a:pt x="0" y="766"/>
                      <a:pt x="82" y="1050"/>
                    </a:cubicBezTo>
                    <a:cubicBezTo>
                      <a:pt x="133" y="1213"/>
                      <a:pt x="229" y="1300"/>
                      <a:pt x="336" y="1300"/>
                    </a:cubicBezTo>
                    <a:cubicBezTo>
                      <a:pt x="372" y="1300"/>
                      <a:pt x="410" y="1290"/>
                      <a:pt x="447" y="1269"/>
                    </a:cubicBezTo>
                    <a:cubicBezTo>
                      <a:pt x="477" y="1256"/>
                      <a:pt x="490" y="1226"/>
                      <a:pt x="503" y="1213"/>
                    </a:cubicBezTo>
                    <a:cubicBezTo>
                      <a:pt x="679" y="1011"/>
                      <a:pt x="790" y="698"/>
                      <a:pt x="816" y="410"/>
                    </a:cubicBezTo>
                    <a:cubicBezTo>
                      <a:pt x="803" y="358"/>
                      <a:pt x="803" y="303"/>
                      <a:pt x="790" y="247"/>
                    </a:cubicBezTo>
                    <a:cubicBezTo>
                      <a:pt x="743" y="84"/>
                      <a:pt x="647" y="1"/>
                      <a:pt x="53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5459765" y="3683186"/>
                <a:ext cx="47304" cy="73487"/>
              </a:xfrm>
              <a:custGeom>
                <a:avLst/>
                <a:gdLst/>
                <a:ahLst/>
                <a:cxnLst/>
                <a:rect l="l" t="t" r="r" b="b"/>
                <a:pathLst>
                  <a:path w="710" h="1103" extrusionOk="0">
                    <a:moveTo>
                      <a:pt x="454" y="1"/>
                    </a:moveTo>
                    <a:cubicBezTo>
                      <a:pt x="385" y="1"/>
                      <a:pt x="309" y="43"/>
                      <a:pt x="233" y="119"/>
                    </a:cubicBezTo>
                    <a:cubicBezTo>
                      <a:pt x="69" y="309"/>
                      <a:pt x="1" y="648"/>
                      <a:pt x="69" y="893"/>
                    </a:cubicBezTo>
                    <a:cubicBezTo>
                      <a:pt x="113" y="1031"/>
                      <a:pt x="188" y="1103"/>
                      <a:pt x="276" y="1103"/>
                    </a:cubicBezTo>
                    <a:cubicBezTo>
                      <a:pt x="301" y="1103"/>
                      <a:pt x="327" y="1097"/>
                      <a:pt x="353" y="1086"/>
                    </a:cubicBezTo>
                    <a:cubicBezTo>
                      <a:pt x="396" y="1069"/>
                      <a:pt x="435" y="1043"/>
                      <a:pt x="477" y="1004"/>
                    </a:cubicBezTo>
                    <a:lnTo>
                      <a:pt x="490" y="988"/>
                    </a:lnTo>
                    <a:cubicBezTo>
                      <a:pt x="503" y="975"/>
                      <a:pt x="517" y="948"/>
                      <a:pt x="533" y="935"/>
                    </a:cubicBezTo>
                    <a:cubicBezTo>
                      <a:pt x="559" y="906"/>
                      <a:pt x="572" y="867"/>
                      <a:pt x="598" y="824"/>
                    </a:cubicBezTo>
                    <a:cubicBezTo>
                      <a:pt x="680" y="635"/>
                      <a:pt x="709" y="390"/>
                      <a:pt x="667" y="214"/>
                    </a:cubicBezTo>
                    <a:cubicBezTo>
                      <a:pt x="654" y="188"/>
                      <a:pt x="654" y="172"/>
                      <a:pt x="641" y="145"/>
                    </a:cubicBezTo>
                    <a:cubicBezTo>
                      <a:pt x="614" y="77"/>
                      <a:pt x="559" y="38"/>
                      <a:pt x="517" y="8"/>
                    </a:cubicBezTo>
                    <a:lnTo>
                      <a:pt x="503" y="8"/>
                    </a:lnTo>
                    <a:cubicBezTo>
                      <a:pt x="488" y="3"/>
                      <a:pt x="471" y="1"/>
                      <a:pt x="454" y="1"/>
                    </a:cubicBezTo>
                    <a:close/>
                  </a:path>
                </a:pathLst>
              </a:custGeom>
              <a:solidFill>
                <a:srgbClr val="3D4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457167" y="3683186"/>
                <a:ext cx="47903" cy="73487"/>
              </a:xfrm>
              <a:custGeom>
                <a:avLst/>
                <a:gdLst/>
                <a:ahLst/>
                <a:cxnLst/>
                <a:rect l="l" t="t" r="r" b="b"/>
                <a:pathLst>
                  <a:path w="719" h="1103" extrusionOk="0">
                    <a:moveTo>
                      <a:pt x="467" y="1"/>
                    </a:moveTo>
                    <a:cubicBezTo>
                      <a:pt x="398" y="1"/>
                      <a:pt x="322" y="43"/>
                      <a:pt x="245" y="119"/>
                    </a:cubicBezTo>
                    <a:cubicBezTo>
                      <a:pt x="82" y="309"/>
                      <a:pt x="1" y="648"/>
                      <a:pt x="82" y="893"/>
                    </a:cubicBezTo>
                    <a:cubicBezTo>
                      <a:pt x="113" y="1031"/>
                      <a:pt x="195" y="1103"/>
                      <a:pt x="287" y="1103"/>
                    </a:cubicBezTo>
                    <a:cubicBezTo>
                      <a:pt x="313" y="1103"/>
                      <a:pt x="340" y="1097"/>
                      <a:pt x="366" y="1086"/>
                    </a:cubicBezTo>
                    <a:cubicBezTo>
                      <a:pt x="409" y="1069"/>
                      <a:pt x="448" y="1043"/>
                      <a:pt x="474" y="1004"/>
                    </a:cubicBezTo>
                    <a:cubicBezTo>
                      <a:pt x="490" y="1004"/>
                      <a:pt x="490" y="988"/>
                      <a:pt x="503" y="988"/>
                    </a:cubicBezTo>
                    <a:cubicBezTo>
                      <a:pt x="516" y="961"/>
                      <a:pt x="529" y="948"/>
                      <a:pt x="542" y="935"/>
                    </a:cubicBezTo>
                    <a:cubicBezTo>
                      <a:pt x="556" y="893"/>
                      <a:pt x="585" y="867"/>
                      <a:pt x="598" y="824"/>
                    </a:cubicBezTo>
                    <a:cubicBezTo>
                      <a:pt x="693" y="635"/>
                      <a:pt x="719" y="390"/>
                      <a:pt x="667" y="214"/>
                    </a:cubicBezTo>
                    <a:cubicBezTo>
                      <a:pt x="667" y="188"/>
                      <a:pt x="653" y="172"/>
                      <a:pt x="653" y="145"/>
                    </a:cubicBezTo>
                    <a:cubicBezTo>
                      <a:pt x="611" y="77"/>
                      <a:pt x="572" y="38"/>
                      <a:pt x="516" y="8"/>
                    </a:cubicBezTo>
                    <a:cubicBezTo>
                      <a:pt x="500" y="3"/>
                      <a:pt x="484" y="1"/>
                      <a:pt x="46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476088" y="3694579"/>
                <a:ext cx="18122" cy="51834"/>
              </a:xfrm>
              <a:custGeom>
                <a:avLst/>
                <a:gdLst/>
                <a:ahLst/>
                <a:cxnLst/>
                <a:rect l="l" t="t" r="r" b="b"/>
                <a:pathLst>
                  <a:path w="272" h="778" extrusionOk="0">
                    <a:moveTo>
                      <a:pt x="190" y="1"/>
                    </a:moveTo>
                    <a:lnTo>
                      <a:pt x="1" y="764"/>
                    </a:lnTo>
                    <a:lnTo>
                      <a:pt x="82" y="777"/>
                    </a:lnTo>
                    <a:lnTo>
                      <a:pt x="138" y="572"/>
                    </a:lnTo>
                    <a:lnTo>
                      <a:pt x="272" y="17"/>
                    </a:lnTo>
                    <a:lnTo>
                      <a:pt x="19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470691" y="3694579"/>
                <a:ext cx="18055" cy="50968"/>
              </a:xfrm>
              <a:custGeom>
                <a:avLst/>
                <a:gdLst/>
                <a:ahLst/>
                <a:cxnLst/>
                <a:rect l="l" t="t" r="r" b="b"/>
                <a:pathLst>
                  <a:path w="271" h="765" extrusionOk="0">
                    <a:moveTo>
                      <a:pt x="176" y="1"/>
                    </a:moveTo>
                    <a:lnTo>
                      <a:pt x="0" y="735"/>
                    </a:lnTo>
                    <a:lnTo>
                      <a:pt x="82" y="764"/>
                    </a:lnTo>
                    <a:lnTo>
                      <a:pt x="176" y="409"/>
                    </a:lnTo>
                    <a:lnTo>
                      <a:pt x="2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476954" y="3701974"/>
                <a:ext cx="22719" cy="35311"/>
              </a:xfrm>
              <a:custGeom>
                <a:avLst/>
                <a:gdLst/>
                <a:ahLst/>
                <a:cxnLst/>
                <a:rect l="l" t="t" r="r" b="b"/>
                <a:pathLst>
                  <a:path w="341" h="530" extrusionOk="0">
                    <a:moveTo>
                      <a:pt x="125" y="1"/>
                    </a:moveTo>
                    <a:lnTo>
                      <a:pt x="1" y="503"/>
                    </a:lnTo>
                    <a:cubicBezTo>
                      <a:pt x="1" y="503"/>
                      <a:pt x="95" y="529"/>
                      <a:pt x="138" y="529"/>
                    </a:cubicBezTo>
                    <a:cubicBezTo>
                      <a:pt x="164" y="529"/>
                      <a:pt x="206" y="503"/>
                      <a:pt x="232" y="477"/>
                    </a:cubicBezTo>
                    <a:cubicBezTo>
                      <a:pt x="301" y="379"/>
                      <a:pt x="340" y="216"/>
                      <a:pt x="314" y="108"/>
                    </a:cubicBezTo>
                    <a:cubicBezTo>
                      <a:pt x="288" y="53"/>
                      <a:pt x="259" y="14"/>
                      <a:pt x="219" y="14"/>
                    </a:cubicBezTo>
                    <a:cubicBezTo>
                      <a:pt x="177" y="14"/>
                      <a:pt x="125" y="1"/>
                      <a:pt x="12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469759" y="3702040"/>
                <a:ext cx="22719" cy="33646"/>
              </a:xfrm>
              <a:custGeom>
                <a:avLst/>
                <a:gdLst/>
                <a:ahLst/>
                <a:cxnLst/>
                <a:rect l="l" t="t" r="r" b="b"/>
                <a:pathLst>
                  <a:path w="341" h="505" extrusionOk="0">
                    <a:moveTo>
                      <a:pt x="209" y="0"/>
                    </a:moveTo>
                    <a:cubicBezTo>
                      <a:pt x="178" y="0"/>
                      <a:pt x="143" y="17"/>
                      <a:pt x="109" y="52"/>
                    </a:cubicBezTo>
                    <a:cubicBezTo>
                      <a:pt x="40" y="133"/>
                      <a:pt x="1" y="297"/>
                      <a:pt x="40" y="408"/>
                    </a:cubicBezTo>
                    <a:cubicBezTo>
                      <a:pt x="57" y="470"/>
                      <a:pt x="92" y="505"/>
                      <a:pt x="134" y="505"/>
                    </a:cubicBezTo>
                    <a:cubicBezTo>
                      <a:pt x="164" y="505"/>
                      <a:pt x="198" y="487"/>
                      <a:pt x="233" y="447"/>
                    </a:cubicBezTo>
                    <a:cubicBezTo>
                      <a:pt x="314" y="365"/>
                      <a:pt x="340" y="202"/>
                      <a:pt x="314" y="94"/>
                    </a:cubicBezTo>
                    <a:cubicBezTo>
                      <a:pt x="290" y="32"/>
                      <a:pt x="252" y="0"/>
                      <a:pt x="20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5476954" y="3711967"/>
                <a:ext cx="9194" cy="14458"/>
              </a:xfrm>
              <a:custGeom>
                <a:avLst/>
                <a:gdLst/>
                <a:ahLst/>
                <a:cxnLst/>
                <a:rect l="l" t="t" r="r" b="b"/>
                <a:pathLst>
                  <a:path w="138" h="217" extrusionOk="0">
                    <a:moveTo>
                      <a:pt x="43" y="1"/>
                    </a:moveTo>
                    <a:lnTo>
                      <a:pt x="1" y="203"/>
                    </a:lnTo>
                    <a:cubicBezTo>
                      <a:pt x="1" y="203"/>
                      <a:pt x="30" y="216"/>
                      <a:pt x="56" y="216"/>
                    </a:cubicBezTo>
                    <a:cubicBezTo>
                      <a:pt x="69" y="216"/>
                      <a:pt x="82" y="216"/>
                      <a:pt x="95" y="190"/>
                    </a:cubicBezTo>
                    <a:cubicBezTo>
                      <a:pt x="125" y="164"/>
                      <a:pt x="138" y="95"/>
                      <a:pt x="125" y="40"/>
                    </a:cubicBezTo>
                    <a:cubicBezTo>
                      <a:pt x="125" y="14"/>
                      <a:pt x="112" y="1"/>
                      <a:pt x="82" y="1"/>
                    </a:cubicBezTo>
                    <a:close/>
                  </a:path>
                </a:pathLst>
              </a:custGeom>
              <a:solidFill>
                <a:srgbClr val="6C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73490" y="3711568"/>
                <a:ext cx="9861" cy="14258"/>
              </a:xfrm>
              <a:custGeom>
                <a:avLst/>
                <a:gdLst/>
                <a:ahLst/>
                <a:cxnLst/>
                <a:rect l="l" t="t" r="r" b="b"/>
                <a:pathLst>
                  <a:path w="148" h="214" extrusionOk="0">
                    <a:moveTo>
                      <a:pt x="92" y="0"/>
                    </a:moveTo>
                    <a:cubicBezTo>
                      <a:pt x="79" y="0"/>
                      <a:pt x="65" y="7"/>
                      <a:pt x="53" y="20"/>
                    </a:cubicBezTo>
                    <a:cubicBezTo>
                      <a:pt x="13" y="59"/>
                      <a:pt x="0" y="127"/>
                      <a:pt x="13" y="170"/>
                    </a:cubicBezTo>
                    <a:cubicBezTo>
                      <a:pt x="21" y="201"/>
                      <a:pt x="38" y="213"/>
                      <a:pt x="56" y="213"/>
                    </a:cubicBezTo>
                    <a:cubicBezTo>
                      <a:pt x="69" y="213"/>
                      <a:pt x="83" y="207"/>
                      <a:pt x="95" y="196"/>
                    </a:cubicBezTo>
                    <a:cubicBezTo>
                      <a:pt x="134" y="154"/>
                      <a:pt x="147" y="88"/>
                      <a:pt x="134" y="46"/>
                    </a:cubicBezTo>
                    <a:cubicBezTo>
                      <a:pt x="127" y="14"/>
                      <a:pt x="110" y="0"/>
                      <a:pt x="9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983132" y="2681625"/>
                <a:ext cx="1072996" cy="932550"/>
              </a:xfrm>
              <a:custGeom>
                <a:avLst/>
                <a:gdLst/>
                <a:ahLst/>
                <a:cxnLst/>
                <a:rect l="l" t="t" r="r" b="b"/>
                <a:pathLst>
                  <a:path w="16105" h="13997" extrusionOk="0">
                    <a:moveTo>
                      <a:pt x="261" y="1"/>
                    </a:moveTo>
                    <a:lnTo>
                      <a:pt x="124" y="383"/>
                    </a:lnTo>
                    <a:lnTo>
                      <a:pt x="0" y="1714"/>
                    </a:lnTo>
                    <a:lnTo>
                      <a:pt x="98" y="2109"/>
                    </a:lnTo>
                    <a:lnTo>
                      <a:pt x="274" y="2762"/>
                    </a:lnTo>
                    <a:lnTo>
                      <a:pt x="1945" y="4515"/>
                    </a:lnTo>
                    <a:lnTo>
                      <a:pt x="2056" y="4613"/>
                    </a:lnTo>
                    <a:lnTo>
                      <a:pt x="2122" y="4665"/>
                    </a:lnTo>
                    <a:lnTo>
                      <a:pt x="2327" y="3973"/>
                    </a:lnTo>
                    <a:cubicBezTo>
                      <a:pt x="2353" y="3891"/>
                      <a:pt x="2396" y="3823"/>
                      <a:pt x="2435" y="3767"/>
                    </a:cubicBezTo>
                    <a:cubicBezTo>
                      <a:pt x="2514" y="3668"/>
                      <a:pt x="2619" y="3617"/>
                      <a:pt x="2737" y="3617"/>
                    </a:cubicBezTo>
                    <a:cubicBezTo>
                      <a:pt x="2843" y="3617"/>
                      <a:pt x="2959" y="3658"/>
                      <a:pt x="3075" y="3741"/>
                    </a:cubicBezTo>
                    <a:lnTo>
                      <a:pt x="3904" y="4339"/>
                    </a:lnTo>
                    <a:cubicBezTo>
                      <a:pt x="4149" y="4502"/>
                      <a:pt x="4354" y="4841"/>
                      <a:pt x="4462" y="5197"/>
                    </a:cubicBezTo>
                    <a:cubicBezTo>
                      <a:pt x="4488" y="5305"/>
                      <a:pt x="4504" y="5413"/>
                      <a:pt x="4517" y="5524"/>
                    </a:cubicBezTo>
                    <a:lnTo>
                      <a:pt x="4570" y="6421"/>
                    </a:lnTo>
                    <a:lnTo>
                      <a:pt x="4599" y="6787"/>
                    </a:lnTo>
                    <a:lnTo>
                      <a:pt x="4668" y="6842"/>
                    </a:lnTo>
                    <a:lnTo>
                      <a:pt x="4694" y="6868"/>
                    </a:lnTo>
                    <a:lnTo>
                      <a:pt x="11669" y="11820"/>
                    </a:lnTo>
                    <a:lnTo>
                      <a:pt x="11793" y="11888"/>
                    </a:lnTo>
                    <a:lnTo>
                      <a:pt x="11862" y="11928"/>
                    </a:lnTo>
                    <a:lnTo>
                      <a:pt x="11943" y="11657"/>
                    </a:lnTo>
                    <a:lnTo>
                      <a:pt x="12159" y="10948"/>
                    </a:lnTo>
                    <a:cubicBezTo>
                      <a:pt x="12188" y="10867"/>
                      <a:pt x="12227" y="10785"/>
                      <a:pt x="12270" y="10733"/>
                    </a:cubicBezTo>
                    <a:cubicBezTo>
                      <a:pt x="12349" y="10638"/>
                      <a:pt x="12451" y="10589"/>
                      <a:pt x="12566" y="10589"/>
                    </a:cubicBezTo>
                    <a:cubicBezTo>
                      <a:pt x="12667" y="10589"/>
                      <a:pt x="12778" y="10627"/>
                      <a:pt x="12893" y="10704"/>
                    </a:cubicBezTo>
                    <a:lnTo>
                      <a:pt x="13738" y="11304"/>
                    </a:lnTo>
                    <a:cubicBezTo>
                      <a:pt x="13983" y="11480"/>
                      <a:pt x="14186" y="11807"/>
                      <a:pt x="14280" y="12172"/>
                    </a:cubicBezTo>
                    <a:cubicBezTo>
                      <a:pt x="14310" y="12283"/>
                      <a:pt x="14336" y="12391"/>
                      <a:pt x="14336" y="12499"/>
                    </a:cubicBezTo>
                    <a:lnTo>
                      <a:pt x="14404" y="13315"/>
                    </a:lnTo>
                    <a:lnTo>
                      <a:pt x="14473" y="13357"/>
                    </a:lnTo>
                    <a:lnTo>
                      <a:pt x="14554" y="13396"/>
                    </a:lnTo>
                    <a:lnTo>
                      <a:pt x="15981" y="13997"/>
                    </a:lnTo>
                    <a:lnTo>
                      <a:pt x="16092" y="13452"/>
                    </a:lnTo>
                    <a:lnTo>
                      <a:pt x="16105" y="13357"/>
                    </a:lnTo>
                    <a:lnTo>
                      <a:pt x="15942" y="12146"/>
                    </a:lnTo>
                    <a:lnTo>
                      <a:pt x="11574" y="8079"/>
                    </a:lnTo>
                    <a:lnTo>
                      <a:pt x="11411" y="8135"/>
                    </a:lnTo>
                    <a:lnTo>
                      <a:pt x="9139" y="5331"/>
                    </a:lnTo>
                    <a:lnTo>
                      <a:pt x="9250" y="5331"/>
                    </a:lnTo>
                    <a:lnTo>
                      <a:pt x="8813" y="4815"/>
                    </a:lnTo>
                    <a:lnTo>
                      <a:pt x="4436" y="1633"/>
                    </a:lnTo>
                    <a:lnTo>
                      <a:pt x="3551" y="1143"/>
                    </a:lnTo>
                    <a:lnTo>
                      <a:pt x="3564" y="1280"/>
                    </a:lnTo>
                    <a:lnTo>
                      <a:pt x="2448" y="1375"/>
                    </a:lnTo>
                    <a:lnTo>
                      <a:pt x="2151" y="1062"/>
                    </a:lnTo>
                    <a:lnTo>
                      <a:pt x="26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5273216" y="2928001"/>
                <a:ext cx="50702" cy="42707"/>
              </a:xfrm>
              <a:custGeom>
                <a:avLst/>
                <a:gdLst/>
                <a:ahLst/>
                <a:cxnLst/>
                <a:rect l="l" t="t" r="r" b="b"/>
                <a:pathLst>
                  <a:path w="761" h="641" extrusionOk="0">
                    <a:moveTo>
                      <a:pt x="13" y="1"/>
                    </a:moveTo>
                    <a:lnTo>
                      <a:pt x="0" y="112"/>
                    </a:lnTo>
                    <a:lnTo>
                      <a:pt x="748" y="641"/>
                    </a:lnTo>
                    <a:lnTo>
                      <a:pt x="761" y="533"/>
                    </a:lnTo>
                    <a:lnTo>
                      <a:pt x="1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5496941" y="3086766"/>
                <a:ext cx="49902" cy="42507"/>
              </a:xfrm>
              <a:custGeom>
                <a:avLst/>
                <a:gdLst/>
                <a:ahLst/>
                <a:cxnLst/>
                <a:rect l="l" t="t" r="r" b="b"/>
                <a:pathLst>
                  <a:path w="749" h="638" extrusionOk="0">
                    <a:moveTo>
                      <a:pt x="14" y="1"/>
                    </a:moveTo>
                    <a:lnTo>
                      <a:pt x="1" y="108"/>
                    </a:lnTo>
                    <a:lnTo>
                      <a:pt x="748" y="637"/>
                    </a:lnTo>
                    <a:lnTo>
                      <a:pt x="748"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5207058" y="2799483"/>
                <a:ext cx="516610" cy="430464"/>
              </a:xfrm>
              <a:custGeom>
                <a:avLst/>
                <a:gdLst/>
                <a:ahLst/>
                <a:cxnLst/>
                <a:rect l="l" t="t" r="r" b="b"/>
                <a:pathLst>
                  <a:path w="7754" h="6461" extrusionOk="0">
                    <a:moveTo>
                      <a:pt x="654" y="1"/>
                    </a:moveTo>
                    <a:lnTo>
                      <a:pt x="40" y="298"/>
                    </a:lnTo>
                    <a:lnTo>
                      <a:pt x="1" y="774"/>
                    </a:lnTo>
                    <a:lnTo>
                      <a:pt x="7753" y="6460"/>
                    </a:lnTo>
                    <a:lnTo>
                      <a:pt x="7753" y="6460"/>
                    </a:lnTo>
                    <a:lnTo>
                      <a:pt x="7698" y="6173"/>
                    </a:lnTo>
                    <a:lnTo>
                      <a:pt x="5520" y="3510"/>
                    </a:lnTo>
                    <a:lnTo>
                      <a:pt x="3768" y="2204"/>
                    </a:lnTo>
                    <a:lnTo>
                      <a:pt x="817" y="122"/>
                    </a:lnTo>
                    <a:lnTo>
                      <a:pt x="65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678960" y="3492574"/>
                <a:ext cx="376298" cy="309073"/>
              </a:xfrm>
              <a:custGeom>
                <a:avLst/>
                <a:gdLst/>
                <a:ahLst/>
                <a:cxnLst/>
                <a:rect l="l" t="t" r="r" b="b"/>
                <a:pathLst>
                  <a:path w="5648" h="4639" extrusionOk="0">
                    <a:moveTo>
                      <a:pt x="3836" y="0"/>
                    </a:moveTo>
                    <a:cubicBezTo>
                      <a:pt x="3866" y="111"/>
                      <a:pt x="3892" y="219"/>
                      <a:pt x="3892" y="327"/>
                    </a:cubicBezTo>
                    <a:lnTo>
                      <a:pt x="17" y="4136"/>
                    </a:lnTo>
                    <a:lnTo>
                      <a:pt x="1" y="4638"/>
                    </a:lnTo>
                    <a:lnTo>
                      <a:pt x="1" y="4638"/>
                    </a:lnTo>
                    <a:lnTo>
                      <a:pt x="3170" y="3496"/>
                    </a:lnTo>
                    <a:lnTo>
                      <a:pt x="5537" y="1825"/>
                    </a:lnTo>
                    <a:lnTo>
                      <a:pt x="5648" y="1280"/>
                    </a:lnTo>
                    <a:lnTo>
                      <a:pt x="383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124443" y="2946922"/>
                <a:ext cx="160566" cy="218863"/>
              </a:xfrm>
              <a:custGeom>
                <a:avLst/>
                <a:gdLst/>
                <a:ahLst/>
                <a:cxnLst/>
                <a:rect l="l" t="t" r="r" b="b"/>
                <a:pathLst>
                  <a:path w="2410" h="3285" extrusionOk="0">
                    <a:moveTo>
                      <a:pt x="768" y="1"/>
                    </a:moveTo>
                    <a:cubicBezTo>
                      <a:pt x="400" y="1"/>
                      <a:pt x="125" y="301"/>
                      <a:pt x="69" y="846"/>
                    </a:cubicBezTo>
                    <a:cubicBezTo>
                      <a:pt x="1" y="1636"/>
                      <a:pt x="438" y="2628"/>
                      <a:pt x="1061" y="3079"/>
                    </a:cubicBezTo>
                    <a:cubicBezTo>
                      <a:pt x="1262" y="3218"/>
                      <a:pt x="1456" y="3285"/>
                      <a:pt x="1629" y="3285"/>
                    </a:cubicBezTo>
                    <a:cubicBezTo>
                      <a:pt x="1997" y="3285"/>
                      <a:pt x="2272" y="2985"/>
                      <a:pt x="2328" y="2439"/>
                    </a:cubicBezTo>
                    <a:cubicBezTo>
                      <a:pt x="2410" y="1649"/>
                      <a:pt x="1959" y="657"/>
                      <a:pt x="1336" y="207"/>
                    </a:cubicBezTo>
                    <a:cubicBezTo>
                      <a:pt x="1135" y="67"/>
                      <a:pt x="941" y="1"/>
                      <a:pt x="768" y="1"/>
                    </a:cubicBezTo>
                    <a:close/>
                  </a:path>
                </a:pathLst>
              </a:custGeom>
              <a:solidFill>
                <a:srgbClr val="3A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5216851" y="2808411"/>
                <a:ext cx="45571" cy="77285"/>
              </a:xfrm>
              <a:custGeom>
                <a:avLst/>
                <a:gdLst/>
                <a:ahLst/>
                <a:cxnLst/>
                <a:rect l="l" t="t" r="r" b="b"/>
                <a:pathLst>
                  <a:path w="684" h="1160" extrusionOk="0">
                    <a:moveTo>
                      <a:pt x="490" y="1"/>
                    </a:moveTo>
                    <a:lnTo>
                      <a:pt x="30" y="314"/>
                    </a:lnTo>
                    <a:lnTo>
                      <a:pt x="1" y="683"/>
                    </a:lnTo>
                    <a:lnTo>
                      <a:pt x="683" y="1159"/>
                    </a:lnTo>
                    <a:lnTo>
                      <a:pt x="546" y="69"/>
                    </a:lnTo>
                    <a:lnTo>
                      <a:pt x="490"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5270351" y="2823001"/>
                <a:ext cx="201274" cy="216665"/>
              </a:xfrm>
              <a:custGeom>
                <a:avLst/>
                <a:gdLst/>
                <a:ahLst/>
                <a:cxnLst/>
                <a:rect l="l" t="t" r="r" b="b"/>
                <a:pathLst>
                  <a:path w="3021" h="3252" extrusionOk="0">
                    <a:moveTo>
                      <a:pt x="1" y="0"/>
                    </a:moveTo>
                    <a:lnTo>
                      <a:pt x="206" y="1198"/>
                    </a:lnTo>
                    <a:lnTo>
                      <a:pt x="3020" y="3251"/>
                    </a:lnTo>
                    <a:lnTo>
                      <a:pt x="2436" y="1714"/>
                    </a:lnTo>
                    <a:lnTo>
                      <a:pt x="1" y="0"/>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5446307" y="2929134"/>
                <a:ext cx="45305" cy="308007"/>
              </a:xfrm>
              <a:custGeom>
                <a:avLst/>
                <a:gdLst/>
                <a:ahLst/>
                <a:cxnLst/>
                <a:rect l="l" t="t" r="r" b="b"/>
                <a:pathLst>
                  <a:path w="680" h="4623" extrusionOk="0">
                    <a:moveTo>
                      <a:pt x="0" y="0"/>
                    </a:moveTo>
                    <a:lnTo>
                      <a:pt x="0" y="4622"/>
                    </a:lnTo>
                    <a:lnTo>
                      <a:pt x="679" y="4622"/>
                    </a:lnTo>
                    <a:lnTo>
                      <a:pt x="679"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448905" y="2939993"/>
                <a:ext cx="39842" cy="117726"/>
              </a:xfrm>
              <a:custGeom>
                <a:avLst/>
                <a:gdLst/>
                <a:ahLst/>
                <a:cxnLst/>
                <a:rect l="l" t="t" r="r" b="b"/>
                <a:pathLst>
                  <a:path w="598" h="1767" extrusionOk="0">
                    <a:moveTo>
                      <a:pt x="1" y="0"/>
                    </a:moveTo>
                    <a:lnTo>
                      <a:pt x="503" y="1698"/>
                    </a:lnTo>
                    <a:lnTo>
                      <a:pt x="598" y="1766"/>
                    </a:lnTo>
                    <a:lnTo>
                      <a:pt x="95" y="66"/>
                    </a:lnTo>
                    <a:lnTo>
                      <a:pt x="1" y="0"/>
                    </a:lnTo>
                    <a:close/>
                  </a:path>
                </a:pathLst>
              </a:custGeom>
              <a:solidFill>
                <a:srgbClr val="1E1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962412" y="2788623"/>
                <a:ext cx="172958" cy="201208"/>
              </a:xfrm>
              <a:custGeom>
                <a:avLst/>
                <a:gdLst/>
                <a:ahLst/>
                <a:cxnLst/>
                <a:rect l="l" t="t" r="r" b="b"/>
                <a:pathLst>
                  <a:path w="2596" h="3020" extrusionOk="0">
                    <a:moveTo>
                      <a:pt x="66" y="1"/>
                    </a:moveTo>
                    <a:lnTo>
                      <a:pt x="1" y="585"/>
                    </a:lnTo>
                    <a:lnTo>
                      <a:pt x="96" y="1169"/>
                    </a:lnTo>
                    <a:lnTo>
                      <a:pt x="2217" y="3020"/>
                    </a:lnTo>
                    <a:lnTo>
                      <a:pt x="2475" y="2080"/>
                    </a:lnTo>
                    <a:lnTo>
                      <a:pt x="2596" y="1767"/>
                    </a:lnTo>
                    <a:lnTo>
                      <a:pt x="298" y="95"/>
                    </a:lnTo>
                    <a:lnTo>
                      <a:pt x="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625358" y="2876501"/>
                <a:ext cx="1065667" cy="925155"/>
              </a:xfrm>
              <a:custGeom>
                <a:avLst/>
                <a:gdLst/>
                <a:ahLst/>
                <a:cxnLst/>
                <a:rect l="l" t="t" r="r" b="b"/>
                <a:pathLst>
                  <a:path w="15995" h="13886" extrusionOk="0">
                    <a:moveTo>
                      <a:pt x="164" y="0"/>
                    </a:moveTo>
                    <a:lnTo>
                      <a:pt x="27" y="382"/>
                    </a:lnTo>
                    <a:lnTo>
                      <a:pt x="1" y="1933"/>
                    </a:lnTo>
                    <a:lnTo>
                      <a:pt x="108" y="2324"/>
                    </a:lnTo>
                    <a:lnTo>
                      <a:pt x="272" y="2977"/>
                    </a:lnTo>
                    <a:lnTo>
                      <a:pt x="1780" y="4407"/>
                    </a:lnTo>
                    <a:lnTo>
                      <a:pt x="1878" y="4488"/>
                    </a:lnTo>
                    <a:lnTo>
                      <a:pt x="1959" y="4557"/>
                    </a:lnTo>
                    <a:lnTo>
                      <a:pt x="2067" y="3904"/>
                    </a:lnTo>
                    <a:cubicBezTo>
                      <a:pt x="2093" y="3823"/>
                      <a:pt x="2135" y="3754"/>
                      <a:pt x="2175" y="3698"/>
                    </a:cubicBezTo>
                    <a:cubicBezTo>
                      <a:pt x="2254" y="3599"/>
                      <a:pt x="2359" y="3548"/>
                      <a:pt x="2477" y="3548"/>
                    </a:cubicBezTo>
                    <a:cubicBezTo>
                      <a:pt x="2583" y="3548"/>
                      <a:pt x="2698" y="3589"/>
                      <a:pt x="2814" y="3672"/>
                    </a:cubicBezTo>
                    <a:lnTo>
                      <a:pt x="3643" y="4270"/>
                    </a:lnTo>
                    <a:cubicBezTo>
                      <a:pt x="3888" y="4433"/>
                      <a:pt x="4094" y="4772"/>
                      <a:pt x="4202" y="5128"/>
                    </a:cubicBezTo>
                    <a:cubicBezTo>
                      <a:pt x="4228" y="5236"/>
                      <a:pt x="4244" y="5344"/>
                      <a:pt x="4257" y="5455"/>
                    </a:cubicBezTo>
                    <a:lnTo>
                      <a:pt x="4407" y="6310"/>
                    </a:lnTo>
                    <a:lnTo>
                      <a:pt x="4433" y="6665"/>
                    </a:lnTo>
                    <a:lnTo>
                      <a:pt x="4502" y="6731"/>
                    </a:lnTo>
                    <a:lnTo>
                      <a:pt x="4528" y="6760"/>
                    </a:lnTo>
                    <a:lnTo>
                      <a:pt x="11506" y="11695"/>
                    </a:lnTo>
                    <a:lnTo>
                      <a:pt x="11627" y="11764"/>
                    </a:lnTo>
                    <a:lnTo>
                      <a:pt x="11696" y="11806"/>
                    </a:lnTo>
                    <a:lnTo>
                      <a:pt x="11777" y="11545"/>
                    </a:lnTo>
                    <a:lnTo>
                      <a:pt x="11898" y="10879"/>
                    </a:lnTo>
                    <a:cubicBezTo>
                      <a:pt x="11927" y="10798"/>
                      <a:pt x="11967" y="10716"/>
                      <a:pt x="12009" y="10664"/>
                    </a:cubicBezTo>
                    <a:cubicBezTo>
                      <a:pt x="12089" y="10569"/>
                      <a:pt x="12191" y="10520"/>
                      <a:pt x="12305" y="10520"/>
                    </a:cubicBezTo>
                    <a:cubicBezTo>
                      <a:pt x="12406" y="10520"/>
                      <a:pt x="12518" y="10558"/>
                      <a:pt x="12633" y="10635"/>
                    </a:cubicBezTo>
                    <a:lnTo>
                      <a:pt x="13478" y="11235"/>
                    </a:lnTo>
                    <a:cubicBezTo>
                      <a:pt x="13723" y="11411"/>
                      <a:pt x="13925" y="11738"/>
                      <a:pt x="14020" y="12090"/>
                    </a:cubicBezTo>
                    <a:cubicBezTo>
                      <a:pt x="14062" y="12214"/>
                      <a:pt x="14075" y="12322"/>
                      <a:pt x="14088" y="12430"/>
                    </a:cubicBezTo>
                    <a:lnTo>
                      <a:pt x="14225" y="13207"/>
                    </a:lnTo>
                    <a:lnTo>
                      <a:pt x="14307" y="13246"/>
                    </a:lnTo>
                    <a:lnTo>
                      <a:pt x="14389" y="13288"/>
                    </a:lnTo>
                    <a:lnTo>
                      <a:pt x="15815" y="13885"/>
                    </a:lnTo>
                    <a:lnTo>
                      <a:pt x="15831" y="13383"/>
                    </a:lnTo>
                    <a:lnTo>
                      <a:pt x="15844" y="13288"/>
                    </a:lnTo>
                    <a:cubicBezTo>
                      <a:pt x="15802" y="12988"/>
                      <a:pt x="15776" y="12675"/>
                      <a:pt x="15720" y="12378"/>
                    </a:cubicBezTo>
                    <a:cubicBezTo>
                      <a:pt x="15681" y="12159"/>
                      <a:pt x="15815" y="11996"/>
                      <a:pt x="15883" y="11790"/>
                    </a:cubicBezTo>
                    <a:cubicBezTo>
                      <a:pt x="15952" y="11562"/>
                      <a:pt x="15994" y="11317"/>
                      <a:pt x="15978" y="11072"/>
                    </a:cubicBezTo>
                    <a:cubicBezTo>
                      <a:pt x="15952" y="10648"/>
                      <a:pt x="15763" y="10227"/>
                      <a:pt x="15449" y="9956"/>
                    </a:cubicBezTo>
                    <a:cubicBezTo>
                      <a:pt x="15342" y="9861"/>
                      <a:pt x="15218" y="9792"/>
                      <a:pt x="15097" y="9724"/>
                    </a:cubicBezTo>
                    <a:cubicBezTo>
                      <a:pt x="14878" y="9616"/>
                      <a:pt x="14633" y="9535"/>
                      <a:pt x="14402" y="9466"/>
                    </a:cubicBezTo>
                    <a:cubicBezTo>
                      <a:pt x="14049" y="9358"/>
                      <a:pt x="13710" y="9247"/>
                      <a:pt x="13341" y="9195"/>
                    </a:cubicBezTo>
                    <a:cubicBezTo>
                      <a:pt x="13165" y="9166"/>
                      <a:pt x="12975" y="9140"/>
                      <a:pt x="12796" y="9140"/>
                    </a:cubicBezTo>
                    <a:cubicBezTo>
                      <a:pt x="12749" y="9140"/>
                      <a:pt x="12705" y="9144"/>
                      <a:pt x="12665" y="9144"/>
                    </a:cubicBezTo>
                    <a:cubicBezTo>
                      <a:pt x="12601" y="9144"/>
                      <a:pt x="12543" y="9134"/>
                      <a:pt x="12486" y="9084"/>
                    </a:cubicBezTo>
                    <a:cubicBezTo>
                      <a:pt x="12225" y="8895"/>
                      <a:pt x="11996" y="8637"/>
                      <a:pt x="11764" y="8418"/>
                    </a:cubicBezTo>
                    <a:cubicBezTo>
                      <a:pt x="11627" y="8281"/>
                      <a:pt x="11490" y="8160"/>
                      <a:pt x="11356" y="8036"/>
                    </a:cubicBezTo>
                    <a:cubicBezTo>
                      <a:pt x="11343" y="8023"/>
                      <a:pt x="11327" y="8010"/>
                      <a:pt x="11314" y="8010"/>
                    </a:cubicBezTo>
                    <a:lnTo>
                      <a:pt x="11151" y="8066"/>
                    </a:lnTo>
                    <a:lnTo>
                      <a:pt x="10008" y="4691"/>
                    </a:lnTo>
                    <a:lnTo>
                      <a:pt x="10119" y="4678"/>
                    </a:lnTo>
                    <a:lnTo>
                      <a:pt x="9682" y="4175"/>
                    </a:lnTo>
                    <a:lnTo>
                      <a:pt x="5305" y="993"/>
                    </a:lnTo>
                    <a:lnTo>
                      <a:pt x="4420" y="503"/>
                    </a:lnTo>
                    <a:lnTo>
                      <a:pt x="4433" y="640"/>
                    </a:lnTo>
                    <a:lnTo>
                      <a:pt x="2188" y="1306"/>
                    </a:lnTo>
                    <a:lnTo>
                      <a:pt x="1891" y="993"/>
                    </a:lnTo>
                    <a:lnTo>
                      <a:pt x="164"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625358" y="2920872"/>
                <a:ext cx="50768" cy="68957"/>
              </a:xfrm>
              <a:custGeom>
                <a:avLst/>
                <a:gdLst/>
                <a:ahLst/>
                <a:cxnLst/>
                <a:rect l="l" t="t" r="r" b="b"/>
                <a:pathLst>
                  <a:path w="762" h="1035" extrusionOk="0">
                    <a:moveTo>
                      <a:pt x="14" y="0"/>
                    </a:moveTo>
                    <a:lnTo>
                      <a:pt x="1" y="803"/>
                    </a:lnTo>
                    <a:lnTo>
                      <a:pt x="203" y="953"/>
                    </a:lnTo>
                    <a:lnTo>
                      <a:pt x="706" y="1035"/>
                    </a:lnTo>
                    <a:lnTo>
                      <a:pt x="761" y="558"/>
                    </a:lnTo>
                    <a:lnTo>
                      <a:pt x="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626224" y="2924537"/>
                <a:ext cx="44439" cy="59896"/>
              </a:xfrm>
              <a:custGeom>
                <a:avLst/>
                <a:gdLst/>
                <a:ahLst/>
                <a:cxnLst/>
                <a:rect l="l" t="t" r="r" b="b"/>
                <a:pathLst>
                  <a:path w="667" h="899" extrusionOk="0">
                    <a:moveTo>
                      <a:pt x="1" y="1"/>
                    </a:moveTo>
                    <a:lnTo>
                      <a:pt x="1" y="693"/>
                    </a:lnTo>
                    <a:lnTo>
                      <a:pt x="164" y="804"/>
                    </a:lnTo>
                    <a:lnTo>
                      <a:pt x="624" y="898"/>
                    </a:lnTo>
                    <a:lnTo>
                      <a:pt x="667" y="503"/>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625358" y="2930000"/>
                <a:ext cx="36177" cy="40708"/>
              </a:xfrm>
              <a:custGeom>
                <a:avLst/>
                <a:gdLst/>
                <a:ahLst/>
                <a:cxnLst/>
                <a:rect l="l" t="t" r="r" b="b"/>
                <a:pathLst>
                  <a:path w="543" h="611" extrusionOk="0">
                    <a:moveTo>
                      <a:pt x="27" y="0"/>
                    </a:moveTo>
                    <a:lnTo>
                      <a:pt x="1" y="216"/>
                    </a:lnTo>
                    <a:lnTo>
                      <a:pt x="529" y="611"/>
                    </a:lnTo>
                    <a:lnTo>
                      <a:pt x="543" y="366"/>
                    </a:lnTo>
                    <a:lnTo>
                      <a:pt x="2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28822" y="2953452"/>
                <a:ext cx="30981" cy="20987"/>
              </a:xfrm>
              <a:custGeom>
                <a:avLst/>
                <a:gdLst/>
                <a:ahLst/>
                <a:cxnLst/>
                <a:rect l="l" t="t" r="r" b="b"/>
                <a:pathLst>
                  <a:path w="465" h="315" extrusionOk="0">
                    <a:moveTo>
                      <a:pt x="30" y="1"/>
                    </a:moveTo>
                    <a:lnTo>
                      <a:pt x="1" y="206"/>
                    </a:lnTo>
                    <a:lnTo>
                      <a:pt x="96" y="259"/>
                    </a:lnTo>
                    <a:lnTo>
                      <a:pt x="464" y="314"/>
                    </a:lnTo>
                    <a:lnTo>
                      <a:pt x="464" y="314"/>
                    </a:lnTo>
                    <a:lnTo>
                      <a:pt x="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898052" y="3118280"/>
                <a:ext cx="50768" cy="42707"/>
              </a:xfrm>
              <a:custGeom>
                <a:avLst/>
                <a:gdLst/>
                <a:ahLst/>
                <a:cxnLst/>
                <a:rect l="l" t="t" r="r" b="b"/>
                <a:pathLst>
                  <a:path w="762" h="641" extrusionOk="0">
                    <a:moveTo>
                      <a:pt x="14" y="1"/>
                    </a:moveTo>
                    <a:lnTo>
                      <a:pt x="1" y="112"/>
                    </a:lnTo>
                    <a:lnTo>
                      <a:pt x="748" y="641"/>
                    </a:lnTo>
                    <a:lnTo>
                      <a:pt x="761" y="533"/>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5121845" y="3277045"/>
                <a:ext cx="50702" cy="42507"/>
              </a:xfrm>
              <a:custGeom>
                <a:avLst/>
                <a:gdLst/>
                <a:ahLst/>
                <a:cxnLst/>
                <a:rect l="l" t="t" r="r" b="b"/>
                <a:pathLst>
                  <a:path w="761" h="638" extrusionOk="0">
                    <a:moveTo>
                      <a:pt x="14" y="1"/>
                    </a:moveTo>
                    <a:lnTo>
                      <a:pt x="0" y="108"/>
                    </a:lnTo>
                    <a:lnTo>
                      <a:pt x="748" y="637"/>
                    </a:lnTo>
                    <a:lnTo>
                      <a:pt x="761" y="529"/>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831961" y="2951719"/>
                <a:ext cx="516544" cy="468507"/>
              </a:xfrm>
              <a:custGeom>
                <a:avLst/>
                <a:gdLst/>
                <a:ahLst/>
                <a:cxnLst/>
                <a:rect l="l" t="t" r="r" b="b"/>
                <a:pathLst>
                  <a:path w="7753" h="7032" extrusionOk="0">
                    <a:moveTo>
                      <a:pt x="1779" y="1"/>
                    </a:moveTo>
                    <a:lnTo>
                      <a:pt x="40" y="869"/>
                    </a:lnTo>
                    <a:lnTo>
                      <a:pt x="1" y="1345"/>
                    </a:lnTo>
                    <a:lnTo>
                      <a:pt x="7753" y="7031"/>
                    </a:lnTo>
                    <a:lnTo>
                      <a:pt x="7697" y="6744"/>
                    </a:lnTo>
                    <a:lnTo>
                      <a:pt x="6649" y="3510"/>
                    </a:lnTo>
                    <a:lnTo>
                      <a:pt x="4897" y="2204"/>
                    </a:lnTo>
                    <a:lnTo>
                      <a:pt x="1943" y="121"/>
                    </a:lnTo>
                    <a:lnTo>
                      <a:pt x="17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632553" y="3031335"/>
                <a:ext cx="137714" cy="148774"/>
              </a:xfrm>
              <a:custGeom>
                <a:avLst/>
                <a:gdLst/>
                <a:ahLst/>
                <a:cxnLst/>
                <a:rect l="l" t="t" r="r" b="b"/>
                <a:pathLst>
                  <a:path w="2067" h="2233" extrusionOk="0">
                    <a:moveTo>
                      <a:pt x="0" y="0"/>
                    </a:moveTo>
                    <a:lnTo>
                      <a:pt x="164" y="653"/>
                    </a:lnTo>
                    <a:lnTo>
                      <a:pt x="1672" y="2083"/>
                    </a:lnTo>
                    <a:lnTo>
                      <a:pt x="1770" y="2164"/>
                    </a:lnTo>
                    <a:lnTo>
                      <a:pt x="1851" y="2233"/>
                    </a:lnTo>
                    <a:lnTo>
                      <a:pt x="1959" y="1580"/>
                    </a:lnTo>
                    <a:cubicBezTo>
                      <a:pt x="1985" y="1499"/>
                      <a:pt x="2027" y="1430"/>
                      <a:pt x="2067" y="1374"/>
                    </a:cubicBez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905248" y="3218149"/>
                <a:ext cx="520275" cy="444988"/>
              </a:xfrm>
              <a:custGeom>
                <a:avLst/>
                <a:gdLst/>
                <a:ahLst/>
                <a:cxnLst/>
                <a:rect l="l" t="t" r="r" b="b"/>
                <a:pathLst>
                  <a:path w="7809" h="6679" extrusionOk="0">
                    <a:moveTo>
                      <a:pt x="1" y="0"/>
                    </a:moveTo>
                    <a:cubicBezTo>
                      <a:pt x="27" y="108"/>
                      <a:pt x="43" y="216"/>
                      <a:pt x="56" y="327"/>
                    </a:cubicBezTo>
                    <a:lnTo>
                      <a:pt x="232" y="1537"/>
                    </a:lnTo>
                    <a:lnTo>
                      <a:pt x="301" y="1603"/>
                    </a:lnTo>
                    <a:lnTo>
                      <a:pt x="327" y="1632"/>
                    </a:lnTo>
                    <a:lnTo>
                      <a:pt x="7305" y="6567"/>
                    </a:lnTo>
                    <a:lnTo>
                      <a:pt x="7426" y="6636"/>
                    </a:lnTo>
                    <a:lnTo>
                      <a:pt x="7495" y="6678"/>
                    </a:lnTo>
                    <a:lnTo>
                      <a:pt x="7697" y="5751"/>
                    </a:lnTo>
                    <a:cubicBezTo>
                      <a:pt x="7726" y="5670"/>
                      <a:pt x="7766" y="5588"/>
                      <a:pt x="7808" y="5536"/>
                    </a:cubicBez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750412" y="3095228"/>
                <a:ext cx="174891" cy="229723"/>
              </a:xfrm>
              <a:custGeom>
                <a:avLst/>
                <a:gdLst/>
                <a:ahLst/>
                <a:cxnLst/>
                <a:rect l="l" t="t" r="r" b="b"/>
                <a:pathLst>
                  <a:path w="2625" h="3448" extrusionOk="0">
                    <a:moveTo>
                      <a:pt x="570" y="0"/>
                    </a:moveTo>
                    <a:cubicBezTo>
                      <a:pt x="394" y="0"/>
                      <a:pt x="251" y="111"/>
                      <a:pt x="177" y="321"/>
                    </a:cubicBezTo>
                    <a:cubicBezTo>
                      <a:pt x="164" y="347"/>
                      <a:pt x="147" y="363"/>
                      <a:pt x="147" y="389"/>
                    </a:cubicBezTo>
                    <a:lnTo>
                      <a:pt x="1" y="1205"/>
                    </a:lnTo>
                    <a:lnTo>
                      <a:pt x="82" y="1274"/>
                    </a:lnTo>
                    <a:lnTo>
                      <a:pt x="190" y="621"/>
                    </a:lnTo>
                    <a:cubicBezTo>
                      <a:pt x="216" y="540"/>
                      <a:pt x="258" y="471"/>
                      <a:pt x="298" y="415"/>
                    </a:cubicBezTo>
                    <a:cubicBezTo>
                      <a:pt x="377" y="316"/>
                      <a:pt x="482" y="265"/>
                      <a:pt x="600" y="265"/>
                    </a:cubicBezTo>
                    <a:cubicBezTo>
                      <a:pt x="706" y="265"/>
                      <a:pt x="821" y="306"/>
                      <a:pt x="937" y="389"/>
                    </a:cubicBezTo>
                    <a:lnTo>
                      <a:pt x="1766" y="987"/>
                    </a:lnTo>
                    <a:cubicBezTo>
                      <a:pt x="2011" y="1150"/>
                      <a:pt x="2217" y="1489"/>
                      <a:pt x="2325" y="1845"/>
                    </a:cubicBezTo>
                    <a:cubicBezTo>
                      <a:pt x="2351" y="1953"/>
                      <a:pt x="2367" y="2061"/>
                      <a:pt x="2380" y="2172"/>
                    </a:cubicBezTo>
                    <a:lnTo>
                      <a:pt x="2556" y="3382"/>
                    </a:lnTo>
                    <a:lnTo>
                      <a:pt x="2625" y="3448"/>
                    </a:lnTo>
                    <a:lnTo>
                      <a:pt x="2462" y="2034"/>
                    </a:lnTo>
                    <a:cubicBezTo>
                      <a:pt x="2462" y="2008"/>
                      <a:pt x="2462" y="1966"/>
                      <a:pt x="2449" y="1940"/>
                    </a:cubicBezTo>
                    <a:cubicBezTo>
                      <a:pt x="2406" y="1476"/>
                      <a:pt x="2148" y="1000"/>
                      <a:pt x="1835" y="771"/>
                    </a:cubicBezTo>
                    <a:lnTo>
                      <a:pt x="924" y="132"/>
                    </a:lnTo>
                    <a:cubicBezTo>
                      <a:pt x="799" y="43"/>
                      <a:pt x="678" y="0"/>
                      <a:pt x="57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5400003" y="3559665"/>
                <a:ext cx="178555" cy="199342"/>
              </a:xfrm>
              <a:custGeom>
                <a:avLst/>
                <a:gdLst/>
                <a:ahLst/>
                <a:cxnLst/>
                <a:rect l="l" t="t" r="r" b="b"/>
                <a:pathLst>
                  <a:path w="2680" h="2992" extrusionOk="0">
                    <a:moveTo>
                      <a:pt x="656" y="0"/>
                    </a:moveTo>
                    <a:cubicBezTo>
                      <a:pt x="478" y="0"/>
                      <a:pt x="330" y="109"/>
                      <a:pt x="245" y="312"/>
                    </a:cubicBezTo>
                    <a:cubicBezTo>
                      <a:pt x="245" y="341"/>
                      <a:pt x="232" y="367"/>
                      <a:pt x="232" y="394"/>
                    </a:cubicBezTo>
                    <a:lnTo>
                      <a:pt x="0" y="1510"/>
                    </a:lnTo>
                    <a:lnTo>
                      <a:pt x="69" y="1552"/>
                    </a:lnTo>
                    <a:lnTo>
                      <a:pt x="271" y="625"/>
                    </a:lnTo>
                    <a:cubicBezTo>
                      <a:pt x="300" y="544"/>
                      <a:pt x="340" y="462"/>
                      <a:pt x="382" y="410"/>
                    </a:cubicBezTo>
                    <a:cubicBezTo>
                      <a:pt x="462" y="315"/>
                      <a:pt x="564" y="266"/>
                      <a:pt x="678" y="266"/>
                    </a:cubicBezTo>
                    <a:cubicBezTo>
                      <a:pt x="779" y="266"/>
                      <a:pt x="891" y="304"/>
                      <a:pt x="1006" y="381"/>
                    </a:cubicBezTo>
                    <a:lnTo>
                      <a:pt x="1851" y="981"/>
                    </a:lnTo>
                    <a:cubicBezTo>
                      <a:pt x="2096" y="1157"/>
                      <a:pt x="2298" y="1484"/>
                      <a:pt x="2393" y="1836"/>
                    </a:cubicBezTo>
                    <a:cubicBezTo>
                      <a:pt x="2435" y="1960"/>
                      <a:pt x="2448" y="2068"/>
                      <a:pt x="2461" y="2176"/>
                    </a:cubicBezTo>
                    <a:lnTo>
                      <a:pt x="2598" y="2953"/>
                    </a:lnTo>
                    <a:lnTo>
                      <a:pt x="2680" y="2992"/>
                    </a:lnTo>
                    <a:lnTo>
                      <a:pt x="2543" y="2042"/>
                    </a:lnTo>
                    <a:cubicBezTo>
                      <a:pt x="2543" y="1999"/>
                      <a:pt x="2530" y="1973"/>
                      <a:pt x="2530" y="1931"/>
                    </a:cubicBezTo>
                    <a:cubicBezTo>
                      <a:pt x="2474" y="1471"/>
                      <a:pt x="2230" y="994"/>
                      <a:pt x="1903" y="775"/>
                    </a:cubicBezTo>
                    <a:lnTo>
                      <a:pt x="1006" y="123"/>
                    </a:lnTo>
                    <a:cubicBezTo>
                      <a:pt x="882" y="40"/>
                      <a:pt x="763" y="0"/>
                      <a:pt x="65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9839" y="3285973"/>
                <a:ext cx="491093" cy="366304"/>
              </a:xfrm>
              <a:custGeom>
                <a:avLst/>
                <a:gdLst/>
                <a:ahLst/>
                <a:cxnLst/>
                <a:rect l="l" t="t" r="r" b="b"/>
                <a:pathLst>
                  <a:path w="7371" h="5498" extrusionOk="0">
                    <a:moveTo>
                      <a:pt x="0" y="1"/>
                    </a:moveTo>
                    <a:lnTo>
                      <a:pt x="26" y="356"/>
                    </a:lnTo>
                    <a:lnTo>
                      <a:pt x="95" y="409"/>
                    </a:lnTo>
                    <a:lnTo>
                      <a:pt x="121" y="438"/>
                    </a:lnTo>
                    <a:lnTo>
                      <a:pt x="7099" y="5386"/>
                    </a:lnTo>
                    <a:lnTo>
                      <a:pt x="7220" y="5455"/>
                    </a:lnTo>
                    <a:lnTo>
                      <a:pt x="7289" y="5497"/>
                    </a:lnTo>
                    <a:lnTo>
                      <a:pt x="7370" y="5223"/>
                    </a:lnTo>
                    <a:lnTo>
                      <a:pt x="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18973" y="3296832"/>
                <a:ext cx="491093" cy="366304"/>
              </a:xfrm>
              <a:custGeom>
                <a:avLst/>
                <a:gdLst/>
                <a:ahLst/>
                <a:cxnLst/>
                <a:rect l="l" t="t" r="r" b="b"/>
                <a:pathLst>
                  <a:path w="7371" h="5498" extrusionOk="0">
                    <a:moveTo>
                      <a:pt x="0" y="1"/>
                    </a:moveTo>
                    <a:lnTo>
                      <a:pt x="26" y="356"/>
                    </a:lnTo>
                    <a:lnTo>
                      <a:pt x="95" y="422"/>
                    </a:lnTo>
                    <a:lnTo>
                      <a:pt x="121" y="451"/>
                    </a:lnTo>
                    <a:lnTo>
                      <a:pt x="7099" y="5386"/>
                    </a:lnTo>
                    <a:lnTo>
                      <a:pt x="7220" y="5455"/>
                    </a:lnTo>
                    <a:lnTo>
                      <a:pt x="7289" y="5497"/>
                    </a:lnTo>
                    <a:lnTo>
                      <a:pt x="7370" y="5236"/>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41755" y="2960647"/>
                <a:ext cx="111597" cy="115328"/>
              </a:xfrm>
              <a:custGeom>
                <a:avLst/>
                <a:gdLst/>
                <a:ahLst/>
                <a:cxnLst/>
                <a:rect l="l" t="t" r="r" b="b"/>
                <a:pathLst>
                  <a:path w="1675" h="1731" extrusionOk="0">
                    <a:moveTo>
                      <a:pt x="1632" y="1"/>
                    </a:moveTo>
                    <a:lnTo>
                      <a:pt x="30" y="885"/>
                    </a:lnTo>
                    <a:lnTo>
                      <a:pt x="0" y="1254"/>
                    </a:lnTo>
                    <a:lnTo>
                      <a:pt x="683" y="1730"/>
                    </a:lnTo>
                    <a:lnTo>
                      <a:pt x="1675" y="69"/>
                    </a:lnTo>
                    <a:lnTo>
                      <a:pt x="163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08979" y="2975238"/>
                <a:ext cx="223793" cy="254707"/>
              </a:xfrm>
              <a:custGeom>
                <a:avLst/>
                <a:gdLst/>
                <a:ahLst/>
                <a:cxnLst/>
                <a:rect l="l" t="t" r="r" b="b"/>
                <a:pathLst>
                  <a:path w="3359" h="3823" extrusionOk="0">
                    <a:moveTo>
                      <a:pt x="937" y="0"/>
                    </a:moveTo>
                    <a:lnTo>
                      <a:pt x="0" y="1769"/>
                    </a:lnTo>
                    <a:lnTo>
                      <a:pt x="2814" y="3822"/>
                    </a:lnTo>
                    <a:lnTo>
                      <a:pt x="3359" y="1714"/>
                    </a:lnTo>
                    <a:lnTo>
                      <a:pt x="9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129040" y="3109419"/>
                <a:ext cx="197743" cy="288153"/>
              </a:xfrm>
              <a:custGeom>
                <a:avLst/>
                <a:gdLst/>
                <a:ahLst/>
                <a:cxnLst/>
                <a:rect l="l" t="t" r="r" b="b"/>
                <a:pathLst>
                  <a:path w="2968" h="4325" extrusionOk="0">
                    <a:moveTo>
                      <a:pt x="477" y="0"/>
                    </a:moveTo>
                    <a:lnTo>
                      <a:pt x="0" y="2161"/>
                    </a:lnTo>
                    <a:lnTo>
                      <a:pt x="2951" y="4325"/>
                    </a:lnTo>
                    <a:lnTo>
                      <a:pt x="2967" y="4175"/>
                    </a:lnTo>
                    <a:lnTo>
                      <a:pt x="2177" y="1263"/>
                    </a:lnTo>
                    <a:lnTo>
                      <a:pt x="47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096394" y="3081370"/>
                <a:ext cx="54433" cy="342519"/>
              </a:xfrm>
              <a:custGeom>
                <a:avLst/>
                <a:gdLst/>
                <a:ahLst/>
                <a:cxnLst/>
                <a:rect l="l" t="t" r="r" b="b"/>
                <a:pathLst>
                  <a:path w="817" h="5141" extrusionOk="0">
                    <a:moveTo>
                      <a:pt x="748" y="0"/>
                    </a:moveTo>
                    <a:lnTo>
                      <a:pt x="138" y="2582"/>
                    </a:lnTo>
                    <a:lnTo>
                      <a:pt x="1" y="4064"/>
                    </a:lnTo>
                    <a:lnTo>
                      <a:pt x="151" y="5141"/>
                    </a:lnTo>
                    <a:lnTo>
                      <a:pt x="219" y="5141"/>
                    </a:lnTo>
                    <a:lnTo>
                      <a:pt x="69" y="4064"/>
                    </a:lnTo>
                    <a:lnTo>
                      <a:pt x="206" y="2595"/>
                    </a:lnTo>
                    <a:lnTo>
                      <a:pt x="817" y="13"/>
                    </a:lnTo>
                    <a:lnTo>
                      <a:pt x="748" y="0"/>
                    </a:ln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4597109" y="2975238"/>
                <a:ext cx="162299" cy="196610"/>
              </a:xfrm>
              <a:custGeom>
                <a:avLst/>
                <a:gdLst/>
                <a:ahLst/>
                <a:cxnLst/>
                <a:rect l="l" t="t" r="r" b="b"/>
                <a:pathLst>
                  <a:path w="2436" h="2951" extrusionOk="0">
                    <a:moveTo>
                      <a:pt x="464" y="0"/>
                    </a:moveTo>
                    <a:lnTo>
                      <a:pt x="0" y="369"/>
                    </a:lnTo>
                    <a:lnTo>
                      <a:pt x="2096" y="2951"/>
                    </a:lnTo>
                    <a:lnTo>
                      <a:pt x="2204" y="2925"/>
                    </a:lnTo>
                    <a:lnTo>
                      <a:pt x="2259" y="2409"/>
                    </a:lnTo>
                    <a:lnTo>
                      <a:pt x="2435" y="1701"/>
                    </a:lnTo>
                    <a:lnTo>
                      <a:pt x="438" y="353"/>
                    </a:lnTo>
                    <a:lnTo>
                      <a:pt x="46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4592778" y="2999822"/>
                <a:ext cx="150306" cy="172026"/>
              </a:xfrm>
              <a:custGeom>
                <a:avLst/>
                <a:gdLst/>
                <a:ahLst/>
                <a:cxnLst/>
                <a:rect l="l" t="t" r="r" b="b"/>
                <a:pathLst>
                  <a:path w="2256" h="2582" extrusionOk="0">
                    <a:moveTo>
                      <a:pt x="65" y="0"/>
                    </a:moveTo>
                    <a:lnTo>
                      <a:pt x="0" y="571"/>
                    </a:lnTo>
                    <a:lnTo>
                      <a:pt x="121" y="1087"/>
                    </a:lnTo>
                    <a:lnTo>
                      <a:pt x="2161" y="2582"/>
                    </a:lnTo>
                    <a:lnTo>
                      <a:pt x="2066" y="2161"/>
                    </a:lnTo>
                    <a:lnTo>
                      <a:pt x="2256" y="1426"/>
                    </a:lnTo>
                    <a:lnTo>
                      <a:pt x="229" y="52"/>
                    </a:lnTo>
                    <a:lnTo>
                      <a:pt x="65"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4927834" y="3235272"/>
                <a:ext cx="473104" cy="349781"/>
              </a:xfrm>
              <a:custGeom>
                <a:avLst/>
                <a:gdLst/>
                <a:ahLst/>
                <a:cxnLst/>
                <a:rect l="l" t="t" r="r" b="b"/>
                <a:pathLst>
                  <a:path w="7101" h="5250" extrusionOk="0">
                    <a:moveTo>
                      <a:pt x="30" y="1"/>
                    </a:moveTo>
                    <a:lnTo>
                      <a:pt x="1" y="233"/>
                    </a:lnTo>
                    <a:lnTo>
                      <a:pt x="7087" y="5250"/>
                    </a:lnTo>
                    <a:lnTo>
                      <a:pt x="7100" y="5018"/>
                    </a:lnTo>
                    <a:lnTo>
                      <a:pt x="3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4636217" y="2681625"/>
                <a:ext cx="490293" cy="261037"/>
              </a:xfrm>
              <a:custGeom>
                <a:avLst/>
                <a:gdLst/>
                <a:ahLst/>
                <a:cxnLst/>
                <a:rect l="l" t="t" r="r" b="b"/>
                <a:pathLst>
                  <a:path w="7359" h="3918" extrusionOk="0">
                    <a:moveTo>
                      <a:pt x="5468" y="1"/>
                    </a:moveTo>
                    <a:lnTo>
                      <a:pt x="2801" y="967"/>
                    </a:lnTo>
                    <a:lnTo>
                      <a:pt x="1" y="2925"/>
                    </a:lnTo>
                    <a:lnTo>
                      <a:pt x="1728" y="3918"/>
                    </a:lnTo>
                    <a:lnTo>
                      <a:pt x="7358" y="1062"/>
                    </a:lnTo>
                    <a:lnTo>
                      <a:pt x="546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4728692" y="2802148"/>
                <a:ext cx="123123" cy="64426"/>
              </a:xfrm>
              <a:custGeom>
                <a:avLst/>
                <a:gdLst/>
                <a:ahLst/>
                <a:cxnLst/>
                <a:rect l="l" t="t" r="r" b="b"/>
                <a:pathLst>
                  <a:path w="1848" h="967" extrusionOk="0">
                    <a:moveTo>
                      <a:pt x="95" y="0"/>
                    </a:moveTo>
                    <a:lnTo>
                      <a:pt x="0" y="69"/>
                    </a:lnTo>
                    <a:lnTo>
                      <a:pt x="1848" y="966"/>
                    </a:lnTo>
                    <a:lnTo>
                      <a:pt x="9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67"/>
                    </a:lnTo>
                    <a:lnTo>
                      <a:pt x="7031" y="82"/>
                    </a:lnTo>
                    <a:lnTo>
                      <a:pt x="5631" y="1"/>
                    </a:ln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4751278" y="2752313"/>
                <a:ext cx="468507" cy="211201"/>
              </a:xfrm>
              <a:custGeom>
                <a:avLst/>
                <a:gdLst/>
                <a:ahLst/>
                <a:cxnLst/>
                <a:rect l="l" t="t" r="r" b="b"/>
                <a:pathLst>
                  <a:path w="7032" h="3170" extrusionOk="0">
                    <a:moveTo>
                      <a:pt x="5631" y="1"/>
                    </a:moveTo>
                    <a:lnTo>
                      <a:pt x="2775" y="993"/>
                    </a:lnTo>
                    <a:lnTo>
                      <a:pt x="1" y="2857"/>
                    </a:lnTo>
                    <a:lnTo>
                      <a:pt x="298" y="3170"/>
                    </a:lnTo>
                    <a:lnTo>
                      <a:pt x="2543" y="2504"/>
                    </a:lnTo>
                    <a:lnTo>
                      <a:pt x="2530" y="2380"/>
                    </a:lnTo>
                    <a:lnTo>
                      <a:pt x="271" y="3062"/>
                    </a:lnTo>
                    <a:lnTo>
                      <a:pt x="164" y="2938"/>
                    </a:lnTo>
                    <a:lnTo>
                      <a:pt x="2938" y="1074"/>
                    </a:lnTo>
                    <a:lnTo>
                      <a:pt x="5794" y="82"/>
                    </a:lnTo>
                    <a:lnTo>
                      <a:pt x="6907" y="151"/>
                    </a:lnTo>
                    <a:lnTo>
                      <a:pt x="7031" y="82"/>
                    </a:lnTo>
                    <a:lnTo>
                      <a:pt x="56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379082" y="3219881"/>
                <a:ext cx="666183" cy="461312"/>
              </a:xfrm>
              <a:custGeom>
                <a:avLst/>
                <a:gdLst/>
                <a:ahLst/>
                <a:cxnLst/>
                <a:rect l="l" t="t" r="r" b="b"/>
                <a:pathLst>
                  <a:path w="9999" h="6924" extrusionOk="0">
                    <a:moveTo>
                      <a:pt x="5631" y="0"/>
                    </a:moveTo>
                    <a:lnTo>
                      <a:pt x="1" y="2856"/>
                    </a:lnTo>
                    <a:cubicBezTo>
                      <a:pt x="233" y="3062"/>
                      <a:pt x="451" y="3264"/>
                      <a:pt x="667" y="3470"/>
                    </a:cubicBezTo>
                    <a:cubicBezTo>
                      <a:pt x="1091" y="3862"/>
                      <a:pt x="1499" y="4299"/>
                      <a:pt x="1933" y="4651"/>
                    </a:cubicBezTo>
                    <a:cubicBezTo>
                      <a:pt x="2122" y="4802"/>
                      <a:pt x="2354" y="4870"/>
                      <a:pt x="2560" y="4978"/>
                    </a:cubicBezTo>
                    <a:cubicBezTo>
                      <a:pt x="2775" y="5086"/>
                      <a:pt x="2981" y="5210"/>
                      <a:pt x="3102" y="5412"/>
                    </a:cubicBezTo>
                    <a:cubicBezTo>
                      <a:pt x="3144" y="5481"/>
                      <a:pt x="3170" y="5549"/>
                      <a:pt x="3213" y="5618"/>
                    </a:cubicBezTo>
                    <a:cubicBezTo>
                      <a:pt x="3294" y="5755"/>
                      <a:pt x="3415" y="5875"/>
                      <a:pt x="3523" y="6000"/>
                    </a:cubicBezTo>
                    <a:cubicBezTo>
                      <a:pt x="3578" y="6065"/>
                      <a:pt x="3647" y="6133"/>
                      <a:pt x="3715" y="6202"/>
                    </a:cubicBezTo>
                    <a:cubicBezTo>
                      <a:pt x="3931" y="6447"/>
                      <a:pt x="4136" y="6705"/>
                      <a:pt x="4368" y="6923"/>
                    </a:cubicBezTo>
                    <a:lnTo>
                      <a:pt x="7551" y="5944"/>
                    </a:lnTo>
                    <a:lnTo>
                      <a:pt x="9999" y="4067"/>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671831" y="3503634"/>
                <a:ext cx="384626" cy="267166"/>
              </a:xfrm>
              <a:custGeom>
                <a:avLst/>
                <a:gdLst/>
                <a:ahLst/>
                <a:cxnLst/>
                <a:rect l="l" t="t" r="r" b="b"/>
                <a:pathLst>
                  <a:path w="5773" h="4010" extrusionOk="0">
                    <a:moveTo>
                      <a:pt x="5647" y="0"/>
                    </a:moveTo>
                    <a:cubicBezTo>
                      <a:pt x="5645" y="0"/>
                      <a:pt x="5644" y="22"/>
                      <a:pt x="5644" y="79"/>
                    </a:cubicBezTo>
                    <a:cubicBezTo>
                      <a:pt x="5644" y="79"/>
                      <a:pt x="5644" y="79"/>
                      <a:pt x="5643" y="79"/>
                    </a:cubicBezTo>
                    <a:cubicBezTo>
                      <a:pt x="5627" y="79"/>
                      <a:pt x="5012" y="560"/>
                      <a:pt x="4394" y="882"/>
                    </a:cubicBezTo>
                    <a:cubicBezTo>
                      <a:pt x="4325" y="925"/>
                      <a:pt x="4270" y="1032"/>
                      <a:pt x="4188" y="1071"/>
                    </a:cubicBezTo>
                    <a:cubicBezTo>
                      <a:pt x="4149" y="1114"/>
                      <a:pt x="4093" y="1114"/>
                      <a:pt x="4041" y="1127"/>
                    </a:cubicBezTo>
                    <a:cubicBezTo>
                      <a:pt x="3862" y="1195"/>
                      <a:pt x="3698" y="1316"/>
                      <a:pt x="3535" y="1427"/>
                    </a:cubicBezTo>
                    <a:cubicBezTo>
                      <a:pt x="3470" y="1466"/>
                      <a:pt x="3414" y="1509"/>
                      <a:pt x="3346" y="1561"/>
                    </a:cubicBezTo>
                    <a:cubicBezTo>
                      <a:pt x="3320" y="1590"/>
                      <a:pt x="3290" y="1630"/>
                      <a:pt x="3251" y="1643"/>
                    </a:cubicBezTo>
                    <a:cubicBezTo>
                      <a:pt x="3196" y="1685"/>
                      <a:pt x="3127" y="1698"/>
                      <a:pt x="3075" y="1711"/>
                    </a:cubicBezTo>
                    <a:cubicBezTo>
                      <a:pt x="2882" y="1767"/>
                      <a:pt x="2680" y="1793"/>
                      <a:pt x="2474" y="1861"/>
                    </a:cubicBezTo>
                    <a:cubicBezTo>
                      <a:pt x="2164" y="1969"/>
                      <a:pt x="1864" y="2119"/>
                      <a:pt x="1577" y="2312"/>
                    </a:cubicBezTo>
                    <a:cubicBezTo>
                      <a:pt x="790" y="2733"/>
                      <a:pt x="13" y="2896"/>
                      <a:pt x="13" y="2935"/>
                    </a:cubicBezTo>
                    <a:cubicBezTo>
                      <a:pt x="1" y="3044"/>
                      <a:pt x="131" y="3876"/>
                      <a:pt x="137" y="3876"/>
                    </a:cubicBezTo>
                    <a:cubicBezTo>
                      <a:pt x="137" y="3876"/>
                      <a:pt x="137" y="3876"/>
                      <a:pt x="137" y="3875"/>
                    </a:cubicBezTo>
                    <a:lnTo>
                      <a:pt x="137" y="3875"/>
                    </a:lnTo>
                    <a:cubicBezTo>
                      <a:pt x="137" y="3908"/>
                      <a:pt x="134" y="3942"/>
                      <a:pt x="130" y="3967"/>
                    </a:cubicBezTo>
                    <a:lnTo>
                      <a:pt x="130" y="3967"/>
                    </a:lnTo>
                    <a:cubicBezTo>
                      <a:pt x="672" y="3657"/>
                      <a:pt x="875" y="3634"/>
                      <a:pt x="1029" y="3634"/>
                    </a:cubicBezTo>
                    <a:cubicBezTo>
                      <a:pt x="1056" y="3634"/>
                      <a:pt x="1081" y="3635"/>
                      <a:pt x="1107" y="3635"/>
                    </a:cubicBezTo>
                    <a:cubicBezTo>
                      <a:pt x="1241" y="3635"/>
                      <a:pt x="1377" y="3616"/>
                      <a:pt x="1740" y="3373"/>
                    </a:cubicBezTo>
                    <a:cubicBezTo>
                      <a:pt x="2500" y="3241"/>
                      <a:pt x="3283" y="2783"/>
                      <a:pt x="3342" y="2783"/>
                    </a:cubicBezTo>
                    <a:cubicBezTo>
                      <a:pt x="3345" y="2783"/>
                      <a:pt x="3346" y="2783"/>
                      <a:pt x="3346" y="2785"/>
                    </a:cubicBezTo>
                    <a:cubicBezTo>
                      <a:pt x="3346" y="2807"/>
                      <a:pt x="3358" y="2817"/>
                      <a:pt x="3381" y="2817"/>
                    </a:cubicBezTo>
                    <a:cubicBezTo>
                      <a:pt x="3518" y="2817"/>
                      <a:pt x="4030" y="2454"/>
                      <a:pt x="4544" y="1943"/>
                    </a:cubicBezTo>
                    <a:cubicBezTo>
                      <a:pt x="5167" y="1290"/>
                      <a:pt x="5738" y="1251"/>
                      <a:pt x="5755" y="1114"/>
                    </a:cubicBezTo>
                    <a:cubicBezTo>
                      <a:pt x="5755" y="1096"/>
                      <a:pt x="5758" y="1058"/>
                      <a:pt x="5761" y="1022"/>
                    </a:cubicBezTo>
                    <a:lnTo>
                      <a:pt x="5761" y="1022"/>
                    </a:lnTo>
                    <a:cubicBezTo>
                      <a:pt x="5762" y="1028"/>
                      <a:pt x="5764" y="1032"/>
                      <a:pt x="5765" y="1032"/>
                    </a:cubicBezTo>
                    <a:cubicBezTo>
                      <a:pt x="5766" y="1032"/>
                      <a:pt x="5767" y="1028"/>
                      <a:pt x="5768" y="1019"/>
                    </a:cubicBezTo>
                    <a:lnTo>
                      <a:pt x="5768" y="1045"/>
                    </a:lnTo>
                    <a:cubicBezTo>
                      <a:pt x="5772" y="973"/>
                      <a:pt x="5772" y="947"/>
                      <a:pt x="5771" y="947"/>
                    </a:cubicBezTo>
                    <a:lnTo>
                      <a:pt x="5771" y="947"/>
                    </a:lnTo>
                    <a:cubicBezTo>
                      <a:pt x="5769" y="947"/>
                      <a:pt x="5764" y="983"/>
                      <a:pt x="5761" y="1022"/>
                    </a:cubicBezTo>
                    <a:lnTo>
                      <a:pt x="5761" y="1022"/>
                    </a:lnTo>
                    <a:cubicBezTo>
                      <a:pt x="5737" y="926"/>
                      <a:pt x="5670" y="119"/>
                      <a:pt x="5649" y="119"/>
                    </a:cubicBezTo>
                    <a:cubicBezTo>
                      <a:pt x="5648" y="119"/>
                      <a:pt x="5647" y="121"/>
                      <a:pt x="5646" y="124"/>
                    </a:cubicBezTo>
                    <a:lnTo>
                      <a:pt x="5646" y="124"/>
                    </a:lnTo>
                    <a:cubicBezTo>
                      <a:pt x="5652" y="61"/>
                      <a:pt x="5649" y="0"/>
                      <a:pt x="5647" y="0"/>
                    </a:cubicBezTo>
                    <a:close/>
                    <a:moveTo>
                      <a:pt x="130" y="3967"/>
                    </a:moveTo>
                    <a:cubicBezTo>
                      <a:pt x="128" y="3968"/>
                      <a:pt x="126" y="3969"/>
                      <a:pt x="124" y="3970"/>
                    </a:cubicBezTo>
                    <a:cubicBezTo>
                      <a:pt x="119" y="3998"/>
                      <a:pt x="119" y="4009"/>
                      <a:pt x="120" y="4009"/>
                    </a:cubicBezTo>
                    <a:cubicBezTo>
                      <a:pt x="121" y="4009"/>
                      <a:pt x="126" y="3992"/>
                      <a:pt x="130" y="3967"/>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670099" y="3490842"/>
                <a:ext cx="377764" cy="208403"/>
              </a:xfrm>
              <a:custGeom>
                <a:avLst/>
                <a:gdLst/>
                <a:ahLst/>
                <a:cxnLst/>
                <a:rect l="l" t="t" r="r" b="b"/>
                <a:pathLst>
                  <a:path w="5670" h="3128" extrusionOk="0">
                    <a:moveTo>
                      <a:pt x="5631" y="0"/>
                    </a:moveTo>
                    <a:lnTo>
                      <a:pt x="3088" y="1632"/>
                    </a:lnTo>
                    <a:lnTo>
                      <a:pt x="0" y="2856"/>
                    </a:lnTo>
                    <a:lnTo>
                      <a:pt x="39" y="3127"/>
                    </a:lnTo>
                    <a:lnTo>
                      <a:pt x="3183" y="1877"/>
                    </a:lnTo>
                    <a:lnTo>
                      <a:pt x="5670" y="271"/>
                    </a:lnTo>
                    <a:lnTo>
                      <a:pt x="563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4919839" y="2754512"/>
                <a:ext cx="679642" cy="438326"/>
              </a:xfrm>
              <a:custGeom>
                <a:avLst/>
                <a:gdLst/>
                <a:ahLst/>
                <a:cxnLst/>
                <a:rect l="l" t="t" r="r" b="b"/>
                <a:pathLst>
                  <a:path w="10201" h="6579" extrusionOk="0">
                    <a:moveTo>
                      <a:pt x="10196" y="4224"/>
                    </a:moveTo>
                    <a:cubicBezTo>
                      <a:pt x="10199" y="4230"/>
                      <a:pt x="10200" y="4235"/>
                      <a:pt x="10200" y="4237"/>
                    </a:cubicBezTo>
                    <a:cubicBezTo>
                      <a:pt x="10200" y="4231"/>
                      <a:pt x="10199" y="4227"/>
                      <a:pt x="10196" y="4224"/>
                    </a:cubicBezTo>
                    <a:close/>
                    <a:moveTo>
                      <a:pt x="4563" y="1"/>
                    </a:moveTo>
                    <a:cubicBezTo>
                      <a:pt x="4526" y="1"/>
                      <a:pt x="4503" y="15"/>
                      <a:pt x="4501" y="49"/>
                    </a:cubicBezTo>
                    <a:cubicBezTo>
                      <a:pt x="4501" y="37"/>
                      <a:pt x="4495" y="32"/>
                      <a:pt x="4483" y="32"/>
                    </a:cubicBezTo>
                    <a:cubicBezTo>
                      <a:pt x="4372" y="32"/>
                      <a:pt x="3773" y="491"/>
                      <a:pt x="3196" y="565"/>
                    </a:cubicBezTo>
                    <a:cubicBezTo>
                      <a:pt x="2543" y="810"/>
                      <a:pt x="1890" y="1071"/>
                      <a:pt x="1890" y="1071"/>
                    </a:cubicBezTo>
                    <a:lnTo>
                      <a:pt x="0" y="2334"/>
                    </a:lnTo>
                    <a:lnTo>
                      <a:pt x="885" y="2824"/>
                    </a:lnTo>
                    <a:cubicBezTo>
                      <a:pt x="885" y="2824"/>
                      <a:pt x="1374" y="3176"/>
                      <a:pt x="2027" y="3653"/>
                    </a:cubicBezTo>
                    <a:cubicBezTo>
                      <a:pt x="2664" y="4129"/>
                      <a:pt x="3467" y="5001"/>
                      <a:pt x="4132" y="5190"/>
                    </a:cubicBezTo>
                    <a:cubicBezTo>
                      <a:pt x="4772" y="5693"/>
                      <a:pt x="5262" y="6006"/>
                      <a:pt x="5262" y="6006"/>
                    </a:cubicBezTo>
                    <a:cubicBezTo>
                      <a:pt x="5249" y="6264"/>
                      <a:pt x="5725" y="6225"/>
                      <a:pt x="5699" y="6509"/>
                    </a:cubicBezTo>
                    <a:cubicBezTo>
                      <a:pt x="5699" y="6552"/>
                      <a:pt x="5765" y="6579"/>
                      <a:pt x="5878" y="6579"/>
                    </a:cubicBezTo>
                    <a:cubicBezTo>
                      <a:pt x="6123" y="6579"/>
                      <a:pt x="6588" y="6452"/>
                      <a:pt x="7070" y="6088"/>
                    </a:cubicBezTo>
                    <a:cubicBezTo>
                      <a:pt x="7615" y="5913"/>
                      <a:pt x="8167" y="5600"/>
                      <a:pt x="8360" y="5600"/>
                    </a:cubicBezTo>
                    <a:cubicBezTo>
                      <a:pt x="8408" y="5600"/>
                      <a:pt x="8434" y="5620"/>
                      <a:pt x="8431" y="5667"/>
                    </a:cubicBezTo>
                    <a:cubicBezTo>
                      <a:pt x="8431" y="5669"/>
                      <a:pt x="8432" y="5670"/>
                      <a:pt x="8435" y="5670"/>
                    </a:cubicBezTo>
                    <a:cubicBezTo>
                      <a:pt x="8477" y="5670"/>
                      <a:pt x="8889" y="5344"/>
                      <a:pt x="9316" y="4945"/>
                    </a:cubicBezTo>
                    <a:cubicBezTo>
                      <a:pt x="9706" y="4495"/>
                      <a:pt x="10089" y="4219"/>
                      <a:pt x="10180" y="4219"/>
                    </a:cubicBezTo>
                    <a:cubicBezTo>
                      <a:pt x="10187" y="4219"/>
                      <a:pt x="10192" y="4221"/>
                      <a:pt x="10196" y="4224"/>
                    </a:cubicBezTo>
                    <a:lnTo>
                      <a:pt x="10196" y="4224"/>
                    </a:lnTo>
                    <a:cubicBezTo>
                      <a:pt x="10154" y="4138"/>
                      <a:pt x="9835" y="3705"/>
                      <a:pt x="9773" y="3705"/>
                    </a:cubicBezTo>
                    <a:cubicBezTo>
                      <a:pt x="9767" y="3705"/>
                      <a:pt x="9763" y="3710"/>
                      <a:pt x="9763" y="3721"/>
                    </a:cubicBezTo>
                    <a:cubicBezTo>
                      <a:pt x="9761" y="3749"/>
                      <a:pt x="9751" y="3762"/>
                      <a:pt x="9732" y="3762"/>
                    </a:cubicBezTo>
                    <a:cubicBezTo>
                      <a:pt x="9616" y="3762"/>
                      <a:pt x="9184" y="3257"/>
                      <a:pt x="8621" y="2905"/>
                    </a:cubicBezTo>
                    <a:cubicBezTo>
                      <a:pt x="7997" y="2021"/>
                      <a:pt x="7181" y="1694"/>
                      <a:pt x="6528" y="1368"/>
                    </a:cubicBezTo>
                    <a:cubicBezTo>
                      <a:pt x="5964" y="1196"/>
                      <a:pt x="5555" y="459"/>
                      <a:pt x="5427" y="459"/>
                    </a:cubicBezTo>
                    <a:cubicBezTo>
                      <a:pt x="5404" y="459"/>
                      <a:pt x="5390" y="482"/>
                      <a:pt x="5386" y="537"/>
                    </a:cubicBezTo>
                    <a:lnTo>
                      <a:pt x="5386" y="537"/>
                    </a:lnTo>
                    <a:cubicBezTo>
                      <a:pt x="5390" y="432"/>
                      <a:pt x="4765" y="1"/>
                      <a:pt x="4563" y="1"/>
                    </a:cubicBez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5291937" y="3036732"/>
                <a:ext cx="464310" cy="382761"/>
              </a:xfrm>
              <a:custGeom>
                <a:avLst/>
                <a:gdLst/>
                <a:ahLst/>
                <a:cxnLst/>
                <a:rect l="l" t="t" r="r" b="b"/>
                <a:pathLst>
                  <a:path w="6969" h="5745" extrusionOk="0">
                    <a:moveTo>
                      <a:pt x="4615" y="1"/>
                    </a:moveTo>
                    <a:cubicBezTo>
                      <a:pt x="4610" y="92"/>
                      <a:pt x="4569" y="108"/>
                      <a:pt x="4520" y="108"/>
                    </a:cubicBezTo>
                    <a:cubicBezTo>
                      <a:pt x="4495" y="108"/>
                      <a:pt x="4469" y="104"/>
                      <a:pt x="4444" y="104"/>
                    </a:cubicBezTo>
                    <a:cubicBezTo>
                      <a:pt x="4392" y="104"/>
                      <a:pt x="4348" y="120"/>
                      <a:pt x="4341" y="220"/>
                    </a:cubicBezTo>
                    <a:cubicBezTo>
                      <a:pt x="4341" y="220"/>
                      <a:pt x="4341" y="221"/>
                      <a:pt x="4340" y="221"/>
                    </a:cubicBezTo>
                    <a:cubicBezTo>
                      <a:pt x="4335" y="221"/>
                      <a:pt x="4311" y="199"/>
                      <a:pt x="4289" y="199"/>
                    </a:cubicBezTo>
                    <a:cubicBezTo>
                      <a:pt x="4267" y="199"/>
                      <a:pt x="4246" y="220"/>
                      <a:pt x="4246" y="301"/>
                    </a:cubicBezTo>
                    <a:cubicBezTo>
                      <a:pt x="4044" y="588"/>
                      <a:pt x="3881" y="327"/>
                      <a:pt x="3662" y="735"/>
                    </a:cubicBezTo>
                    <a:cubicBezTo>
                      <a:pt x="3254" y="1280"/>
                      <a:pt x="2859" y="1388"/>
                      <a:pt x="2451" y="1444"/>
                    </a:cubicBezTo>
                    <a:cubicBezTo>
                      <a:pt x="2030" y="1662"/>
                      <a:pt x="1622" y="1620"/>
                      <a:pt x="1159" y="1959"/>
                    </a:cubicBezTo>
                    <a:cubicBezTo>
                      <a:pt x="1160" y="1950"/>
                      <a:pt x="1155" y="1946"/>
                      <a:pt x="1143" y="1946"/>
                    </a:cubicBezTo>
                    <a:cubicBezTo>
                      <a:pt x="1037" y="1946"/>
                      <a:pt x="407" y="2341"/>
                      <a:pt x="189" y="2341"/>
                    </a:cubicBezTo>
                    <a:cubicBezTo>
                      <a:pt x="140" y="2341"/>
                      <a:pt x="111" y="2321"/>
                      <a:pt x="114" y="2273"/>
                    </a:cubicBezTo>
                    <a:cubicBezTo>
                      <a:pt x="117" y="2216"/>
                      <a:pt x="112" y="2196"/>
                      <a:pt x="103" y="2196"/>
                    </a:cubicBezTo>
                    <a:cubicBezTo>
                      <a:pt x="80" y="2196"/>
                      <a:pt x="28" y="2328"/>
                      <a:pt x="10" y="2330"/>
                    </a:cubicBezTo>
                    <a:lnTo>
                      <a:pt x="10" y="2330"/>
                    </a:lnTo>
                    <a:cubicBezTo>
                      <a:pt x="5" y="2311"/>
                      <a:pt x="3" y="2296"/>
                      <a:pt x="3" y="2286"/>
                    </a:cubicBezTo>
                    <a:lnTo>
                      <a:pt x="3" y="2286"/>
                    </a:lnTo>
                    <a:cubicBezTo>
                      <a:pt x="1" y="2318"/>
                      <a:pt x="3" y="2330"/>
                      <a:pt x="9" y="2330"/>
                    </a:cubicBezTo>
                    <a:cubicBezTo>
                      <a:pt x="9" y="2330"/>
                      <a:pt x="9" y="2330"/>
                      <a:pt x="10" y="2330"/>
                    </a:cubicBezTo>
                    <a:lnTo>
                      <a:pt x="10" y="2330"/>
                    </a:lnTo>
                    <a:cubicBezTo>
                      <a:pt x="48" y="2506"/>
                      <a:pt x="256" y="3019"/>
                      <a:pt x="454" y="3621"/>
                    </a:cubicBezTo>
                    <a:cubicBezTo>
                      <a:pt x="689" y="4038"/>
                      <a:pt x="885" y="4957"/>
                      <a:pt x="911" y="4957"/>
                    </a:cubicBezTo>
                    <a:cubicBezTo>
                      <a:pt x="913" y="4957"/>
                      <a:pt x="913" y="4956"/>
                      <a:pt x="914" y="4952"/>
                    </a:cubicBezTo>
                    <a:lnTo>
                      <a:pt x="914" y="4952"/>
                    </a:lnTo>
                    <a:cubicBezTo>
                      <a:pt x="902" y="5136"/>
                      <a:pt x="1096" y="5686"/>
                      <a:pt x="1138" y="5686"/>
                    </a:cubicBezTo>
                    <a:cubicBezTo>
                      <a:pt x="1142" y="5686"/>
                      <a:pt x="1144" y="5681"/>
                      <a:pt x="1145" y="5671"/>
                    </a:cubicBezTo>
                    <a:lnTo>
                      <a:pt x="1145" y="5671"/>
                    </a:lnTo>
                    <a:cubicBezTo>
                      <a:pt x="1144" y="5724"/>
                      <a:pt x="1151" y="5744"/>
                      <a:pt x="1163" y="5744"/>
                    </a:cubicBezTo>
                    <a:cubicBezTo>
                      <a:pt x="1199" y="5744"/>
                      <a:pt x="1279" y="5571"/>
                      <a:pt x="1303" y="5571"/>
                    </a:cubicBezTo>
                    <a:cubicBezTo>
                      <a:pt x="1308" y="5571"/>
                      <a:pt x="1311" y="5581"/>
                      <a:pt x="1309" y="5605"/>
                    </a:cubicBezTo>
                    <a:cubicBezTo>
                      <a:pt x="1305" y="5675"/>
                      <a:pt x="1330" y="5703"/>
                      <a:pt x="1376" y="5703"/>
                    </a:cubicBezTo>
                    <a:cubicBezTo>
                      <a:pt x="1506" y="5703"/>
                      <a:pt x="1809" y="5475"/>
                      <a:pt x="2112" y="5374"/>
                    </a:cubicBezTo>
                    <a:cubicBezTo>
                      <a:pt x="2396" y="5166"/>
                      <a:pt x="2668" y="5089"/>
                      <a:pt x="2806" y="5089"/>
                    </a:cubicBezTo>
                    <a:cubicBezTo>
                      <a:pt x="2867" y="5089"/>
                      <a:pt x="2902" y="5104"/>
                      <a:pt x="2902" y="5129"/>
                    </a:cubicBezTo>
                    <a:cubicBezTo>
                      <a:pt x="3512" y="5076"/>
                      <a:pt x="4096" y="4815"/>
                      <a:pt x="4668" y="4407"/>
                    </a:cubicBezTo>
                    <a:cubicBezTo>
                      <a:pt x="5226" y="4205"/>
                      <a:pt x="5758" y="3973"/>
                      <a:pt x="6273" y="3320"/>
                    </a:cubicBezTo>
                    <a:cubicBezTo>
                      <a:pt x="6273" y="3213"/>
                      <a:pt x="6750" y="2939"/>
                      <a:pt x="6763" y="2899"/>
                    </a:cubicBezTo>
                    <a:cubicBezTo>
                      <a:pt x="6769" y="2771"/>
                      <a:pt x="6809" y="2743"/>
                      <a:pt x="6849" y="2743"/>
                    </a:cubicBezTo>
                    <a:cubicBezTo>
                      <a:pt x="6881" y="2743"/>
                      <a:pt x="6913" y="2761"/>
                      <a:pt x="6929" y="2761"/>
                    </a:cubicBezTo>
                    <a:cubicBezTo>
                      <a:pt x="6935" y="2761"/>
                      <a:pt x="6939" y="2758"/>
                      <a:pt x="6939" y="2749"/>
                    </a:cubicBezTo>
                    <a:cubicBezTo>
                      <a:pt x="6969" y="2465"/>
                      <a:pt x="6342" y="2315"/>
                      <a:pt x="5784" y="1375"/>
                    </a:cubicBezTo>
                    <a:cubicBezTo>
                      <a:pt x="5213" y="520"/>
                      <a:pt x="4615" y="69"/>
                      <a:pt x="4615" y="1"/>
                    </a:cubicBezTo>
                    <a:close/>
                  </a:path>
                </a:pathLst>
              </a:custGeom>
              <a:solidFill>
                <a:srgbClr val="4D5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5535917" y="3051322"/>
                <a:ext cx="165963" cy="155969"/>
              </a:xfrm>
              <a:custGeom>
                <a:avLst/>
                <a:gdLst/>
                <a:ahLst/>
                <a:cxnLst/>
                <a:rect l="l" t="t" r="r" b="b"/>
                <a:pathLst>
                  <a:path w="2491" h="2341" extrusionOk="0">
                    <a:moveTo>
                      <a:pt x="679" y="1"/>
                    </a:moveTo>
                    <a:lnTo>
                      <a:pt x="584" y="82"/>
                    </a:lnTo>
                    <a:cubicBezTo>
                      <a:pt x="395" y="232"/>
                      <a:pt x="190" y="383"/>
                      <a:pt x="0" y="516"/>
                    </a:cubicBezTo>
                    <a:lnTo>
                      <a:pt x="2474" y="2341"/>
                    </a:lnTo>
                    <a:lnTo>
                      <a:pt x="2491" y="2191"/>
                    </a:lnTo>
                    <a:lnTo>
                      <a:pt x="67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5352766" y="3191833"/>
                <a:ext cx="390689" cy="222061"/>
              </a:xfrm>
              <a:custGeom>
                <a:avLst/>
                <a:gdLst/>
                <a:ahLst/>
                <a:cxnLst/>
                <a:rect l="l" t="t" r="r" b="b"/>
                <a:pathLst>
                  <a:path w="5864" h="3333" extrusionOk="0">
                    <a:moveTo>
                      <a:pt x="5292" y="0"/>
                    </a:moveTo>
                    <a:lnTo>
                      <a:pt x="3497" y="1250"/>
                    </a:lnTo>
                    <a:lnTo>
                      <a:pt x="1" y="2624"/>
                    </a:lnTo>
                    <a:lnTo>
                      <a:pt x="233" y="3333"/>
                    </a:lnTo>
                    <a:lnTo>
                      <a:pt x="396" y="3277"/>
                    </a:lnTo>
                    <a:lnTo>
                      <a:pt x="1989" y="2801"/>
                    </a:lnTo>
                    <a:cubicBezTo>
                      <a:pt x="3213" y="2448"/>
                      <a:pt x="4355" y="1822"/>
                      <a:pt x="5360" y="992"/>
                    </a:cubicBezTo>
                    <a:lnTo>
                      <a:pt x="5850" y="571"/>
                    </a:lnTo>
                    <a:lnTo>
                      <a:pt x="5863" y="477"/>
                    </a:lnTo>
                    <a:lnTo>
                      <a:pt x="5292"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5580289" y="3723693"/>
                <a:ext cx="102469" cy="123190"/>
              </a:xfrm>
              <a:custGeom>
                <a:avLst/>
                <a:gdLst/>
                <a:ahLst/>
                <a:cxnLst/>
                <a:rect l="l" t="t" r="r" b="b"/>
                <a:pathLst>
                  <a:path w="1538" h="1849" extrusionOk="0">
                    <a:moveTo>
                      <a:pt x="258" y="1"/>
                    </a:moveTo>
                    <a:lnTo>
                      <a:pt x="82" y="27"/>
                    </a:lnTo>
                    <a:lnTo>
                      <a:pt x="0" y="491"/>
                    </a:lnTo>
                    <a:lnTo>
                      <a:pt x="0" y="1006"/>
                    </a:lnTo>
                    <a:lnTo>
                      <a:pt x="56" y="1143"/>
                    </a:lnTo>
                    <a:lnTo>
                      <a:pt x="764" y="1741"/>
                    </a:lnTo>
                    <a:lnTo>
                      <a:pt x="1142" y="1848"/>
                    </a:lnTo>
                    <a:lnTo>
                      <a:pt x="1387" y="1538"/>
                    </a:lnTo>
                    <a:lnTo>
                      <a:pt x="1537" y="1169"/>
                    </a:lnTo>
                    <a:lnTo>
                      <a:pt x="1524" y="1049"/>
                    </a:lnTo>
                    <a:lnTo>
                      <a:pt x="258"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5656374" y="3640213"/>
                <a:ext cx="408678" cy="206671"/>
              </a:xfrm>
              <a:custGeom>
                <a:avLst/>
                <a:gdLst/>
                <a:ahLst/>
                <a:cxnLst/>
                <a:rect l="l" t="t" r="r" b="b"/>
                <a:pathLst>
                  <a:path w="6134" h="3102" extrusionOk="0">
                    <a:moveTo>
                      <a:pt x="5876" y="1"/>
                    </a:moveTo>
                    <a:lnTo>
                      <a:pt x="3591" y="1486"/>
                    </a:lnTo>
                    <a:lnTo>
                      <a:pt x="382" y="2302"/>
                    </a:lnTo>
                    <a:lnTo>
                      <a:pt x="395" y="2422"/>
                    </a:lnTo>
                    <a:lnTo>
                      <a:pt x="245" y="2791"/>
                    </a:lnTo>
                    <a:lnTo>
                      <a:pt x="0" y="3101"/>
                    </a:lnTo>
                    <a:lnTo>
                      <a:pt x="3522" y="2341"/>
                    </a:lnTo>
                    <a:lnTo>
                      <a:pt x="5631" y="764"/>
                    </a:lnTo>
                    <a:lnTo>
                      <a:pt x="6039" y="425"/>
                    </a:lnTo>
                    <a:lnTo>
                      <a:pt x="6134" y="69"/>
                    </a:lnTo>
                    <a:lnTo>
                      <a:pt x="5876"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5594813" y="3036732"/>
                <a:ext cx="159500" cy="189481"/>
              </a:xfrm>
              <a:custGeom>
                <a:avLst/>
                <a:gdLst/>
                <a:ahLst/>
                <a:cxnLst/>
                <a:rect l="l" t="t" r="r" b="b"/>
                <a:pathLst>
                  <a:path w="2394" h="2844" extrusionOk="0">
                    <a:moveTo>
                      <a:pt x="69" y="1"/>
                    </a:moveTo>
                    <a:lnTo>
                      <a:pt x="1" y="56"/>
                    </a:lnTo>
                    <a:lnTo>
                      <a:pt x="2286" y="2844"/>
                    </a:lnTo>
                    <a:lnTo>
                      <a:pt x="2393" y="2749"/>
                    </a:lnTo>
                    <a:lnTo>
                      <a:pt x="69"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5585686" y="3594975"/>
                <a:ext cx="479367" cy="206671"/>
              </a:xfrm>
              <a:custGeom>
                <a:avLst/>
                <a:gdLst/>
                <a:ahLst/>
                <a:cxnLst/>
                <a:rect l="l" t="t" r="r" b="b"/>
                <a:pathLst>
                  <a:path w="7195" h="3102" extrusionOk="0">
                    <a:moveTo>
                      <a:pt x="6992" y="1"/>
                    </a:moveTo>
                    <a:lnTo>
                      <a:pt x="6747" y="422"/>
                    </a:lnTo>
                    <a:lnTo>
                      <a:pt x="4652" y="2165"/>
                    </a:lnTo>
                    <a:lnTo>
                      <a:pt x="1443" y="2981"/>
                    </a:lnTo>
                    <a:lnTo>
                      <a:pt x="177" y="1933"/>
                    </a:lnTo>
                    <a:lnTo>
                      <a:pt x="1" y="1959"/>
                    </a:lnTo>
                    <a:lnTo>
                      <a:pt x="1456" y="3101"/>
                    </a:lnTo>
                    <a:lnTo>
                      <a:pt x="4926" y="2367"/>
                    </a:lnTo>
                    <a:lnTo>
                      <a:pt x="7195" y="748"/>
                    </a:lnTo>
                    <a:lnTo>
                      <a:pt x="7113" y="614"/>
                    </a:lnTo>
                    <a:lnTo>
                      <a:pt x="6992"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5672697" y="3644810"/>
                <a:ext cx="392355" cy="181420"/>
              </a:xfrm>
              <a:custGeom>
                <a:avLst/>
                <a:gdLst/>
                <a:ahLst/>
                <a:cxnLst/>
                <a:rect l="l" t="t" r="r" b="b"/>
                <a:pathLst>
                  <a:path w="5889" h="2723" extrusionOk="0">
                    <a:moveTo>
                      <a:pt x="5889" y="0"/>
                    </a:moveTo>
                    <a:lnTo>
                      <a:pt x="3620" y="1619"/>
                    </a:lnTo>
                    <a:lnTo>
                      <a:pt x="150" y="2353"/>
                    </a:lnTo>
                    <a:lnTo>
                      <a:pt x="0" y="2722"/>
                    </a:lnTo>
                    <a:lnTo>
                      <a:pt x="3591" y="1988"/>
                    </a:lnTo>
                    <a:lnTo>
                      <a:pt x="5794" y="356"/>
                    </a:lnTo>
                    <a:lnTo>
                      <a:pt x="5889"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5580289" y="3756339"/>
                <a:ext cx="92475" cy="90543"/>
              </a:xfrm>
              <a:custGeom>
                <a:avLst/>
                <a:gdLst/>
                <a:ahLst/>
                <a:cxnLst/>
                <a:rect l="l" t="t" r="r" b="b"/>
                <a:pathLst>
                  <a:path w="1388" h="1359" extrusionOk="0">
                    <a:moveTo>
                      <a:pt x="0" y="1"/>
                    </a:moveTo>
                    <a:lnTo>
                      <a:pt x="0" y="516"/>
                    </a:lnTo>
                    <a:lnTo>
                      <a:pt x="56" y="653"/>
                    </a:lnTo>
                    <a:lnTo>
                      <a:pt x="764" y="1251"/>
                    </a:lnTo>
                    <a:lnTo>
                      <a:pt x="1142" y="1358"/>
                    </a:lnTo>
                    <a:lnTo>
                      <a:pt x="1387" y="10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5657240" y="3679388"/>
                <a:ext cx="122523" cy="76152"/>
              </a:xfrm>
              <a:custGeom>
                <a:avLst/>
                <a:gdLst/>
                <a:ahLst/>
                <a:cxnLst/>
                <a:rect l="l" t="t" r="r" b="b"/>
                <a:pathLst>
                  <a:path w="1839" h="1143" extrusionOk="0">
                    <a:moveTo>
                      <a:pt x="1375" y="0"/>
                    </a:moveTo>
                    <a:lnTo>
                      <a:pt x="232" y="366"/>
                    </a:lnTo>
                    <a:lnTo>
                      <a:pt x="138" y="340"/>
                    </a:lnTo>
                    <a:lnTo>
                      <a:pt x="43" y="542"/>
                    </a:lnTo>
                    <a:lnTo>
                      <a:pt x="1" y="911"/>
                    </a:lnTo>
                    <a:lnTo>
                      <a:pt x="343" y="1143"/>
                    </a:lnTo>
                    <a:lnTo>
                      <a:pt x="1770" y="718"/>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5657240" y="3679388"/>
                <a:ext cx="122523" cy="60695"/>
              </a:xfrm>
              <a:custGeom>
                <a:avLst/>
                <a:gdLst/>
                <a:ahLst/>
                <a:cxnLst/>
                <a:rect l="l" t="t" r="r" b="b"/>
                <a:pathLst>
                  <a:path w="1839" h="911" extrusionOk="0">
                    <a:moveTo>
                      <a:pt x="1375" y="0"/>
                    </a:moveTo>
                    <a:lnTo>
                      <a:pt x="232" y="366"/>
                    </a:lnTo>
                    <a:lnTo>
                      <a:pt x="138" y="340"/>
                    </a:lnTo>
                    <a:lnTo>
                      <a:pt x="43" y="542"/>
                    </a:lnTo>
                    <a:lnTo>
                      <a:pt x="1" y="911"/>
                    </a:lnTo>
                    <a:lnTo>
                      <a:pt x="314" y="842"/>
                    </a:lnTo>
                    <a:lnTo>
                      <a:pt x="1375" y="555"/>
                    </a:lnTo>
                    <a:lnTo>
                      <a:pt x="1620" y="653"/>
                    </a:lnTo>
                    <a:lnTo>
                      <a:pt x="1838" y="624"/>
                    </a:lnTo>
                    <a:lnTo>
                      <a:pt x="1375"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5672697" y="3684785"/>
                <a:ext cx="75286" cy="47903"/>
              </a:xfrm>
              <a:custGeom>
                <a:avLst/>
                <a:gdLst/>
                <a:ahLst/>
                <a:cxnLst/>
                <a:rect l="l" t="t" r="r" b="b"/>
                <a:pathLst>
                  <a:path w="1130" h="719" extrusionOk="0">
                    <a:moveTo>
                      <a:pt x="885" y="1"/>
                    </a:moveTo>
                    <a:lnTo>
                      <a:pt x="0" y="285"/>
                    </a:lnTo>
                    <a:lnTo>
                      <a:pt x="13" y="340"/>
                    </a:lnTo>
                    <a:lnTo>
                      <a:pt x="69" y="719"/>
                    </a:lnTo>
                    <a:lnTo>
                      <a:pt x="1074" y="435"/>
                    </a:lnTo>
                    <a:lnTo>
                      <a:pt x="1130" y="327"/>
                    </a:lnTo>
                    <a:lnTo>
                      <a:pt x="88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5989964" y="3513427"/>
                <a:ext cx="64226" cy="96207"/>
              </a:xfrm>
              <a:custGeom>
                <a:avLst/>
                <a:gdLst/>
                <a:ahLst/>
                <a:cxnLst/>
                <a:rect l="l" t="t" r="r" b="b"/>
                <a:pathLst>
                  <a:path w="964" h="1444" extrusionOk="0">
                    <a:moveTo>
                      <a:pt x="869" y="1"/>
                    </a:moveTo>
                    <a:lnTo>
                      <a:pt x="134" y="546"/>
                    </a:lnTo>
                    <a:lnTo>
                      <a:pt x="1" y="1430"/>
                    </a:lnTo>
                    <a:lnTo>
                      <a:pt x="147" y="1443"/>
                    </a:lnTo>
                    <a:lnTo>
                      <a:pt x="898" y="885"/>
                    </a:lnTo>
                    <a:lnTo>
                      <a:pt x="963" y="696"/>
                    </a:lnTo>
                    <a:lnTo>
                      <a:pt x="869"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5991696" y="3513427"/>
                <a:ext cx="60762" cy="84481"/>
              </a:xfrm>
              <a:custGeom>
                <a:avLst/>
                <a:gdLst/>
                <a:ahLst/>
                <a:cxnLst/>
                <a:rect l="l" t="t" r="r" b="b"/>
                <a:pathLst>
                  <a:path w="912" h="1268" extrusionOk="0">
                    <a:moveTo>
                      <a:pt x="843" y="1"/>
                    </a:moveTo>
                    <a:lnTo>
                      <a:pt x="546" y="232"/>
                    </a:lnTo>
                    <a:lnTo>
                      <a:pt x="14" y="1169"/>
                    </a:lnTo>
                    <a:lnTo>
                      <a:pt x="1" y="1267"/>
                    </a:lnTo>
                    <a:lnTo>
                      <a:pt x="572" y="830"/>
                    </a:lnTo>
                    <a:lnTo>
                      <a:pt x="611" y="748"/>
                    </a:lnTo>
                    <a:lnTo>
                      <a:pt x="830" y="761"/>
                    </a:lnTo>
                    <a:lnTo>
                      <a:pt x="911" y="667"/>
                    </a:lnTo>
                    <a:lnTo>
                      <a:pt x="843"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5992562" y="3528884"/>
                <a:ext cx="38110" cy="62494"/>
              </a:xfrm>
              <a:custGeom>
                <a:avLst/>
                <a:gdLst/>
                <a:ahLst/>
                <a:cxnLst/>
                <a:rect l="l" t="t" r="r" b="b"/>
                <a:pathLst>
                  <a:path w="572" h="938" extrusionOk="0">
                    <a:moveTo>
                      <a:pt x="533" y="0"/>
                    </a:moveTo>
                    <a:lnTo>
                      <a:pt x="95" y="314"/>
                    </a:lnTo>
                    <a:lnTo>
                      <a:pt x="1" y="937"/>
                    </a:lnTo>
                    <a:lnTo>
                      <a:pt x="503" y="559"/>
                    </a:lnTo>
                    <a:lnTo>
                      <a:pt x="572" y="382"/>
                    </a:lnTo>
                    <a:lnTo>
                      <a:pt x="53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752514" y="3552003"/>
                <a:ext cx="240183" cy="164364"/>
              </a:xfrm>
              <a:custGeom>
                <a:avLst/>
                <a:gdLst/>
                <a:ahLst/>
                <a:cxnLst/>
                <a:rect l="l" t="t" r="r" b="b"/>
                <a:pathLst>
                  <a:path w="3605" h="2467" extrusionOk="0">
                    <a:moveTo>
                      <a:pt x="3604" y="29"/>
                    </a:moveTo>
                    <a:cubicBezTo>
                      <a:pt x="3604" y="35"/>
                      <a:pt x="3604" y="41"/>
                      <a:pt x="3604" y="48"/>
                    </a:cubicBezTo>
                    <a:cubicBezTo>
                      <a:pt x="3605" y="37"/>
                      <a:pt x="3605" y="31"/>
                      <a:pt x="3604" y="29"/>
                    </a:cubicBezTo>
                    <a:close/>
                    <a:moveTo>
                      <a:pt x="3582" y="1"/>
                    </a:moveTo>
                    <a:cubicBezTo>
                      <a:pt x="3493" y="1"/>
                      <a:pt x="3149" y="452"/>
                      <a:pt x="2814" y="590"/>
                    </a:cubicBezTo>
                    <a:cubicBezTo>
                      <a:pt x="2422" y="740"/>
                      <a:pt x="2027" y="959"/>
                      <a:pt x="2014" y="1135"/>
                    </a:cubicBezTo>
                    <a:cubicBezTo>
                      <a:pt x="2014" y="1148"/>
                      <a:pt x="1508" y="1354"/>
                      <a:pt x="1006" y="1504"/>
                    </a:cubicBezTo>
                    <a:cubicBezTo>
                      <a:pt x="584" y="1814"/>
                      <a:pt x="179" y="1861"/>
                      <a:pt x="46" y="1869"/>
                    </a:cubicBezTo>
                    <a:lnTo>
                      <a:pt x="46" y="1869"/>
                    </a:lnTo>
                    <a:cubicBezTo>
                      <a:pt x="33" y="1854"/>
                      <a:pt x="21" y="1846"/>
                      <a:pt x="14" y="1846"/>
                    </a:cubicBezTo>
                    <a:cubicBezTo>
                      <a:pt x="6" y="1846"/>
                      <a:pt x="1" y="1853"/>
                      <a:pt x="0" y="1870"/>
                    </a:cubicBezTo>
                    <a:cubicBezTo>
                      <a:pt x="0" y="1870"/>
                      <a:pt x="2" y="1870"/>
                      <a:pt x="6" y="1870"/>
                    </a:cubicBezTo>
                    <a:cubicBezTo>
                      <a:pt x="13" y="1870"/>
                      <a:pt x="27" y="1870"/>
                      <a:pt x="46" y="1869"/>
                    </a:cubicBezTo>
                    <a:lnTo>
                      <a:pt x="46" y="1869"/>
                    </a:lnTo>
                    <a:cubicBezTo>
                      <a:pt x="150" y="1981"/>
                      <a:pt x="398" y="2467"/>
                      <a:pt x="470" y="2467"/>
                    </a:cubicBezTo>
                    <a:cubicBezTo>
                      <a:pt x="481" y="2467"/>
                      <a:pt x="488" y="2455"/>
                      <a:pt x="490" y="2428"/>
                    </a:cubicBezTo>
                    <a:cubicBezTo>
                      <a:pt x="492" y="2418"/>
                      <a:pt x="505" y="2416"/>
                      <a:pt x="528" y="2416"/>
                    </a:cubicBezTo>
                    <a:cubicBezTo>
                      <a:pt x="556" y="2416"/>
                      <a:pt x="598" y="2419"/>
                      <a:pt x="650" y="2419"/>
                    </a:cubicBezTo>
                    <a:cubicBezTo>
                      <a:pt x="803" y="2419"/>
                      <a:pt x="1047" y="2386"/>
                      <a:pt x="1306" y="2128"/>
                    </a:cubicBezTo>
                    <a:cubicBezTo>
                      <a:pt x="1669" y="2081"/>
                      <a:pt x="2032" y="1817"/>
                      <a:pt x="2108" y="1817"/>
                    </a:cubicBezTo>
                    <a:cubicBezTo>
                      <a:pt x="2117" y="1817"/>
                      <a:pt x="2122" y="1822"/>
                      <a:pt x="2122" y="1831"/>
                    </a:cubicBezTo>
                    <a:cubicBezTo>
                      <a:pt x="2119" y="1857"/>
                      <a:pt x="2129" y="1869"/>
                      <a:pt x="2147" y="1869"/>
                    </a:cubicBezTo>
                    <a:cubicBezTo>
                      <a:pt x="2231" y="1869"/>
                      <a:pt x="2507" y="1621"/>
                      <a:pt x="2775" y="1354"/>
                    </a:cubicBezTo>
                    <a:cubicBezTo>
                      <a:pt x="3114" y="917"/>
                      <a:pt x="3427" y="917"/>
                      <a:pt x="3427" y="864"/>
                    </a:cubicBezTo>
                    <a:cubicBezTo>
                      <a:pt x="3439" y="665"/>
                      <a:pt x="3586" y="29"/>
                      <a:pt x="3603" y="29"/>
                    </a:cubicBezTo>
                    <a:cubicBezTo>
                      <a:pt x="3603" y="29"/>
                      <a:pt x="3603" y="29"/>
                      <a:pt x="3604" y="29"/>
                    </a:cubicBezTo>
                    <a:lnTo>
                      <a:pt x="3604" y="29"/>
                    </a:lnTo>
                    <a:cubicBezTo>
                      <a:pt x="3602" y="10"/>
                      <a:pt x="3594" y="1"/>
                      <a:pt x="358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4592778" y="3037864"/>
                <a:ext cx="143977" cy="133983"/>
              </a:xfrm>
              <a:custGeom>
                <a:avLst/>
                <a:gdLst/>
                <a:ahLst/>
                <a:cxnLst/>
                <a:rect l="l" t="t" r="r" b="b"/>
                <a:pathLst>
                  <a:path w="2161" h="2011" extrusionOk="0">
                    <a:moveTo>
                      <a:pt x="0" y="0"/>
                    </a:moveTo>
                    <a:lnTo>
                      <a:pt x="121" y="516"/>
                    </a:lnTo>
                    <a:lnTo>
                      <a:pt x="2161" y="2011"/>
                    </a:lnTo>
                    <a:lnTo>
                      <a:pt x="2066" y="1590"/>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454368" y="3123743"/>
                <a:ext cx="63560" cy="43573"/>
              </a:xfrm>
              <a:custGeom>
                <a:avLst/>
                <a:gdLst/>
                <a:ahLst/>
                <a:cxnLst/>
                <a:rect l="l" t="t" r="r" b="b"/>
                <a:pathLst>
                  <a:path w="954" h="654" extrusionOk="0">
                    <a:moveTo>
                      <a:pt x="503" y="1"/>
                    </a:moveTo>
                    <a:lnTo>
                      <a:pt x="421" y="17"/>
                    </a:lnTo>
                    <a:lnTo>
                      <a:pt x="314" y="98"/>
                    </a:lnTo>
                    <a:lnTo>
                      <a:pt x="382" y="193"/>
                    </a:lnTo>
                    <a:lnTo>
                      <a:pt x="82" y="343"/>
                    </a:lnTo>
                    <a:lnTo>
                      <a:pt x="0" y="451"/>
                    </a:lnTo>
                    <a:lnTo>
                      <a:pt x="43" y="627"/>
                    </a:lnTo>
                    <a:lnTo>
                      <a:pt x="108" y="653"/>
                    </a:lnTo>
                    <a:lnTo>
                      <a:pt x="627" y="438"/>
                    </a:lnTo>
                    <a:lnTo>
                      <a:pt x="924" y="245"/>
                    </a:lnTo>
                    <a:lnTo>
                      <a:pt x="953" y="151"/>
                    </a:lnTo>
                    <a:lnTo>
                      <a:pt x="911" y="1"/>
                    </a:lnTo>
                    <a:lnTo>
                      <a:pt x="803" y="1"/>
                    </a:lnTo>
                    <a:lnTo>
                      <a:pt x="571" y="98"/>
                    </a:lnTo>
                    <a:lnTo>
                      <a:pt x="503"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316722" y="3378380"/>
                <a:ext cx="27250" cy="32380"/>
              </a:xfrm>
              <a:custGeom>
                <a:avLst/>
                <a:gdLst/>
                <a:ahLst/>
                <a:cxnLst/>
                <a:rect l="l" t="t" r="r" b="b"/>
                <a:pathLst>
                  <a:path w="409" h="486" extrusionOk="0">
                    <a:moveTo>
                      <a:pt x="163" y="1"/>
                    </a:moveTo>
                    <a:cubicBezTo>
                      <a:pt x="121" y="1"/>
                      <a:pt x="95" y="30"/>
                      <a:pt x="52" y="56"/>
                    </a:cubicBezTo>
                    <a:lnTo>
                      <a:pt x="0" y="56"/>
                    </a:lnTo>
                    <a:lnTo>
                      <a:pt x="13" y="69"/>
                    </a:lnTo>
                    <a:cubicBezTo>
                      <a:pt x="13" y="82"/>
                      <a:pt x="26" y="112"/>
                      <a:pt x="26" y="112"/>
                    </a:cubicBezTo>
                    <a:cubicBezTo>
                      <a:pt x="26" y="125"/>
                      <a:pt x="39" y="151"/>
                      <a:pt x="39" y="164"/>
                    </a:cubicBezTo>
                    <a:cubicBezTo>
                      <a:pt x="69" y="206"/>
                      <a:pt x="82" y="246"/>
                      <a:pt x="95" y="275"/>
                    </a:cubicBezTo>
                    <a:cubicBezTo>
                      <a:pt x="108" y="314"/>
                      <a:pt x="121" y="340"/>
                      <a:pt x="150" y="370"/>
                    </a:cubicBezTo>
                    <a:cubicBezTo>
                      <a:pt x="202" y="409"/>
                      <a:pt x="258" y="438"/>
                      <a:pt x="313" y="477"/>
                    </a:cubicBezTo>
                    <a:cubicBezTo>
                      <a:pt x="324" y="483"/>
                      <a:pt x="331" y="486"/>
                      <a:pt x="335" y="486"/>
                    </a:cubicBezTo>
                    <a:cubicBezTo>
                      <a:pt x="342" y="486"/>
                      <a:pt x="345" y="479"/>
                      <a:pt x="353" y="464"/>
                    </a:cubicBezTo>
                    <a:cubicBezTo>
                      <a:pt x="353" y="438"/>
                      <a:pt x="366" y="409"/>
                      <a:pt x="379" y="383"/>
                    </a:cubicBezTo>
                    <a:cubicBezTo>
                      <a:pt x="379" y="370"/>
                      <a:pt x="408" y="340"/>
                      <a:pt x="395" y="327"/>
                    </a:cubicBezTo>
                    <a:cubicBezTo>
                      <a:pt x="395" y="314"/>
                      <a:pt x="379" y="301"/>
                      <a:pt x="366" y="301"/>
                    </a:cubicBezTo>
                    <a:cubicBezTo>
                      <a:pt x="340" y="259"/>
                      <a:pt x="297" y="232"/>
                      <a:pt x="284" y="206"/>
                    </a:cubicBezTo>
                    <a:cubicBezTo>
                      <a:pt x="258" y="177"/>
                      <a:pt x="245" y="138"/>
                      <a:pt x="232" y="95"/>
                    </a:cubicBezTo>
                    <a:cubicBezTo>
                      <a:pt x="232" y="69"/>
                      <a:pt x="215" y="43"/>
                      <a:pt x="202" y="30"/>
                    </a:cubicBezTo>
                    <a:cubicBezTo>
                      <a:pt x="202" y="1"/>
                      <a:pt x="189" y="1"/>
                      <a:pt x="1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5280345" y="3354329"/>
                <a:ext cx="67091" cy="33979"/>
              </a:xfrm>
              <a:custGeom>
                <a:avLst/>
                <a:gdLst/>
                <a:ahLst/>
                <a:cxnLst/>
                <a:rect l="l" t="t" r="r" b="b"/>
                <a:pathLst>
                  <a:path w="1007" h="510" extrusionOk="0">
                    <a:moveTo>
                      <a:pt x="598" y="0"/>
                    </a:moveTo>
                    <a:cubicBezTo>
                      <a:pt x="366" y="0"/>
                      <a:pt x="80" y="119"/>
                      <a:pt x="70" y="185"/>
                    </a:cubicBezTo>
                    <a:cubicBezTo>
                      <a:pt x="1" y="456"/>
                      <a:pt x="83" y="473"/>
                      <a:pt x="233" y="499"/>
                    </a:cubicBezTo>
                    <a:cubicBezTo>
                      <a:pt x="271" y="504"/>
                      <a:pt x="319" y="509"/>
                      <a:pt x="381" y="509"/>
                    </a:cubicBezTo>
                    <a:cubicBezTo>
                      <a:pt x="473" y="509"/>
                      <a:pt x="594" y="497"/>
                      <a:pt x="748" y="456"/>
                    </a:cubicBezTo>
                    <a:cubicBezTo>
                      <a:pt x="843" y="443"/>
                      <a:pt x="1006" y="117"/>
                      <a:pt x="748" y="22"/>
                    </a:cubicBezTo>
                    <a:cubicBezTo>
                      <a:pt x="704" y="7"/>
                      <a:pt x="653" y="0"/>
                      <a:pt x="59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5881233" y="3614963"/>
                <a:ext cx="23585" cy="69890"/>
              </a:xfrm>
              <a:custGeom>
                <a:avLst/>
                <a:gdLst/>
                <a:ahLst/>
                <a:cxnLst/>
                <a:rect l="l" t="t" r="r" b="b"/>
                <a:pathLst>
                  <a:path w="354" h="1049" extrusionOk="0">
                    <a:moveTo>
                      <a:pt x="190" y="1"/>
                    </a:moveTo>
                    <a:lnTo>
                      <a:pt x="1" y="122"/>
                    </a:lnTo>
                    <a:lnTo>
                      <a:pt x="203" y="1049"/>
                    </a:lnTo>
                    <a:lnTo>
                      <a:pt x="353" y="925"/>
                    </a:lnTo>
                    <a:lnTo>
                      <a:pt x="190" y="1"/>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379082" y="3219881"/>
                <a:ext cx="654457" cy="430398"/>
              </a:xfrm>
              <a:custGeom>
                <a:avLst/>
                <a:gdLst/>
                <a:ahLst/>
                <a:cxnLst/>
                <a:rect l="l" t="t" r="r" b="b"/>
                <a:pathLst>
                  <a:path w="9823" h="6460" extrusionOk="0">
                    <a:moveTo>
                      <a:pt x="5631" y="0"/>
                    </a:moveTo>
                    <a:lnTo>
                      <a:pt x="4965" y="571"/>
                    </a:lnTo>
                    <a:lnTo>
                      <a:pt x="2041" y="2327"/>
                    </a:lnTo>
                    <a:lnTo>
                      <a:pt x="1" y="2856"/>
                    </a:lnTo>
                    <a:lnTo>
                      <a:pt x="1770" y="4299"/>
                    </a:lnTo>
                    <a:lnTo>
                      <a:pt x="2981" y="4978"/>
                    </a:lnTo>
                    <a:lnTo>
                      <a:pt x="3784" y="5957"/>
                    </a:lnTo>
                    <a:lnTo>
                      <a:pt x="4394" y="6460"/>
                    </a:lnTo>
                    <a:lnTo>
                      <a:pt x="7577" y="5481"/>
                    </a:lnTo>
                    <a:lnTo>
                      <a:pt x="9822" y="3698"/>
                    </a:lnTo>
                    <a:lnTo>
                      <a:pt x="9140" y="2504"/>
                    </a:lnTo>
                    <a:lnTo>
                      <a:pt x="7358" y="1511"/>
                    </a:lnTo>
                    <a:lnTo>
                      <a:pt x="6529" y="735"/>
                    </a:lnTo>
                    <a:lnTo>
                      <a:pt x="563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496941" y="3455398"/>
                <a:ext cx="179488" cy="60962"/>
              </a:xfrm>
              <a:custGeom>
                <a:avLst/>
                <a:gdLst/>
                <a:ahLst/>
                <a:cxnLst/>
                <a:rect l="l" t="t" r="r" b="b"/>
                <a:pathLst>
                  <a:path w="2694" h="915" extrusionOk="0">
                    <a:moveTo>
                      <a:pt x="2462" y="0"/>
                    </a:moveTo>
                    <a:cubicBezTo>
                      <a:pt x="2436" y="16"/>
                      <a:pt x="2393" y="16"/>
                      <a:pt x="2354" y="16"/>
                    </a:cubicBezTo>
                    <a:cubicBezTo>
                      <a:pt x="2260" y="43"/>
                      <a:pt x="2123" y="98"/>
                      <a:pt x="1904" y="150"/>
                    </a:cubicBezTo>
                    <a:cubicBezTo>
                      <a:pt x="1672" y="232"/>
                      <a:pt x="1564" y="245"/>
                      <a:pt x="1509" y="245"/>
                    </a:cubicBezTo>
                    <a:lnTo>
                      <a:pt x="1444" y="614"/>
                    </a:lnTo>
                    <a:lnTo>
                      <a:pt x="1" y="764"/>
                    </a:lnTo>
                    <a:lnTo>
                      <a:pt x="1006" y="914"/>
                    </a:lnTo>
                    <a:lnTo>
                      <a:pt x="1509" y="898"/>
                    </a:lnTo>
                    <a:lnTo>
                      <a:pt x="1891" y="846"/>
                    </a:lnTo>
                    <a:lnTo>
                      <a:pt x="2544" y="464"/>
                    </a:lnTo>
                    <a:cubicBezTo>
                      <a:pt x="2694" y="382"/>
                      <a:pt x="2557" y="163"/>
                      <a:pt x="246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58776" y="3322283"/>
                <a:ext cx="111664" cy="70423"/>
              </a:xfrm>
              <a:custGeom>
                <a:avLst/>
                <a:gdLst/>
                <a:ahLst/>
                <a:cxnLst/>
                <a:rect l="l" t="t" r="r" b="b"/>
                <a:pathLst>
                  <a:path w="1676" h="1057" extrusionOk="0">
                    <a:moveTo>
                      <a:pt x="1675" y="1"/>
                    </a:moveTo>
                    <a:lnTo>
                      <a:pt x="1212" y="27"/>
                    </a:lnTo>
                    <a:lnTo>
                      <a:pt x="830" y="245"/>
                    </a:lnTo>
                    <a:lnTo>
                      <a:pt x="654" y="735"/>
                    </a:lnTo>
                    <a:lnTo>
                      <a:pt x="1" y="898"/>
                    </a:lnTo>
                    <a:cubicBezTo>
                      <a:pt x="69" y="911"/>
                      <a:pt x="109" y="980"/>
                      <a:pt x="177" y="1006"/>
                    </a:cubicBezTo>
                    <a:cubicBezTo>
                      <a:pt x="269" y="1045"/>
                      <a:pt x="368" y="1056"/>
                      <a:pt x="470" y="1056"/>
                    </a:cubicBezTo>
                    <a:cubicBezTo>
                      <a:pt x="582" y="1056"/>
                      <a:pt x="696" y="1042"/>
                      <a:pt x="804" y="1035"/>
                    </a:cubicBezTo>
                    <a:lnTo>
                      <a:pt x="912" y="817"/>
                    </a:lnTo>
                    <a:lnTo>
                      <a:pt x="941" y="503"/>
                    </a:lnTo>
                    <a:cubicBezTo>
                      <a:pt x="952" y="252"/>
                      <a:pt x="1161" y="232"/>
                      <a:pt x="1230" y="232"/>
                    </a:cubicBezTo>
                    <a:cubicBezTo>
                      <a:pt x="1243" y="232"/>
                      <a:pt x="1251" y="232"/>
                      <a:pt x="1251" y="232"/>
                    </a:cubicBezTo>
                    <a:lnTo>
                      <a:pt x="167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593947" y="3386642"/>
                <a:ext cx="394154" cy="206671"/>
              </a:xfrm>
              <a:custGeom>
                <a:avLst/>
                <a:gdLst/>
                <a:ahLst/>
                <a:cxnLst/>
                <a:rect l="l" t="t" r="r" b="b"/>
                <a:pathLst>
                  <a:path w="5916" h="3102" extrusionOk="0">
                    <a:moveTo>
                      <a:pt x="5915" y="1"/>
                    </a:moveTo>
                    <a:lnTo>
                      <a:pt x="5142" y="898"/>
                    </a:lnTo>
                    <a:lnTo>
                      <a:pt x="5004" y="1006"/>
                    </a:lnTo>
                    <a:lnTo>
                      <a:pt x="3794" y="1767"/>
                    </a:lnTo>
                    <a:lnTo>
                      <a:pt x="2243" y="1917"/>
                    </a:lnTo>
                    <a:lnTo>
                      <a:pt x="2041" y="2122"/>
                    </a:lnTo>
                    <a:lnTo>
                      <a:pt x="1101" y="2720"/>
                    </a:lnTo>
                    <a:lnTo>
                      <a:pt x="1" y="2570"/>
                    </a:lnTo>
                    <a:lnTo>
                      <a:pt x="1470" y="3102"/>
                    </a:lnTo>
                    <a:lnTo>
                      <a:pt x="2243" y="2707"/>
                    </a:lnTo>
                    <a:lnTo>
                      <a:pt x="3970" y="2122"/>
                    </a:lnTo>
                    <a:lnTo>
                      <a:pt x="5275" y="1470"/>
                    </a:lnTo>
                    <a:lnTo>
                      <a:pt x="5631" y="735"/>
                    </a:lnTo>
                    <a:lnTo>
                      <a:pt x="591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5671831" y="3466258"/>
                <a:ext cx="363439" cy="203140"/>
              </a:xfrm>
              <a:custGeom>
                <a:avLst/>
                <a:gdLst/>
                <a:ahLst/>
                <a:cxnLst/>
                <a:rect l="l" t="t" r="r" b="b"/>
                <a:pathLst>
                  <a:path w="5455" h="3049" extrusionOk="0">
                    <a:moveTo>
                      <a:pt x="5428" y="0"/>
                    </a:moveTo>
                    <a:lnTo>
                      <a:pt x="3088" y="1538"/>
                    </a:lnTo>
                    <a:lnTo>
                      <a:pt x="0" y="2762"/>
                    </a:lnTo>
                    <a:lnTo>
                      <a:pt x="43" y="3049"/>
                    </a:lnTo>
                    <a:lnTo>
                      <a:pt x="3183" y="1783"/>
                    </a:lnTo>
                    <a:lnTo>
                      <a:pt x="5454" y="275"/>
                    </a:lnTo>
                    <a:lnTo>
                      <a:pt x="5428"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5495209" y="3399300"/>
                <a:ext cx="290818" cy="205738"/>
              </a:xfrm>
              <a:custGeom>
                <a:avLst/>
                <a:gdLst/>
                <a:ahLst/>
                <a:cxnLst/>
                <a:rect l="l" t="t" r="r" b="b"/>
                <a:pathLst>
                  <a:path w="4365" h="3088" extrusionOk="0">
                    <a:moveTo>
                      <a:pt x="1" y="0"/>
                    </a:moveTo>
                    <a:lnTo>
                      <a:pt x="1" y="0"/>
                    </a:lnTo>
                    <a:cubicBezTo>
                      <a:pt x="353" y="42"/>
                      <a:pt x="693" y="189"/>
                      <a:pt x="980" y="421"/>
                    </a:cubicBezTo>
                    <a:cubicBezTo>
                      <a:pt x="1032" y="464"/>
                      <a:pt x="1088" y="516"/>
                      <a:pt x="1156" y="516"/>
                    </a:cubicBezTo>
                    <a:cubicBezTo>
                      <a:pt x="1176" y="516"/>
                      <a:pt x="1198" y="514"/>
                      <a:pt x="1221" y="514"/>
                    </a:cubicBezTo>
                    <a:cubicBezTo>
                      <a:pt x="1257" y="514"/>
                      <a:pt x="1293" y="519"/>
                      <a:pt x="1320" y="545"/>
                    </a:cubicBezTo>
                    <a:cubicBezTo>
                      <a:pt x="1333" y="558"/>
                      <a:pt x="1333" y="571"/>
                      <a:pt x="1346" y="597"/>
                    </a:cubicBezTo>
                    <a:cubicBezTo>
                      <a:pt x="1414" y="748"/>
                      <a:pt x="1522" y="721"/>
                      <a:pt x="1646" y="761"/>
                    </a:cubicBezTo>
                    <a:cubicBezTo>
                      <a:pt x="1780" y="803"/>
                      <a:pt x="1930" y="953"/>
                      <a:pt x="2041" y="1035"/>
                    </a:cubicBezTo>
                    <a:cubicBezTo>
                      <a:pt x="2204" y="1142"/>
                      <a:pt x="2367" y="1250"/>
                      <a:pt x="2530" y="1374"/>
                    </a:cubicBezTo>
                    <a:lnTo>
                      <a:pt x="3523" y="1932"/>
                    </a:lnTo>
                    <a:lnTo>
                      <a:pt x="3673" y="2654"/>
                    </a:lnTo>
                    <a:lnTo>
                      <a:pt x="4365" y="3088"/>
                    </a:lnTo>
                    <a:lnTo>
                      <a:pt x="4365" y="3088"/>
                    </a:lnTo>
                    <a:lnTo>
                      <a:pt x="3807" y="2517"/>
                    </a:lnTo>
                    <a:lnTo>
                      <a:pt x="3725" y="1727"/>
                    </a:lnTo>
                    <a:lnTo>
                      <a:pt x="2694" y="1361"/>
                    </a:lnTo>
                    <a:cubicBezTo>
                      <a:pt x="2501" y="1237"/>
                      <a:pt x="2312" y="1129"/>
                      <a:pt x="2122" y="1005"/>
                    </a:cubicBezTo>
                    <a:cubicBezTo>
                      <a:pt x="2011" y="940"/>
                      <a:pt x="1878" y="885"/>
                      <a:pt x="1767" y="803"/>
                    </a:cubicBezTo>
                    <a:cubicBezTo>
                      <a:pt x="1714" y="761"/>
                      <a:pt x="1672" y="721"/>
                      <a:pt x="1617" y="695"/>
                    </a:cubicBezTo>
                    <a:cubicBezTo>
                      <a:pt x="1551" y="666"/>
                      <a:pt x="1483" y="627"/>
                      <a:pt x="1427" y="571"/>
                    </a:cubicBezTo>
                    <a:cubicBezTo>
                      <a:pt x="1372" y="516"/>
                      <a:pt x="1333" y="450"/>
                      <a:pt x="1264" y="421"/>
                    </a:cubicBezTo>
                    <a:cubicBezTo>
                      <a:pt x="1209" y="408"/>
                      <a:pt x="1156" y="421"/>
                      <a:pt x="1101" y="395"/>
                    </a:cubicBezTo>
                    <a:cubicBezTo>
                      <a:pt x="1045" y="382"/>
                      <a:pt x="1006" y="326"/>
                      <a:pt x="964" y="287"/>
                    </a:cubicBezTo>
                    <a:cubicBezTo>
                      <a:pt x="898" y="245"/>
                      <a:pt x="817" y="232"/>
                      <a:pt x="748" y="206"/>
                    </a:cubicBezTo>
                    <a:cubicBezTo>
                      <a:pt x="504" y="124"/>
                      <a:pt x="259" y="26"/>
                      <a:pt x="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5690953" y="3297698"/>
                <a:ext cx="271897" cy="214066"/>
              </a:xfrm>
              <a:custGeom>
                <a:avLst/>
                <a:gdLst/>
                <a:ahLst/>
                <a:cxnLst/>
                <a:rect l="l" t="t" r="r" b="b"/>
                <a:pathLst>
                  <a:path w="4081" h="3213" extrusionOk="0">
                    <a:moveTo>
                      <a:pt x="0" y="1"/>
                    </a:moveTo>
                    <a:cubicBezTo>
                      <a:pt x="14" y="9"/>
                      <a:pt x="28" y="17"/>
                      <a:pt x="42" y="25"/>
                    </a:cubicBezTo>
                    <a:lnTo>
                      <a:pt x="42" y="25"/>
                    </a:lnTo>
                    <a:cubicBezTo>
                      <a:pt x="29" y="16"/>
                      <a:pt x="15" y="7"/>
                      <a:pt x="0" y="1"/>
                    </a:cubicBezTo>
                    <a:close/>
                    <a:moveTo>
                      <a:pt x="42" y="25"/>
                    </a:moveTo>
                    <a:cubicBezTo>
                      <a:pt x="109" y="76"/>
                      <a:pt x="147" y="162"/>
                      <a:pt x="216" y="219"/>
                    </a:cubicBezTo>
                    <a:cubicBezTo>
                      <a:pt x="311" y="314"/>
                      <a:pt x="461" y="314"/>
                      <a:pt x="555" y="409"/>
                    </a:cubicBezTo>
                    <a:cubicBezTo>
                      <a:pt x="585" y="451"/>
                      <a:pt x="611" y="507"/>
                      <a:pt x="624" y="546"/>
                    </a:cubicBezTo>
                    <a:cubicBezTo>
                      <a:pt x="692" y="696"/>
                      <a:pt x="761" y="833"/>
                      <a:pt x="816" y="980"/>
                    </a:cubicBezTo>
                    <a:cubicBezTo>
                      <a:pt x="843" y="1035"/>
                      <a:pt x="882" y="1199"/>
                      <a:pt x="950" y="1225"/>
                    </a:cubicBezTo>
                    <a:cubicBezTo>
                      <a:pt x="963" y="1225"/>
                      <a:pt x="2664" y="1920"/>
                      <a:pt x="2664" y="1920"/>
                    </a:cubicBezTo>
                    <a:lnTo>
                      <a:pt x="2922" y="2220"/>
                    </a:lnTo>
                    <a:lnTo>
                      <a:pt x="3548" y="2341"/>
                    </a:lnTo>
                    <a:lnTo>
                      <a:pt x="3725" y="2873"/>
                    </a:lnTo>
                    <a:lnTo>
                      <a:pt x="4081" y="3213"/>
                    </a:lnTo>
                    <a:lnTo>
                      <a:pt x="3819" y="2805"/>
                    </a:lnTo>
                    <a:lnTo>
                      <a:pt x="3686" y="2233"/>
                    </a:lnTo>
                    <a:lnTo>
                      <a:pt x="3020" y="2096"/>
                    </a:lnTo>
                    <a:lnTo>
                      <a:pt x="2732" y="1851"/>
                    </a:lnTo>
                    <a:cubicBezTo>
                      <a:pt x="2693" y="1812"/>
                      <a:pt x="2582" y="1783"/>
                      <a:pt x="2514" y="1770"/>
                    </a:cubicBezTo>
                    <a:cubicBezTo>
                      <a:pt x="2187" y="1649"/>
                      <a:pt x="1861" y="1525"/>
                      <a:pt x="1535" y="1388"/>
                    </a:cubicBezTo>
                    <a:cubicBezTo>
                      <a:pt x="1401" y="1349"/>
                      <a:pt x="937" y="1254"/>
                      <a:pt x="924" y="1062"/>
                    </a:cubicBezTo>
                    <a:lnTo>
                      <a:pt x="924" y="954"/>
                    </a:lnTo>
                    <a:cubicBezTo>
                      <a:pt x="924" y="846"/>
                      <a:pt x="800" y="778"/>
                      <a:pt x="748" y="670"/>
                    </a:cubicBezTo>
                    <a:cubicBezTo>
                      <a:pt x="666" y="559"/>
                      <a:pt x="679" y="396"/>
                      <a:pt x="585" y="301"/>
                    </a:cubicBezTo>
                    <a:cubicBezTo>
                      <a:pt x="542" y="262"/>
                      <a:pt x="474" y="233"/>
                      <a:pt x="422" y="219"/>
                    </a:cubicBezTo>
                    <a:cubicBezTo>
                      <a:pt x="287" y="158"/>
                      <a:pt x="162" y="96"/>
                      <a:pt x="42" y="25"/>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5383680" y="3154656"/>
                <a:ext cx="315403" cy="221195"/>
              </a:xfrm>
              <a:custGeom>
                <a:avLst/>
                <a:gdLst/>
                <a:ahLst/>
                <a:cxnLst/>
                <a:rect l="l" t="t" r="r" b="b"/>
                <a:pathLst>
                  <a:path w="4734" h="3320" extrusionOk="0">
                    <a:moveTo>
                      <a:pt x="3088" y="885"/>
                    </a:moveTo>
                    <a:lnTo>
                      <a:pt x="3062" y="1374"/>
                    </a:lnTo>
                    <a:lnTo>
                      <a:pt x="3709" y="1493"/>
                    </a:lnTo>
                    <a:lnTo>
                      <a:pt x="3709" y="1493"/>
                    </a:lnTo>
                    <a:lnTo>
                      <a:pt x="3225" y="1306"/>
                    </a:lnTo>
                    <a:lnTo>
                      <a:pt x="3088" y="885"/>
                    </a:lnTo>
                    <a:close/>
                    <a:moveTo>
                      <a:pt x="3709" y="1493"/>
                    </a:moveTo>
                    <a:lnTo>
                      <a:pt x="3860" y="1552"/>
                    </a:lnTo>
                    <a:lnTo>
                      <a:pt x="3860" y="1552"/>
                    </a:lnTo>
                    <a:lnTo>
                      <a:pt x="3878" y="1524"/>
                    </a:lnTo>
                    <a:lnTo>
                      <a:pt x="3709" y="1493"/>
                    </a:lnTo>
                    <a:close/>
                    <a:moveTo>
                      <a:pt x="4694" y="695"/>
                    </a:moveTo>
                    <a:lnTo>
                      <a:pt x="4557" y="1293"/>
                    </a:lnTo>
                    <a:lnTo>
                      <a:pt x="4175" y="1469"/>
                    </a:lnTo>
                    <a:lnTo>
                      <a:pt x="4067" y="1632"/>
                    </a:lnTo>
                    <a:lnTo>
                      <a:pt x="3860" y="1552"/>
                    </a:lnTo>
                    <a:lnTo>
                      <a:pt x="3860" y="1552"/>
                    </a:lnTo>
                    <a:lnTo>
                      <a:pt x="3672" y="1838"/>
                    </a:lnTo>
                    <a:lnTo>
                      <a:pt x="3075" y="2122"/>
                    </a:lnTo>
                    <a:lnTo>
                      <a:pt x="2762" y="2409"/>
                    </a:lnTo>
                    <a:lnTo>
                      <a:pt x="2638" y="2001"/>
                    </a:lnTo>
                    <a:lnTo>
                      <a:pt x="2817" y="1387"/>
                    </a:lnTo>
                    <a:lnTo>
                      <a:pt x="2817" y="1387"/>
                    </a:lnTo>
                    <a:lnTo>
                      <a:pt x="2475" y="1945"/>
                    </a:lnTo>
                    <a:lnTo>
                      <a:pt x="2599" y="2353"/>
                    </a:lnTo>
                    <a:lnTo>
                      <a:pt x="2122" y="2788"/>
                    </a:lnTo>
                    <a:lnTo>
                      <a:pt x="2143" y="3078"/>
                    </a:lnTo>
                    <a:lnTo>
                      <a:pt x="2143" y="3078"/>
                    </a:lnTo>
                    <a:lnTo>
                      <a:pt x="2638" y="2761"/>
                    </a:lnTo>
                    <a:lnTo>
                      <a:pt x="2938" y="2435"/>
                    </a:lnTo>
                    <a:lnTo>
                      <a:pt x="3496" y="2096"/>
                    </a:lnTo>
                    <a:lnTo>
                      <a:pt x="3891" y="1851"/>
                    </a:lnTo>
                    <a:lnTo>
                      <a:pt x="4257" y="1537"/>
                    </a:lnTo>
                    <a:lnTo>
                      <a:pt x="4733" y="1400"/>
                    </a:lnTo>
                    <a:lnTo>
                      <a:pt x="4694" y="695"/>
                    </a:lnTo>
                    <a:close/>
                    <a:moveTo>
                      <a:pt x="572" y="0"/>
                    </a:moveTo>
                    <a:lnTo>
                      <a:pt x="0" y="408"/>
                    </a:lnTo>
                    <a:lnTo>
                      <a:pt x="245" y="1306"/>
                    </a:lnTo>
                    <a:lnTo>
                      <a:pt x="245" y="1606"/>
                    </a:lnTo>
                    <a:lnTo>
                      <a:pt x="559" y="2203"/>
                    </a:lnTo>
                    <a:lnTo>
                      <a:pt x="258" y="2624"/>
                    </a:lnTo>
                    <a:lnTo>
                      <a:pt x="516" y="2869"/>
                    </a:lnTo>
                    <a:lnTo>
                      <a:pt x="829" y="3032"/>
                    </a:lnTo>
                    <a:lnTo>
                      <a:pt x="1430" y="3127"/>
                    </a:lnTo>
                    <a:lnTo>
                      <a:pt x="1727" y="3320"/>
                    </a:lnTo>
                    <a:lnTo>
                      <a:pt x="2148" y="3156"/>
                    </a:lnTo>
                    <a:lnTo>
                      <a:pt x="2143" y="3078"/>
                    </a:lnTo>
                    <a:lnTo>
                      <a:pt x="2143" y="3078"/>
                    </a:lnTo>
                    <a:lnTo>
                      <a:pt x="1959" y="3196"/>
                    </a:lnTo>
                    <a:lnTo>
                      <a:pt x="1482" y="2801"/>
                    </a:lnTo>
                    <a:lnTo>
                      <a:pt x="1130" y="2556"/>
                    </a:lnTo>
                    <a:lnTo>
                      <a:pt x="777" y="2735"/>
                    </a:lnTo>
                    <a:lnTo>
                      <a:pt x="395" y="2611"/>
                    </a:lnTo>
                    <a:lnTo>
                      <a:pt x="696" y="2259"/>
                    </a:lnTo>
                    <a:lnTo>
                      <a:pt x="640" y="1985"/>
                    </a:lnTo>
                    <a:lnTo>
                      <a:pt x="353" y="1674"/>
                    </a:lnTo>
                    <a:lnTo>
                      <a:pt x="258" y="1293"/>
                    </a:lnTo>
                    <a:lnTo>
                      <a:pt x="108" y="421"/>
                    </a:lnTo>
                    <a:lnTo>
                      <a:pt x="57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457167" y="3140066"/>
                <a:ext cx="117726" cy="225792"/>
              </a:xfrm>
              <a:custGeom>
                <a:avLst/>
                <a:gdLst/>
                <a:ahLst/>
                <a:cxnLst/>
                <a:rect l="l" t="t" r="r" b="b"/>
                <a:pathLst>
                  <a:path w="1767" h="3389" extrusionOk="0">
                    <a:moveTo>
                      <a:pt x="1225" y="0"/>
                    </a:moveTo>
                    <a:lnTo>
                      <a:pt x="1616" y="1061"/>
                    </a:lnTo>
                    <a:lnTo>
                      <a:pt x="1685" y="1580"/>
                    </a:lnTo>
                    <a:lnTo>
                      <a:pt x="1032" y="1649"/>
                    </a:lnTo>
                    <a:lnTo>
                      <a:pt x="1590" y="1714"/>
                    </a:lnTo>
                    <a:lnTo>
                      <a:pt x="1672" y="1714"/>
                    </a:lnTo>
                    <a:lnTo>
                      <a:pt x="1509" y="2259"/>
                    </a:lnTo>
                    <a:lnTo>
                      <a:pt x="1564" y="2709"/>
                    </a:lnTo>
                    <a:lnTo>
                      <a:pt x="964" y="3238"/>
                    </a:lnTo>
                    <a:lnTo>
                      <a:pt x="1101" y="2435"/>
                    </a:lnTo>
                    <a:lnTo>
                      <a:pt x="882" y="1688"/>
                    </a:lnTo>
                    <a:lnTo>
                      <a:pt x="311" y="1606"/>
                    </a:lnTo>
                    <a:lnTo>
                      <a:pt x="353" y="816"/>
                    </a:lnTo>
                    <a:lnTo>
                      <a:pt x="1" y="382"/>
                    </a:lnTo>
                    <a:lnTo>
                      <a:pt x="298" y="885"/>
                    </a:lnTo>
                    <a:lnTo>
                      <a:pt x="216" y="1756"/>
                    </a:lnTo>
                    <a:lnTo>
                      <a:pt x="774" y="1782"/>
                    </a:lnTo>
                    <a:lnTo>
                      <a:pt x="1019" y="2328"/>
                    </a:lnTo>
                    <a:lnTo>
                      <a:pt x="856" y="3388"/>
                    </a:lnTo>
                    <a:lnTo>
                      <a:pt x="856" y="3388"/>
                    </a:lnTo>
                    <a:lnTo>
                      <a:pt x="1509" y="2843"/>
                    </a:lnTo>
                    <a:lnTo>
                      <a:pt x="1633" y="2641"/>
                    </a:lnTo>
                    <a:lnTo>
                      <a:pt x="1535" y="2220"/>
                    </a:lnTo>
                    <a:lnTo>
                      <a:pt x="1753" y="1714"/>
                    </a:lnTo>
                    <a:lnTo>
                      <a:pt x="1766" y="953"/>
                    </a:lnTo>
                    <a:lnTo>
                      <a:pt x="1388" y="193"/>
                    </a:lnTo>
                    <a:lnTo>
                      <a:pt x="122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5098326" y="3082236"/>
                <a:ext cx="262769" cy="512813"/>
              </a:xfrm>
              <a:custGeom>
                <a:avLst/>
                <a:gdLst/>
                <a:ahLst/>
                <a:cxnLst/>
                <a:rect l="l" t="t" r="r" b="b"/>
                <a:pathLst>
                  <a:path w="3944" h="7697" extrusionOk="0">
                    <a:moveTo>
                      <a:pt x="748" y="0"/>
                    </a:moveTo>
                    <a:lnTo>
                      <a:pt x="148" y="2582"/>
                    </a:lnTo>
                    <a:lnTo>
                      <a:pt x="1" y="4106"/>
                    </a:lnTo>
                    <a:lnTo>
                      <a:pt x="164" y="5141"/>
                    </a:lnTo>
                    <a:lnTo>
                      <a:pt x="3781" y="7697"/>
                    </a:lnTo>
                    <a:lnTo>
                      <a:pt x="3902" y="6717"/>
                    </a:lnTo>
                    <a:lnTo>
                      <a:pt x="3944" y="5330"/>
                    </a:lnTo>
                    <a:lnTo>
                      <a:pt x="3902" y="5004"/>
                    </a:lnTo>
                    <a:lnTo>
                      <a:pt x="2677" y="1456"/>
                    </a:lnTo>
                    <a:lnTo>
                      <a:pt x="74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5013979" y="3134603"/>
                <a:ext cx="345384" cy="449585"/>
              </a:xfrm>
              <a:custGeom>
                <a:avLst/>
                <a:gdLst/>
                <a:ahLst/>
                <a:cxnLst/>
                <a:rect l="l" t="t" r="r" b="b"/>
                <a:pathLst>
                  <a:path w="5184" h="6748" extrusionOk="0">
                    <a:moveTo>
                      <a:pt x="885" y="1"/>
                    </a:moveTo>
                    <a:lnTo>
                      <a:pt x="761" y="56"/>
                    </a:lnTo>
                    <a:lnTo>
                      <a:pt x="1" y="4437"/>
                    </a:lnTo>
                    <a:lnTo>
                      <a:pt x="82" y="5373"/>
                    </a:lnTo>
                    <a:lnTo>
                      <a:pt x="5073" y="6747"/>
                    </a:lnTo>
                    <a:lnTo>
                      <a:pt x="5184" y="5700"/>
                    </a:lnTo>
                    <a:lnTo>
                      <a:pt x="5184" y="4273"/>
                    </a:lnTo>
                    <a:lnTo>
                      <a:pt x="5128" y="3973"/>
                    </a:lnTo>
                    <a:lnTo>
                      <a:pt x="3836" y="898"/>
                    </a:lnTo>
                    <a:lnTo>
                      <a:pt x="8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E7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5013979" y="3138334"/>
                <a:ext cx="345384" cy="453050"/>
              </a:xfrm>
              <a:custGeom>
                <a:avLst/>
                <a:gdLst/>
                <a:ahLst/>
                <a:cxnLst/>
                <a:rect l="l" t="t" r="r" b="b"/>
                <a:pathLst>
                  <a:path w="5184" h="6800" extrusionOk="0">
                    <a:moveTo>
                      <a:pt x="761" y="0"/>
                    </a:moveTo>
                    <a:lnTo>
                      <a:pt x="151" y="2856"/>
                    </a:lnTo>
                    <a:lnTo>
                      <a:pt x="1" y="4475"/>
                    </a:lnTo>
                    <a:lnTo>
                      <a:pt x="82" y="5412"/>
                    </a:lnTo>
                    <a:lnTo>
                      <a:pt x="5073" y="6799"/>
                    </a:lnTo>
                    <a:lnTo>
                      <a:pt x="5168" y="5755"/>
                    </a:lnTo>
                    <a:lnTo>
                      <a:pt x="5184" y="4312"/>
                    </a:lnTo>
                    <a:lnTo>
                      <a:pt x="5128" y="4012"/>
                    </a:lnTo>
                    <a:lnTo>
                      <a:pt x="3836" y="940"/>
                    </a:lnTo>
                    <a:lnTo>
                      <a:pt x="761" y="0"/>
                    </a:lnTo>
                    <a:close/>
                  </a:path>
                </a:pathLst>
              </a:custGeom>
              <a:solidFill>
                <a:srgbClr val="5B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5014845" y="3448202"/>
                <a:ext cx="343452" cy="143177"/>
              </a:xfrm>
              <a:custGeom>
                <a:avLst/>
                <a:gdLst/>
                <a:ahLst/>
                <a:cxnLst/>
                <a:rect l="l" t="t" r="r" b="b"/>
                <a:pathLst>
                  <a:path w="5155" h="2149" extrusionOk="0">
                    <a:moveTo>
                      <a:pt x="1" y="0"/>
                    </a:moveTo>
                    <a:lnTo>
                      <a:pt x="69" y="761"/>
                    </a:lnTo>
                    <a:lnTo>
                      <a:pt x="5060" y="2148"/>
                    </a:lnTo>
                    <a:lnTo>
                      <a:pt x="5155" y="133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5023973" y="3138334"/>
                <a:ext cx="334324" cy="277293"/>
              </a:xfrm>
              <a:custGeom>
                <a:avLst/>
                <a:gdLst/>
                <a:ahLst/>
                <a:cxnLst/>
                <a:rect l="l" t="t" r="r" b="b"/>
                <a:pathLst>
                  <a:path w="5018" h="4162" extrusionOk="0">
                    <a:moveTo>
                      <a:pt x="611" y="0"/>
                    </a:moveTo>
                    <a:lnTo>
                      <a:pt x="1" y="2856"/>
                    </a:lnTo>
                    <a:lnTo>
                      <a:pt x="5018" y="4162"/>
                    </a:lnTo>
                    <a:lnTo>
                      <a:pt x="5018" y="4162"/>
                    </a:lnTo>
                    <a:lnTo>
                      <a:pt x="3686" y="940"/>
                    </a:lnTo>
                    <a:lnTo>
                      <a:pt x="61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5041162" y="3154656"/>
                <a:ext cx="299946" cy="243781"/>
              </a:xfrm>
              <a:custGeom>
                <a:avLst/>
                <a:gdLst/>
                <a:ahLst/>
                <a:cxnLst/>
                <a:rect l="l" t="t" r="r" b="b"/>
                <a:pathLst>
                  <a:path w="4502" h="3659" extrusionOk="0">
                    <a:moveTo>
                      <a:pt x="559" y="0"/>
                    </a:moveTo>
                    <a:lnTo>
                      <a:pt x="1" y="2474"/>
                    </a:lnTo>
                    <a:lnTo>
                      <a:pt x="4502" y="3659"/>
                    </a:lnTo>
                    <a:lnTo>
                      <a:pt x="3320" y="829"/>
                    </a:lnTo>
                    <a:lnTo>
                      <a:pt x="55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5031168" y="3347733"/>
                <a:ext cx="67225" cy="21786"/>
              </a:xfrm>
              <a:custGeom>
                <a:avLst/>
                <a:gdLst/>
                <a:ahLst/>
                <a:cxnLst/>
                <a:rect l="l" t="t" r="r" b="b"/>
                <a:pathLst>
                  <a:path w="1009" h="327" extrusionOk="0">
                    <a:moveTo>
                      <a:pt x="0" y="0"/>
                    </a:moveTo>
                    <a:lnTo>
                      <a:pt x="0" y="95"/>
                    </a:lnTo>
                    <a:lnTo>
                      <a:pt x="993" y="327"/>
                    </a:lnTo>
                    <a:lnTo>
                      <a:pt x="1009" y="229"/>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5024839" y="3457330"/>
                <a:ext cx="327995" cy="90543"/>
              </a:xfrm>
              <a:custGeom>
                <a:avLst/>
                <a:gdLst/>
                <a:ahLst/>
                <a:cxnLst/>
                <a:rect l="l" t="t" r="r" b="b"/>
                <a:pathLst>
                  <a:path w="4923" h="1359" extrusionOk="0">
                    <a:moveTo>
                      <a:pt x="14" y="1"/>
                    </a:moveTo>
                    <a:lnTo>
                      <a:pt x="1" y="134"/>
                    </a:lnTo>
                    <a:lnTo>
                      <a:pt x="4897" y="1358"/>
                    </a:lnTo>
                    <a:lnTo>
                      <a:pt x="4923" y="1225"/>
                    </a:lnTo>
                    <a:lnTo>
                      <a:pt x="1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5310392" y="3392971"/>
                <a:ext cx="39842" cy="20920"/>
              </a:xfrm>
              <a:custGeom>
                <a:avLst/>
                <a:gdLst/>
                <a:ahLst/>
                <a:cxnLst/>
                <a:rect l="l" t="t" r="r" b="b"/>
                <a:pathLst>
                  <a:path w="598" h="314" extrusionOk="0">
                    <a:moveTo>
                      <a:pt x="448" y="0"/>
                    </a:moveTo>
                    <a:cubicBezTo>
                      <a:pt x="435" y="0"/>
                      <a:pt x="421" y="13"/>
                      <a:pt x="408" y="27"/>
                    </a:cubicBezTo>
                    <a:cubicBezTo>
                      <a:pt x="366" y="40"/>
                      <a:pt x="327" y="69"/>
                      <a:pt x="271" y="82"/>
                    </a:cubicBezTo>
                    <a:cubicBezTo>
                      <a:pt x="257" y="86"/>
                      <a:pt x="243" y="88"/>
                      <a:pt x="230" y="88"/>
                    </a:cubicBezTo>
                    <a:cubicBezTo>
                      <a:pt x="202" y="88"/>
                      <a:pt x="176" y="82"/>
                      <a:pt x="147" y="82"/>
                    </a:cubicBezTo>
                    <a:lnTo>
                      <a:pt x="53" y="82"/>
                    </a:lnTo>
                    <a:cubicBezTo>
                      <a:pt x="40" y="82"/>
                      <a:pt x="27" y="95"/>
                      <a:pt x="13" y="121"/>
                    </a:cubicBezTo>
                    <a:cubicBezTo>
                      <a:pt x="0" y="164"/>
                      <a:pt x="13" y="219"/>
                      <a:pt x="27" y="245"/>
                    </a:cubicBezTo>
                    <a:cubicBezTo>
                      <a:pt x="27" y="271"/>
                      <a:pt x="13" y="301"/>
                      <a:pt x="13" y="314"/>
                    </a:cubicBezTo>
                    <a:lnTo>
                      <a:pt x="147" y="314"/>
                    </a:lnTo>
                    <a:cubicBezTo>
                      <a:pt x="190" y="314"/>
                      <a:pt x="229" y="314"/>
                      <a:pt x="284" y="301"/>
                    </a:cubicBezTo>
                    <a:cubicBezTo>
                      <a:pt x="327" y="301"/>
                      <a:pt x="366" y="301"/>
                      <a:pt x="392" y="284"/>
                    </a:cubicBezTo>
                    <a:cubicBezTo>
                      <a:pt x="461" y="245"/>
                      <a:pt x="516" y="190"/>
                      <a:pt x="585" y="151"/>
                    </a:cubicBezTo>
                    <a:cubicBezTo>
                      <a:pt x="598" y="137"/>
                      <a:pt x="598" y="137"/>
                      <a:pt x="572" y="108"/>
                    </a:cubicBezTo>
                    <a:cubicBezTo>
                      <a:pt x="555" y="82"/>
                      <a:pt x="529" y="69"/>
                      <a:pt x="503" y="40"/>
                    </a:cubicBezTo>
                    <a:cubicBezTo>
                      <a:pt x="490" y="27"/>
                      <a:pt x="474" y="0"/>
                      <a:pt x="448"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5275814" y="3383177"/>
                <a:ext cx="44172" cy="65426"/>
              </a:xfrm>
              <a:custGeom>
                <a:avLst/>
                <a:gdLst/>
                <a:ahLst/>
                <a:cxnLst/>
                <a:rect l="l" t="t" r="r" b="b"/>
                <a:pathLst>
                  <a:path w="663" h="982" extrusionOk="0">
                    <a:moveTo>
                      <a:pt x="364" y="1"/>
                    </a:moveTo>
                    <a:cubicBezTo>
                      <a:pt x="307" y="1"/>
                      <a:pt x="247" y="26"/>
                      <a:pt x="193" y="92"/>
                    </a:cubicBezTo>
                    <a:cubicBezTo>
                      <a:pt x="0" y="311"/>
                      <a:pt x="13" y="826"/>
                      <a:pt x="95" y="882"/>
                    </a:cubicBezTo>
                    <a:cubicBezTo>
                      <a:pt x="200" y="952"/>
                      <a:pt x="271" y="982"/>
                      <a:pt x="324" y="982"/>
                    </a:cubicBezTo>
                    <a:cubicBezTo>
                      <a:pt x="403" y="982"/>
                      <a:pt x="441" y="916"/>
                      <a:pt x="490" y="826"/>
                    </a:cubicBezTo>
                    <a:cubicBezTo>
                      <a:pt x="546" y="732"/>
                      <a:pt x="614" y="555"/>
                      <a:pt x="653" y="268"/>
                    </a:cubicBezTo>
                    <a:cubicBezTo>
                      <a:pt x="663" y="189"/>
                      <a:pt x="520" y="1"/>
                      <a:pt x="36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1"/>
            <p:cNvGrpSpPr/>
            <p:nvPr/>
          </p:nvGrpSpPr>
          <p:grpSpPr>
            <a:xfrm flipH="1">
              <a:off x="2139200" y="3057028"/>
              <a:ext cx="1529248" cy="1189889"/>
              <a:chOff x="4493600" y="2549875"/>
              <a:chExt cx="565425" cy="439950"/>
            </a:xfrm>
          </p:grpSpPr>
          <p:sp>
            <p:nvSpPr>
              <p:cNvPr id="2603" name="Google Shape;2603;p41"/>
              <p:cNvSpPr/>
              <p:nvPr/>
            </p:nvSpPr>
            <p:spPr>
              <a:xfrm>
                <a:off x="4924375" y="2685500"/>
                <a:ext cx="20750" cy="23850"/>
              </a:xfrm>
              <a:custGeom>
                <a:avLst/>
                <a:gdLst/>
                <a:ahLst/>
                <a:cxnLst/>
                <a:rect l="l" t="t" r="r" b="b"/>
                <a:pathLst>
                  <a:path w="830" h="954" extrusionOk="0">
                    <a:moveTo>
                      <a:pt x="627" y="1"/>
                    </a:moveTo>
                    <a:cubicBezTo>
                      <a:pt x="545" y="14"/>
                      <a:pt x="421" y="95"/>
                      <a:pt x="219" y="232"/>
                    </a:cubicBezTo>
                    <a:cubicBezTo>
                      <a:pt x="124" y="301"/>
                      <a:pt x="43" y="396"/>
                      <a:pt x="13" y="490"/>
                    </a:cubicBezTo>
                    <a:lnTo>
                      <a:pt x="13" y="503"/>
                    </a:lnTo>
                    <a:lnTo>
                      <a:pt x="13" y="546"/>
                    </a:lnTo>
                    <a:cubicBezTo>
                      <a:pt x="13" y="559"/>
                      <a:pt x="0" y="585"/>
                      <a:pt x="0" y="614"/>
                    </a:cubicBezTo>
                    <a:lnTo>
                      <a:pt x="0" y="709"/>
                    </a:lnTo>
                    <a:cubicBezTo>
                      <a:pt x="0" y="761"/>
                      <a:pt x="13" y="804"/>
                      <a:pt x="13" y="830"/>
                    </a:cubicBezTo>
                    <a:cubicBezTo>
                      <a:pt x="30" y="843"/>
                      <a:pt x="30" y="859"/>
                      <a:pt x="30" y="859"/>
                    </a:cubicBezTo>
                    <a:cubicBezTo>
                      <a:pt x="43" y="872"/>
                      <a:pt x="43" y="872"/>
                      <a:pt x="56" y="872"/>
                    </a:cubicBezTo>
                    <a:cubicBezTo>
                      <a:pt x="95" y="898"/>
                      <a:pt x="150" y="941"/>
                      <a:pt x="219" y="954"/>
                    </a:cubicBezTo>
                    <a:lnTo>
                      <a:pt x="314" y="954"/>
                    </a:lnTo>
                    <a:cubicBezTo>
                      <a:pt x="340" y="954"/>
                      <a:pt x="369" y="941"/>
                      <a:pt x="395" y="924"/>
                    </a:cubicBezTo>
                    <a:cubicBezTo>
                      <a:pt x="395" y="924"/>
                      <a:pt x="408" y="911"/>
                      <a:pt x="421" y="911"/>
                    </a:cubicBezTo>
                    <a:lnTo>
                      <a:pt x="438" y="898"/>
                    </a:lnTo>
                    <a:cubicBezTo>
                      <a:pt x="572" y="817"/>
                      <a:pt x="722" y="666"/>
                      <a:pt x="790" y="533"/>
                    </a:cubicBezTo>
                    <a:cubicBezTo>
                      <a:pt x="790" y="516"/>
                      <a:pt x="803" y="490"/>
                      <a:pt x="803" y="477"/>
                    </a:cubicBezTo>
                    <a:cubicBezTo>
                      <a:pt x="816" y="451"/>
                      <a:pt x="816" y="422"/>
                      <a:pt x="816" y="396"/>
                    </a:cubicBezTo>
                    <a:lnTo>
                      <a:pt x="816" y="382"/>
                    </a:lnTo>
                    <a:cubicBezTo>
                      <a:pt x="829" y="353"/>
                      <a:pt x="829" y="340"/>
                      <a:pt x="829" y="327"/>
                    </a:cubicBezTo>
                    <a:lnTo>
                      <a:pt x="829" y="271"/>
                    </a:lnTo>
                    <a:cubicBezTo>
                      <a:pt x="829" y="271"/>
                      <a:pt x="816" y="258"/>
                      <a:pt x="816" y="245"/>
                    </a:cubicBezTo>
                    <a:cubicBezTo>
                      <a:pt x="816" y="219"/>
                      <a:pt x="816" y="190"/>
                      <a:pt x="803" y="164"/>
                    </a:cubicBezTo>
                    <a:cubicBezTo>
                      <a:pt x="790" y="108"/>
                      <a:pt x="764" y="56"/>
                      <a:pt x="735" y="27"/>
                    </a:cubicBezTo>
                    <a:cubicBezTo>
                      <a:pt x="709" y="14"/>
                      <a:pt x="666" y="1"/>
                      <a:pt x="62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4928775" y="2688200"/>
                <a:ext cx="16350" cy="20700"/>
              </a:xfrm>
              <a:custGeom>
                <a:avLst/>
                <a:gdLst/>
                <a:ahLst/>
                <a:cxnLst/>
                <a:rect l="l" t="t" r="r" b="b"/>
                <a:pathLst>
                  <a:path w="654" h="828" extrusionOk="0">
                    <a:moveTo>
                      <a:pt x="533" y="0"/>
                    </a:moveTo>
                    <a:cubicBezTo>
                      <a:pt x="464" y="17"/>
                      <a:pt x="343" y="69"/>
                      <a:pt x="262" y="137"/>
                    </a:cubicBezTo>
                    <a:cubicBezTo>
                      <a:pt x="151" y="219"/>
                      <a:pt x="1" y="327"/>
                      <a:pt x="1" y="519"/>
                    </a:cubicBezTo>
                    <a:lnTo>
                      <a:pt x="1" y="545"/>
                    </a:lnTo>
                    <a:lnTo>
                      <a:pt x="1" y="558"/>
                    </a:lnTo>
                    <a:cubicBezTo>
                      <a:pt x="1" y="627"/>
                      <a:pt x="17" y="682"/>
                      <a:pt x="30" y="722"/>
                    </a:cubicBezTo>
                    <a:cubicBezTo>
                      <a:pt x="43" y="764"/>
                      <a:pt x="69" y="790"/>
                      <a:pt x="112" y="816"/>
                    </a:cubicBezTo>
                    <a:cubicBezTo>
                      <a:pt x="123" y="823"/>
                      <a:pt x="137" y="827"/>
                      <a:pt x="153" y="827"/>
                    </a:cubicBezTo>
                    <a:cubicBezTo>
                      <a:pt x="176" y="827"/>
                      <a:pt x="202" y="820"/>
                      <a:pt x="232" y="803"/>
                    </a:cubicBezTo>
                    <a:cubicBezTo>
                      <a:pt x="245" y="803"/>
                      <a:pt x="262" y="790"/>
                      <a:pt x="262" y="790"/>
                    </a:cubicBezTo>
                    <a:cubicBezTo>
                      <a:pt x="409" y="709"/>
                      <a:pt x="546" y="571"/>
                      <a:pt x="614" y="425"/>
                    </a:cubicBezTo>
                    <a:cubicBezTo>
                      <a:pt x="614" y="408"/>
                      <a:pt x="627" y="382"/>
                      <a:pt x="627" y="369"/>
                    </a:cubicBezTo>
                    <a:cubicBezTo>
                      <a:pt x="640" y="343"/>
                      <a:pt x="640" y="314"/>
                      <a:pt x="640" y="301"/>
                    </a:cubicBezTo>
                    <a:lnTo>
                      <a:pt x="640" y="288"/>
                    </a:lnTo>
                    <a:lnTo>
                      <a:pt x="640" y="274"/>
                    </a:lnTo>
                    <a:cubicBezTo>
                      <a:pt x="653" y="245"/>
                      <a:pt x="653" y="232"/>
                      <a:pt x="653" y="219"/>
                    </a:cubicBezTo>
                    <a:lnTo>
                      <a:pt x="653" y="163"/>
                    </a:lnTo>
                    <a:cubicBezTo>
                      <a:pt x="653" y="163"/>
                      <a:pt x="653" y="150"/>
                      <a:pt x="640" y="150"/>
                    </a:cubicBezTo>
                    <a:cubicBezTo>
                      <a:pt x="640" y="111"/>
                      <a:pt x="640" y="82"/>
                      <a:pt x="627" y="56"/>
                    </a:cubicBezTo>
                    <a:cubicBezTo>
                      <a:pt x="614" y="17"/>
                      <a:pt x="601" y="0"/>
                      <a:pt x="572"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4493600" y="2631800"/>
                <a:ext cx="565425" cy="317700"/>
              </a:xfrm>
              <a:custGeom>
                <a:avLst/>
                <a:gdLst/>
                <a:ahLst/>
                <a:cxnLst/>
                <a:rect l="l" t="t" r="r" b="b"/>
                <a:pathLst>
                  <a:path w="22617" h="12708" extrusionOk="0">
                    <a:moveTo>
                      <a:pt x="4966" y="0"/>
                    </a:moveTo>
                    <a:cubicBezTo>
                      <a:pt x="3747" y="0"/>
                      <a:pt x="176" y="3011"/>
                      <a:pt x="95" y="3536"/>
                    </a:cubicBezTo>
                    <a:cubicBezTo>
                      <a:pt x="0" y="4038"/>
                      <a:pt x="464" y="4326"/>
                      <a:pt x="1130" y="4704"/>
                    </a:cubicBezTo>
                    <a:lnTo>
                      <a:pt x="13670" y="12048"/>
                    </a:lnTo>
                    <a:cubicBezTo>
                      <a:pt x="13670" y="12048"/>
                      <a:pt x="14826" y="12620"/>
                      <a:pt x="15955" y="12701"/>
                    </a:cubicBezTo>
                    <a:cubicBezTo>
                      <a:pt x="16027" y="12705"/>
                      <a:pt x="16098" y="12708"/>
                      <a:pt x="16168" y="12708"/>
                    </a:cubicBezTo>
                    <a:cubicBezTo>
                      <a:pt x="17221" y="12708"/>
                      <a:pt x="18133" y="12247"/>
                      <a:pt x="18782" y="11954"/>
                    </a:cubicBezTo>
                    <a:cubicBezTo>
                      <a:pt x="19464" y="11627"/>
                      <a:pt x="21053" y="10717"/>
                      <a:pt x="21393" y="10403"/>
                    </a:cubicBezTo>
                    <a:cubicBezTo>
                      <a:pt x="21719" y="10090"/>
                      <a:pt x="22617" y="9437"/>
                      <a:pt x="21732" y="8569"/>
                    </a:cubicBezTo>
                    <a:cubicBezTo>
                      <a:pt x="20835" y="7684"/>
                      <a:pt x="6176" y="53"/>
                      <a:pt x="4991" y="1"/>
                    </a:cubicBezTo>
                    <a:cubicBezTo>
                      <a:pt x="4983" y="1"/>
                      <a:pt x="4975" y="0"/>
                      <a:pt x="4966"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4546325" y="2654900"/>
                <a:ext cx="350900" cy="252650"/>
              </a:xfrm>
              <a:custGeom>
                <a:avLst/>
                <a:gdLst/>
                <a:ahLst/>
                <a:cxnLst/>
                <a:rect l="l" t="t" r="r" b="b"/>
                <a:pathLst>
                  <a:path w="14036" h="10106" extrusionOk="0">
                    <a:moveTo>
                      <a:pt x="163" y="1"/>
                    </a:moveTo>
                    <a:lnTo>
                      <a:pt x="0" y="2736"/>
                    </a:lnTo>
                    <a:lnTo>
                      <a:pt x="421" y="3359"/>
                    </a:lnTo>
                    <a:lnTo>
                      <a:pt x="1482" y="2638"/>
                    </a:lnTo>
                    <a:lnTo>
                      <a:pt x="6012" y="5726"/>
                    </a:lnTo>
                    <a:lnTo>
                      <a:pt x="10213" y="9248"/>
                    </a:lnTo>
                    <a:lnTo>
                      <a:pt x="11205" y="8637"/>
                    </a:lnTo>
                    <a:lnTo>
                      <a:pt x="13533" y="10106"/>
                    </a:lnTo>
                    <a:lnTo>
                      <a:pt x="14035" y="4991"/>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4851250" y="2877275"/>
                <a:ext cx="32675" cy="42200"/>
              </a:xfrm>
              <a:custGeom>
                <a:avLst/>
                <a:gdLst/>
                <a:ahLst/>
                <a:cxnLst/>
                <a:rect l="l" t="t" r="r" b="b"/>
                <a:pathLst>
                  <a:path w="1307" h="1688" extrusionOk="0">
                    <a:moveTo>
                      <a:pt x="219" y="0"/>
                    </a:moveTo>
                    <a:lnTo>
                      <a:pt x="1" y="287"/>
                    </a:lnTo>
                    <a:lnTo>
                      <a:pt x="1078" y="1688"/>
                    </a:lnTo>
                    <a:lnTo>
                      <a:pt x="1306" y="1400"/>
                    </a:lnTo>
                    <a:lnTo>
                      <a:pt x="219"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4848575" y="2878975"/>
                <a:ext cx="32650" cy="41800"/>
              </a:xfrm>
              <a:custGeom>
                <a:avLst/>
                <a:gdLst/>
                <a:ahLst/>
                <a:cxnLst/>
                <a:rect l="l" t="t" r="r" b="b"/>
                <a:pathLst>
                  <a:path w="1306" h="1672" extrusionOk="0">
                    <a:moveTo>
                      <a:pt x="219" y="1"/>
                    </a:moveTo>
                    <a:lnTo>
                      <a:pt x="0" y="285"/>
                    </a:lnTo>
                    <a:lnTo>
                      <a:pt x="1074" y="1672"/>
                    </a:lnTo>
                    <a:lnTo>
                      <a:pt x="1306" y="1388"/>
                    </a:lnTo>
                    <a:lnTo>
                      <a:pt x="219"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4812900" y="2839900"/>
                <a:ext cx="67350" cy="85375"/>
              </a:xfrm>
              <a:custGeom>
                <a:avLst/>
                <a:gdLst/>
                <a:ahLst/>
                <a:cxnLst/>
                <a:rect l="l" t="t" r="r" b="b"/>
                <a:pathLst>
                  <a:path w="2694" h="3415" extrusionOk="0">
                    <a:moveTo>
                      <a:pt x="1075" y="0"/>
                    </a:moveTo>
                    <a:lnTo>
                      <a:pt x="1" y="624"/>
                    </a:lnTo>
                    <a:lnTo>
                      <a:pt x="1603" y="3414"/>
                    </a:lnTo>
                    <a:lnTo>
                      <a:pt x="2693" y="2788"/>
                    </a:lnTo>
                    <a:lnTo>
                      <a:pt x="2338" y="868"/>
                    </a:lnTo>
                    <a:lnTo>
                      <a:pt x="1075"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4586450" y="2696525"/>
                <a:ext cx="57150" cy="73600"/>
              </a:xfrm>
              <a:custGeom>
                <a:avLst/>
                <a:gdLst/>
                <a:ahLst/>
                <a:cxnLst/>
                <a:rect l="l" t="t" r="r" b="b"/>
                <a:pathLst>
                  <a:path w="2286" h="2944" extrusionOk="0">
                    <a:moveTo>
                      <a:pt x="636" y="1"/>
                    </a:moveTo>
                    <a:cubicBezTo>
                      <a:pt x="261" y="1"/>
                      <a:pt x="1" y="300"/>
                      <a:pt x="1" y="810"/>
                    </a:cubicBezTo>
                    <a:cubicBezTo>
                      <a:pt x="1" y="1544"/>
                      <a:pt x="517" y="2416"/>
                      <a:pt x="1143" y="2784"/>
                    </a:cubicBezTo>
                    <a:cubicBezTo>
                      <a:pt x="1327" y="2892"/>
                      <a:pt x="1502" y="2943"/>
                      <a:pt x="1657" y="2943"/>
                    </a:cubicBezTo>
                    <a:cubicBezTo>
                      <a:pt x="2028" y="2943"/>
                      <a:pt x="2286" y="2650"/>
                      <a:pt x="2286" y="2132"/>
                    </a:cubicBezTo>
                    <a:cubicBezTo>
                      <a:pt x="2286" y="1410"/>
                      <a:pt x="1767" y="526"/>
                      <a:pt x="1143" y="157"/>
                    </a:cubicBezTo>
                    <a:cubicBezTo>
                      <a:pt x="961" y="51"/>
                      <a:pt x="789" y="1"/>
                      <a:pt x="636" y="1"/>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4568425" y="2698400"/>
                <a:ext cx="67350" cy="85375"/>
              </a:xfrm>
              <a:custGeom>
                <a:avLst/>
                <a:gdLst/>
                <a:ahLst/>
                <a:cxnLst/>
                <a:rect l="l" t="t" r="r" b="b"/>
                <a:pathLst>
                  <a:path w="2694" h="3415" extrusionOk="0">
                    <a:moveTo>
                      <a:pt x="1074" y="0"/>
                    </a:moveTo>
                    <a:lnTo>
                      <a:pt x="1" y="614"/>
                    </a:lnTo>
                    <a:lnTo>
                      <a:pt x="1603" y="3414"/>
                    </a:lnTo>
                    <a:lnTo>
                      <a:pt x="2693" y="2775"/>
                    </a:lnTo>
                    <a:lnTo>
                      <a:pt x="2338" y="859"/>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4639100" y="2549875"/>
                <a:ext cx="403300" cy="308725"/>
              </a:xfrm>
              <a:custGeom>
                <a:avLst/>
                <a:gdLst/>
                <a:ahLst/>
                <a:cxnLst/>
                <a:rect l="l" t="t" r="r" b="b"/>
                <a:pathLst>
                  <a:path w="16132" h="12349" extrusionOk="0">
                    <a:moveTo>
                      <a:pt x="695" y="1"/>
                    </a:moveTo>
                    <a:lnTo>
                      <a:pt x="532" y="40"/>
                    </a:lnTo>
                    <a:lnTo>
                      <a:pt x="519" y="392"/>
                    </a:lnTo>
                    <a:lnTo>
                      <a:pt x="274" y="611"/>
                    </a:lnTo>
                    <a:lnTo>
                      <a:pt x="369" y="800"/>
                    </a:lnTo>
                    <a:lnTo>
                      <a:pt x="274" y="1483"/>
                    </a:lnTo>
                    <a:lnTo>
                      <a:pt x="82" y="1590"/>
                    </a:lnTo>
                    <a:lnTo>
                      <a:pt x="0" y="2204"/>
                    </a:lnTo>
                    <a:lnTo>
                      <a:pt x="0" y="2243"/>
                    </a:lnTo>
                    <a:cubicBezTo>
                      <a:pt x="0" y="2243"/>
                      <a:pt x="150" y="2814"/>
                      <a:pt x="343" y="3059"/>
                    </a:cubicBezTo>
                    <a:cubicBezTo>
                      <a:pt x="506" y="3248"/>
                      <a:pt x="1632" y="3983"/>
                      <a:pt x="2040" y="4257"/>
                    </a:cubicBezTo>
                    <a:cubicBezTo>
                      <a:pt x="2138" y="4326"/>
                      <a:pt x="2203" y="4352"/>
                      <a:pt x="2203" y="4352"/>
                    </a:cubicBezTo>
                    <a:lnTo>
                      <a:pt x="2220" y="4365"/>
                    </a:lnTo>
                    <a:lnTo>
                      <a:pt x="2220" y="3957"/>
                    </a:lnTo>
                    <a:cubicBezTo>
                      <a:pt x="2220" y="3354"/>
                      <a:pt x="2516" y="3006"/>
                      <a:pt x="2949" y="3006"/>
                    </a:cubicBezTo>
                    <a:cubicBezTo>
                      <a:pt x="3130" y="3006"/>
                      <a:pt x="3335" y="3067"/>
                      <a:pt x="3552" y="3196"/>
                    </a:cubicBezTo>
                    <a:cubicBezTo>
                      <a:pt x="4286" y="3617"/>
                      <a:pt x="4883" y="4652"/>
                      <a:pt x="4883" y="5494"/>
                    </a:cubicBezTo>
                    <a:lnTo>
                      <a:pt x="4883" y="6121"/>
                    </a:lnTo>
                    <a:lnTo>
                      <a:pt x="4913" y="6134"/>
                    </a:lnTo>
                    <a:lnTo>
                      <a:pt x="11996" y="10240"/>
                    </a:lnTo>
                    <a:lnTo>
                      <a:pt x="11996" y="9613"/>
                    </a:lnTo>
                    <a:cubicBezTo>
                      <a:pt x="11996" y="9016"/>
                      <a:pt x="12297" y="8672"/>
                      <a:pt x="12735" y="8672"/>
                    </a:cubicBezTo>
                    <a:cubicBezTo>
                      <a:pt x="12914" y="8672"/>
                      <a:pt x="13117" y="8730"/>
                      <a:pt x="13331" y="8853"/>
                    </a:cubicBezTo>
                    <a:cubicBezTo>
                      <a:pt x="14065" y="9287"/>
                      <a:pt x="14662" y="10322"/>
                      <a:pt x="14662" y="11164"/>
                    </a:cubicBezTo>
                    <a:lnTo>
                      <a:pt x="14662" y="11790"/>
                    </a:lnTo>
                    <a:lnTo>
                      <a:pt x="14799" y="11859"/>
                    </a:lnTo>
                    <a:lnTo>
                      <a:pt x="14839" y="11885"/>
                    </a:lnTo>
                    <a:lnTo>
                      <a:pt x="15684" y="12349"/>
                    </a:lnTo>
                    <a:lnTo>
                      <a:pt x="15697" y="12349"/>
                    </a:lnTo>
                    <a:lnTo>
                      <a:pt x="15912" y="12336"/>
                    </a:lnTo>
                    <a:lnTo>
                      <a:pt x="15955" y="12185"/>
                    </a:lnTo>
                    <a:lnTo>
                      <a:pt x="15847" y="12185"/>
                    </a:lnTo>
                    <a:lnTo>
                      <a:pt x="15899" y="12117"/>
                    </a:lnTo>
                    <a:lnTo>
                      <a:pt x="16076" y="11872"/>
                    </a:lnTo>
                    <a:lnTo>
                      <a:pt x="16131" y="11696"/>
                    </a:lnTo>
                    <a:lnTo>
                      <a:pt x="16076" y="10485"/>
                    </a:lnTo>
                    <a:lnTo>
                      <a:pt x="16063" y="10446"/>
                    </a:lnTo>
                    <a:cubicBezTo>
                      <a:pt x="16063" y="10446"/>
                      <a:pt x="15805" y="10051"/>
                      <a:pt x="15410" y="9669"/>
                    </a:cubicBezTo>
                    <a:cubicBezTo>
                      <a:pt x="15015" y="9303"/>
                      <a:pt x="14594" y="8703"/>
                      <a:pt x="13765" y="8118"/>
                    </a:cubicBezTo>
                    <a:cubicBezTo>
                      <a:pt x="12936" y="7547"/>
                      <a:pt x="12133" y="6921"/>
                      <a:pt x="12133" y="6921"/>
                    </a:cubicBezTo>
                    <a:cubicBezTo>
                      <a:pt x="12133" y="6921"/>
                      <a:pt x="11643" y="6349"/>
                      <a:pt x="11209" y="5821"/>
                    </a:cubicBezTo>
                    <a:cubicBezTo>
                      <a:pt x="10759" y="5288"/>
                      <a:pt x="9874" y="4352"/>
                      <a:pt x="8950" y="3591"/>
                    </a:cubicBezTo>
                    <a:cubicBezTo>
                      <a:pt x="8027" y="2827"/>
                      <a:pt x="7292" y="2432"/>
                      <a:pt x="6773" y="2149"/>
                    </a:cubicBezTo>
                    <a:cubicBezTo>
                      <a:pt x="6257" y="1861"/>
                      <a:pt x="5252" y="1264"/>
                      <a:pt x="4054" y="938"/>
                    </a:cubicBezTo>
                    <a:cubicBezTo>
                      <a:pt x="2856" y="624"/>
                      <a:pt x="1825" y="340"/>
                      <a:pt x="1825" y="340"/>
                    </a:cubicBezTo>
                    <a:lnTo>
                      <a:pt x="69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4652075" y="2549875"/>
                <a:ext cx="388925" cy="261800"/>
              </a:xfrm>
              <a:custGeom>
                <a:avLst/>
                <a:gdLst/>
                <a:ahLst/>
                <a:cxnLst/>
                <a:rect l="l" t="t" r="r" b="b"/>
                <a:pathLst>
                  <a:path w="15557" h="10472" extrusionOk="0">
                    <a:moveTo>
                      <a:pt x="176" y="1"/>
                    </a:moveTo>
                    <a:lnTo>
                      <a:pt x="13" y="40"/>
                    </a:lnTo>
                    <a:lnTo>
                      <a:pt x="0" y="392"/>
                    </a:lnTo>
                    <a:lnTo>
                      <a:pt x="1293" y="1114"/>
                    </a:lnTo>
                    <a:cubicBezTo>
                      <a:pt x="1293" y="1114"/>
                      <a:pt x="2354" y="1659"/>
                      <a:pt x="3496" y="2325"/>
                    </a:cubicBezTo>
                    <a:cubicBezTo>
                      <a:pt x="4638" y="2991"/>
                      <a:pt x="9900" y="6173"/>
                      <a:pt x="11042" y="6894"/>
                    </a:cubicBezTo>
                    <a:cubicBezTo>
                      <a:pt x="12185" y="7629"/>
                      <a:pt x="13817" y="9029"/>
                      <a:pt x="13817" y="9029"/>
                    </a:cubicBezTo>
                    <a:lnTo>
                      <a:pt x="15393" y="10335"/>
                    </a:lnTo>
                    <a:lnTo>
                      <a:pt x="15557" y="10472"/>
                    </a:lnTo>
                    <a:lnTo>
                      <a:pt x="15557" y="10472"/>
                    </a:lnTo>
                    <a:lnTo>
                      <a:pt x="15544" y="10446"/>
                    </a:lnTo>
                    <a:cubicBezTo>
                      <a:pt x="15544" y="10446"/>
                      <a:pt x="15286" y="10051"/>
                      <a:pt x="14891" y="9669"/>
                    </a:cubicBezTo>
                    <a:cubicBezTo>
                      <a:pt x="14496" y="9303"/>
                      <a:pt x="14075" y="8703"/>
                      <a:pt x="13246" y="8118"/>
                    </a:cubicBezTo>
                    <a:cubicBezTo>
                      <a:pt x="12417" y="7547"/>
                      <a:pt x="11614" y="6921"/>
                      <a:pt x="11614" y="6921"/>
                    </a:cubicBezTo>
                    <a:cubicBezTo>
                      <a:pt x="11614" y="6921"/>
                      <a:pt x="11124" y="6349"/>
                      <a:pt x="10690" y="5821"/>
                    </a:cubicBezTo>
                    <a:cubicBezTo>
                      <a:pt x="10240" y="5288"/>
                      <a:pt x="9355" y="4352"/>
                      <a:pt x="8431" y="3591"/>
                    </a:cubicBezTo>
                    <a:cubicBezTo>
                      <a:pt x="7508" y="2827"/>
                      <a:pt x="6773" y="2432"/>
                      <a:pt x="6254" y="2149"/>
                    </a:cubicBezTo>
                    <a:cubicBezTo>
                      <a:pt x="5902" y="1943"/>
                      <a:pt x="5291" y="1564"/>
                      <a:pt x="4583" y="1264"/>
                    </a:cubicBezTo>
                    <a:cubicBezTo>
                      <a:pt x="4243" y="1114"/>
                      <a:pt x="3917" y="1045"/>
                      <a:pt x="3535" y="938"/>
                    </a:cubicBezTo>
                    <a:cubicBezTo>
                      <a:pt x="2337" y="624"/>
                      <a:pt x="1306" y="340"/>
                      <a:pt x="1306" y="340"/>
                    </a:cubicBezTo>
                    <a:lnTo>
                      <a:pt x="176"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4742800" y="2602200"/>
                <a:ext cx="187400" cy="190050"/>
              </a:xfrm>
              <a:custGeom>
                <a:avLst/>
                <a:gdLst/>
                <a:ahLst/>
                <a:cxnLst/>
                <a:rect l="l" t="t" r="r" b="b"/>
                <a:pathLst>
                  <a:path w="7496" h="7602" extrusionOk="0">
                    <a:moveTo>
                      <a:pt x="56" y="0"/>
                    </a:moveTo>
                    <a:lnTo>
                      <a:pt x="1" y="339"/>
                    </a:lnTo>
                    <a:lnTo>
                      <a:pt x="288" y="1280"/>
                    </a:lnTo>
                    <a:lnTo>
                      <a:pt x="1499" y="4093"/>
                    </a:lnTo>
                    <a:lnTo>
                      <a:pt x="1499" y="4109"/>
                    </a:lnTo>
                    <a:lnTo>
                      <a:pt x="7319" y="7602"/>
                    </a:lnTo>
                    <a:lnTo>
                      <a:pt x="7387" y="7129"/>
                    </a:lnTo>
                    <a:lnTo>
                      <a:pt x="7387" y="6815"/>
                    </a:lnTo>
                    <a:cubicBezTo>
                      <a:pt x="7400" y="6773"/>
                      <a:pt x="7495" y="6081"/>
                      <a:pt x="7469" y="5562"/>
                    </a:cubicBezTo>
                    <a:cubicBezTo>
                      <a:pt x="7456" y="5046"/>
                      <a:pt x="7456" y="4814"/>
                      <a:pt x="7456" y="4801"/>
                    </a:cubicBezTo>
                    <a:lnTo>
                      <a:pt x="7263" y="4338"/>
                    </a:lnTo>
                    <a:lnTo>
                      <a:pt x="7182" y="4367"/>
                    </a:lnTo>
                    <a:lnTo>
                      <a:pt x="7374" y="4814"/>
                    </a:lnTo>
                    <a:cubicBezTo>
                      <a:pt x="7374" y="4857"/>
                      <a:pt x="7374" y="5102"/>
                      <a:pt x="7387" y="5562"/>
                    </a:cubicBezTo>
                    <a:cubicBezTo>
                      <a:pt x="7413" y="6081"/>
                      <a:pt x="7319" y="6802"/>
                      <a:pt x="7319" y="6815"/>
                    </a:cubicBezTo>
                    <a:lnTo>
                      <a:pt x="7319" y="7112"/>
                    </a:lnTo>
                    <a:lnTo>
                      <a:pt x="7250" y="7481"/>
                    </a:lnTo>
                    <a:lnTo>
                      <a:pt x="1564" y="4054"/>
                    </a:lnTo>
                    <a:lnTo>
                      <a:pt x="370" y="1253"/>
                    </a:lnTo>
                    <a:lnTo>
                      <a:pt x="82" y="339"/>
                    </a:lnTo>
                    <a:lnTo>
                      <a:pt x="138" y="13"/>
                    </a:lnTo>
                    <a:lnTo>
                      <a:pt x="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4722400" y="2573950"/>
                <a:ext cx="211550" cy="145925"/>
              </a:xfrm>
              <a:custGeom>
                <a:avLst/>
                <a:gdLst/>
                <a:ahLst/>
                <a:cxnLst/>
                <a:rect l="l" t="t" r="r" b="b"/>
                <a:pathLst>
                  <a:path w="8462" h="5837" extrusionOk="0">
                    <a:moveTo>
                      <a:pt x="112" y="1"/>
                    </a:moveTo>
                    <a:lnTo>
                      <a:pt x="1" y="301"/>
                    </a:lnTo>
                    <a:cubicBezTo>
                      <a:pt x="1" y="314"/>
                      <a:pt x="396" y="817"/>
                      <a:pt x="396" y="817"/>
                    </a:cubicBezTo>
                    <a:lnTo>
                      <a:pt x="8380" y="5837"/>
                    </a:lnTo>
                    <a:lnTo>
                      <a:pt x="8461" y="5794"/>
                    </a:lnTo>
                    <a:cubicBezTo>
                      <a:pt x="8461" y="5794"/>
                      <a:pt x="7276" y="4381"/>
                      <a:pt x="6434" y="3526"/>
                    </a:cubicBezTo>
                    <a:cubicBezTo>
                      <a:pt x="5605" y="2654"/>
                      <a:pt x="4518" y="1946"/>
                      <a:pt x="3973" y="1633"/>
                    </a:cubicBezTo>
                    <a:cubicBezTo>
                      <a:pt x="3428" y="1323"/>
                      <a:pt x="2002" y="546"/>
                      <a:pt x="1512" y="396"/>
                    </a:cubicBezTo>
                    <a:cubicBezTo>
                      <a:pt x="1022" y="262"/>
                      <a:pt x="112" y="1"/>
                      <a:pt x="112"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4745575" y="2583825"/>
                <a:ext cx="25500" cy="25900"/>
              </a:xfrm>
              <a:custGeom>
                <a:avLst/>
                <a:gdLst/>
                <a:ahLst/>
                <a:cxnLst/>
                <a:rect l="l" t="t" r="r" b="b"/>
                <a:pathLst>
                  <a:path w="1020" h="1036" extrusionOk="0">
                    <a:moveTo>
                      <a:pt x="585" y="1"/>
                    </a:moveTo>
                    <a:lnTo>
                      <a:pt x="1" y="748"/>
                    </a:lnTo>
                    <a:lnTo>
                      <a:pt x="461" y="1035"/>
                    </a:lnTo>
                    <a:lnTo>
                      <a:pt x="1019" y="177"/>
                    </a:lnTo>
                    <a:lnTo>
                      <a:pt x="5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4992425" y="2775600"/>
                <a:ext cx="44500" cy="36400"/>
              </a:xfrm>
              <a:custGeom>
                <a:avLst/>
                <a:gdLst/>
                <a:ahLst/>
                <a:cxnLst/>
                <a:rect l="l" t="t" r="r" b="b"/>
                <a:pathLst>
                  <a:path w="1780" h="1456" extrusionOk="0">
                    <a:moveTo>
                      <a:pt x="203" y="0"/>
                    </a:moveTo>
                    <a:lnTo>
                      <a:pt x="1" y="56"/>
                    </a:lnTo>
                    <a:lnTo>
                      <a:pt x="529" y="695"/>
                    </a:lnTo>
                    <a:lnTo>
                      <a:pt x="1114" y="1142"/>
                    </a:lnTo>
                    <a:lnTo>
                      <a:pt x="1251" y="1142"/>
                    </a:lnTo>
                    <a:lnTo>
                      <a:pt x="1646" y="1456"/>
                    </a:lnTo>
                    <a:lnTo>
                      <a:pt x="1779" y="1293"/>
                    </a:lnTo>
                    <a:lnTo>
                      <a:pt x="950" y="545"/>
                    </a:lnTo>
                    <a:lnTo>
                      <a:pt x="203"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5036900" y="2813375"/>
                <a:ext cx="5500" cy="28900"/>
              </a:xfrm>
              <a:custGeom>
                <a:avLst/>
                <a:gdLst/>
                <a:ahLst/>
                <a:cxnLst/>
                <a:rect l="l" t="t" r="r" b="b"/>
                <a:pathLst>
                  <a:path w="220" h="1156" extrusionOk="0">
                    <a:moveTo>
                      <a:pt x="164" y="0"/>
                    </a:moveTo>
                    <a:lnTo>
                      <a:pt x="17" y="232"/>
                    </a:lnTo>
                    <a:lnTo>
                      <a:pt x="0" y="748"/>
                    </a:lnTo>
                    <a:lnTo>
                      <a:pt x="219" y="1156"/>
                    </a:lnTo>
                    <a:lnTo>
                      <a:pt x="16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4645950" y="2556325"/>
                <a:ext cx="38450" cy="25500"/>
              </a:xfrm>
              <a:custGeom>
                <a:avLst/>
                <a:gdLst/>
                <a:ahLst/>
                <a:cxnLst/>
                <a:rect l="l" t="t" r="r" b="b"/>
                <a:pathLst>
                  <a:path w="1538" h="1020" extrusionOk="0">
                    <a:moveTo>
                      <a:pt x="245" y="1"/>
                    </a:moveTo>
                    <a:lnTo>
                      <a:pt x="0" y="353"/>
                    </a:lnTo>
                    <a:lnTo>
                      <a:pt x="108" y="477"/>
                    </a:lnTo>
                    <a:lnTo>
                      <a:pt x="1277" y="1019"/>
                    </a:lnTo>
                    <a:lnTo>
                      <a:pt x="1508" y="993"/>
                    </a:lnTo>
                    <a:lnTo>
                      <a:pt x="1538" y="856"/>
                    </a:lnTo>
                    <a:lnTo>
                      <a:pt x="735" y="108"/>
                    </a:lnTo>
                    <a:lnTo>
                      <a:pt x="39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4639100" y="2604950"/>
                <a:ext cx="55100" cy="53725"/>
              </a:xfrm>
              <a:custGeom>
                <a:avLst/>
                <a:gdLst/>
                <a:ahLst/>
                <a:cxnLst/>
                <a:rect l="l" t="t" r="r" b="b"/>
                <a:pathLst>
                  <a:path w="2204" h="2149" extrusionOk="0">
                    <a:moveTo>
                      <a:pt x="0" y="1"/>
                    </a:moveTo>
                    <a:lnTo>
                      <a:pt x="0" y="40"/>
                    </a:lnTo>
                    <a:cubicBezTo>
                      <a:pt x="0" y="40"/>
                      <a:pt x="150" y="611"/>
                      <a:pt x="343" y="856"/>
                    </a:cubicBezTo>
                    <a:cubicBezTo>
                      <a:pt x="506" y="1045"/>
                      <a:pt x="1632" y="1780"/>
                      <a:pt x="2040" y="2054"/>
                    </a:cubicBezTo>
                    <a:cubicBezTo>
                      <a:pt x="2138" y="2123"/>
                      <a:pt x="2203" y="2149"/>
                      <a:pt x="2203" y="2149"/>
                    </a:cubicBezTo>
                    <a:lnTo>
                      <a:pt x="885" y="1156"/>
                    </a:lnTo>
                    <a:lnTo>
                      <a:pt x="588" y="448"/>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4641125" y="2586925"/>
                <a:ext cx="47700" cy="35025"/>
              </a:xfrm>
              <a:custGeom>
                <a:avLst/>
                <a:gdLst/>
                <a:ahLst/>
                <a:cxnLst/>
                <a:rect l="l" t="t" r="r" b="b"/>
                <a:pathLst>
                  <a:path w="1908" h="1401" extrusionOk="0">
                    <a:moveTo>
                      <a:pt x="193" y="1"/>
                    </a:moveTo>
                    <a:lnTo>
                      <a:pt x="1" y="108"/>
                    </a:lnTo>
                    <a:lnTo>
                      <a:pt x="138" y="259"/>
                    </a:lnTo>
                    <a:lnTo>
                      <a:pt x="1907" y="1401"/>
                    </a:lnTo>
                    <a:lnTo>
                      <a:pt x="1907" y="1401"/>
                    </a:lnTo>
                    <a:lnTo>
                      <a:pt x="1649" y="1048"/>
                    </a:lnTo>
                    <a:lnTo>
                      <a:pt x="752" y="409"/>
                    </a:lnTo>
                    <a:lnTo>
                      <a:pt x="233" y="121"/>
                    </a:lnTo>
                    <a:lnTo>
                      <a:pt x="193" y="69"/>
                    </a:ln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4766950" y="2677025"/>
                <a:ext cx="165725" cy="106375"/>
              </a:xfrm>
              <a:custGeom>
                <a:avLst/>
                <a:gdLst/>
                <a:ahLst/>
                <a:cxnLst/>
                <a:rect l="l" t="t" r="r" b="b"/>
                <a:pathLst>
                  <a:path w="6629" h="4255" extrusionOk="0">
                    <a:moveTo>
                      <a:pt x="1" y="0"/>
                    </a:moveTo>
                    <a:cubicBezTo>
                      <a:pt x="1" y="0"/>
                      <a:pt x="6392" y="4188"/>
                      <a:pt x="6516" y="4243"/>
                    </a:cubicBezTo>
                    <a:cubicBezTo>
                      <a:pt x="6531" y="4251"/>
                      <a:pt x="6544" y="4255"/>
                      <a:pt x="6553" y="4255"/>
                    </a:cubicBezTo>
                    <a:cubicBezTo>
                      <a:pt x="6629" y="4255"/>
                      <a:pt x="6521" y="4028"/>
                      <a:pt x="6245" y="3822"/>
                    </a:cubicBezTo>
                    <a:cubicBezTo>
                      <a:pt x="5932" y="3577"/>
                      <a:pt x="1822" y="1035"/>
                      <a:pt x="1006" y="516"/>
                    </a:cubicBezTo>
                    <a:cubicBezTo>
                      <a:pt x="207" y="13"/>
                      <a:pt x="1" y="0"/>
                      <a:pt x="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5005975" y="2800400"/>
                <a:ext cx="30300" cy="27275"/>
              </a:xfrm>
              <a:custGeom>
                <a:avLst/>
                <a:gdLst/>
                <a:ahLst/>
                <a:cxnLst/>
                <a:rect l="l" t="t" r="r" b="b"/>
                <a:pathLst>
                  <a:path w="1212" h="1091" extrusionOk="0">
                    <a:moveTo>
                      <a:pt x="0" y="0"/>
                    </a:moveTo>
                    <a:lnTo>
                      <a:pt x="519" y="382"/>
                    </a:lnTo>
                    <a:lnTo>
                      <a:pt x="1211" y="1091"/>
                    </a:lnTo>
                    <a:lnTo>
                      <a:pt x="803" y="588"/>
                    </a:lnTo>
                    <a:lnTo>
                      <a:pt x="0"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4943800" y="2772975"/>
                <a:ext cx="57125" cy="73400"/>
              </a:xfrm>
              <a:custGeom>
                <a:avLst/>
                <a:gdLst/>
                <a:ahLst/>
                <a:cxnLst/>
                <a:rect l="l" t="t" r="r" b="b"/>
                <a:pathLst>
                  <a:path w="2285" h="2936" extrusionOk="0">
                    <a:moveTo>
                      <a:pt x="627" y="0"/>
                    </a:moveTo>
                    <a:cubicBezTo>
                      <a:pt x="257" y="0"/>
                      <a:pt x="0" y="296"/>
                      <a:pt x="0" y="813"/>
                    </a:cubicBezTo>
                    <a:cubicBezTo>
                      <a:pt x="0" y="1535"/>
                      <a:pt x="516" y="2419"/>
                      <a:pt x="1143" y="2785"/>
                    </a:cubicBezTo>
                    <a:cubicBezTo>
                      <a:pt x="1328" y="2887"/>
                      <a:pt x="1502" y="2936"/>
                      <a:pt x="1656" y="2936"/>
                    </a:cubicBezTo>
                    <a:cubicBezTo>
                      <a:pt x="2032" y="2936"/>
                      <a:pt x="2285" y="2644"/>
                      <a:pt x="2285" y="2132"/>
                    </a:cubicBezTo>
                    <a:cubicBezTo>
                      <a:pt x="2285" y="1398"/>
                      <a:pt x="1782" y="513"/>
                      <a:pt x="1143" y="161"/>
                    </a:cubicBezTo>
                    <a:cubicBezTo>
                      <a:pt x="958" y="52"/>
                      <a:pt x="783" y="0"/>
                      <a:pt x="627"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4699325" y="2631250"/>
                <a:ext cx="57125" cy="73525"/>
              </a:xfrm>
              <a:custGeom>
                <a:avLst/>
                <a:gdLst/>
                <a:ahLst/>
                <a:cxnLst/>
                <a:rect l="l" t="t" r="r" b="b"/>
                <a:pathLst>
                  <a:path w="2285" h="2941" extrusionOk="0">
                    <a:moveTo>
                      <a:pt x="635" y="1"/>
                    </a:moveTo>
                    <a:cubicBezTo>
                      <a:pt x="260" y="1"/>
                      <a:pt x="0" y="300"/>
                      <a:pt x="0" y="809"/>
                    </a:cubicBezTo>
                    <a:cubicBezTo>
                      <a:pt x="0" y="1531"/>
                      <a:pt x="516" y="2415"/>
                      <a:pt x="1143" y="2784"/>
                    </a:cubicBezTo>
                    <a:cubicBezTo>
                      <a:pt x="1324" y="2890"/>
                      <a:pt x="1497" y="2940"/>
                      <a:pt x="1650" y="2940"/>
                    </a:cubicBezTo>
                    <a:cubicBezTo>
                      <a:pt x="2025" y="2940"/>
                      <a:pt x="2285" y="2641"/>
                      <a:pt x="2285" y="2131"/>
                    </a:cubicBezTo>
                    <a:cubicBezTo>
                      <a:pt x="2285" y="1410"/>
                      <a:pt x="1769" y="526"/>
                      <a:pt x="1143" y="157"/>
                    </a:cubicBezTo>
                    <a:cubicBezTo>
                      <a:pt x="961" y="51"/>
                      <a:pt x="788" y="1"/>
                      <a:pt x="635"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4934575" y="2761175"/>
                <a:ext cx="75500" cy="85850"/>
              </a:xfrm>
              <a:custGeom>
                <a:avLst/>
                <a:gdLst/>
                <a:ahLst/>
                <a:cxnLst/>
                <a:rect l="l" t="t" r="r" b="b"/>
                <a:pathLst>
                  <a:path w="3020" h="3434" extrusionOk="0">
                    <a:moveTo>
                      <a:pt x="835" y="1"/>
                    </a:moveTo>
                    <a:cubicBezTo>
                      <a:pt x="342" y="1"/>
                      <a:pt x="0" y="395"/>
                      <a:pt x="0" y="1067"/>
                    </a:cubicBezTo>
                    <a:lnTo>
                      <a:pt x="0" y="1693"/>
                    </a:lnTo>
                    <a:lnTo>
                      <a:pt x="177" y="1788"/>
                    </a:lnTo>
                    <a:lnTo>
                      <a:pt x="177" y="1161"/>
                    </a:lnTo>
                    <a:cubicBezTo>
                      <a:pt x="177" y="564"/>
                      <a:pt x="478" y="220"/>
                      <a:pt x="916" y="220"/>
                    </a:cubicBezTo>
                    <a:cubicBezTo>
                      <a:pt x="1095" y="220"/>
                      <a:pt x="1298" y="278"/>
                      <a:pt x="1512" y="401"/>
                    </a:cubicBezTo>
                    <a:cubicBezTo>
                      <a:pt x="2246" y="835"/>
                      <a:pt x="2843" y="1870"/>
                      <a:pt x="2843" y="2712"/>
                    </a:cubicBezTo>
                    <a:lnTo>
                      <a:pt x="2843" y="3338"/>
                    </a:lnTo>
                    <a:lnTo>
                      <a:pt x="2980" y="3407"/>
                    </a:lnTo>
                    <a:lnTo>
                      <a:pt x="3020" y="3433"/>
                    </a:lnTo>
                    <a:lnTo>
                      <a:pt x="3020" y="2810"/>
                    </a:lnTo>
                    <a:cubicBezTo>
                      <a:pt x="3020" y="1857"/>
                      <a:pt x="2341" y="688"/>
                      <a:pt x="1512" y="211"/>
                    </a:cubicBezTo>
                    <a:cubicBezTo>
                      <a:pt x="1269" y="68"/>
                      <a:pt x="1039" y="1"/>
                      <a:pt x="835"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4690100" y="2619500"/>
                <a:ext cx="75500" cy="85775"/>
              </a:xfrm>
              <a:custGeom>
                <a:avLst/>
                <a:gdLst/>
                <a:ahLst/>
                <a:cxnLst/>
                <a:rect l="l" t="t" r="r" b="b"/>
                <a:pathLst>
                  <a:path w="3020" h="3431" extrusionOk="0">
                    <a:moveTo>
                      <a:pt x="837" y="1"/>
                    </a:moveTo>
                    <a:cubicBezTo>
                      <a:pt x="342" y="1"/>
                      <a:pt x="0" y="389"/>
                      <a:pt x="0" y="1064"/>
                    </a:cubicBezTo>
                    <a:lnTo>
                      <a:pt x="0" y="1472"/>
                    </a:lnTo>
                    <a:cubicBezTo>
                      <a:pt x="98" y="1541"/>
                      <a:pt x="163" y="1567"/>
                      <a:pt x="163" y="1567"/>
                    </a:cubicBezTo>
                    <a:lnTo>
                      <a:pt x="180" y="1580"/>
                    </a:lnTo>
                    <a:lnTo>
                      <a:pt x="180" y="1172"/>
                    </a:lnTo>
                    <a:cubicBezTo>
                      <a:pt x="180" y="569"/>
                      <a:pt x="476" y="221"/>
                      <a:pt x="909" y="221"/>
                    </a:cubicBezTo>
                    <a:cubicBezTo>
                      <a:pt x="1090" y="221"/>
                      <a:pt x="1295" y="282"/>
                      <a:pt x="1512" y="411"/>
                    </a:cubicBezTo>
                    <a:cubicBezTo>
                      <a:pt x="2246" y="832"/>
                      <a:pt x="2843" y="1867"/>
                      <a:pt x="2843" y="2709"/>
                    </a:cubicBezTo>
                    <a:lnTo>
                      <a:pt x="2843" y="3336"/>
                    </a:lnTo>
                    <a:lnTo>
                      <a:pt x="2873" y="3349"/>
                    </a:lnTo>
                    <a:lnTo>
                      <a:pt x="3019" y="3430"/>
                    </a:lnTo>
                    <a:lnTo>
                      <a:pt x="3019" y="2817"/>
                    </a:lnTo>
                    <a:cubicBezTo>
                      <a:pt x="3019" y="1851"/>
                      <a:pt x="2341" y="695"/>
                      <a:pt x="1512" y="206"/>
                    </a:cubicBezTo>
                    <a:cubicBezTo>
                      <a:pt x="1270" y="67"/>
                      <a:pt x="1040" y="1"/>
                      <a:pt x="83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4569725" y="2565475"/>
                <a:ext cx="194575" cy="90100"/>
              </a:xfrm>
              <a:custGeom>
                <a:avLst/>
                <a:gdLst/>
                <a:ahLst/>
                <a:cxnLst/>
                <a:rect l="l" t="t" r="r" b="b"/>
                <a:pathLst>
                  <a:path w="7783" h="3604" extrusionOk="0">
                    <a:moveTo>
                      <a:pt x="4694" y="0"/>
                    </a:moveTo>
                    <a:lnTo>
                      <a:pt x="3823" y="340"/>
                    </a:lnTo>
                    <a:lnTo>
                      <a:pt x="2857" y="735"/>
                    </a:lnTo>
                    <a:lnTo>
                      <a:pt x="1199" y="1701"/>
                    </a:lnTo>
                    <a:lnTo>
                      <a:pt x="327" y="2354"/>
                    </a:lnTo>
                    <a:lnTo>
                      <a:pt x="1" y="2654"/>
                    </a:lnTo>
                    <a:lnTo>
                      <a:pt x="1" y="2804"/>
                    </a:lnTo>
                    <a:lnTo>
                      <a:pt x="2599" y="3604"/>
                    </a:lnTo>
                    <a:lnTo>
                      <a:pt x="3265" y="3101"/>
                    </a:lnTo>
                    <a:lnTo>
                      <a:pt x="4355" y="2367"/>
                    </a:lnTo>
                    <a:lnTo>
                      <a:pt x="5713" y="1580"/>
                    </a:lnTo>
                    <a:lnTo>
                      <a:pt x="6748" y="1090"/>
                    </a:lnTo>
                    <a:lnTo>
                      <a:pt x="7782" y="682"/>
                    </a:lnTo>
                    <a:lnTo>
                      <a:pt x="5102" y="13"/>
                    </a:lnTo>
                    <a:lnTo>
                      <a:pt x="469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4571450" y="2567500"/>
                <a:ext cx="187050" cy="86050"/>
              </a:xfrm>
              <a:custGeom>
                <a:avLst/>
                <a:gdLst/>
                <a:ahLst/>
                <a:cxnLst/>
                <a:rect l="l" t="t" r="r" b="b"/>
                <a:pathLst>
                  <a:path w="7482" h="3442" extrusionOk="0">
                    <a:moveTo>
                      <a:pt x="4639" y="1"/>
                    </a:moveTo>
                    <a:lnTo>
                      <a:pt x="3783" y="314"/>
                    </a:lnTo>
                    <a:lnTo>
                      <a:pt x="2817" y="722"/>
                    </a:lnTo>
                    <a:lnTo>
                      <a:pt x="1172" y="1675"/>
                    </a:lnTo>
                    <a:lnTo>
                      <a:pt x="301" y="2328"/>
                    </a:lnTo>
                    <a:lnTo>
                      <a:pt x="0" y="2599"/>
                    </a:lnTo>
                    <a:lnTo>
                      <a:pt x="0" y="2681"/>
                    </a:lnTo>
                    <a:lnTo>
                      <a:pt x="1675" y="3183"/>
                    </a:lnTo>
                    <a:lnTo>
                      <a:pt x="2517" y="3441"/>
                    </a:lnTo>
                    <a:lnTo>
                      <a:pt x="3170" y="2968"/>
                    </a:lnTo>
                    <a:lnTo>
                      <a:pt x="4244" y="2233"/>
                    </a:lnTo>
                    <a:lnTo>
                      <a:pt x="5605" y="1444"/>
                    </a:lnTo>
                    <a:lnTo>
                      <a:pt x="6421" y="1049"/>
                    </a:lnTo>
                    <a:lnTo>
                      <a:pt x="6652" y="941"/>
                    </a:lnTo>
                    <a:lnTo>
                      <a:pt x="7439" y="627"/>
                    </a:lnTo>
                    <a:lnTo>
                      <a:pt x="7482" y="614"/>
                    </a:lnTo>
                    <a:lnTo>
                      <a:pt x="6829" y="451"/>
                    </a:lnTo>
                    <a:lnTo>
                      <a:pt x="6150" y="288"/>
                    </a:lnTo>
                    <a:lnTo>
                      <a:pt x="5020"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4897200" y="2811000"/>
                <a:ext cx="143475" cy="120400"/>
              </a:xfrm>
              <a:custGeom>
                <a:avLst/>
                <a:gdLst/>
                <a:ahLst/>
                <a:cxnLst/>
                <a:rect l="l" t="t" r="r" b="b"/>
                <a:pathLst>
                  <a:path w="5739" h="4816" extrusionOk="0">
                    <a:moveTo>
                      <a:pt x="5739" y="1"/>
                    </a:moveTo>
                    <a:lnTo>
                      <a:pt x="4338" y="817"/>
                    </a:lnTo>
                    <a:lnTo>
                      <a:pt x="653" y="2938"/>
                    </a:lnTo>
                    <a:lnTo>
                      <a:pt x="69" y="4391"/>
                    </a:lnTo>
                    <a:lnTo>
                      <a:pt x="0" y="4570"/>
                    </a:lnTo>
                    <a:lnTo>
                      <a:pt x="353" y="4815"/>
                    </a:lnTo>
                    <a:lnTo>
                      <a:pt x="1427" y="4609"/>
                    </a:lnTo>
                    <a:lnTo>
                      <a:pt x="2801" y="4038"/>
                    </a:lnTo>
                    <a:lnTo>
                      <a:pt x="4488" y="3072"/>
                    </a:lnTo>
                    <a:lnTo>
                      <a:pt x="5197" y="2419"/>
                    </a:lnTo>
                    <a:lnTo>
                      <a:pt x="5588" y="1891"/>
                    </a:lnTo>
                    <a:lnTo>
                      <a:pt x="5575" y="1740"/>
                    </a:lnTo>
                    <a:lnTo>
                      <a:pt x="5575" y="1698"/>
                    </a:lnTo>
                    <a:lnTo>
                      <a:pt x="5575" y="1672"/>
                    </a:lnTo>
                    <a:lnTo>
                      <a:pt x="5575" y="1564"/>
                    </a:lnTo>
                    <a:lnTo>
                      <a:pt x="5644" y="980"/>
                    </a:lnTo>
                    <a:lnTo>
                      <a:pt x="573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4942400" y="2722875"/>
                <a:ext cx="98600" cy="94275"/>
              </a:xfrm>
              <a:custGeom>
                <a:avLst/>
                <a:gdLst/>
                <a:ahLst/>
                <a:cxnLst/>
                <a:rect l="l" t="t" r="r" b="b"/>
                <a:pathLst>
                  <a:path w="3944" h="3771" extrusionOk="0">
                    <a:moveTo>
                      <a:pt x="1" y="1"/>
                    </a:moveTo>
                    <a:lnTo>
                      <a:pt x="1675" y="2967"/>
                    </a:lnTo>
                    <a:lnTo>
                      <a:pt x="3944" y="3770"/>
                    </a:lnTo>
                    <a:cubicBezTo>
                      <a:pt x="3944" y="3770"/>
                      <a:pt x="3904" y="3444"/>
                      <a:pt x="3797" y="3183"/>
                    </a:cubicBezTo>
                    <a:cubicBezTo>
                      <a:pt x="3686" y="2925"/>
                      <a:pt x="3402" y="2599"/>
                      <a:pt x="2801" y="2109"/>
                    </a:cubicBezTo>
                    <a:cubicBezTo>
                      <a:pt x="2204" y="1633"/>
                      <a:pt x="1" y="1"/>
                      <a:pt x="1"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4802700" y="2722875"/>
                <a:ext cx="237975" cy="161600"/>
              </a:xfrm>
              <a:custGeom>
                <a:avLst/>
                <a:gdLst/>
                <a:ahLst/>
                <a:cxnLst/>
                <a:rect l="l" t="t" r="r" b="b"/>
                <a:pathLst>
                  <a:path w="9519" h="6464" extrusionOk="0">
                    <a:moveTo>
                      <a:pt x="5589" y="1"/>
                    </a:moveTo>
                    <a:lnTo>
                      <a:pt x="1" y="3238"/>
                    </a:lnTo>
                    <a:lnTo>
                      <a:pt x="1114" y="4054"/>
                    </a:lnTo>
                    <a:lnTo>
                      <a:pt x="4433" y="6463"/>
                    </a:lnTo>
                    <a:lnTo>
                      <a:pt x="5726" y="6068"/>
                    </a:lnTo>
                    <a:lnTo>
                      <a:pt x="6705" y="5605"/>
                    </a:lnTo>
                    <a:lnTo>
                      <a:pt x="8458" y="4586"/>
                    </a:lnTo>
                    <a:lnTo>
                      <a:pt x="8908" y="4218"/>
                    </a:lnTo>
                    <a:lnTo>
                      <a:pt x="9519" y="3526"/>
                    </a:lnTo>
                    <a:cubicBezTo>
                      <a:pt x="9519" y="3526"/>
                      <a:pt x="9385" y="3307"/>
                      <a:pt x="9140" y="3007"/>
                    </a:cubicBezTo>
                    <a:cubicBezTo>
                      <a:pt x="8840" y="2641"/>
                      <a:pt x="8376" y="2122"/>
                      <a:pt x="7847" y="1701"/>
                    </a:cubicBezTo>
                    <a:cubicBezTo>
                      <a:pt x="6907" y="954"/>
                      <a:pt x="5589" y="1"/>
                      <a:pt x="558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4785650" y="2795325"/>
                <a:ext cx="255025" cy="90125"/>
              </a:xfrm>
              <a:custGeom>
                <a:avLst/>
                <a:gdLst/>
                <a:ahLst/>
                <a:cxnLst/>
                <a:rect l="l" t="t" r="r" b="b"/>
                <a:pathLst>
                  <a:path w="10201" h="3605" extrusionOk="0">
                    <a:moveTo>
                      <a:pt x="0" y="1"/>
                    </a:moveTo>
                    <a:lnTo>
                      <a:pt x="95" y="314"/>
                    </a:lnTo>
                    <a:lnTo>
                      <a:pt x="111" y="314"/>
                    </a:lnTo>
                    <a:cubicBezTo>
                      <a:pt x="1254" y="1049"/>
                      <a:pt x="3212" y="2260"/>
                      <a:pt x="3212" y="2260"/>
                    </a:cubicBezTo>
                    <a:lnTo>
                      <a:pt x="4965" y="3454"/>
                    </a:lnTo>
                    <a:lnTo>
                      <a:pt x="5128" y="3604"/>
                    </a:lnTo>
                    <a:lnTo>
                      <a:pt x="5115" y="3565"/>
                    </a:lnTo>
                    <a:lnTo>
                      <a:pt x="6408" y="3170"/>
                    </a:lnTo>
                    <a:lnTo>
                      <a:pt x="7387" y="2707"/>
                    </a:lnTo>
                    <a:lnTo>
                      <a:pt x="9140" y="1688"/>
                    </a:lnTo>
                    <a:lnTo>
                      <a:pt x="9590" y="1320"/>
                    </a:lnTo>
                    <a:lnTo>
                      <a:pt x="10201" y="628"/>
                    </a:lnTo>
                    <a:cubicBezTo>
                      <a:pt x="10201" y="628"/>
                      <a:pt x="10067" y="409"/>
                      <a:pt x="9822" y="109"/>
                    </a:cubicBezTo>
                    <a:cubicBezTo>
                      <a:pt x="9822" y="190"/>
                      <a:pt x="9806" y="272"/>
                      <a:pt x="9780" y="353"/>
                    </a:cubicBezTo>
                    <a:cubicBezTo>
                      <a:pt x="9698" y="641"/>
                      <a:pt x="9140" y="1320"/>
                      <a:pt x="8950" y="1470"/>
                    </a:cubicBezTo>
                    <a:cubicBezTo>
                      <a:pt x="8774" y="1620"/>
                      <a:pt x="6910" y="2612"/>
                      <a:pt x="6584" y="2651"/>
                    </a:cubicBezTo>
                    <a:cubicBezTo>
                      <a:pt x="6442" y="2675"/>
                      <a:pt x="6191" y="2688"/>
                      <a:pt x="5912" y="2688"/>
                    </a:cubicBezTo>
                    <a:cubicBezTo>
                      <a:pt x="5523" y="2688"/>
                      <a:pt x="5079" y="2662"/>
                      <a:pt x="4802" y="2599"/>
                    </a:cubicBezTo>
                    <a:cubicBezTo>
                      <a:pt x="4488" y="2531"/>
                      <a:pt x="4067" y="2393"/>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4825475" y="2798025"/>
                <a:ext cx="130250" cy="68725"/>
              </a:xfrm>
              <a:custGeom>
                <a:avLst/>
                <a:gdLst/>
                <a:ahLst/>
                <a:cxnLst/>
                <a:rect l="l" t="t" r="r" b="b"/>
                <a:pathLst>
                  <a:path w="5210" h="2749" extrusionOk="0">
                    <a:moveTo>
                      <a:pt x="69" y="1"/>
                    </a:moveTo>
                    <a:lnTo>
                      <a:pt x="0" y="14"/>
                    </a:lnTo>
                    <a:cubicBezTo>
                      <a:pt x="0" y="30"/>
                      <a:pt x="5128" y="2504"/>
                      <a:pt x="5180" y="2749"/>
                    </a:cubicBezTo>
                    <a:cubicBezTo>
                      <a:pt x="5210" y="2654"/>
                      <a:pt x="5099" y="2586"/>
                      <a:pt x="4854" y="2423"/>
                    </a:cubicBezTo>
                    <a:cubicBezTo>
                      <a:pt x="4257" y="1959"/>
                      <a:pt x="69" y="1"/>
                      <a:pt x="69"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4930500" y="2739925"/>
                <a:ext cx="83000" cy="95175"/>
              </a:xfrm>
              <a:custGeom>
                <a:avLst/>
                <a:gdLst/>
                <a:ahLst/>
                <a:cxnLst/>
                <a:rect l="l" t="t" r="r" b="b"/>
                <a:pathLst>
                  <a:path w="3320" h="3807" extrusionOk="0">
                    <a:moveTo>
                      <a:pt x="56" y="1"/>
                    </a:moveTo>
                    <a:lnTo>
                      <a:pt x="0" y="27"/>
                    </a:lnTo>
                    <a:lnTo>
                      <a:pt x="3238" y="3604"/>
                    </a:lnTo>
                    <a:lnTo>
                      <a:pt x="3320" y="3807"/>
                    </a:lnTo>
                    <a:lnTo>
                      <a:pt x="3251" y="3523"/>
                    </a:lnTo>
                    <a:lnTo>
                      <a:pt x="5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4928125" y="2817775"/>
                <a:ext cx="99975" cy="60575"/>
              </a:xfrm>
              <a:custGeom>
                <a:avLst/>
                <a:gdLst/>
                <a:ahLst/>
                <a:cxnLst/>
                <a:rect l="l" t="t" r="r" b="b"/>
                <a:pathLst>
                  <a:path w="3999" h="2423" extrusionOk="0">
                    <a:moveTo>
                      <a:pt x="3999" y="1"/>
                    </a:moveTo>
                    <a:cubicBezTo>
                      <a:pt x="3999" y="1"/>
                      <a:pt x="3552" y="611"/>
                      <a:pt x="3402" y="735"/>
                    </a:cubicBezTo>
                    <a:cubicBezTo>
                      <a:pt x="3114" y="954"/>
                      <a:pt x="2054" y="1564"/>
                      <a:pt x="1632" y="1753"/>
                    </a:cubicBezTo>
                    <a:cubicBezTo>
                      <a:pt x="1238" y="1934"/>
                      <a:pt x="832" y="2112"/>
                      <a:pt x="142" y="2112"/>
                    </a:cubicBezTo>
                    <a:cubicBezTo>
                      <a:pt x="96" y="2112"/>
                      <a:pt x="49" y="2111"/>
                      <a:pt x="0" y="2109"/>
                    </a:cubicBezTo>
                    <a:lnTo>
                      <a:pt x="0" y="2109"/>
                    </a:lnTo>
                    <a:cubicBezTo>
                      <a:pt x="124" y="2285"/>
                      <a:pt x="722" y="2422"/>
                      <a:pt x="722" y="2422"/>
                    </a:cubicBezTo>
                    <a:lnTo>
                      <a:pt x="2422" y="1538"/>
                    </a:lnTo>
                    <a:lnTo>
                      <a:pt x="3672" y="774"/>
                    </a:lnTo>
                    <a:lnTo>
                      <a:pt x="399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4728850" y="2639650"/>
                <a:ext cx="213575" cy="164200"/>
              </a:xfrm>
              <a:custGeom>
                <a:avLst/>
                <a:gdLst/>
                <a:ahLst/>
                <a:cxnLst/>
                <a:rect l="l" t="t" r="r" b="b"/>
                <a:pathLst>
                  <a:path w="8543" h="6568" extrusionOk="0">
                    <a:moveTo>
                      <a:pt x="5360" y="0"/>
                    </a:moveTo>
                    <a:lnTo>
                      <a:pt x="1" y="3101"/>
                    </a:lnTo>
                    <a:lnTo>
                      <a:pt x="2955" y="6567"/>
                    </a:lnTo>
                    <a:lnTo>
                      <a:pt x="4218" y="6228"/>
                    </a:lnTo>
                    <a:lnTo>
                      <a:pt x="5102" y="5875"/>
                    </a:lnTo>
                    <a:lnTo>
                      <a:pt x="7469" y="4514"/>
                    </a:lnTo>
                    <a:lnTo>
                      <a:pt x="7890" y="4106"/>
                    </a:lnTo>
                    <a:lnTo>
                      <a:pt x="8543" y="3330"/>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4797900" y="2712675"/>
                <a:ext cx="144525" cy="91175"/>
              </a:xfrm>
              <a:custGeom>
                <a:avLst/>
                <a:gdLst/>
                <a:ahLst/>
                <a:cxnLst/>
                <a:rect l="l" t="t" r="r" b="b"/>
                <a:pathLst>
                  <a:path w="5781" h="3647" extrusionOk="0">
                    <a:moveTo>
                      <a:pt x="5386" y="0"/>
                    </a:moveTo>
                    <a:lnTo>
                      <a:pt x="5317" y="151"/>
                    </a:lnTo>
                    <a:cubicBezTo>
                      <a:pt x="5386" y="245"/>
                      <a:pt x="5170" y="709"/>
                      <a:pt x="4720" y="1035"/>
                    </a:cubicBezTo>
                    <a:cubicBezTo>
                      <a:pt x="4286" y="1362"/>
                      <a:pt x="2272" y="2546"/>
                      <a:pt x="1782" y="2749"/>
                    </a:cubicBezTo>
                    <a:cubicBezTo>
                      <a:pt x="1331" y="2944"/>
                      <a:pt x="821" y="3159"/>
                      <a:pt x="352" y="3159"/>
                    </a:cubicBezTo>
                    <a:cubicBezTo>
                      <a:pt x="326" y="3159"/>
                      <a:pt x="300" y="3158"/>
                      <a:pt x="274" y="3157"/>
                    </a:cubicBezTo>
                    <a:cubicBezTo>
                      <a:pt x="150" y="3157"/>
                      <a:pt x="56" y="3281"/>
                      <a:pt x="0" y="3428"/>
                    </a:cubicBezTo>
                    <a:lnTo>
                      <a:pt x="193" y="3646"/>
                    </a:lnTo>
                    <a:lnTo>
                      <a:pt x="1456" y="3307"/>
                    </a:lnTo>
                    <a:lnTo>
                      <a:pt x="2340" y="2954"/>
                    </a:lnTo>
                    <a:lnTo>
                      <a:pt x="4707" y="1593"/>
                    </a:lnTo>
                    <a:lnTo>
                      <a:pt x="5128" y="1185"/>
                    </a:lnTo>
                    <a:lnTo>
                      <a:pt x="5781" y="409"/>
                    </a:lnTo>
                    <a:lnTo>
                      <a:pt x="5631" y="262"/>
                    </a:lnTo>
                    <a:lnTo>
                      <a:pt x="538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4839425" y="2645025"/>
                <a:ext cx="92475" cy="76250"/>
              </a:xfrm>
              <a:custGeom>
                <a:avLst/>
                <a:gdLst/>
                <a:ahLst/>
                <a:cxnLst/>
                <a:rect l="l" t="t" r="r" b="b"/>
                <a:pathLst>
                  <a:path w="3699" h="3050" extrusionOk="0">
                    <a:moveTo>
                      <a:pt x="800" y="1"/>
                    </a:moveTo>
                    <a:cubicBezTo>
                      <a:pt x="800" y="1"/>
                      <a:pt x="422" y="340"/>
                      <a:pt x="0" y="666"/>
                    </a:cubicBezTo>
                    <a:lnTo>
                      <a:pt x="3541" y="2895"/>
                    </a:lnTo>
                    <a:lnTo>
                      <a:pt x="3541" y="2895"/>
                    </a:lnTo>
                    <a:cubicBezTo>
                      <a:pt x="3210" y="2506"/>
                      <a:pt x="2321" y="1471"/>
                      <a:pt x="1659" y="777"/>
                    </a:cubicBezTo>
                    <a:cubicBezTo>
                      <a:pt x="1388" y="503"/>
                      <a:pt x="1087" y="232"/>
                      <a:pt x="800" y="1"/>
                    </a:cubicBezTo>
                    <a:close/>
                    <a:moveTo>
                      <a:pt x="3541" y="2895"/>
                    </a:moveTo>
                    <a:cubicBezTo>
                      <a:pt x="3625" y="2992"/>
                      <a:pt x="3672" y="3049"/>
                      <a:pt x="3672" y="3049"/>
                    </a:cubicBezTo>
                    <a:lnTo>
                      <a:pt x="3699" y="2994"/>
                    </a:lnTo>
                    <a:lnTo>
                      <a:pt x="3541" y="2895"/>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4798950" y="2706225"/>
                <a:ext cx="132300" cy="87100"/>
              </a:xfrm>
              <a:custGeom>
                <a:avLst/>
                <a:gdLst/>
                <a:ahLst/>
                <a:cxnLst/>
                <a:rect l="l" t="t" r="r" b="b"/>
                <a:pathLst>
                  <a:path w="5292" h="3484" extrusionOk="0">
                    <a:moveTo>
                      <a:pt x="4231" y="1"/>
                    </a:moveTo>
                    <a:lnTo>
                      <a:pt x="2285" y="1225"/>
                    </a:lnTo>
                    <a:lnTo>
                      <a:pt x="1972" y="2028"/>
                    </a:lnTo>
                    <a:lnTo>
                      <a:pt x="0" y="3088"/>
                    </a:lnTo>
                    <a:cubicBezTo>
                      <a:pt x="14" y="3101"/>
                      <a:pt x="27" y="3115"/>
                      <a:pt x="40" y="3131"/>
                    </a:cubicBezTo>
                    <a:cubicBezTo>
                      <a:pt x="69" y="3183"/>
                      <a:pt x="108" y="3225"/>
                      <a:pt x="151" y="3265"/>
                    </a:cubicBezTo>
                    <a:lnTo>
                      <a:pt x="164" y="3278"/>
                    </a:lnTo>
                    <a:lnTo>
                      <a:pt x="177" y="3294"/>
                    </a:lnTo>
                    <a:cubicBezTo>
                      <a:pt x="177" y="3307"/>
                      <a:pt x="177" y="3307"/>
                      <a:pt x="190" y="3307"/>
                    </a:cubicBezTo>
                    <a:lnTo>
                      <a:pt x="190" y="3320"/>
                    </a:lnTo>
                    <a:lnTo>
                      <a:pt x="203" y="3333"/>
                    </a:lnTo>
                    <a:lnTo>
                      <a:pt x="216" y="3346"/>
                    </a:lnTo>
                    <a:lnTo>
                      <a:pt x="232" y="3359"/>
                    </a:lnTo>
                    <a:lnTo>
                      <a:pt x="245" y="3376"/>
                    </a:lnTo>
                    <a:lnTo>
                      <a:pt x="258" y="3389"/>
                    </a:lnTo>
                    <a:lnTo>
                      <a:pt x="271" y="3402"/>
                    </a:lnTo>
                    <a:lnTo>
                      <a:pt x="284" y="3415"/>
                    </a:lnTo>
                    <a:lnTo>
                      <a:pt x="298" y="3415"/>
                    </a:lnTo>
                    <a:lnTo>
                      <a:pt x="314" y="3428"/>
                    </a:lnTo>
                    <a:lnTo>
                      <a:pt x="327" y="3441"/>
                    </a:lnTo>
                    <a:lnTo>
                      <a:pt x="340" y="3441"/>
                    </a:lnTo>
                    <a:lnTo>
                      <a:pt x="340" y="3457"/>
                    </a:lnTo>
                    <a:lnTo>
                      <a:pt x="353" y="3457"/>
                    </a:lnTo>
                    <a:lnTo>
                      <a:pt x="422" y="3483"/>
                    </a:lnTo>
                    <a:cubicBezTo>
                      <a:pt x="692" y="3428"/>
                      <a:pt x="937" y="3376"/>
                      <a:pt x="1087" y="3320"/>
                    </a:cubicBezTo>
                    <a:cubicBezTo>
                      <a:pt x="1087" y="3320"/>
                      <a:pt x="1401" y="3239"/>
                      <a:pt x="1796" y="3062"/>
                    </a:cubicBezTo>
                    <a:cubicBezTo>
                      <a:pt x="2256" y="2857"/>
                      <a:pt x="2843" y="2543"/>
                      <a:pt x="3372" y="2233"/>
                    </a:cubicBezTo>
                    <a:cubicBezTo>
                      <a:pt x="4446" y="1593"/>
                      <a:pt x="4733" y="1319"/>
                      <a:pt x="4733" y="1319"/>
                    </a:cubicBezTo>
                    <a:lnTo>
                      <a:pt x="5223" y="804"/>
                    </a:lnTo>
                    <a:cubicBezTo>
                      <a:pt x="5262" y="709"/>
                      <a:pt x="5291" y="601"/>
                      <a:pt x="5291" y="503"/>
                    </a:cubicBezTo>
                    <a:cubicBezTo>
                      <a:pt x="5249" y="438"/>
                      <a:pt x="5194" y="340"/>
                      <a:pt x="5128" y="219"/>
                    </a:cubicBezTo>
                    <a:lnTo>
                      <a:pt x="5112" y="219"/>
                    </a:lnTo>
                    <a:lnTo>
                      <a:pt x="4231"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1"/>
              <p:cNvSpPr/>
              <p:nvPr/>
            </p:nvSpPr>
            <p:spPr>
              <a:xfrm>
                <a:off x="4730575" y="2686575"/>
                <a:ext cx="145600" cy="115550"/>
              </a:xfrm>
              <a:custGeom>
                <a:avLst/>
                <a:gdLst/>
                <a:ahLst/>
                <a:cxnLst/>
                <a:rect l="l" t="t" r="r" b="b"/>
                <a:pathLst>
                  <a:path w="5824" h="4622" extrusionOk="0">
                    <a:moveTo>
                      <a:pt x="2693" y="0"/>
                    </a:moveTo>
                    <a:lnTo>
                      <a:pt x="1267" y="460"/>
                    </a:lnTo>
                    <a:lnTo>
                      <a:pt x="0" y="1182"/>
                    </a:lnTo>
                    <a:cubicBezTo>
                      <a:pt x="206" y="1439"/>
                      <a:pt x="558" y="1877"/>
                      <a:pt x="1117" y="2474"/>
                    </a:cubicBezTo>
                    <a:cubicBezTo>
                      <a:pt x="2053" y="3466"/>
                      <a:pt x="2543" y="4364"/>
                      <a:pt x="3049" y="4596"/>
                    </a:cubicBezTo>
                    <a:cubicBezTo>
                      <a:pt x="3075" y="4609"/>
                      <a:pt x="3101" y="4609"/>
                      <a:pt x="3130" y="4622"/>
                    </a:cubicBezTo>
                    <a:lnTo>
                      <a:pt x="4149" y="4351"/>
                    </a:lnTo>
                    <a:lnTo>
                      <a:pt x="5033" y="3998"/>
                    </a:lnTo>
                    <a:lnTo>
                      <a:pt x="5823" y="3535"/>
                    </a:lnTo>
                    <a:cubicBezTo>
                      <a:pt x="4041"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1"/>
              <p:cNvSpPr/>
              <p:nvPr/>
            </p:nvSpPr>
            <p:spPr>
              <a:xfrm>
                <a:off x="4630275" y="2582525"/>
                <a:ext cx="232600" cy="134675"/>
              </a:xfrm>
              <a:custGeom>
                <a:avLst/>
                <a:gdLst/>
                <a:ahLst/>
                <a:cxnLst/>
                <a:rect l="l" t="t" r="r" b="b"/>
                <a:pathLst>
                  <a:path w="9304" h="5387" extrusionOk="0">
                    <a:moveTo>
                      <a:pt x="5360" y="0"/>
                    </a:moveTo>
                    <a:lnTo>
                      <a:pt x="4326" y="408"/>
                    </a:lnTo>
                    <a:lnTo>
                      <a:pt x="3291" y="898"/>
                    </a:lnTo>
                    <a:lnTo>
                      <a:pt x="1933" y="1685"/>
                    </a:lnTo>
                    <a:lnTo>
                      <a:pt x="843" y="2419"/>
                    </a:lnTo>
                    <a:lnTo>
                      <a:pt x="1" y="3101"/>
                    </a:lnTo>
                    <a:lnTo>
                      <a:pt x="3944" y="5386"/>
                    </a:lnTo>
                    <a:lnTo>
                      <a:pt x="5060" y="4949"/>
                    </a:lnTo>
                    <a:lnTo>
                      <a:pt x="6310" y="4309"/>
                    </a:lnTo>
                    <a:lnTo>
                      <a:pt x="7985" y="3346"/>
                    </a:lnTo>
                    <a:lnTo>
                      <a:pt x="8556" y="2922"/>
                    </a:lnTo>
                    <a:lnTo>
                      <a:pt x="9303" y="2285"/>
                    </a:lnTo>
                    <a:lnTo>
                      <a:pt x="7632" y="1169"/>
                    </a:lnTo>
                    <a:lnTo>
                      <a:pt x="536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1"/>
              <p:cNvSpPr/>
              <p:nvPr/>
            </p:nvSpPr>
            <p:spPr>
              <a:xfrm>
                <a:off x="4519150" y="2550850"/>
                <a:ext cx="176100" cy="90125"/>
              </a:xfrm>
              <a:custGeom>
                <a:avLst/>
                <a:gdLst/>
                <a:ahLst/>
                <a:cxnLst/>
                <a:rect l="l" t="t" r="r" b="b"/>
                <a:pathLst>
                  <a:path w="7044" h="3605" extrusionOk="0">
                    <a:moveTo>
                      <a:pt x="5330" y="1"/>
                    </a:moveTo>
                    <a:lnTo>
                      <a:pt x="4377" y="314"/>
                    </a:lnTo>
                    <a:lnTo>
                      <a:pt x="3453" y="722"/>
                    </a:lnTo>
                    <a:lnTo>
                      <a:pt x="1306" y="1959"/>
                    </a:lnTo>
                    <a:lnTo>
                      <a:pt x="529" y="2557"/>
                    </a:lnTo>
                    <a:lnTo>
                      <a:pt x="0" y="3089"/>
                    </a:lnTo>
                    <a:lnTo>
                      <a:pt x="1632" y="3604"/>
                    </a:lnTo>
                    <a:lnTo>
                      <a:pt x="2350" y="2939"/>
                    </a:lnTo>
                    <a:lnTo>
                      <a:pt x="3222" y="2286"/>
                    </a:lnTo>
                    <a:lnTo>
                      <a:pt x="4880" y="1320"/>
                    </a:lnTo>
                    <a:lnTo>
                      <a:pt x="5846" y="925"/>
                    </a:lnTo>
                    <a:lnTo>
                      <a:pt x="7044" y="464"/>
                    </a:lnTo>
                    <a:lnTo>
                      <a:pt x="533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1"/>
              <p:cNvSpPr/>
              <p:nvPr/>
            </p:nvSpPr>
            <p:spPr>
              <a:xfrm>
                <a:off x="4507875" y="2627000"/>
                <a:ext cx="406000" cy="305050"/>
              </a:xfrm>
              <a:custGeom>
                <a:avLst/>
                <a:gdLst/>
                <a:ahLst/>
                <a:cxnLst/>
                <a:rect l="l" t="t" r="r" b="b"/>
                <a:pathLst>
                  <a:path w="16240" h="12202" extrusionOk="0">
                    <a:moveTo>
                      <a:pt x="614" y="0"/>
                    </a:moveTo>
                    <a:lnTo>
                      <a:pt x="451" y="43"/>
                    </a:lnTo>
                    <a:lnTo>
                      <a:pt x="370" y="438"/>
                    </a:lnTo>
                    <a:lnTo>
                      <a:pt x="288" y="833"/>
                    </a:lnTo>
                    <a:lnTo>
                      <a:pt x="370" y="1009"/>
                    </a:lnTo>
                    <a:lnTo>
                      <a:pt x="288" y="1688"/>
                    </a:lnTo>
                    <a:lnTo>
                      <a:pt x="82" y="1795"/>
                    </a:lnTo>
                    <a:lnTo>
                      <a:pt x="1" y="2422"/>
                    </a:lnTo>
                    <a:lnTo>
                      <a:pt x="1" y="2465"/>
                    </a:lnTo>
                    <a:cubicBezTo>
                      <a:pt x="1" y="2465"/>
                      <a:pt x="219" y="3238"/>
                      <a:pt x="422" y="3470"/>
                    </a:cubicBezTo>
                    <a:cubicBezTo>
                      <a:pt x="585" y="3672"/>
                      <a:pt x="1388" y="4110"/>
                      <a:pt x="1796" y="4381"/>
                    </a:cubicBezTo>
                    <a:cubicBezTo>
                      <a:pt x="1904" y="4449"/>
                      <a:pt x="1959" y="4475"/>
                      <a:pt x="1959" y="4475"/>
                    </a:cubicBezTo>
                    <a:lnTo>
                      <a:pt x="1972" y="4488"/>
                    </a:lnTo>
                    <a:lnTo>
                      <a:pt x="1877" y="4110"/>
                    </a:lnTo>
                    <a:cubicBezTo>
                      <a:pt x="1877" y="3504"/>
                      <a:pt x="2174" y="3157"/>
                      <a:pt x="2607" y="3157"/>
                    </a:cubicBezTo>
                    <a:cubicBezTo>
                      <a:pt x="2788" y="3157"/>
                      <a:pt x="2993" y="3218"/>
                      <a:pt x="3209" y="3346"/>
                    </a:cubicBezTo>
                    <a:cubicBezTo>
                      <a:pt x="3944" y="3770"/>
                      <a:pt x="4544" y="4802"/>
                      <a:pt x="4544" y="5647"/>
                    </a:cubicBezTo>
                    <a:lnTo>
                      <a:pt x="4639" y="6244"/>
                    </a:lnTo>
                    <a:lnTo>
                      <a:pt x="4665" y="6257"/>
                    </a:lnTo>
                    <a:lnTo>
                      <a:pt x="11751" y="10364"/>
                    </a:lnTo>
                    <a:lnTo>
                      <a:pt x="11657" y="9766"/>
                    </a:lnTo>
                    <a:cubicBezTo>
                      <a:pt x="11657" y="9169"/>
                      <a:pt x="11957" y="8825"/>
                      <a:pt x="12393" y="8825"/>
                    </a:cubicBezTo>
                    <a:cubicBezTo>
                      <a:pt x="12572" y="8825"/>
                      <a:pt x="12774" y="8883"/>
                      <a:pt x="12988" y="9006"/>
                    </a:cubicBezTo>
                    <a:cubicBezTo>
                      <a:pt x="13723" y="9427"/>
                      <a:pt x="14323" y="10461"/>
                      <a:pt x="14323" y="11317"/>
                    </a:cubicBezTo>
                    <a:lnTo>
                      <a:pt x="14431" y="11914"/>
                    </a:lnTo>
                    <a:lnTo>
                      <a:pt x="14457" y="11930"/>
                    </a:lnTo>
                    <a:lnTo>
                      <a:pt x="14552" y="11982"/>
                    </a:lnTo>
                    <a:lnTo>
                      <a:pt x="14594" y="12012"/>
                    </a:lnTo>
                    <a:lnTo>
                      <a:pt x="15724" y="12201"/>
                    </a:lnTo>
                    <a:lnTo>
                      <a:pt x="15926" y="12175"/>
                    </a:lnTo>
                    <a:lnTo>
                      <a:pt x="15968" y="12025"/>
                    </a:lnTo>
                    <a:lnTo>
                      <a:pt x="15874" y="12025"/>
                    </a:lnTo>
                    <a:lnTo>
                      <a:pt x="16076" y="11832"/>
                    </a:lnTo>
                    <a:lnTo>
                      <a:pt x="16089" y="11780"/>
                    </a:lnTo>
                    <a:lnTo>
                      <a:pt x="16118" y="11643"/>
                    </a:lnTo>
                    <a:lnTo>
                      <a:pt x="16239" y="10337"/>
                    </a:lnTo>
                    <a:lnTo>
                      <a:pt x="16226" y="10298"/>
                    </a:lnTo>
                    <a:cubicBezTo>
                      <a:pt x="16226" y="10298"/>
                      <a:pt x="15968" y="9903"/>
                      <a:pt x="15573" y="9534"/>
                    </a:cubicBezTo>
                    <a:cubicBezTo>
                      <a:pt x="15178" y="9156"/>
                      <a:pt x="14255" y="8843"/>
                      <a:pt x="13426" y="8271"/>
                    </a:cubicBezTo>
                    <a:cubicBezTo>
                      <a:pt x="12593" y="7700"/>
                      <a:pt x="11794" y="7073"/>
                      <a:pt x="11794" y="7073"/>
                    </a:cubicBezTo>
                    <a:cubicBezTo>
                      <a:pt x="11794" y="7073"/>
                      <a:pt x="11304" y="6502"/>
                      <a:pt x="10867" y="5973"/>
                    </a:cubicBezTo>
                    <a:cubicBezTo>
                      <a:pt x="10419" y="5441"/>
                      <a:pt x="9780" y="4368"/>
                      <a:pt x="8840" y="3607"/>
                    </a:cubicBezTo>
                    <a:cubicBezTo>
                      <a:pt x="7916" y="2843"/>
                      <a:pt x="7182" y="2448"/>
                      <a:pt x="6666" y="2164"/>
                    </a:cubicBezTo>
                    <a:cubicBezTo>
                      <a:pt x="6147" y="1877"/>
                      <a:pt x="5142" y="1267"/>
                      <a:pt x="3944" y="940"/>
                    </a:cubicBezTo>
                    <a:cubicBezTo>
                      <a:pt x="2736" y="627"/>
                      <a:pt x="1646" y="395"/>
                      <a:pt x="1646" y="395"/>
                    </a:cubicBezTo>
                    <a:lnTo>
                      <a:pt x="6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1"/>
              <p:cNvSpPr/>
              <p:nvPr/>
            </p:nvSpPr>
            <p:spPr>
              <a:xfrm>
                <a:off x="4550400" y="2691475"/>
                <a:ext cx="75500" cy="76725"/>
              </a:xfrm>
              <a:custGeom>
                <a:avLst/>
                <a:gdLst/>
                <a:ahLst/>
                <a:cxnLst/>
                <a:rect l="l" t="t" r="r" b="b"/>
                <a:pathLst>
                  <a:path w="3020" h="3069" extrusionOk="0">
                    <a:moveTo>
                      <a:pt x="1036" y="1"/>
                    </a:moveTo>
                    <a:cubicBezTo>
                      <a:pt x="723" y="1"/>
                      <a:pt x="484" y="121"/>
                      <a:pt x="340" y="238"/>
                    </a:cubicBezTo>
                    <a:cubicBezTo>
                      <a:pt x="82" y="470"/>
                      <a:pt x="0" y="973"/>
                      <a:pt x="0" y="1420"/>
                    </a:cubicBezTo>
                    <a:cubicBezTo>
                      <a:pt x="258" y="783"/>
                      <a:pt x="190" y="620"/>
                      <a:pt x="679" y="483"/>
                    </a:cubicBezTo>
                    <a:cubicBezTo>
                      <a:pt x="751" y="461"/>
                      <a:pt x="824" y="451"/>
                      <a:pt x="894" y="451"/>
                    </a:cubicBezTo>
                    <a:cubicBezTo>
                      <a:pt x="1302" y="451"/>
                      <a:pt x="1658" y="767"/>
                      <a:pt x="1658" y="767"/>
                    </a:cubicBezTo>
                    <a:lnTo>
                      <a:pt x="2190" y="1243"/>
                    </a:lnTo>
                    <a:lnTo>
                      <a:pt x="2651" y="1952"/>
                    </a:lnTo>
                    <a:lnTo>
                      <a:pt x="3019" y="3068"/>
                    </a:lnTo>
                    <a:cubicBezTo>
                      <a:pt x="2869" y="1312"/>
                      <a:pt x="2814" y="930"/>
                      <a:pt x="2014" y="359"/>
                    </a:cubicBezTo>
                    <a:cubicBezTo>
                      <a:pt x="1640" y="93"/>
                      <a:pt x="1310" y="1"/>
                      <a:pt x="1036"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1"/>
              <p:cNvSpPr/>
              <p:nvPr/>
            </p:nvSpPr>
            <p:spPr>
              <a:xfrm>
                <a:off x="4630925" y="2758600"/>
                <a:ext cx="162300" cy="105600"/>
              </a:xfrm>
              <a:custGeom>
                <a:avLst/>
                <a:gdLst/>
                <a:ahLst/>
                <a:cxnLst/>
                <a:rect l="l" t="t" r="r" b="b"/>
                <a:pathLst>
                  <a:path w="6492" h="4224" extrusionOk="0">
                    <a:moveTo>
                      <a:pt x="26" y="0"/>
                    </a:moveTo>
                    <a:cubicBezTo>
                      <a:pt x="9" y="0"/>
                      <a:pt x="1" y="1"/>
                      <a:pt x="1" y="1"/>
                    </a:cubicBezTo>
                    <a:cubicBezTo>
                      <a:pt x="1" y="1"/>
                      <a:pt x="6245" y="4163"/>
                      <a:pt x="6366" y="4218"/>
                    </a:cubicBezTo>
                    <a:cubicBezTo>
                      <a:pt x="6373" y="4222"/>
                      <a:pt x="6379" y="4223"/>
                      <a:pt x="6385" y="4223"/>
                    </a:cubicBezTo>
                    <a:cubicBezTo>
                      <a:pt x="6491" y="4223"/>
                      <a:pt x="6379" y="3662"/>
                      <a:pt x="6082" y="3441"/>
                    </a:cubicBezTo>
                    <a:cubicBezTo>
                      <a:pt x="5768" y="3197"/>
                      <a:pt x="2028" y="980"/>
                      <a:pt x="1225" y="465"/>
                    </a:cubicBezTo>
                    <a:cubicBezTo>
                      <a:pt x="526" y="31"/>
                      <a:pt x="126" y="0"/>
                      <a:pt x="26"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1"/>
              <p:cNvSpPr/>
              <p:nvPr/>
            </p:nvSpPr>
            <p:spPr>
              <a:xfrm>
                <a:off x="4517100" y="2627000"/>
                <a:ext cx="396775" cy="258450"/>
              </a:xfrm>
              <a:custGeom>
                <a:avLst/>
                <a:gdLst/>
                <a:ahLst/>
                <a:cxnLst/>
                <a:rect l="l" t="t" r="r" b="b"/>
                <a:pathLst>
                  <a:path w="15871" h="10338" extrusionOk="0">
                    <a:moveTo>
                      <a:pt x="245" y="0"/>
                    </a:moveTo>
                    <a:lnTo>
                      <a:pt x="82" y="43"/>
                    </a:lnTo>
                    <a:lnTo>
                      <a:pt x="1" y="438"/>
                    </a:lnTo>
                    <a:lnTo>
                      <a:pt x="1100" y="1267"/>
                    </a:lnTo>
                    <a:cubicBezTo>
                      <a:pt x="1100" y="1267"/>
                      <a:pt x="2174" y="1812"/>
                      <a:pt x="3304" y="2478"/>
                    </a:cubicBezTo>
                    <a:cubicBezTo>
                      <a:pt x="4446" y="3144"/>
                      <a:pt x="9656" y="6300"/>
                      <a:pt x="10837" y="7047"/>
                    </a:cubicBezTo>
                    <a:lnTo>
                      <a:pt x="10853" y="7047"/>
                    </a:lnTo>
                    <a:cubicBezTo>
                      <a:pt x="11996" y="7782"/>
                      <a:pt x="13954" y="8993"/>
                      <a:pt x="13954" y="8993"/>
                    </a:cubicBezTo>
                    <a:lnTo>
                      <a:pt x="15707" y="10187"/>
                    </a:lnTo>
                    <a:lnTo>
                      <a:pt x="15870" y="10337"/>
                    </a:lnTo>
                    <a:lnTo>
                      <a:pt x="15857" y="10298"/>
                    </a:lnTo>
                    <a:cubicBezTo>
                      <a:pt x="15857" y="10298"/>
                      <a:pt x="15599" y="9903"/>
                      <a:pt x="15204" y="9534"/>
                    </a:cubicBezTo>
                    <a:cubicBezTo>
                      <a:pt x="15028" y="9358"/>
                      <a:pt x="14754" y="9169"/>
                      <a:pt x="14444" y="8963"/>
                    </a:cubicBezTo>
                    <a:cubicBezTo>
                      <a:pt x="14088" y="8732"/>
                      <a:pt x="13667" y="8487"/>
                      <a:pt x="13233" y="8177"/>
                    </a:cubicBezTo>
                    <a:cubicBezTo>
                      <a:pt x="12417" y="7619"/>
                      <a:pt x="11451" y="7086"/>
                      <a:pt x="11425" y="7073"/>
                    </a:cubicBezTo>
                    <a:cubicBezTo>
                      <a:pt x="11425" y="7073"/>
                      <a:pt x="11098" y="6394"/>
                      <a:pt x="10661" y="5876"/>
                    </a:cubicBezTo>
                    <a:cubicBezTo>
                      <a:pt x="10227" y="5347"/>
                      <a:pt x="9411" y="4368"/>
                      <a:pt x="8471" y="3607"/>
                    </a:cubicBezTo>
                    <a:cubicBezTo>
                      <a:pt x="7547" y="2843"/>
                      <a:pt x="6813" y="2448"/>
                      <a:pt x="6297" y="2164"/>
                    </a:cubicBezTo>
                    <a:cubicBezTo>
                      <a:pt x="5778" y="1877"/>
                      <a:pt x="4773" y="1267"/>
                      <a:pt x="3575" y="940"/>
                    </a:cubicBezTo>
                    <a:cubicBezTo>
                      <a:pt x="2367" y="627"/>
                      <a:pt x="1277" y="395"/>
                      <a:pt x="1277" y="395"/>
                    </a:cubicBezTo>
                    <a:lnTo>
                      <a:pt x="245"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1"/>
              <p:cNvSpPr/>
              <p:nvPr/>
            </p:nvSpPr>
            <p:spPr>
              <a:xfrm>
                <a:off x="4681925" y="2731450"/>
                <a:ext cx="10225" cy="79575"/>
              </a:xfrm>
              <a:custGeom>
                <a:avLst/>
                <a:gdLst/>
                <a:ahLst/>
                <a:cxnLst/>
                <a:rect l="l" t="t" r="r" b="b"/>
                <a:pathLst>
                  <a:path w="409" h="3183" extrusionOk="0">
                    <a:moveTo>
                      <a:pt x="344" y="0"/>
                    </a:moveTo>
                    <a:lnTo>
                      <a:pt x="206" y="408"/>
                    </a:lnTo>
                    <a:cubicBezTo>
                      <a:pt x="193" y="434"/>
                      <a:pt x="1" y="1113"/>
                      <a:pt x="1" y="1469"/>
                    </a:cubicBezTo>
                    <a:cubicBezTo>
                      <a:pt x="1" y="1795"/>
                      <a:pt x="69" y="2066"/>
                      <a:pt x="82" y="2122"/>
                    </a:cubicBezTo>
                    <a:lnTo>
                      <a:pt x="1" y="2474"/>
                    </a:lnTo>
                    <a:lnTo>
                      <a:pt x="43" y="3183"/>
                    </a:lnTo>
                    <a:lnTo>
                      <a:pt x="125" y="3166"/>
                    </a:lnTo>
                    <a:lnTo>
                      <a:pt x="82" y="2474"/>
                    </a:lnTo>
                    <a:lnTo>
                      <a:pt x="164" y="2122"/>
                    </a:lnTo>
                    <a:cubicBezTo>
                      <a:pt x="164" y="2106"/>
                      <a:pt x="82" y="1822"/>
                      <a:pt x="82" y="1469"/>
                    </a:cubicBezTo>
                    <a:cubicBezTo>
                      <a:pt x="82" y="1126"/>
                      <a:pt x="275" y="434"/>
                      <a:pt x="275" y="434"/>
                    </a:cubicBezTo>
                    <a:lnTo>
                      <a:pt x="409" y="26"/>
                    </a:lnTo>
                    <a:lnTo>
                      <a:pt x="344"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1"/>
              <p:cNvSpPr/>
              <p:nvPr/>
            </p:nvSpPr>
            <p:spPr>
              <a:xfrm>
                <a:off x="4785650" y="2795325"/>
                <a:ext cx="128225" cy="90125"/>
              </a:xfrm>
              <a:custGeom>
                <a:avLst/>
                <a:gdLst/>
                <a:ahLst/>
                <a:cxnLst/>
                <a:rect l="l" t="t" r="r" b="b"/>
                <a:pathLst>
                  <a:path w="5129" h="3605" extrusionOk="0">
                    <a:moveTo>
                      <a:pt x="0" y="1"/>
                    </a:moveTo>
                    <a:lnTo>
                      <a:pt x="95" y="314"/>
                    </a:lnTo>
                    <a:lnTo>
                      <a:pt x="111" y="314"/>
                    </a:lnTo>
                    <a:cubicBezTo>
                      <a:pt x="1254" y="1049"/>
                      <a:pt x="3212" y="2260"/>
                      <a:pt x="3212" y="2260"/>
                    </a:cubicBezTo>
                    <a:lnTo>
                      <a:pt x="4965" y="3454"/>
                    </a:lnTo>
                    <a:lnTo>
                      <a:pt x="5128" y="3604"/>
                    </a:lnTo>
                    <a:lnTo>
                      <a:pt x="5115" y="3565"/>
                    </a:lnTo>
                    <a:cubicBezTo>
                      <a:pt x="5115" y="3565"/>
                      <a:pt x="4857" y="3170"/>
                      <a:pt x="4462" y="2801"/>
                    </a:cubicBezTo>
                    <a:cubicBezTo>
                      <a:pt x="4286" y="2625"/>
                      <a:pt x="4012" y="2436"/>
                      <a:pt x="3702" y="2230"/>
                    </a:cubicBezTo>
                    <a:cubicBezTo>
                      <a:pt x="3483" y="2149"/>
                      <a:pt x="3278" y="2041"/>
                      <a:pt x="3131" y="1959"/>
                    </a:cubicBezTo>
                    <a:cubicBezTo>
                      <a:pt x="2951" y="1865"/>
                      <a:pt x="2396" y="1509"/>
                      <a:pt x="1796" y="1156"/>
                    </a:cubicBezTo>
                    <a:cubicBezTo>
                      <a:pt x="1048" y="693"/>
                      <a:pt x="258" y="220"/>
                      <a:pt x="258" y="220"/>
                    </a:cubicBez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1"/>
              <p:cNvSpPr/>
              <p:nvPr/>
            </p:nvSpPr>
            <p:spPr>
              <a:xfrm>
                <a:off x="4603100" y="2683125"/>
                <a:ext cx="187400" cy="190075"/>
              </a:xfrm>
              <a:custGeom>
                <a:avLst/>
                <a:gdLst/>
                <a:ahLst/>
                <a:cxnLst/>
                <a:rect l="l" t="t" r="r" b="b"/>
                <a:pathLst>
                  <a:path w="7496" h="7603" extrusionOk="0">
                    <a:moveTo>
                      <a:pt x="53" y="1"/>
                    </a:moveTo>
                    <a:lnTo>
                      <a:pt x="1" y="340"/>
                    </a:lnTo>
                    <a:lnTo>
                      <a:pt x="40" y="899"/>
                    </a:lnTo>
                    <a:lnTo>
                      <a:pt x="298" y="1293"/>
                    </a:lnTo>
                    <a:cubicBezTo>
                      <a:pt x="314" y="1333"/>
                      <a:pt x="761" y="2162"/>
                      <a:pt x="869" y="2462"/>
                    </a:cubicBezTo>
                    <a:cubicBezTo>
                      <a:pt x="1006" y="2815"/>
                      <a:pt x="1195" y="3905"/>
                      <a:pt x="1195" y="3918"/>
                    </a:cubicBezTo>
                    <a:lnTo>
                      <a:pt x="1212" y="3931"/>
                    </a:lnTo>
                    <a:lnTo>
                      <a:pt x="7316" y="7603"/>
                    </a:lnTo>
                    <a:lnTo>
                      <a:pt x="7384" y="7126"/>
                    </a:lnTo>
                    <a:lnTo>
                      <a:pt x="7384" y="6813"/>
                    </a:lnTo>
                    <a:cubicBezTo>
                      <a:pt x="7397" y="6774"/>
                      <a:pt x="7495" y="6079"/>
                      <a:pt x="7466" y="5563"/>
                    </a:cubicBezTo>
                    <a:cubicBezTo>
                      <a:pt x="7453" y="5047"/>
                      <a:pt x="7453" y="4815"/>
                      <a:pt x="7453" y="4802"/>
                    </a:cubicBezTo>
                    <a:lnTo>
                      <a:pt x="7263" y="4339"/>
                    </a:lnTo>
                    <a:lnTo>
                      <a:pt x="7195" y="4365"/>
                    </a:lnTo>
                    <a:lnTo>
                      <a:pt x="7371" y="4815"/>
                    </a:lnTo>
                    <a:cubicBezTo>
                      <a:pt x="7371" y="4855"/>
                      <a:pt x="7371" y="5099"/>
                      <a:pt x="7397" y="5563"/>
                    </a:cubicBezTo>
                    <a:cubicBezTo>
                      <a:pt x="7413" y="6079"/>
                      <a:pt x="7316" y="6800"/>
                      <a:pt x="7316" y="6813"/>
                    </a:cubicBezTo>
                    <a:lnTo>
                      <a:pt x="7316" y="7113"/>
                    </a:lnTo>
                    <a:lnTo>
                      <a:pt x="7263" y="7482"/>
                    </a:lnTo>
                    <a:lnTo>
                      <a:pt x="1277" y="3875"/>
                    </a:lnTo>
                    <a:cubicBezTo>
                      <a:pt x="1251" y="3741"/>
                      <a:pt x="1075" y="2775"/>
                      <a:pt x="938" y="2436"/>
                    </a:cubicBezTo>
                    <a:cubicBezTo>
                      <a:pt x="830" y="2123"/>
                      <a:pt x="379" y="1280"/>
                      <a:pt x="366" y="1251"/>
                    </a:cubicBezTo>
                    <a:lnTo>
                      <a:pt x="122" y="885"/>
                    </a:lnTo>
                    <a:lnTo>
                      <a:pt x="82" y="340"/>
                    </a:lnTo>
                    <a:lnTo>
                      <a:pt x="135" y="14"/>
                    </a:lnTo>
                    <a:lnTo>
                      <a:pt x="5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1"/>
              <p:cNvSpPr/>
              <p:nvPr/>
            </p:nvSpPr>
            <p:spPr>
              <a:xfrm>
                <a:off x="4582700" y="2654900"/>
                <a:ext cx="211450" cy="145925"/>
              </a:xfrm>
              <a:custGeom>
                <a:avLst/>
                <a:gdLst/>
                <a:ahLst/>
                <a:cxnLst/>
                <a:rect l="l" t="t" r="r" b="b"/>
                <a:pathLst>
                  <a:path w="8458" h="5837" extrusionOk="0">
                    <a:moveTo>
                      <a:pt x="109" y="1"/>
                    </a:moveTo>
                    <a:cubicBezTo>
                      <a:pt x="109" y="1"/>
                      <a:pt x="14" y="301"/>
                      <a:pt x="1" y="301"/>
                    </a:cubicBezTo>
                    <a:cubicBezTo>
                      <a:pt x="1" y="314"/>
                      <a:pt x="396" y="817"/>
                      <a:pt x="396" y="817"/>
                    </a:cubicBezTo>
                    <a:lnTo>
                      <a:pt x="8376" y="5837"/>
                    </a:lnTo>
                    <a:lnTo>
                      <a:pt x="8458" y="5794"/>
                    </a:lnTo>
                    <a:cubicBezTo>
                      <a:pt x="8458" y="5794"/>
                      <a:pt x="7508" y="4257"/>
                      <a:pt x="6679" y="3389"/>
                    </a:cubicBezTo>
                    <a:cubicBezTo>
                      <a:pt x="5834" y="2517"/>
                      <a:pt x="4747" y="1809"/>
                      <a:pt x="4202" y="1495"/>
                    </a:cubicBezTo>
                    <a:cubicBezTo>
                      <a:pt x="3660" y="1185"/>
                      <a:pt x="2230" y="422"/>
                      <a:pt x="1741" y="271"/>
                    </a:cubicBezTo>
                    <a:cubicBezTo>
                      <a:pt x="1251" y="125"/>
                      <a:pt x="109" y="1"/>
                      <a:pt x="10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1"/>
              <p:cNvSpPr/>
              <p:nvPr/>
            </p:nvSpPr>
            <p:spPr>
              <a:xfrm>
                <a:off x="4585725" y="2658000"/>
                <a:ext cx="202725" cy="137350"/>
              </a:xfrm>
              <a:custGeom>
                <a:avLst/>
                <a:gdLst/>
                <a:ahLst/>
                <a:cxnLst/>
                <a:rect l="l" t="t" r="r" b="b"/>
                <a:pathLst>
                  <a:path w="8109" h="5494" extrusionOk="0">
                    <a:moveTo>
                      <a:pt x="56" y="1"/>
                    </a:moveTo>
                    <a:cubicBezTo>
                      <a:pt x="43" y="53"/>
                      <a:pt x="14" y="121"/>
                      <a:pt x="1" y="164"/>
                    </a:cubicBezTo>
                    <a:cubicBezTo>
                      <a:pt x="56" y="245"/>
                      <a:pt x="206" y="435"/>
                      <a:pt x="356" y="611"/>
                    </a:cubicBezTo>
                    <a:lnTo>
                      <a:pt x="8108" y="5494"/>
                    </a:lnTo>
                    <a:cubicBezTo>
                      <a:pt x="7808" y="5030"/>
                      <a:pt x="7100" y="3983"/>
                      <a:pt x="6476" y="3330"/>
                    </a:cubicBezTo>
                    <a:cubicBezTo>
                      <a:pt x="5700" y="2543"/>
                      <a:pt x="4681" y="1835"/>
                      <a:pt x="4028" y="1469"/>
                    </a:cubicBezTo>
                    <a:cubicBezTo>
                      <a:pt x="3552" y="1195"/>
                      <a:pt x="2083" y="392"/>
                      <a:pt x="1593" y="245"/>
                    </a:cubicBezTo>
                    <a:cubicBezTo>
                      <a:pt x="1185" y="121"/>
                      <a:pt x="327" y="27"/>
                      <a:pt x="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1"/>
              <p:cNvSpPr/>
              <p:nvPr/>
            </p:nvSpPr>
            <p:spPr>
              <a:xfrm>
                <a:off x="4605800" y="2661675"/>
                <a:ext cx="31275" cy="29000"/>
              </a:xfrm>
              <a:custGeom>
                <a:avLst/>
                <a:gdLst/>
                <a:ahLst/>
                <a:cxnLst/>
                <a:rect l="l" t="t" r="r" b="b"/>
                <a:pathLst>
                  <a:path w="1251" h="1160" extrusionOk="0">
                    <a:moveTo>
                      <a:pt x="817" y="0"/>
                    </a:moveTo>
                    <a:lnTo>
                      <a:pt x="1" y="872"/>
                    </a:lnTo>
                    <a:lnTo>
                      <a:pt x="464" y="1159"/>
                    </a:lnTo>
                    <a:lnTo>
                      <a:pt x="1251" y="164"/>
                    </a:lnTo>
                    <a:lnTo>
                      <a:pt x="81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4687075" y="2699775"/>
                <a:ext cx="15700" cy="37825"/>
              </a:xfrm>
              <a:custGeom>
                <a:avLst/>
                <a:gdLst/>
                <a:ahLst/>
                <a:cxnLst/>
                <a:rect l="l" t="t" r="r" b="b"/>
                <a:pathLst>
                  <a:path w="628" h="1513" extrusionOk="0">
                    <a:moveTo>
                      <a:pt x="366" y="1"/>
                    </a:moveTo>
                    <a:lnTo>
                      <a:pt x="0" y="1306"/>
                    </a:lnTo>
                    <a:lnTo>
                      <a:pt x="301" y="1512"/>
                    </a:lnTo>
                    <a:lnTo>
                      <a:pt x="627" y="125"/>
                    </a:lnTo>
                    <a:lnTo>
                      <a:pt x="3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4861125" y="2851800"/>
                <a:ext cx="48675" cy="33650"/>
              </a:xfrm>
              <a:custGeom>
                <a:avLst/>
                <a:gdLst/>
                <a:ahLst/>
                <a:cxnLst/>
                <a:rect l="l" t="t" r="r" b="b"/>
                <a:pathLst>
                  <a:path w="1947" h="1346" extrusionOk="0">
                    <a:moveTo>
                      <a:pt x="193" y="1"/>
                    </a:moveTo>
                    <a:lnTo>
                      <a:pt x="1" y="53"/>
                    </a:lnTo>
                    <a:lnTo>
                      <a:pt x="533" y="680"/>
                    </a:lnTo>
                    <a:lnTo>
                      <a:pt x="1117" y="1143"/>
                    </a:lnTo>
                    <a:lnTo>
                      <a:pt x="1254" y="1127"/>
                    </a:lnTo>
                    <a:lnTo>
                      <a:pt x="1809" y="1345"/>
                    </a:lnTo>
                    <a:lnTo>
                      <a:pt x="1946" y="1195"/>
                    </a:lnTo>
                    <a:lnTo>
                      <a:pt x="954" y="542"/>
                    </a:lnTo>
                    <a:lnTo>
                      <a:pt x="19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1"/>
              <p:cNvSpPr/>
              <p:nvPr/>
            </p:nvSpPr>
            <p:spPr>
              <a:xfrm>
                <a:off x="4905675" y="2886800"/>
                <a:ext cx="8200" cy="31300"/>
              </a:xfrm>
              <a:custGeom>
                <a:avLst/>
                <a:gdLst/>
                <a:ahLst/>
                <a:cxnLst/>
                <a:rect l="l" t="t" r="r" b="b"/>
                <a:pathLst>
                  <a:path w="328" h="1252" extrusionOk="0">
                    <a:moveTo>
                      <a:pt x="327" y="1"/>
                    </a:moveTo>
                    <a:lnTo>
                      <a:pt x="177" y="246"/>
                    </a:lnTo>
                    <a:lnTo>
                      <a:pt x="1" y="856"/>
                    </a:lnTo>
                    <a:lnTo>
                      <a:pt x="206" y="1251"/>
                    </a:lnTo>
                    <a:lnTo>
                      <a:pt x="327"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1"/>
              <p:cNvSpPr/>
              <p:nvPr/>
            </p:nvSpPr>
            <p:spPr>
              <a:xfrm>
                <a:off x="4515050" y="2634500"/>
                <a:ext cx="25825" cy="27600"/>
              </a:xfrm>
              <a:custGeom>
                <a:avLst/>
                <a:gdLst/>
                <a:ahLst/>
                <a:cxnLst/>
                <a:rect l="l" t="t" r="r" b="b"/>
                <a:pathLst>
                  <a:path w="1033" h="1104" extrusionOk="0">
                    <a:moveTo>
                      <a:pt x="96" y="1"/>
                    </a:moveTo>
                    <a:lnTo>
                      <a:pt x="1" y="533"/>
                    </a:lnTo>
                    <a:lnTo>
                      <a:pt x="96" y="666"/>
                    </a:lnTo>
                    <a:lnTo>
                      <a:pt x="774" y="1104"/>
                    </a:lnTo>
                    <a:lnTo>
                      <a:pt x="1006" y="1074"/>
                    </a:lnTo>
                    <a:lnTo>
                      <a:pt x="1019" y="993"/>
                    </a:lnTo>
                    <a:lnTo>
                      <a:pt x="1032" y="941"/>
                    </a:lnTo>
                    <a:lnTo>
                      <a:pt x="380" y="219"/>
                    </a:lnTo>
                    <a:lnTo>
                      <a:pt x="229" y="95"/>
                    </a:lnTo>
                    <a:lnTo>
                      <a:pt x="164"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1"/>
              <p:cNvSpPr/>
              <p:nvPr/>
            </p:nvSpPr>
            <p:spPr>
              <a:xfrm>
                <a:off x="4507875" y="2687550"/>
                <a:ext cx="49000" cy="51350"/>
              </a:xfrm>
              <a:custGeom>
                <a:avLst/>
                <a:gdLst/>
                <a:ahLst/>
                <a:cxnLst/>
                <a:rect l="l" t="t" r="r" b="b"/>
                <a:pathLst>
                  <a:path w="1960" h="2054" extrusionOk="0">
                    <a:moveTo>
                      <a:pt x="1" y="0"/>
                    </a:moveTo>
                    <a:lnTo>
                      <a:pt x="1" y="43"/>
                    </a:lnTo>
                    <a:cubicBezTo>
                      <a:pt x="1" y="43"/>
                      <a:pt x="219" y="816"/>
                      <a:pt x="422" y="1048"/>
                    </a:cubicBezTo>
                    <a:cubicBezTo>
                      <a:pt x="585" y="1250"/>
                      <a:pt x="1388" y="1688"/>
                      <a:pt x="1796" y="1959"/>
                    </a:cubicBezTo>
                    <a:cubicBezTo>
                      <a:pt x="1904" y="2027"/>
                      <a:pt x="1959" y="2053"/>
                      <a:pt x="1959" y="2053"/>
                    </a:cubicBezTo>
                    <a:lnTo>
                      <a:pt x="653" y="1061"/>
                    </a:lnTo>
                    <a:lnTo>
                      <a:pt x="245"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4505525" y="2655225"/>
                <a:ext cx="43500" cy="47675"/>
              </a:xfrm>
              <a:custGeom>
                <a:avLst/>
                <a:gdLst/>
                <a:ahLst/>
                <a:cxnLst/>
                <a:rect l="l" t="t" r="r" b="b"/>
                <a:pathLst>
                  <a:path w="1740" h="1907" extrusionOk="0">
                    <a:moveTo>
                      <a:pt x="447" y="1"/>
                    </a:moveTo>
                    <a:lnTo>
                      <a:pt x="447" y="1"/>
                    </a:lnTo>
                    <a:cubicBezTo>
                      <a:pt x="447" y="1"/>
                      <a:pt x="69" y="259"/>
                      <a:pt x="176" y="666"/>
                    </a:cubicBezTo>
                    <a:cubicBezTo>
                      <a:pt x="176" y="666"/>
                      <a:pt x="0" y="666"/>
                      <a:pt x="271" y="885"/>
                    </a:cubicBezTo>
                    <a:cubicBezTo>
                      <a:pt x="545" y="1104"/>
                      <a:pt x="1740" y="1907"/>
                      <a:pt x="1740" y="1907"/>
                    </a:cubicBezTo>
                    <a:cubicBezTo>
                      <a:pt x="1740" y="1907"/>
                      <a:pt x="1606" y="1796"/>
                      <a:pt x="1469" y="1593"/>
                    </a:cubicBezTo>
                    <a:cubicBezTo>
                      <a:pt x="803" y="1172"/>
                      <a:pt x="447" y="653"/>
                      <a:pt x="382" y="559"/>
                    </a:cubicBezTo>
                    <a:cubicBezTo>
                      <a:pt x="382" y="503"/>
                      <a:pt x="447" y="1"/>
                      <a:pt x="447"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4550400" y="2700450"/>
                <a:ext cx="77875" cy="85375"/>
              </a:xfrm>
              <a:custGeom>
                <a:avLst/>
                <a:gdLst/>
                <a:ahLst/>
                <a:cxnLst/>
                <a:rect l="l" t="t" r="r" b="b"/>
                <a:pathLst>
                  <a:path w="3115" h="3415" extrusionOk="0">
                    <a:moveTo>
                      <a:pt x="834" y="0"/>
                    </a:moveTo>
                    <a:cubicBezTo>
                      <a:pt x="341" y="0"/>
                      <a:pt x="0" y="388"/>
                      <a:pt x="0" y="1061"/>
                    </a:cubicBezTo>
                    <a:lnTo>
                      <a:pt x="95" y="1443"/>
                    </a:lnTo>
                    <a:cubicBezTo>
                      <a:pt x="203" y="1511"/>
                      <a:pt x="258" y="1537"/>
                      <a:pt x="258" y="1537"/>
                    </a:cubicBezTo>
                    <a:lnTo>
                      <a:pt x="271" y="1550"/>
                    </a:lnTo>
                    <a:lnTo>
                      <a:pt x="176" y="1172"/>
                    </a:lnTo>
                    <a:cubicBezTo>
                      <a:pt x="176" y="566"/>
                      <a:pt x="473" y="219"/>
                      <a:pt x="906" y="219"/>
                    </a:cubicBezTo>
                    <a:cubicBezTo>
                      <a:pt x="1087" y="219"/>
                      <a:pt x="1292" y="280"/>
                      <a:pt x="1508" y="408"/>
                    </a:cubicBezTo>
                    <a:cubicBezTo>
                      <a:pt x="2243" y="832"/>
                      <a:pt x="2843" y="1864"/>
                      <a:pt x="2843" y="2709"/>
                    </a:cubicBezTo>
                    <a:lnTo>
                      <a:pt x="2938" y="3306"/>
                    </a:lnTo>
                    <a:lnTo>
                      <a:pt x="2964" y="3319"/>
                    </a:lnTo>
                    <a:lnTo>
                      <a:pt x="3114" y="3414"/>
                    </a:lnTo>
                    <a:lnTo>
                      <a:pt x="3019" y="2817"/>
                    </a:lnTo>
                    <a:cubicBezTo>
                      <a:pt x="3019" y="1851"/>
                      <a:pt x="2341" y="682"/>
                      <a:pt x="1508" y="206"/>
                    </a:cubicBezTo>
                    <a:cubicBezTo>
                      <a:pt x="1266" y="66"/>
                      <a:pt x="1037" y="0"/>
                      <a:pt x="834"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4858100" y="2639650"/>
                <a:ext cx="84650" cy="102350"/>
              </a:xfrm>
              <a:custGeom>
                <a:avLst/>
                <a:gdLst/>
                <a:ahLst/>
                <a:cxnLst/>
                <a:rect l="l" t="t" r="r" b="b"/>
                <a:pathLst>
                  <a:path w="3386" h="4094" extrusionOk="0">
                    <a:moveTo>
                      <a:pt x="190" y="0"/>
                    </a:moveTo>
                    <a:lnTo>
                      <a:pt x="1" y="13"/>
                    </a:lnTo>
                    <a:cubicBezTo>
                      <a:pt x="1" y="13"/>
                      <a:pt x="1212" y="1074"/>
                      <a:pt x="1891" y="1848"/>
                    </a:cubicBezTo>
                    <a:cubicBezTo>
                      <a:pt x="2380" y="2406"/>
                      <a:pt x="2707" y="2801"/>
                      <a:pt x="2909" y="3072"/>
                    </a:cubicBezTo>
                    <a:cubicBezTo>
                      <a:pt x="3196" y="3440"/>
                      <a:pt x="2788" y="4093"/>
                      <a:pt x="2788" y="4093"/>
                    </a:cubicBezTo>
                    <a:lnTo>
                      <a:pt x="3386" y="3346"/>
                    </a:lnTo>
                    <a:lnTo>
                      <a:pt x="2041" y="1766"/>
                    </a:lnTo>
                    <a:lnTo>
                      <a:pt x="19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1"/>
              <p:cNvSpPr/>
              <p:nvPr/>
            </p:nvSpPr>
            <p:spPr>
              <a:xfrm>
                <a:off x="4558875" y="2631800"/>
                <a:ext cx="92475" cy="27850"/>
              </a:xfrm>
              <a:custGeom>
                <a:avLst/>
                <a:gdLst/>
                <a:ahLst/>
                <a:cxnLst/>
                <a:rect l="l" t="t" r="r" b="b"/>
                <a:pathLst>
                  <a:path w="3699" h="1114" extrusionOk="0">
                    <a:moveTo>
                      <a:pt x="435" y="1"/>
                    </a:moveTo>
                    <a:lnTo>
                      <a:pt x="1" y="340"/>
                    </a:lnTo>
                    <a:lnTo>
                      <a:pt x="2883" y="1114"/>
                    </a:lnTo>
                    <a:lnTo>
                      <a:pt x="3699" y="448"/>
                    </a:lnTo>
                    <a:lnTo>
                      <a:pt x="3033" y="951"/>
                    </a:lnTo>
                    <a:lnTo>
                      <a:pt x="435" y="151"/>
                    </a:lnTo>
                    <a:lnTo>
                      <a:pt x="435"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1"/>
              <p:cNvSpPr/>
              <p:nvPr/>
            </p:nvSpPr>
            <p:spPr>
              <a:xfrm>
                <a:off x="4686025" y="2562125"/>
                <a:ext cx="78925" cy="21075"/>
              </a:xfrm>
              <a:custGeom>
                <a:avLst/>
                <a:gdLst/>
                <a:ahLst/>
                <a:cxnLst/>
                <a:rect l="l" t="t" r="r" b="b"/>
                <a:pathLst>
                  <a:path w="3157" h="843" extrusionOk="0">
                    <a:moveTo>
                      <a:pt x="382" y="0"/>
                    </a:moveTo>
                    <a:lnTo>
                      <a:pt x="0" y="134"/>
                    </a:lnTo>
                    <a:lnTo>
                      <a:pt x="450" y="147"/>
                    </a:lnTo>
                    <a:lnTo>
                      <a:pt x="3062" y="816"/>
                    </a:lnTo>
                    <a:lnTo>
                      <a:pt x="3049" y="842"/>
                    </a:lnTo>
                    <a:lnTo>
                      <a:pt x="3156" y="800"/>
                    </a:lnTo>
                    <a:lnTo>
                      <a:pt x="382"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4804000" y="2853900"/>
                <a:ext cx="57150" cy="73425"/>
              </a:xfrm>
              <a:custGeom>
                <a:avLst/>
                <a:gdLst/>
                <a:ahLst/>
                <a:cxnLst/>
                <a:rect l="l" t="t" r="r" b="b"/>
                <a:pathLst>
                  <a:path w="2286" h="2937" extrusionOk="0">
                    <a:moveTo>
                      <a:pt x="628" y="1"/>
                    </a:moveTo>
                    <a:cubicBezTo>
                      <a:pt x="258" y="1"/>
                      <a:pt x="1" y="293"/>
                      <a:pt x="1" y="798"/>
                    </a:cubicBezTo>
                    <a:cubicBezTo>
                      <a:pt x="1" y="1532"/>
                      <a:pt x="520" y="2417"/>
                      <a:pt x="1143" y="2786"/>
                    </a:cubicBezTo>
                    <a:cubicBezTo>
                      <a:pt x="1329" y="2888"/>
                      <a:pt x="1503" y="2937"/>
                      <a:pt x="1656" y="2937"/>
                    </a:cubicBezTo>
                    <a:cubicBezTo>
                      <a:pt x="2032" y="2937"/>
                      <a:pt x="2286" y="2645"/>
                      <a:pt x="2286" y="2133"/>
                    </a:cubicBezTo>
                    <a:cubicBezTo>
                      <a:pt x="2286" y="1399"/>
                      <a:pt x="1783" y="514"/>
                      <a:pt x="1143" y="161"/>
                    </a:cubicBezTo>
                    <a:cubicBezTo>
                      <a:pt x="959" y="52"/>
                      <a:pt x="783" y="1"/>
                      <a:pt x="628"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4804750" y="2855450"/>
                <a:ext cx="54700" cy="70875"/>
              </a:xfrm>
              <a:custGeom>
                <a:avLst/>
                <a:gdLst/>
                <a:ahLst/>
                <a:cxnLst/>
                <a:rect l="l" t="t" r="r" b="b"/>
                <a:pathLst>
                  <a:path w="2188" h="2835" extrusionOk="0">
                    <a:moveTo>
                      <a:pt x="601" y="0"/>
                    </a:moveTo>
                    <a:cubicBezTo>
                      <a:pt x="246" y="0"/>
                      <a:pt x="0" y="286"/>
                      <a:pt x="0" y="778"/>
                    </a:cubicBezTo>
                    <a:cubicBezTo>
                      <a:pt x="0" y="1470"/>
                      <a:pt x="490" y="2329"/>
                      <a:pt x="1087" y="2681"/>
                    </a:cubicBezTo>
                    <a:cubicBezTo>
                      <a:pt x="1266" y="2785"/>
                      <a:pt x="1434" y="2834"/>
                      <a:pt x="1583" y="2834"/>
                    </a:cubicBezTo>
                    <a:cubicBezTo>
                      <a:pt x="1942" y="2834"/>
                      <a:pt x="2187" y="2547"/>
                      <a:pt x="2187" y="2058"/>
                    </a:cubicBezTo>
                    <a:cubicBezTo>
                      <a:pt x="2187" y="1350"/>
                      <a:pt x="1698" y="507"/>
                      <a:pt x="1087" y="152"/>
                    </a:cubicBezTo>
                    <a:cubicBezTo>
                      <a:pt x="913" y="49"/>
                      <a:pt x="747" y="0"/>
                      <a:pt x="60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4808825" y="2860825"/>
                <a:ext cx="46950" cy="60475"/>
              </a:xfrm>
              <a:custGeom>
                <a:avLst/>
                <a:gdLst/>
                <a:ahLst/>
                <a:cxnLst/>
                <a:rect l="l" t="t" r="r" b="b"/>
                <a:pathLst>
                  <a:path w="1878" h="2419" extrusionOk="0">
                    <a:moveTo>
                      <a:pt x="520" y="1"/>
                    </a:moveTo>
                    <a:cubicBezTo>
                      <a:pt x="212" y="1"/>
                      <a:pt x="0" y="247"/>
                      <a:pt x="0" y="671"/>
                    </a:cubicBezTo>
                    <a:cubicBezTo>
                      <a:pt x="0" y="1255"/>
                      <a:pt x="421" y="1990"/>
                      <a:pt x="937" y="2290"/>
                    </a:cubicBezTo>
                    <a:cubicBezTo>
                      <a:pt x="1087" y="2377"/>
                      <a:pt x="1229" y="2418"/>
                      <a:pt x="1355" y="2418"/>
                    </a:cubicBezTo>
                    <a:cubicBezTo>
                      <a:pt x="1663" y="2418"/>
                      <a:pt x="1877" y="2171"/>
                      <a:pt x="1877" y="1745"/>
                    </a:cubicBezTo>
                    <a:cubicBezTo>
                      <a:pt x="1877" y="1161"/>
                      <a:pt x="1453" y="426"/>
                      <a:pt x="937" y="129"/>
                    </a:cubicBezTo>
                    <a:cubicBezTo>
                      <a:pt x="787" y="42"/>
                      <a:pt x="646" y="1"/>
                      <a:pt x="520"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4810450" y="2861600"/>
                <a:ext cx="44250" cy="57175"/>
              </a:xfrm>
              <a:custGeom>
                <a:avLst/>
                <a:gdLst/>
                <a:ahLst/>
                <a:cxnLst/>
                <a:rect l="l" t="t" r="r" b="b"/>
                <a:pathLst>
                  <a:path w="1770" h="2287" extrusionOk="0">
                    <a:moveTo>
                      <a:pt x="487" y="1"/>
                    </a:moveTo>
                    <a:cubicBezTo>
                      <a:pt x="198" y="1"/>
                      <a:pt x="1" y="232"/>
                      <a:pt x="1" y="627"/>
                    </a:cubicBezTo>
                    <a:cubicBezTo>
                      <a:pt x="1" y="1198"/>
                      <a:pt x="396" y="1877"/>
                      <a:pt x="885" y="2164"/>
                    </a:cubicBezTo>
                    <a:cubicBezTo>
                      <a:pt x="1028" y="2247"/>
                      <a:pt x="1163" y="2287"/>
                      <a:pt x="1283" y="2287"/>
                    </a:cubicBezTo>
                    <a:cubicBezTo>
                      <a:pt x="1572" y="2287"/>
                      <a:pt x="1770" y="2057"/>
                      <a:pt x="1770" y="1662"/>
                    </a:cubicBezTo>
                    <a:cubicBezTo>
                      <a:pt x="1770" y="1091"/>
                      <a:pt x="1375" y="408"/>
                      <a:pt x="885" y="124"/>
                    </a:cubicBezTo>
                    <a:cubicBezTo>
                      <a:pt x="742" y="40"/>
                      <a:pt x="607" y="1"/>
                      <a:pt x="48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4811850" y="2863475"/>
                <a:ext cx="41475" cy="53650"/>
              </a:xfrm>
              <a:custGeom>
                <a:avLst/>
                <a:gdLst/>
                <a:ahLst/>
                <a:cxnLst/>
                <a:rect l="l" t="t" r="r" b="b"/>
                <a:pathLst>
                  <a:path w="1659" h="2146" extrusionOk="0">
                    <a:moveTo>
                      <a:pt x="467" y="0"/>
                    </a:moveTo>
                    <a:cubicBezTo>
                      <a:pt x="318" y="0"/>
                      <a:pt x="185" y="59"/>
                      <a:pt x="95" y="200"/>
                    </a:cubicBezTo>
                    <a:lnTo>
                      <a:pt x="95" y="213"/>
                    </a:lnTo>
                    <a:cubicBezTo>
                      <a:pt x="69" y="252"/>
                      <a:pt x="56" y="294"/>
                      <a:pt x="43" y="333"/>
                    </a:cubicBezTo>
                    <a:cubicBezTo>
                      <a:pt x="0" y="444"/>
                      <a:pt x="0" y="578"/>
                      <a:pt x="13" y="728"/>
                    </a:cubicBezTo>
                    <a:cubicBezTo>
                      <a:pt x="56" y="1055"/>
                      <a:pt x="206" y="1424"/>
                      <a:pt x="464" y="1707"/>
                    </a:cubicBezTo>
                    <a:cubicBezTo>
                      <a:pt x="711" y="1996"/>
                      <a:pt x="983" y="2146"/>
                      <a:pt x="1209" y="2146"/>
                    </a:cubicBezTo>
                    <a:cubicBezTo>
                      <a:pt x="1219" y="2146"/>
                      <a:pt x="1228" y="2145"/>
                      <a:pt x="1237" y="2145"/>
                    </a:cubicBezTo>
                    <a:cubicBezTo>
                      <a:pt x="1348" y="2129"/>
                      <a:pt x="1430" y="2089"/>
                      <a:pt x="1511" y="2021"/>
                    </a:cubicBezTo>
                    <a:cubicBezTo>
                      <a:pt x="1525" y="1995"/>
                      <a:pt x="1551" y="1965"/>
                      <a:pt x="1564" y="1939"/>
                    </a:cubicBezTo>
                    <a:lnTo>
                      <a:pt x="1577" y="1926"/>
                    </a:lnTo>
                    <a:cubicBezTo>
                      <a:pt x="1593" y="1900"/>
                      <a:pt x="1606" y="1884"/>
                      <a:pt x="1606" y="1858"/>
                    </a:cubicBezTo>
                    <a:cubicBezTo>
                      <a:pt x="1619" y="1818"/>
                      <a:pt x="1632" y="1789"/>
                      <a:pt x="1645" y="1750"/>
                    </a:cubicBezTo>
                    <a:cubicBezTo>
                      <a:pt x="1658" y="1694"/>
                      <a:pt x="1658" y="1626"/>
                      <a:pt x="1658" y="1544"/>
                    </a:cubicBezTo>
                    <a:lnTo>
                      <a:pt x="1658" y="1450"/>
                    </a:lnTo>
                    <a:lnTo>
                      <a:pt x="1658" y="1394"/>
                    </a:lnTo>
                    <a:cubicBezTo>
                      <a:pt x="1645" y="1394"/>
                      <a:pt x="1645" y="1381"/>
                      <a:pt x="1645" y="1368"/>
                    </a:cubicBezTo>
                    <a:lnTo>
                      <a:pt x="1645" y="1329"/>
                    </a:lnTo>
                    <a:cubicBezTo>
                      <a:pt x="1632" y="1299"/>
                      <a:pt x="1632" y="1273"/>
                      <a:pt x="1619" y="1231"/>
                    </a:cubicBezTo>
                    <a:cubicBezTo>
                      <a:pt x="1619" y="1218"/>
                      <a:pt x="1619" y="1205"/>
                      <a:pt x="1606" y="1192"/>
                    </a:cubicBezTo>
                    <a:lnTo>
                      <a:pt x="1606" y="1149"/>
                    </a:lnTo>
                    <a:cubicBezTo>
                      <a:pt x="1593" y="1136"/>
                      <a:pt x="1593" y="1110"/>
                      <a:pt x="1577" y="1097"/>
                    </a:cubicBezTo>
                    <a:cubicBezTo>
                      <a:pt x="1577" y="1084"/>
                      <a:pt x="1577" y="1068"/>
                      <a:pt x="1564" y="1055"/>
                    </a:cubicBezTo>
                    <a:cubicBezTo>
                      <a:pt x="1551" y="986"/>
                      <a:pt x="1525" y="934"/>
                      <a:pt x="1495" y="865"/>
                    </a:cubicBezTo>
                    <a:cubicBezTo>
                      <a:pt x="1482" y="852"/>
                      <a:pt x="1482" y="839"/>
                      <a:pt x="1469" y="823"/>
                    </a:cubicBezTo>
                    <a:cubicBezTo>
                      <a:pt x="1456" y="784"/>
                      <a:pt x="1430" y="741"/>
                      <a:pt x="1400" y="702"/>
                    </a:cubicBezTo>
                    <a:cubicBezTo>
                      <a:pt x="1400" y="702"/>
                      <a:pt x="1387" y="689"/>
                      <a:pt x="1387" y="676"/>
                    </a:cubicBezTo>
                    <a:cubicBezTo>
                      <a:pt x="1374" y="660"/>
                      <a:pt x="1361" y="647"/>
                      <a:pt x="1348" y="621"/>
                    </a:cubicBezTo>
                    <a:cubicBezTo>
                      <a:pt x="1306" y="552"/>
                      <a:pt x="1250" y="483"/>
                      <a:pt x="1198" y="431"/>
                    </a:cubicBezTo>
                    <a:cubicBezTo>
                      <a:pt x="1169" y="389"/>
                      <a:pt x="1143" y="363"/>
                      <a:pt x="1117" y="333"/>
                    </a:cubicBezTo>
                    <a:cubicBezTo>
                      <a:pt x="1103" y="320"/>
                      <a:pt x="1087" y="307"/>
                      <a:pt x="1074" y="294"/>
                    </a:cubicBezTo>
                    <a:cubicBezTo>
                      <a:pt x="1061" y="281"/>
                      <a:pt x="1048" y="268"/>
                      <a:pt x="1035" y="252"/>
                    </a:cubicBezTo>
                    <a:cubicBezTo>
                      <a:pt x="898" y="144"/>
                      <a:pt x="777" y="62"/>
                      <a:pt x="640" y="23"/>
                    </a:cubicBezTo>
                    <a:cubicBezTo>
                      <a:pt x="581" y="8"/>
                      <a:pt x="523" y="0"/>
                      <a:pt x="467"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1"/>
              <p:cNvSpPr/>
              <p:nvPr/>
            </p:nvSpPr>
            <p:spPr>
              <a:xfrm>
                <a:off x="4814200" y="2863475"/>
                <a:ext cx="32350" cy="17575"/>
              </a:xfrm>
              <a:custGeom>
                <a:avLst/>
                <a:gdLst/>
                <a:ahLst/>
                <a:cxnLst/>
                <a:rect l="l" t="t" r="r" b="b"/>
                <a:pathLst>
                  <a:path w="1294" h="703" extrusionOk="0">
                    <a:moveTo>
                      <a:pt x="373" y="0"/>
                    </a:moveTo>
                    <a:cubicBezTo>
                      <a:pt x="224" y="0"/>
                      <a:pt x="91" y="59"/>
                      <a:pt x="1" y="200"/>
                    </a:cubicBezTo>
                    <a:cubicBezTo>
                      <a:pt x="123" y="159"/>
                      <a:pt x="234" y="142"/>
                      <a:pt x="335" y="142"/>
                    </a:cubicBezTo>
                    <a:cubicBezTo>
                      <a:pt x="774" y="142"/>
                      <a:pt x="1009" y="457"/>
                      <a:pt x="1009" y="457"/>
                    </a:cubicBezTo>
                    <a:lnTo>
                      <a:pt x="1023" y="702"/>
                    </a:lnTo>
                    <a:cubicBezTo>
                      <a:pt x="1117" y="702"/>
                      <a:pt x="1212" y="689"/>
                      <a:pt x="1293" y="676"/>
                    </a:cubicBezTo>
                    <a:cubicBezTo>
                      <a:pt x="1280" y="660"/>
                      <a:pt x="1267" y="647"/>
                      <a:pt x="1254" y="621"/>
                    </a:cubicBezTo>
                    <a:cubicBezTo>
                      <a:pt x="1212" y="552"/>
                      <a:pt x="1156" y="483"/>
                      <a:pt x="1104" y="431"/>
                    </a:cubicBezTo>
                    <a:cubicBezTo>
                      <a:pt x="1075" y="389"/>
                      <a:pt x="1049" y="363"/>
                      <a:pt x="1023" y="333"/>
                    </a:cubicBezTo>
                    <a:cubicBezTo>
                      <a:pt x="1009" y="320"/>
                      <a:pt x="993" y="307"/>
                      <a:pt x="980" y="294"/>
                    </a:cubicBezTo>
                    <a:cubicBezTo>
                      <a:pt x="967" y="281"/>
                      <a:pt x="954" y="268"/>
                      <a:pt x="941" y="252"/>
                    </a:cubicBezTo>
                    <a:cubicBezTo>
                      <a:pt x="804" y="144"/>
                      <a:pt x="683" y="62"/>
                      <a:pt x="546" y="23"/>
                    </a:cubicBezTo>
                    <a:cubicBezTo>
                      <a:pt x="487" y="8"/>
                      <a:pt x="429" y="0"/>
                      <a:pt x="37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1"/>
              <p:cNvSpPr/>
              <p:nvPr/>
            </p:nvSpPr>
            <p:spPr>
              <a:xfrm>
                <a:off x="4813550" y="2881025"/>
                <a:ext cx="26875" cy="24500"/>
              </a:xfrm>
              <a:custGeom>
                <a:avLst/>
                <a:gdLst/>
                <a:ahLst/>
                <a:cxnLst/>
                <a:rect l="l" t="t" r="r" b="b"/>
                <a:pathLst>
                  <a:path w="1075" h="980" extrusionOk="0">
                    <a:moveTo>
                      <a:pt x="1049" y="0"/>
                    </a:moveTo>
                    <a:cubicBezTo>
                      <a:pt x="747" y="24"/>
                      <a:pt x="430" y="28"/>
                      <a:pt x="225" y="28"/>
                    </a:cubicBezTo>
                    <a:cubicBezTo>
                      <a:pt x="88" y="28"/>
                      <a:pt x="1" y="26"/>
                      <a:pt x="1" y="26"/>
                    </a:cubicBezTo>
                    <a:lnTo>
                      <a:pt x="1" y="26"/>
                    </a:lnTo>
                    <a:cubicBezTo>
                      <a:pt x="1" y="26"/>
                      <a:pt x="219" y="300"/>
                      <a:pt x="435" y="382"/>
                    </a:cubicBezTo>
                    <a:cubicBezTo>
                      <a:pt x="654" y="464"/>
                      <a:pt x="1075" y="979"/>
                      <a:pt x="1075" y="979"/>
                    </a:cubicBezTo>
                    <a:lnTo>
                      <a:pt x="104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4824400" y="2864050"/>
                <a:ext cx="28925" cy="43600"/>
              </a:xfrm>
              <a:custGeom>
                <a:avLst/>
                <a:gdLst/>
                <a:ahLst/>
                <a:cxnLst/>
                <a:rect l="l" t="t" r="r" b="b"/>
                <a:pathLst>
                  <a:path w="1157" h="1744" extrusionOk="0">
                    <a:moveTo>
                      <a:pt x="138" y="0"/>
                    </a:moveTo>
                    <a:cubicBezTo>
                      <a:pt x="112" y="26"/>
                      <a:pt x="96" y="52"/>
                      <a:pt x="69" y="95"/>
                    </a:cubicBezTo>
                    <a:cubicBezTo>
                      <a:pt x="56" y="121"/>
                      <a:pt x="43" y="163"/>
                      <a:pt x="30" y="203"/>
                    </a:cubicBezTo>
                    <a:cubicBezTo>
                      <a:pt x="14" y="258"/>
                      <a:pt x="1" y="310"/>
                      <a:pt x="1" y="379"/>
                    </a:cubicBezTo>
                    <a:lnTo>
                      <a:pt x="1" y="529"/>
                    </a:lnTo>
                    <a:cubicBezTo>
                      <a:pt x="43" y="816"/>
                      <a:pt x="177" y="1126"/>
                      <a:pt x="396" y="1371"/>
                    </a:cubicBezTo>
                    <a:cubicBezTo>
                      <a:pt x="520" y="1521"/>
                      <a:pt x="641" y="1616"/>
                      <a:pt x="778" y="1671"/>
                    </a:cubicBezTo>
                    <a:lnTo>
                      <a:pt x="778" y="1684"/>
                    </a:lnTo>
                    <a:cubicBezTo>
                      <a:pt x="856" y="1719"/>
                      <a:pt x="934" y="1743"/>
                      <a:pt x="1012" y="1743"/>
                    </a:cubicBezTo>
                    <a:cubicBezTo>
                      <a:pt x="1028" y="1743"/>
                      <a:pt x="1045" y="1742"/>
                      <a:pt x="1062" y="1740"/>
                    </a:cubicBezTo>
                    <a:lnTo>
                      <a:pt x="1075" y="1740"/>
                    </a:lnTo>
                    <a:cubicBezTo>
                      <a:pt x="1104" y="1740"/>
                      <a:pt x="1117" y="1740"/>
                      <a:pt x="1143" y="1727"/>
                    </a:cubicBezTo>
                    <a:cubicBezTo>
                      <a:pt x="1156" y="1671"/>
                      <a:pt x="1156" y="1603"/>
                      <a:pt x="1156" y="1521"/>
                    </a:cubicBezTo>
                    <a:lnTo>
                      <a:pt x="1156" y="1427"/>
                    </a:lnTo>
                    <a:lnTo>
                      <a:pt x="1156" y="1371"/>
                    </a:lnTo>
                    <a:cubicBezTo>
                      <a:pt x="1143" y="1371"/>
                      <a:pt x="1143" y="1358"/>
                      <a:pt x="1143" y="1345"/>
                    </a:cubicBezTo>
                    <a:lnTo>
                      <a:pt x="1143" y="1306"/>
                    </a:lnTo>
                    <a:cubicBezTo>
                      <a:pt x="1130" y="1276"/>
                      <a:pt x="1130" y="1250"/>
                      <a:pt x="1117" y="1208"/>
                    </a:cubicBezTo>
                    <a:cubicBezTo>
                      <a:pt x="1117" y="1195"/>
                      <a:pt x="1117" y="1182"/>
                      <a:pt x="1104" y="1169"/>
                    </a:cubicBezTo>
                    <a:lnTo>
                      <a:pt x="1104" y="1126"/>
                    </a:lnTo>
                    <a:cubicBezTo>
                      <a:pt x="1091" y="1113"/>
                      <a:pt x="1091" y="1087"/>
                      <a:pt x="1075" y="1074"/>
                    </a:cubicBezTo>
                    <a:cubicBezTo>
                      <a:pt x="1075" y="1061"/>
                      <a:pt x="1075" y="1045"/>
                      <a:pt x="1062" y="1032"/>
                    </a:cubicBezTo>
                    <a:cubicBezTo>
                      <a:pt x="1049" y="963"/>
                      <a:pt x="1023" y="911"/>
                      <a:pt x="993" y="842"/>
                    </a:cubicBezTo>
                    <a:cubicBezTo>
                      <a:pt x="980" y="829"/>
                      <a:pt x="980" y="816"/>
                      <a:pt x="967" y="800"/>
                    </a:cubicBezTo>
                    <a:cubicBezTo>
                      <a:pt x="954" y="761"/>
                      <a:pt x="928" y="718"/>
                      <a:pt x="898" y="679"/>
                    </a:cubicBezTo>
                    <a:cubicBezTo>
                      <a:pt x="885" y="653"/>
                      <a:pt x="872" y="624"/>
                      <a:pt x="846" y="598"/>
                    </a:cubicBezTo>
                    <a:cubicBezTo>
                      <a:pt x="804" y="529"/>
                      <a:pt x="748" y="460"/>
                      <a:pt x="696" y="408"/>
                    </a:cubicBezTo>
                    <a:cubicBezTo>
                      <a:pt x="667" y="366"/>
                      <a:pt x="641" y="340"/>
                      <a:pt x="615" y="310"/>
                    </a:cubicBezTo>
                    <a:cubicBezTo>
                      <a:pt x="601" y="297"/>
                      <a:pt x="585" y="284"/>
                      <a:pt x="572" y="271"/>
                    </a:cubicBezTo>
                    <a:cubicBezTo>
                      <a:pt x="559" y="258"/>
                      <a:pt x="546" y="245"/>
                      <a:pt x="533" y="229"/>
                    </a:cubicBezTo>
                    <a:cubicBezTo>
                      <a:pt x="396" y="121"/>
                      <a:pt x="275" y="39"/>
                      <a:pt x="138"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4836975" y="2870825"/>
                <a:ext cx="9900" cy="18050"/>
              </a:xfrm>
              <a:custGeom>
                <a:avLst/>
                <a:gdLst/>
                <a:ahLst/>
                <a:cxnLst/>
                <a:rect l="l" t="t" r="r" b="b"/>
                <a:pathLst>
                  <a:path w="396" h="722" extrusionOk="0">
                    <a:moveTo>
                      <a:pt x="69" y="0"/>
                    </a:moveTo>
                    <a:cubicBezTo>
                      <a:pt x="30" y="13"/>
                      <a:pt x="17" y="26"/>
                      <a:pt x="1" y="26"/>
                    </a:cubicBezTo>
                    <a:lnTo>
                      <a:pt x="193" y="245"/>
                    </a:lnTo>
                    <a:lnTo>
                      <a:pt x="138" y="722"/>
                    </a:lnTo>
                    <a:lnTo>
                      <a:pt x="138" y="722"/>
                    </a:lnTo>
                    <a:lnTo>
                      <a:pt x="288" y="640"/>
                    </a:lnTo>
                    <a:lnTo>
                      <a:pt x="395" y="408"/>
                    </a:lnTo>
                    <a:cubicBezTo>
                      <a:pt x="382" y="382"/>
                      <a:pt x="369" y="353"/>
                      <a:pt x="343" y="327"/>
                    </a:cubicBezTo>
                    <a:cubicBezTo>
                      <a:pt x="301" y="258"/>
                      <a:pt x="245" y="189"/>
                      <a:pt x="193" y="137"/>
                    </a:cubicBezTo>
                    <a:cubicBezTo>
                      <a:pt x="164" y="95"/>
                      <a:pt x="138" y="69"/>
                      <a:pt x="112" y="39"/>
                    </a:cubicBezTo>
                    <a:cubicBezTo>
                      <a:pt x="98" y="26"/>
                      <a:pt x="82" y="13"/>
                      <a:pt x="6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4840075" y="2886800"/>
                <a:ext cx="11950" cy="28600"/>
              </a:xfrm>
              <a:custGeom>
                <a:avLst/>
                <a:gdLst/>
                <a:ahLst/>
                <a:cxnLst/>
                <a:rect l="l" t="t" r="r" b="b"/>
                <a:pathLst>
                  <a:path w="478" h="1144" extrusionOk="0">
                    <a:moveTo>
                      <a:pt x="164" y="1"/>
                    </a:moveTo>
                    <a:lnTo>
                      <a:pt x="14" y="83"/>
                    </a:lnTo>
                    <a:lnTo>
                      <a:pt x="1" y="285"/>
                    </a:lnTo>
                    <a:lnTo>
                      <a:pt x="151" y="761"/>
                    </a:lnTo>
                    <a:lnTo>
                      <a:pt x="203" y="993"/>
                    </a:lnTo>
                    <a:cubicBezTo>
                      <a:pt x="232" y="1032"/>
                      <a:pt x="164" y="1143"/>
                      <a:pt x="190" y="1143"/>
                    </a:cubicBezTo>
                    <a:cubicBezTo>
                      <a:pt x="245" y="1130"/>
                      <a:pt x="366" y="1049"/>
                      <a:pt x="435" y="1006"/>
                    </a:cubicBezTo>
                    <a:lnTo>
                      <a:pt x="448" y="993"/>
                    </a:lnTo>
                    <a:cubicBezTo>
                      <a:pt x="464" y="967"/>
                      <a:pt x="477" y="951"/>
                      <a:pt x="477" y="925"/>
                    </a:cubicBezTo>
                    <a:lnTo>
                      <a:pt x="477" y="885"/>
                    </a:lnTo>
                    <a:lnTo>
                      <a:pt x="448" y="830"/>
                    </a:lnTo>
                    <a:lnTo>
                      <a:pt x="177" y="27"/>
                    </a:lnTo>
                    <a:lnTo>
                      <a:pt x="16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1"/>
              <p:cNvSpPr/>
              <p:nvPr/>
            </p:nvSpPr>
            <p:spPr>
              <a:xfrm>
                <a:off x="4813225" y="2870825"/>
                <a:ext cx="24175" cy="18050"/>
              </a:xfrm>
              <a:custGeom>
                <a:avLst/>
                <a:gdLst/>
                <a:ahLst/>
                <a:cxnLst/>
                <a:rect l="l" t="t" r="r" b="b"/>
                <a:pathLst>
                  <a:path w="967" h="722" extrusionOk="0">
                    <a:moveTo>
                      <a:pt x="177" y="0"/>
                    </a:moveTo>
                    <a:cubicBezTo>
                      <a:pt x="164" y="13"/>
                      <a:pt x="27" y="82"/>
                      <a:pt x="14" y="95"/>
                    </a:cubicBezTo>
                    <a:cubicBezTo>
                      <a:pt x="1" y="163"/>
                      <a:pt x="135" y="189"/>
                      <a:pt x="135" y="271"/>
                    </a:cubicBezTo>
                    <a:cubicBezTo>
                      <a:pt x="135" y="314"/>
                      <a:pt x="177" y="366"/>
                      <a:pt x="203" y="395"/>
                    </a:cubicBezTo>
                    <a:lnTo>
                      <a:pt x="817" y="627"/>
                    </a:lnTo>
                    <a:lnTo>
                      <a:pt x="967" y="722"/>
                    </a:lnTo>
                    <a:lnTo>
                      <a:pt x="967" y="327"/>
                    </a:lnTo>
                    <a:lnTo>
                      <a:pt x="951" y="314"/>
                    </a:lnTo>
                    <a:lnTo>
                      <a:pt x="232" y="13"/>
                    </a:lnTo>
                    <a:cubicBezTo>
                      <a:pt x="203" y="0"/>
                      <a:pt x="190" y="0"/>
                      <a:pt x="1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1"/>
              <p:cNvSpPr/>
              <p:nvPr/>
            </p:nvSpPr>
            <p:spPr>
              <a:xfrm>
                <a:off x="4829225" y="2871300"/>
                <a:ext cx="15600" cy="25400"/>
              </a:xfrm>
              <a:custGeom>
                <a:avLst/>
                <a:gdLst/>
                <a:ahLst/>
                <a:cxnLst/>
                <a:rect l="l" t="t" r="r" b="b"/>
                <a:pathLst>
                  <a:path w="624" h="1016" extrusionOk="0">
                    <a:moveTo>
                      <a:pt x="348" y="1"/>
                    </a:moveTo>
                    <a:cubicBezTo>
                      <a:pt x="333" y="1"/>
                      <a:pt x="319" y="7"/>
                      <a:pt x="311" y="20"/>
                    </a:cubicBezTo>
                    <a:lnTo>
                      <a:pt x="0" y="673"/>
                    </a:lnTo>
                    <a:lnTo>
                      <a:pt x="297" y="1016"/>
                    </a:lnTo>
                    <a:lnTo>
                      <a:pt x="611" y="363"/>
                    </a:lnTo>
                    <a:cubicBezTo>
                      <a:pt x="624" y="347"/>
                      <a:pt x="624" y="295"/>
                      <a:pt x="585" y="252"/>
                    </a:cubicBezTo>
                    <a:cubicBezTo>
                      <a:pt x="555" y="213"/>
                      <a:pt x="529" y="170"/>
                      <a:pt x="503" y="131"/>
                    </a:cubicBezTo>
                    <a:lnTo>
                      <a:pt x="392" y="20"/>
                    </a:lnTo>
                    <a:cubicBezTo>
                      <a:pt x="379" y="7"/>
                      <a:pt x="363"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1"/>
              <p:cNvSpPr/>
              <p:nvPr/>
            </p:nvSpPr>
            <p:spPr>
              <a:xfrm>
                <a:off x="4812900" y="2873000"/>
                <a:ext cx="20750" cy="17925"/>
              </a:xfrm>
              <a:custGeom>
                <a:avLst/>
                <a:gdLst/>
                <a:ahLst/>
                <a:cxnLst/>
                <a:rect l="l" t="t" r="r" b="b"/>
                <a:pathLst>
                  <a:path w="830" h="717" extrusionOk="0">
                    <a:moveTo>
                      <a:pt x="52" y="0"/>
                    </a:moveTo>
                    <a:cubicBezTo>
                      <a:pt x="35" y="0"/>
                      <a:pt x="22" y="9"/>
                      <a:pt x="14" y="34"/>
                    </a:cubicBezTo>
                    <a:cubicBezTo>
                      <a:pt x="1" y="102"/>
                      <a:pt x="1" y="184"/>
                      <a:pt x="1" y="266"/>
                    </a:cubicBezTo>
                    <a:cubicBezTo>
                      <a:pt x="1" y="321"/>
                      <a:pt x="27" y="377"/>
                      <a:pt x="66" y="390"/>
                    </a:cubicBezTo>
                    <a:lnTo>
                      <a:pt x="667" y="621"/>
                    </a:lnTo>
                    <a:lnTo>
                      <a:pt x="830" y="716"/>
                    </a:lnTo>
                    <a:lnTo>
                      <a:pt x="830" y="334"/>
                    </a:lnTo>
                    <a:lnTo>
                      <a:pt x="817" y="321"/>
                    </a:lnTo>
                    <a:lnTo>
                      <a:pt x="82" y="8"/>
                    </a:lnTo>
                    <a:cubicBezTo>
                      <a:pt x="71" y="3"/>
                      <a:pt x="61" y="0"/>
                      <a:pt x="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1"/>
              <p:cNvSpPr/>
              <p:nvPr/>
            </p:nvSpPr>
            <p:spPr>
              <a:xfrm>
                <a:off x="4833625" y="2888850"/>
                <a:ext cx="14975" cy="26600"/>
              </a:xfrm>
              <a:custGeom>
                <a:avLst/>
                <a:gdLst/>
                <a:ahLst/>
                <a:cxnLst/>
                <a:rect l="l" t="t" r="r" b="b"/>
                <a:pathLst>
                  <a:path w="599" h="1064" extrusionOk="0">
                    <a:moveTo>
                      <a:pt x="272" y="1"/>
                    </a:moveTo>
                    <a:lnTo>
                      <a:pt x="1" y="82"/>
                    </a:lnTo>
                    <a:lnTo>
                      <a:pt x="95" y="284"/>
                    </a:lnTo>
                    <a:lnTo>
                      <a:pt x="314" y="993"/>
                    </a:lnTo>
                    <a:cubicBezTo>
                      <a:pt x="337" y="1027"/>
                      <a:pt x="370" y="1064"/>
                      <a:pt x="397" y="1064"/>
                    </a:cubicBezTo>
                    <a:cubicBezTo>
                      <a:pt x="401" y="1064"/>
                      <a:pt x="405" y="1063"/>
                      <a:pt x="409" y="1061"/>
                    </a:cubicBezTo>
                    <a:cubicBezTo>
                      <a:pt x="477" y="1061"/>
                      <a:pt x="529" y="1032"/>
                      <a:pt x="572" y="993"/>
                    </a:cubicBezTo>
                    <a:cubicBezTo>
                      <a:pt x="598" y="980"/>
                      <a:pt x="598" y="937"/>
                      <a:pt x="572" y="898"/>
                    </a:cubicBezTo>
                    <a:lnTo>
                      <a:pt x="285" y="27"/>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1"/>
              <p:cNvSpPr/>
              <p:nvPr/>
            </p:nvSpPr>
            <p:spPr>
              <a:xfrm>
                <a:off x="4815275" y="2874250"/>
                <a:ext cx="30625" cy="38775"/>
              </a:xfrm>
              <a:custGeom>
                <a:avLst/>
                <a:gdLst/>
                <a:ahLst/>
                <a:cxnLst/>
                <a:rect l="l" t="t" r="r" b="b"/>
                <a:pathLst>
                  <a:path w="1225" h="1551" extrusionOk="0">
                    <a:moveTo>
                      <a:pt x="911" y="0"/>
                    </a:moveTo>
                    <a:lnTo>
                      <a:pt x="748" y="392"/>
                    </a:lnTo>
                    <a:lnTo>
                      <a:pt x="0" y="82"/>
                    </a:lnTo>
                    <a:lnTo>
                      <a:pt x="0" y="216"/>
                    </a:lnTo>
                    <a:cubicBezTo>
                      <a:pt x="0" y="229"/>
                      <a:pt x="13" y="258"/>
                      <a:pt x="26" y="258"/>
                    </a:cubicBezTo>
                    <a:lnTo>
                      <a:pt x="640" y="503"/>
                    </a:lnTo>
                    <a:lnTo>
                      <a:pt x="911" y="816"/>
                    </a:lnTo>
                    <a:lnTo>
                      <a:pt x="1130" y="1534"/>
                    </a:lnTo>
                    <a:lnTo>
                      <a:pt x="1143" y="1551"/>
                    </a:lnTo>
                    <a:cubicBezTo>
                      <a:pt x="1169" y="1551"/>
                      <a:pt x="1195" y="1534"/>
                      <a:pt x="1224" y="1521"/>
                    </a:cubicBezTo>
                    <a:lnTo>
                      <a:pt x="911" y="611"/>
                    </a:lnTo>
                    <a:lnTo>
                      <a:pt x="1087" y="216"/>
                    </a:lnTo>
                    <a:cubicBezTo>
                      <a:pt x="1087" y="203"/>
                      <a:pt x="1074" y="203"/>
                      <a:pt x="1074" y="190"/>
                    </a:cubicBezTo>
                    <a:cubicBezTo>
                      <a:pt x="1048" y="147"/>
                      <a:pt x="1019" y="108"/>
                      <a:pt x="980" y="82"/>
                    </a:cubicBezTo>
                    <a:cubicBezTo>
                      <a:pt x="966" y="52"/>
                      <a:pt x="937" y="26"/>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1"/>
              <p:cNvSpPr/>
              <p:nvPr/>
            </p:nvSpPr>
            <p:spPr>
              <a:xfrm>
                <a:off x="4559525" y="2712175"/>
                <a:ext cx="57150" cy="73500"/>
              </a:xfrm>
              <a:custGeom>
                <a:avLst/>
                <a:gdLst/>
                <a:ahLst/>
                <a:cxnLst/>
                <a:rect l="l" t="t" r="r" b="b"/>
                <a:pathLst>
                  <a:path w="2286" h="2940" extrusionOk="0">
                    <a:moveTo>
                      <a:pt x="636" y="1"/>
                    </a:moveTo>
                    <a:cubicBezTo>
                      <a:pt x="262" y="1"/>
                      <a:pt x="1" y="299"/>
                      <a:pt x="1" y="810"/>
                    </a:cubicBezTo>
                    <a:cubicBezTo>
                      <a:pt x="1" y="1532"/>
                      <a:pt x="520" y="2416"/>
                      <a:pt x="1143" y="2782"/>
                    </a:cubicBezTo>
                    <a:cubicBezTo>
                      <a:pt x="1326" y="2889"/>
                      <a:pt x="1499" y="2940"/>
                      <a:pt x="1653" y="2940"/>
                    </a:cubicBezTo>
                    <a:cubicBezTo>
                      <a:pt x="2027" y="2940"/>
                      <a:pt x="2286" y="2640"/>
                      <a:pt x="2286" y="2129"/>
                    </a:cubicBezTo>
                    <a:cubicBezTo>
                      <a:pt x="2286" y="1408"/>
                      <a:pt x="1770" y="526"/>
                      <a:pt x="1143" y="158"/>
                    </a:cubicBezTo>
                    <a:cubicBezTo>
                      <a:pt x="962" y="51"/>
                      <a:pt x="789" y="1"/>
                      <a:pt x="63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1"/>
              <p:cNvSpPr/>
              <p:nvPr/>
            </p:nvSpPr>
            <p:spPr>
              <a:xfrm>
                <a:off x="4559950" y="2713975"/>
                <a:ext cx="55100" cy="70575"/>
              </a:xfrm>
              <a:custGeom>
                <a:avLst/>
                <a:gdLst/>
                <a:ahLst/>
                <a:cxnLst/>
                <a:rect l="l" t="t" r="r" b="b"/>
                <a:pathLst>
                  <a:path w="2204" h="2823" extrusionOk="0">
                    <a:moveTo>
                      <a:pt x="600" y="0"/>
                    </a:moveTo>
                    <a:cubicBezTo>
                      <a:pt x="243" y="0"/>
                      <a:pt x="0" y="282"/>
                      <a:pt x="0" y="781"/>
                    </a:cubicBezTo>
                    <a:cubicBezTo>
                      <a:pt x="0" y="1473"/>
                      <a:pt x="490" y="2315"/>
                      <a:pt x="1100" y="2671"/>
                    </a:cubicBezTo>
                    <a:cubicBezTo>
                      <a:pt x="1279" y="2774"/>
                      <a:pt x="1448" y="2822"/>
                      <a:pt x="1597" y="2822"/>
                    </a:cubicBezTo>
                    <a:cubicBezTo>
                      <a:pt x="1958" y="2822"/>
                      <a:pt x="2203" y="2536"/>
                      <a:pt x="2203" y="2044"/>
                    </a:cubicBezTo>
                    <a:cubicBezTo>
                      <a:pt x="2203" y="1352"/>
                      <a:pt x="1714" y="494"/>
                      <a:pt x="1100" y="154"/>
                    </a:cubicBezTo>
                    <a:cubicBezTo>
                      <a:pt x="920" y="50"/>
                      <a:pt x="750" y="0"/>
                      <a:pt x="6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1"/>
              <p:cNvSpPr/>
              <p:nvPr/>
            </p:nvSpPr>
            <p:spPr>
              <a:xfrm>
                <a:off x="4564350" y="2719375"/>
                <a:ext cx="46625" cy="60150"/>
              </a:xfrm>
              <a:custGeom>
                <a:avLst/>
                <a:gdLst/>
                <a:ahLst/>
                <a:cxnLst/>
                <a:rect l="l" t="t" r="r" b="b"/>
                <a:pathLst>
                  <a:path w="1865" h="2406" extrusionOk="0">
                    <a:moveTo>
                      <a:pt x="521" y="1"/>
                    </a:moveTo>
                    <a:cubicBezTo>
                      <a:pt x="213" y="1"/>
                      <a:pt x="0" y="245"/>
                      <a:pt x="0" y="659"/>
                    </a:cubicBezTo>
                    <a:cubicBezTo>
                      <a:pt x="0" y="1257"/>
                      <a:pt x="421" y="1978"/>
                      <a:pt x="937" y="2278"/>
                    </a:cubicBezTo>
                    <a:cubicBezTo>
                      <a:pt x="1088" y="2365"/>
                      <a:pt x="1229" y="2405"/>
                      <a:pt x="1353" y="2405"/>
                    </a:cubicBezTo>
                    <a:cubicBezTo>
                      <a:pt x="1658" y="2405"/>
                      <a:pt x="1864" y="2161"/>
                      <a:pt x="1864" y="1746"/>
                    </a:cubicBezTo>
                    <a:cubicBezTo>
                      <a:pt x="1864" y="1149"/>
                      <a:pt x="1456" y="428"/>
                      <a:pt x="937" y="127"/>
                    </a:cubicBezTo>
                    <a:cubicBezTo>
                      <a:pt x="788" y="41"/>
                      <a:pt x="646" y="1"/>
                      <a:pt x="521"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1"/>
              <p:cNvSpPr/>
              <p:nvPr/>
            </p:nvSpPr>
            <p:spPr>
              <a:xfrm>
                <a:off x="4566050" y="2720125"/>
                <a:ext cx="44175" cy="56925"/>
              </a:xfrm>
              <a:custGeom>
                <a:avLst/>
                <a:gdLst/>
                <a:ahLst/>
                <a:cxnLst/>
                <a:rect l="l" t="t" r="r" b="b"/>
                <a:pathLst>
                  <a:path w="1767" h="2277" extrusionOk="0">
                    <a:moveTo>
                      <a:pt x="479" y="1"/>
                    </a:moveTo>
                    <a:cubicBezTo>
                      <a:pt x="194" y="1"/>
                      <a:pt x="1" y="228"/>
                      <a:pt x="1" y="629"/>
                    </a:cubicBezTo>
                    <a:cubicBezTo>
                      <a:pt x="1" y="1188"/>
                      <a:pt x="393" y="1880"/>
                      <a:pt x="882" y="2151"/>
                    </a:cubicBezTo>
                    <a:cubicBezTo>
                      <a:pt x="1028" y="2236"/>
                      <a:pt x="1165" y="2277"/>
                      <a:pt x="1286" y="2277"/>
                    </a:cubicBezTo>
                    <a:cubicBezTo>
                      <a:pt x="1572" y="2277"/>
                      <a:pt x="1767" y="2049"/>
                      <a:pt x="1767" y="1648"/>
                    </a:cubicBezTo>
                    <a:cubicBezTo>
                      <a:pt x="1767" y="1090"/>
                      <a:pt x="1372" y="398"/>
                      <a:pt x="882" y="127"/>
                    </a:cubicBezTo>
                    <a:cubicBezTo>
                      <a:pt x="737" y="41"/>
                      <a:pt x="600" y="1"/>
                      <a:pt x="4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1"/>
              <p:cNvSpPr/>
              <p:nvPr/>
            </p:nvSpPr>
            <p:spPr>
              <a:xfrm>
                <a:off x="4567050" y="2721825"/>
                <a:ext cx="41875" cy="53475"/>
              </a:xfrm>
              <a:custGeom>
                <a:avLst/>
                <a:gdLst/>
                <a:ahLst/>
                <a:cxnLst/>
                <a:rect l="l" t="t" r="r" b="b"/>
                <a:pathLst>
                  <a:path w="1675" h="2139" extrusionOk="0">
                    <a:moveTo>
                      <a:pt x="470" y="1"/>
                    </a:moveTo>
                    <a:cubicBezTo>
                      <a:pt x="321" y="1"/>
                      <a:pt x="197" y="65"/>
                      <a:pt x="108" y="193"/>
                    </a:cubicBezTo>
                    <a:cubicBezTo>
                      <a:pt x="108" y="206"/>
                      <a:pt x="108" y="206"/>
                      <a:pt x="95" y="222"/>
                    </a:cubicBezTo>
                    <a:cubicBezTo>
                      <a:pt x="82" y="248"/>
                      <a:pt x="69" y="287"/>
                      <a:pt x="56" y="343"/>
                    </a:cubicBezTo>
                    <a:cubicBezTo>
                      <a:pt x="13" y="451"/>
                      <a:pt x="0" y="588"/>
                      <a:pt x="26" y="725"/>
                    </a:cubicBezTo>
                    <a:cubicBezTo>
                      <a:pt x="56" y="1051"/>
                      <a:pt x="219" y="1417"/>
                      <a:pt x="477" y="1717"/>
                    </a:cubicBezTo>
                    <a:cubicBezTo>
                      <a:pt x="724" y="1990"/>
                      <a:pt x="999" y="2139"/>
                      <a:pt x="1222" y="2139"/>
                    </a:cubicBezTo>
                    <a:cubicBezTo>
                      <a:pt x="1232" y="2139"/>
                      <a:pt x="1241" y="2139"/>
                      <a:pt x="1250" y="2138"/>
                    </a:cubicBezTo>
                    <a:cubicBezTo>
                      <a:pt x="1348" y="2138"/>
                      <a:pt x="1443" y="2099"/>
                      <a:pt x="1511" y="2017"/>
                    </a:cubicBezTo>
                    <a:cubicBezTo>
                      <a:pt x="1537" y="2001"/>
                      <a:pt x="1564" y="1975"/>
                      <a:pt x="1577" y="1949"/>
                    </a:cubicBezTo>
                    <a:cubicBezTo>
                      <a:pt x="1577" y="1936"/>
                      <a:pt x="1577" y="1936"/>
                      <a:pt x="1593" y="1919"/>
                    </a:cubicBezTo>
                    <a:cubicBezTo>
                      <a:pt x="1606" y="1906"/>
                      <a:pt x="1606" y="1880"/>
                      <a:pt x="1619" y="1854"/>
                    </a:cubicBezTo>
                    <a:cubicBezTo>
                      <a:pt x="1632" y="1825"/>
                      <a:pt x="1645" y="1785"/>
                      <a:pt x="1645" y="1756"/>
                    </a:cubicBezTo>
                    <a:cubicBezTo>
                      <a:pt x="1675" y="1691"/>
                      <a:pt x="1675" y="1622"/>
                      <a:pt x="1675" y="1554"/>
                    </a:cubicBezTo>
                    <a:lnTo>
                      <a:pt x="1675" y="1459"/>
                    </a:lnTo>
                    <a:cubicBezTo>
                      <a:pt x="1675" y="1430"/>
                      <a:pt x="1658" y="1417"/>
                      <a:pt x="1658" y="1404"/>
                    </a:cubicBezTo>
                    <a:lnTo>
                      <a:pt x="1658" y="1364"/>
                    </a:lnTo>
                    <a:lnTo>
                      <a:pt x="1658" y="1335"/>
                    </a:lnTo>
                    <a:cubicBezTo>
                      <a:pt x="1645" y="1309"/>
                      <a:pt x="1645" y="1267"/>
                      <a:pt x="1632" y="1240"/>
                    </a:cubicBezTo>
                    <a:cubicBezTo>
                      <a:pt x="1632" y="1227"/>
                      <a:pt x="1632" y="1214"/>
                      <a:pt x="1619" y="1185"/>
                    </a:cubicBezTo>
                    <a:cubicBezTo>
                      <a:pt x="1619" y="1172"/>
                      <a:pt x="1619" y="1159"/>
                      <a:pt x="1606" y="1146"/>
                    </a:cubicBezTo>
                    <a:cubicBezTo>
                      <a:pt x="1606" y="1133"/>
                      <a:pt x="1606" y="1120"/>
                      <a:pt x="1593" y="1090"/>
                    </a:cubicBezTo>
                    <a:cubicBezTo>
                      <a:pt x="1593" y="1077"/>
                      <a:pt x="1577" y="1064"/>
                      <a:pt x="1577" y="1051"/>
                    </a:cubicBezTo>
                    <a:cubicBezTo>
                      <a:pt x="1551" y="996"/>
                      <a:pt x="1537" y="927"/>
                      <a:pt x="1495" y="875"/>
                    </a:cubicBezTo>
                    <a:cubicBezTo>
                      <a:pt x="1495" y="859"/>
                      <a:pt x="1482" y="845"/>
                      <a:pt x="1482" y="832"/>
                    </a:cubicBezTo>
                    <a:cubicBezTo>
                      <a:pt x="1456" y="793"/>
                      <a:pt x="1443" y="751"/>
                      <a:pt x="1413" y="712"/>
                    </a:cubicBezTo>
                    <a:cubicBezTo>
                      <a:pt x="1413" y="695"/>
                      <a:pt x="1400" y="682"/>
                      <a:pt x="1400" y="682"/>
                    </a:cubicBezTo>
                    <a:cubicBezTo>
                      <a:pt x="1387" y="656"/>
                      <a:pt x="1374" y="643"/>
                      <a:pt x="1361" y="630"/>
                    </a:cubicBezTo>
                    <a:cubicBezTo>
                      <a:pt x="1319" y="561"/>
                      <a:pt x="1267" y="493"/>
                      <a:pt x="1211" y="424"/>
                    </a:cubicBezTo>
                    <a:cubicBezTo>
                      <a:pt x="1185" y="398"/>
                      <a:pt x="1156" y="369"/>
                      <a:pt x="1129" y="343"/>
                    </a:cubicBezTo>
                    <a:cubicBezTo>
                      <a:pt x="1116" y="330"/>
                      <a:pt x="1103" y="317"/>
                      <a:pt x="1087" y="304"/>
                    </a:cubicBezTo>
                    <a:lnTo>
                      <a:pt x="1074" y="287"/>
                    </a:lnTo>
                    <a:cubicBezTo>
                      <a:pt x="1074" y="274"/>
                      <a:pt x="1061" y="274"/>
                      <a:pt x="1048" y="261"/>
                    </a:cubicBezTo>
                    <a:cubicBezTo>
                      <a:pt x="911" y="153"/>
                      <a:pt x="777" y="72"/>
                      <a:pt x="653" y="29"/>
                    </a:cubicBezTo>
                    <a:cubicBezTo>
                      <a:pt x="589" y="10"/>
                      <a:pt x="528" y="1"/>
                      <a:pt x="47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1"/>
              <p:cNvSpPr/>
              <p:nvPr/>
            </p:nvSpPr>
            <p:spPr>
              <a:xfrm>
                <a:off x="4569725" y="2721825"/>
                <a:ext cx="32350" cy="17800"/>
              </a:xfrm>
              <a:custGeom>
                <a:avLst/>
                <a:gdLst/>
                <a:ahLst/>
                <a:cxnLst/>
                <a:rect l="l" t="t" r="r" b="b"/>
                <a:pathLst>
                  <a:path w="1294" h="712" extrusionOk="0">
                    <a:moveTo>
                      <a:pt x="363" y="1"/>
                    </a:moveTo>
                    <a:cubicBezTo>
                      <a:pt x="214" y="1"/>
                      <a:pt x="90" y="65"/>
                      <a:pt x="1" y="193"/>
                    </a:cubicBezTo>
                    <a:cubicBezTo>
                      <a:pt x="119" y="153"/>
                      <a:pt x="229" y="136"/>
                      <a:pt x="328" y="136"/>
                    </a:cubicBezTo>
                    <a:cubicBezTo>
                      <a:pt x="765" y="136"/>
                      <a:pt x="1009" y="451"/>
                      <a:pt x="1009" y="451"/>
                    </a:cubicBezTo>
                    <a:lnTo>
                      <a:pt x="1022" y="712"/>
                    </a:lnTo>
                    <a:cubicBezTo>
                      <a:pt x="1117" y="695"/>
                      <a:pt x="1199" y="695"/>
                      <a:pt x="1293" y="682"/>
                    </a:cubicBezTo>
                    <a:cubicBezTo>
                      <a:pt x="1280" y="656"/>
                      <a:pt x="1267" y="643"/>
                      <a:pt x="1254" y="630"/>
                    </a:cubicBezTo>
                    <a:cubicBezTo>
                      <a:pt x="1212" y="561"/>
                      <a:pt x="1160" y="493"/>
                      <a:pt x="1104" y="424"/>
                    </a:cubicBezTo>
                    <a:cubicBezTo>
                      <a:pt x="1078" y="398"/>
                      <a:pt x="1049" y="369"/>
                      <a:pt x="1022" y="343"/>
                    </a:cubicBezTo>
                    <a:cubicBezTo>
                      <a:pt x="1009" y="330"/>
                      <a:pt x="996" y="317"/>
                      <a:pt x="980" y="304"/>
                    </a:cubicBezTo>
                    <a:lnTo>
                      <a:pt x="967" y="287"/>
                    </a:lnTo>
                    <a:cubicBezTo>
                      <a:pt x="967" y="274"/>
                      <a:pt x="954" y="274"/>
                      <a:pt x="941" y="261"/>
                    </a:cubicBezTo>
                    <a:cubicBezTo>
                      <a:pt x="804" y="153"/>
                      <a:pt x="670" y="72"/>
                      <a:pt x="546" y="29"/>
                    </a:cubicBezTo>
                    <a:cubicBezTo>
                      <a:pt x="482" y="10"/>
                      <a:pt x="421" y="1"/>
                      <a:pt x="363"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1"/>
              <p:cNvSpPr/>
              <p:nvPr/>
            </p:nvSpPr>
            <p:spPr>
              <a:xfrm>
                <a:off x="4569075" y="2739600"/>
                <a:ext cx="26875" cy="24100"/>
              </a:xfrm>
              <a:custGeom>
                <a:avLst/>
                <a:gdLst/>
                <a:ahLst/>
                <a:cxnLst/>
                <a:rect l="l" t="t" r="r" b="b"/>
                <a:pathLst>
                  <a:path w="1075" h="964" extrusionOk="0">
                    <a:moveTo>
                      <a:pt x="1048" y="1"/>
                    </a:moveTo>
                    <a:cubicBezTo>
                      <a:pt x="833" y="17"/>
                      <a:pt x="610" y="22"/>
                      <a:pt x="425" y="22"/>
                    </a:cubicBezTo>
                    <a:cubicBezTo>
                      <a:pt x="179" y="22"/>
                      <a:pt x="1" y="14"/>
                      <a:pt x="1" y="14"/>
                    </a:cubicBezTo>
                    <a:lnTo>
                      <a:pt x="1" y="14"/>
                    </a:lnTo>
                    <a:cubicBezTo>
                      <a:pt x="1" y="14"/>
                      <a:pt x="206" y="298"/>
                      <a:pt x="422" y="379"/>
                    </a:cubicBezTo>
                    <a:cubicBezTo>
                      <a:pt x="654" y="448"/>
                      <a:pt x="1075" y="964"/>
                      <a:pt x="1075" y="964"/>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1"/>
              <p:cNvSpPr/>
              <p:nvPr/>
            </p:nvSpPr>
            <p:spPr>
              <a:xfrm>
                <a:off x="4579600" y="2722550"/>
                <a:ext cx="29325" cy="43600"/>
              </a:xfrm>
              <a:custGeom>
                <a:avLst/>
                <a:gdLst/>
                <a:ahLst/>
                <a:cxnLst/>
                <a:rect l="l" t="t" r="r" b="b"/>
                <a:pathLst>
                  <a:path w="1173" h="1744" extrusionOk="0">
                    <a:moveTo>
                      <a:pt x="151" y="0"/>
                    </a:moveTo>
                    <a:cubicBezTo>
                      <a:pt x="125" y="30"/>
                      <a:pt x="95" y="56"/>
                      <a:pt x="82" y="82"/>
                    </a:cubicBezTo>
                    <a:cubicBezTo>
                      <a:pt x="69" y="124"/>
                      <a:pt x="56" y="151"/>
                      <a:pt x="43" y="193"/>
                    </a:cubicBezTo>
                    <a:cubicBezTo>
                      <a:pt x="14" y="245"/>
                      <a:pt x="14" y="301"/>
                      <a:pt x="14" y="369"/>
                    </a:cubicBezTo>
                    <a:cubicBezTo>
                      <a:pt x="1" y="422"/>
                      <a:pt x="14" y="477"/>
                      <a:pt x="14" y="532"/>
                    </a:cubicBezTo>
                    <a:cubicBezTo>
                      <a:pt x="43" y="803"/>
                      <a:pt x="193" y="1117"/>
                      <a:pt x="409" y="1375"/>
                    </a:cubicBezTo>
                    <a:cubicBezTo>
                      <a:pt x="533" y="1512"/>
                      <a:pt x="654" y="1619"/>
                      <a:pt x="778" y="1675"/>
                    </a:cubicBezTo>
                    <a:cubicBezTo>
                      <a:pt x="885" y="1727"/>
                      <a:pt x="980" y="1743"/>
                      <a:pt x="1062" y="1743"/>
                    </a:cubicBezTo>
                    <a:lnTo>
                      <a:pt x="1091" y="1743"/>
                    </a:lnTo>
                    <a:cubicBezTo>
                      <a:pt x="1117" y="1743"/>
                      <a:pt x="1130" y="1727"/>
                      <a:pt x="1143" y="1727"/>
                    </a:cubicBezTo>
                    <a:cubicBezTo>
                      <a:pt x="1173" y="1662"/>
                      <a:pt x="1173" y="1593"/>
                      <a:pt x="1173" y="1525"/>
                    </a:cubicBezTo>
                    <a:lnTo>
                      <a:pt x="1173" y="1430"/>
                    </a:lnTo>
                    <a:cubicBezTo>
                      <a:pt x="1173" y="1401"/>
                      <a:pt x="1156" y="1388"/>
                      <a:pt x="1156" y="1375"/>
                    </a:cubicBezTo>
                    <a:lnTo>
                      <a:pt x="1156" y="1335"/>
                    </a:lnTo>
                    <a:lnTo>
                      <a:pt x="1156" y="1306"/>
                    </a:lnTo>
                    <a:cubicBezTo>
                      <a:pt x="1143" y="1280"/>
                      <a:pt x="1143" y="1238"/>
                      <a:pt x="1130" y="1211"/>
                    </a:cubicBezTo>
                    <a:cubicBezTo>
                      <a:pt x="1130" y="1198"/>
                      <a:pt x="1130" y="1185"/>
                      <a:pt x="1117" y="1156"/>
                    </a:cubicBezTo>
                    <a:cubicBezTo>
                      <a:pt x="1117" y="1143"/>
                      <a:pt x="1117" y="1130"/>
                      <a:pt x="1104" y="1117"/>
                    </a:cubicBezTo>
                    <a:cubicBezTo>
                      <a:pt x="1104" y="1104"/>
                      <a:pt x="1104" y="1091"/>
                      <a:pt x="1091" y="1061"/>
                    </a:cubicBezTo>
                    <a:cubicBezTo>
                      <a:pt x="1091" y="1048"/>
                      <a:pt x="1075" y="1035"/>
                      <a:pt x="1075" y="1022"/>
                    </a:cubicBezTo>
                    <a:cubicBezTo>
                      <a:pt x="1049" y="967"/>
                      <a:pt x="1035" y="898"/>
                      <a:pt x="993" y="846"/>
                    </a:cubicBezTo>
                    <a:cubicBezTo>
                      <a:pt x="993" y="830"/>
                      <a:pt x="980" y="816"/>
                      <a:pt x="980" y="803"/>
                    </a:cubicBezTo>
                    <a:cubicBezTo>
                      <a:pt x="954" y="764"/>
                      <a:pt x="941" y="722"/>
                      <a:pt x="911" y="683"/>
                    </a:cubicBezTo>
                    <a:cubicBezTo>
                      <a:pt x="898" y="653"/>
                      <a:pt x="872" y="627"/>
                      <a:pt x="859" y="601"/>
                    </a:cubicBezTo>
                    <a:cubicBezTo>
                      <a:pt x="817" y="532"/>
                      <a:pt x="765" y="464"/>
                      <a:pt x="709" y="395"/>
                    </a:cubicBezTo>
                    <a:cubicBezTo>
                      <a:pt x="683" y="369"/>
                      <a:pt x="654" y="340"/>
                      <a:pt x="627" y="314"/>
                    </a:cubicBezTo>
                    <a:cubicBezTo>
                      <a:pt x="614" y="301"/>
                      <a:pt x="601" y="288"/>
                      <a:pt x="585" y="275"/>
                    </a:cubicBezTo>
                    <a:lnTo>
                      <a:pt x="572" y="258"/>
                    </a:lnTo>
                    <a:cubicBezTo>
                      <a:pt x="572" y="245"/>
                      <a:pt x="559" y="245"/>
                      <a:pt x="546" y="232"/>
                    </a:cubicBezTo>
                    <a:cubicBezTo>
                      <a:pt x="409" y="124"/>
                      <a:pt x="275" y="43"/>
                      <a:pt x="15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1"/>
              <p:cNvSpPr/>
              <p:nvPr/>
            </p:nvSpPr>
            <p:spPr>
              <a:xfrm>
                <a:off x="4592575" y="2729000"/>
                <a:ext cx="9825" cy="18375"/>
              </a:xfrm>
              <a:custGeom>
                <a:avLst/>
                <a:gdLst/>
                <a:ahLst/>
                <a:cxnLst/>
                <a:rect l="l" t="t" r="r" b="b"/>
                <a:pathLst>
                  <a:path w="393" h="735" extrusionOk="0">
                    <a:moveTo>
                      <a:pt x="53" y="0"/>
                    </a:moveTo>
                    <a:cubicBezTo>
                      <a:pt x="27" y="17"/>
                      <a:pt x="1" y="43"/>
                      <a:pt x="1" y="43"/>
                    </a:cubicBezTo>
                    <a:lnTo>
                      <a:pt x="190" y="261"/>
                    </a:lnTo>
                    <a:lnTo>
                      <a:pt x="135" y="735"/>
                    </a:lnTo>
                    <a:lnTo>
                      <a:pt x="285" y="653"/>
                    </a:lnTo>
                    <a:lnTo>
                      <a:pt x="392" y="425"/>
                    </a:lnTo>
                    <a:cubicBezTo>
                      <a:pt x="379" y="395"/>
                      <a:pt x="353" y="369"/>
                      <a:pt x="340" y="343"/>
                    </a:cubicBezTo>
                    <a:cubicBezTo>
                      <a:pt x="298" y="274"/>
                      <a:pt x="246" y="206"/>
                      <a:pt x="190" y="137"/>
                    </a:cubicBezTo>
                    <a:cubicBezTo>
                      <a:pt x="164" y="111"/>
                      <a:pt x="135" y="82"/>
                      <a:pt x="108" y="56"/>
                    </a:cubicBezTo>
                    <a:cubicBezTo>
                      <a:pt x="95" y="43"/>
                      <a:pt x="82" y="30"/>
                      <a:pt x="66" y="17"/>
                    </a:cubicBezTo>
                    <a:lnTo>
                      <a:pt x="5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1"/>
              <p:cNvSpPr/>
              <p:nvPr/>
            </p:nvSpPr>
            <p:spPr>
              <a:xfrm>
                <a:off x="4595275" y="2745325"/>
                <a:ext cx="12275" cy="28275"/>
              </a:xfrm>
              <a:custGeom>
                <a:avLst/>
                <a:gdLst/>
                <a:ahLst/>
                <a:cxnLst/>
                <a:rect l="l" t="t" r="r" b="b"/>
                <a:pathLst>
                  <a:path w="491" h="1131" extrusionOk="0">
                    <a:moveTo>
                      <a:pt x="177" y="0"/>
                    </a:moveTo>
                    <a:lnTo>
                      <a:pt x="27" y="82"/>
                    </a:lnTo>
                    <a:lnTo>
                      <a:pt x="0" y="274"/>
                    </a:lnTo>
                    <a:lnTo>
                      <a:pt x="151" y="764"/>
                    </a:lnTo>
                    <a:lnTo>
                      <a:pt x="219" y="979"/>
                    </a:lnTo>
                    <a:cubicBezTo>
                      <a:pt x="244" y="1032"/>
                      <a:pt x="184" y="1131"/>
                      <a:pt x="199" y="1131"/>
                    </a:cubicBezTo>
                    <a:cubicBezTo>
                      <a:pt x="200" y="1131"/>
                      <a:pt x="201" y="1130"/>
                      <a:pt x="203" y="1129"/>
                    </a:cubicBezTo>
                    <a:cubicBezTo>
                      <a:pt x="258" y="1116"/>
                      <a:pt x="382" y="1048"/>
                      <a:pt x="448" y="1009"/>
                    </a:cubicBezTo>
                    <a:cubicBezTo>
                      <a:pt x="448" y="996"/>
                      <a:pt x="448" y="996"/>
                      <a:pt x="464" y="979"/>
                    </a:cubicBezTo>
                    <a:cubicBezTo>
                      <a:pt x="477" y="966"/>
                      <a:pt x="477" y="940"/>
                      <a:pt x="490" y="914"/>
                    </a:cubicBezTo>
                    <a:cubicBezTo>
                      <a:pt x="490" y="898"/>
                      <a:pt x="490" y="898"/>
                      <a:pt x="477" y="885"/>
                    </a:cubicBezTo>
                    <a:lnTo>
                      <a:pt x="464" y="832"/>
                    </a:lnTo>
                    <a:lnTo>
                      <a:pt x="190" y="16"/>
                    </a:lnTo>
                    <a:lnTo>
                      <a:pt x="17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1"/>
              <p:cNvSpPr/>
              <p:nvPr/>
            </p:nvSpPr>
            <p:spPr>
              <a:xfrm>
                <a:off x="4568750" y="2729100"/>
                <a:ext cx="24175" cy="17950"/>
              </a:xfrm>
              <a:custGeom>
                <a:avLst/>
                <a:gdLst/>
                <a:ahLst/>
                <a:cxnLst/>
                <a:rect l="l" t="t" r="r" b="b"/>
                <a:pathLst>
                  <a:path w="967" h="718" extrusionOk="0">
                    <a:moveTo>
                      <a:pt x="197" y="0"/>
                    </a:moveTo>
                    <a:cubicBezTo>
                      <a:pt x="190" y="0"/>
                      <a:pt x="183" y="4"/>
                      <a:pt x="177" y="13"/>
                    </a:cubicBezTo>
                    <a:cubicBezTo>
                      <a:pt x="164" y="13"/>
                      <a:pt x="14" y="78"/>
                      <a:pt x="14" y="94"/>
                    </a:cubicBezTo>
                    <a:cubicBezTo>
                      <a:pt x="1" y="176"/>
                      <a:pt x="138" y="189"/>
                      <a:pt x="138" y="284"/>
                    </a:cubicBezTo>
                    <a:cubicBezTo>
                      <a:pt x="138" y="323"/>
                      <a:pt x="164" y="378"/>
                      <a:pt x="203" y="391"/>
                    </a:cubicBezTo>
                    <a:lnTo>
                      <a:pt x="804" y="636"/>
                    </a:lnTo>
                    <a:lnTo>
                      <a:pt x="967" y="718"/>
                    </a:lnTo>
                    <a:lnTo>
                      <a:pt x="967" y="339"/>
                    </a:lnTo>
                    <a:lnTo>
                      <a:pt x="954" y="323"/>
                    </a:lnTo>
                    <a:lnTo>
                      <a:pt x="219" y="13"/>
                    </a:lnTo>
                    <a:cubicBezTo>
                      <a:pt x="211" y="4"/>
                      <a:pt x="204" y="0"/>
                      <a:pt x="19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1"/>
              <p:cNvSpPr/>
              <p:nvPr/>
            </p:nvSpPr>
            <p:spPr>
              <a:xfrm>
                <a:off x="4584425" y="2729700"/>
                <a:ext cx="15925" cy="25525"/>
              </a:xfrm>
              <a:custGeom>
                <a:avLst/>
                <a:gdLst/>
                <a:ahLst/>
                <a:cxnLst/>
                <a:rect l="l" t="t" r="r" b="b"/>
                <a:pathLst>
                  <a:path w="637" h="1021" extrusionOk="0">
                    <a:moveTo>
                      <a:pt x="348" y="1"/>
                    </a:moveTo>
                    <a:cubicBezTo>
                      <a:pt x="339" y="1"/>
                      <a:pt x="332" y="5"/>
                      <a:pt x="327" y="15"/>
                    </a:cubicBezTo>
                    <a:lnTo>
                      <a:pt x="0" y="668"/>
                    </a:lnTo>
                    <a:lnTo>
                      <a:pt x="310" y="1020"/>
                    </a:lnTo>
                    <a:lnTo>
                      <a:pt x="624" y="367"/>
                    </a:lnTo>
                    <a:cubicBezTo>
                      <a:pt x="637" y="341"/>
                      <a:pt x="624" y="286"/>
                      <a:pt x="598" y="246"/>
                    </a:cubicBezTo>
                    <a:cubicBezTo>
                      <a:pt x="572" y="217"/>
                      <a:pt x="542" y="178"/>
                      <a:pt x="503" y="136"/>
                    </a:cubicBezTo>
                    <a:cubicBezTo>
                      <a:pt x="474" y="96"/>
                      <a:pt x="434" y="54"/>
                      <a:pt x="408" y="28"/>
                    </a:cubicBezTo>
                    <a:cubicBezTo>
                      <a:pt x="382" y="12"/>
                      <a:pt x="362" y="1"/>
                      <a:pt x="34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1"/>
              <p:cNvSpPr/>
              <p:nvPr/>
            </p:nvSpPr>
            <p:spPr>
              <a:xfrm>
                <a:off x="4568425" y="2731375"/>
                <a:ext cx="20750" cy="18050"/>
              </a:xfrm>
              <a:custGeom>
                <a:avLst/>
                <a:gdLst/>
                <a:ahLst/>
                <a:cxnLst/>
                <a:rect l="l" t="t" r="r" b="b"/>
                <a:pathLst>
                  <a:path w="830" h="722" extrusionOk="0">
                    <a:moveTo>
                      <a:pt x="51" y="1"/>
                    </a:moveTo>
                    <a:cubicBezTo>
                      <a:pt x="35" y="1"/>
                      <a:pt x="22" y="13"/>
                      <a:pt x="14" y="29"/>
                    </a:cubicBezTo>
                    <a:cubicBezTo>
                      <a:pt x="1" y="111"/>
                      <a:pt x="1" y="193"/>
                      <a:pt x="1" y="274"/>
                    </a:cubicBezTo>
                    <a:cubicBezTo>
                      <a:pt x="1" y="313"/>
                      <a:pt x="27" y="369"/>
                      <a:pt x="69" y="395"/>
                    </a:cubicBezTo>
                    <a:lnTo>
                      <a:pt x="666" y="627"/>
                    </a:lnTo>
                    <a:lnTo>
                      <a:pt x="830" y="721"/>
                    </a:lnTo>
                    <a:lnTo>
                      <a:pt x="830" y="330"/>
                    </a:lnTo>
                    <a:lnTo>
                      <a:pt x="804" y="313"/>
                    </a:lnTo>
                    <a:lnTo>
                      <a:pt x="82" y="16"/>
                    </a:lnTo>
                    <a:cubicBezTo>
                      <a:pt x="71" y="5"/>
                      <a:pt x="60" y="1"/>
                      <a:pt x="5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1"/>
              <p:cNvSpPr/>
              <p:nvPr/>
            </p:nvSpPr>
            <p:spPr>
              <a:xfrm>
                <a:off x="4589150" y="2747350"/>
                <a:ext cx="14950" cy="26550"/>
              </a:xfrm>
              <a:custGeom>
                <a:avLst/>
                <a:gdLst/>
                <a:ahLst/>
                <a:cxnLst/>
                <a:rect l="l" t="t" r="r" b="b"/>
                <a:pathLst>
                  <a:path w="598" h="1062" extrusionOk="0">
                    <a:moveTo>
                      <a:pt x="272" y="1"/>
                    </a:moveTo>
                    <a:lnTo>
                      <a:pt x="1" y="82"/>
                    </a:lnTo>
                    <a:lnTo>
                      <a:pt x="95" y="288"/>
                    </a:lnTo>
                    <a:lnTo>
                      <a:pt x="314" y="980"/>
                    </a:lnTo>
                    <a:cubicBezTo>
                      <a:pt x="340" y="1035"/>
                      <a:pt x="383" y="1062"/>
                      <a:pt x="409" y="1062"/>
                    </a:cubicBezTo>
                    <a:cubicBezTo>
                      <a:pt x="464" y="1048"/>
                      <a:pt x="516" y="1022"/>
                      <a:pt x="572" y="980"/>
                    </a:cubicBezTo>
                    <a:cubicBezTo>
                      <a:pt x="598" y="967"/>
                      <a:pt x="598" y="928"/>
                      <a:pt x="572" y="885"/>
                    </a:cubicBezTo>
                    <a:lnTo>
                      <a:pt x="285" y="30"/>
                    </a:lnTo>
                    <a:lnTo>
                      <a:pt x="27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1"/>
              <p:cNvSpPr/>
              <p:nvPr/>
            </p:nvSpPr>
            <p:spPr>
              <a:xfrm>
                <a:off x="4570800" y="2732750"/>
                <a:ext cx="30625" cy="38775"/>
              </a:xfrm>
              <a:custGeom>
                <a:avLst/>
                <a:gdLst/>
                <a:ahLst/>
                <a:cxnLst/>
                <a:rect l="l" t="t" r="r" b="b"/>
                <a:pathLst>
                  <a:path w="1225" h="1551" extrusionOk="0">
                    <a:moveTo>
                      <a:pt x="911" y="0"/>
                    </a:moveTo>
                    <a:lnTo>
                      <a:pt x="748" y="395"/>
                    </a:lnTo>
                    <a:lnTo>
                      <a:pt x="0" y="69"/>
                    </a:lnTo>
                    <a:lnTo>
                      <a:pt x="0" y="219"/>
                    </a:lnTo>
                    <a:cubicBezTo>
                      <a:pt x="0" y="232"/>
                      <a:pt x="13" y="245"/>
                      <a:pt x="13" y="258"/>
                    </a:cubicBezTo>
                    <a:lnTo>
                      <a:pt x="640" y="503"/>
                    </a:lnTo>
                    <a:lnTo>
                      <a:pt x="911" y="816"/>
                    </a:lnTo>
                    <a:lnTo>
                      <a:pt x="1130" y="1538"/>
                    </a:lnTo>
                    <a:cubicBezTo>
                      <a:pt x="1143" y="1538"/>
                      <a:pt x="1143" y="1551"/>
                      <a:pt x="1143" y="1551"/>
                    </a:cubicBezTo>
                    <a:cubicBezTo>
                      <a:pt x="1169" y="1538"/>
                      <a:pt x="1198" y="1525"/>
                      <a:pt x="1224" y="1512"/>
                    </a:cubicBezTo>
                    <a:lnTo>
                      <a:pt x="911" y="614"/>
                    </a:lnTo>
                    <a:lnTo>
                      <a:pt x="1087" y="206"/>
                    </a:lnTo>
                    <a:cubicBezTo>
                      <a:pt x="1074" y="206"/>
                      <a:pt x="1074" y="193"/>
                      <a:pt x="1074" y="193"/>
                    </a:cubicBezTo>
                    <a:cubicBezTo>
                      <a:pt x="1048" y="151"/>
                      <a:pt x="1006" y="111"/>
                      <a:pt x="979" y="69"/>
                    </a:cubicBezTo>
                    <a:cubicBezTo>
                      <a:pt x="966" y="43"/>
                      <a:pt x="937" y="30"/>
                      <a:pt x="911"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1"/>
              <p:cNvSpPr/>
              <p:nvPr/>
            </p:nvSpPr>
            <p:spPr>
              <a:xfrm>
                <a:off x="4910825" y="2827650"/>
                <a:ext cx="128150" cy="90450"/>
              </a:xfrm>
              <a:custGeom>
                <a:avLst/>
                <a:gdLst/>
                <a:ahLst/>
                <a:cxnLst/>
                <a:rect l="l" t="t" r="r" b="b"/>
                <a:pathLst>
                  <a:path w="5126" h="3618" extrusionOk="0">
                    <a:moveTo>
                      <a:pt x="5125" y="1"/>
                    </a:moveTo>
                    <a:lnTo>
                      <a:pt x="3970" y="830"/>
                    </a:lnTo>
                    <a:lnTo>
                      <a:pt x="2814" y="1590"/>
                    </a:lnTo>
                    <a:lnTo>
                      <a:pt x="1319" y="2338"/>
                    </a:lnTo>
                    <a:lnTo>
                      <a:pt x="121" y="2367"/>
                    </a:lnTo>
                    <a:lnTo>
                      <a:pt x="0" y="3617"/>
                    </a:lnTo>
                    <a:lnTo>
                      <a:pt x="0" y="3617"/>
                    </a:lnTo>
                    <a:lnTo>
                      <a:pt x="1616" y="3415"/>
                    </a:lnTo>
                    <a:lnTo>
                      <a:pt x="4528" y="1740"/>
                    </a:lnTo>
                    <a:lnTo>
                      <a:pt x="5099" y="314"/>
                    </a:lnTo>
                    <a:lnTo>
                      <a:pt x="5125"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1"/>
              <p:cNvSpPr/>
              <p:nvPr/>
            </p:nvSpPr>
            <p:spPr>
              <a:xfrm>
                <a:off x="4936275" y="2844300"/>
                <a:ext cx="94525" cy="55425"/>
              </a:xfrm>
              <a:custGeom>
                <a:avLst/>
                <a:gdLst/>
                <a:ahLst/>
                <a:cxnLst/>
                <a:rect l="l" t="t" r="r" b="b"/>
                <a:pathLst>
                  <a:path w="3781" h="2217" extrusionOk="0">
                    <a:moveTo>
                      <a:pt x="3781" y="0"/>
                    </a:moveTo>
                    <a:lnTo>
                      <a:pt x="3144" y="95"/>
                    </a:lnTo>
                    <a:cubicBezTo>
                      <a:pt x="3144" y="95"/>
                      <a:pt x="2762" y="382"/>
                      <a:pt x="2230" y="679"/>
                    </a:cubicBezTo>
                    <a:cubicBezTo>
                      <a:pt x="1688" y="993"/>
                      <a:pt x="1023" y="1306"/>
                      <a:pt x="1023" y="1306"/>
                    </a:cubicBezTo>
                    <a:lnTo>
                      <a:pt x="1" y="2217"/>
                    </a:lnTo>
                    <a:cubicBezTo>
                      <a:pt x="1" y="2217"/>
                      <a:pt x="435" y="2096"/>
                      <a:pt x="614" y="2080"/>
                    </a:cubicBezTo>
                    <a:cubicBezTo>
                      <a:pt x="898" y="2066"/>
                      <a:pt x="2775" y="1074"/>
                      <a:pt x="2952" y="872"/>
                    </a:cubicBezTo>
                    <a:cubicBezTo>
                      <a:pt x="3170" y="627"/>
                      <a:pt x="3781" y="0"/>
                      <a:pt x="3781"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1"/>
              <p:cNvSpPr/>
              <p:nvPr/>
            </p:nvSpPr>
            <p:spPr>
              <a:xfrm>
                <a:off x="4865950" y="2851800"/>
                <a:ext cx="90100" cy="33650"/>
              </a:xfrm>
              <a:custGeom>
                <a:avLst/>
                <a:gdLst/>
                <a:ahLst/>
                <a:cxnLst/>
                <a:rect l="l" t="t" r="r" b="b"/>
                <a:pathLst>
                  <a:path w="3604" h="1346" extrusionOk="0">
                    <a:moveTo>
                      <a:pt x="0" y="1"/>
                    </a:moveTo>
                    <a:lnTo>
                      <a:pt x="855" y="843"/>
                    </a:lnTo>
                    <a:lnTo>
                      <a:pt x="1616" y="1345"/>
                    </a:lnTo>
                    <a:lnTo>
                      <a:pt x="3059" y="1345"/>
                    </a:lnTo>
                    <a:lnTo>
                      <a:pt x="3509" y="950"/>
                    </a:lnTo>
                    <a:lnTo>
                      <a:pt x="3604" y="719"/>
                    </a:lnTo>
                    <a:lnTo>
                      <a:pt x="3604" y="719"/>
                    </a:lnTo>
                    <a:lnTo>
                      <a:pt x="2664" y="898"/>
                    </a:lnTo>
                    <a:lnTo>
                      <a:pt x="1521" y="761"/>
                    </a:lnTo>
                    <a:lnTo>
                      <a:pt x="0"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641" y="503"/>
                      <a:pt x="2585" y="490"/>
                      <a:pt x="2543" y="490"/>
                    </a:cubicBezTo>
                    <a:cubicBezTo>
                      <a:pt x="2190" y="438"/>
                      <a:pt x="1688" y="422"/>
                      <a:pt x="1348" y="356"/>
                    </a:cubicBezTo>
                    <a:cubicBezTo>
                      <a:pt x="1061" y="288"/>
                      <a:pt x="790" y="193"/>
                      <a:pt x="585" y="125"/>
                    </a:cubicBezTo>
                    <a:cubicBezTo>
                      <a:pt x="490" y="82"/>
                      <a:pt x="408" y="56"/>
                      <a:pt x="369" y="43"/>
                    </a:cubicBezTo>
                    <a:cubicBezTo>
                      <a:pt x="301" y="14"/>
                      <a:pt x="245" y="1"/>
                      <a:pt x="193"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1"/>
              <p:cNvSpPr/>
              <p:nvPr/>
            </p:nvSpPr>
            <p:spPr>
              <a:xfrm>
                <a:off x="4873375" y="2859225"/>
                <a:ext cx="72800" cy="25450"/>
              </a:xfrm>
              <a:custGeom>
                <a:avLst/>
                <a:gdLst/>
                <a:ahLst/>
                <a:cxnLst/>
                <a:rect l="l" t="t" r="r" b="b"/>
                <a:pathLst>
                  <a:path w="2912" h="1018" extrusionOk="0">
                    <a:moveTo>
                      <a:pt x="124" y="1"/>
                    </a:moveTo>
                    <a:lnTo>
                      <a:pt x="0" y="151"/>
                    </a:lnTo>
                    <a:cubicBezTo>
                      <a:pt x="0" y="151"/>
                      <a:pt x="124" y="356"/>
                      <a:pt x="314" y="546"/>
                    </a:cubicBezTo>
                    <a:cubicBezTo>
                      <a:pt x="490" y="722"/>
                      <a:pt x="1117" y="967"/>
                      <a:pt x="1293" y="993"/>
                    </a:cubicBezTo>
                    <a:cubicBezTo>
                      <a:pt x="1440" y="1011"/>
                      <a:pt x="1611" y="1018"/>
                      <a:pt x="1778" y="1018"/>
                    </a:cubicBezTo>
                    <a:cubicBezTo>
                      <a:pt x="1889" y="1018"/>
                      <a:pt x="1998" y="1014"/>
                      <a:pt x="2096" y="1009"/>
                    </a:cubicBezTo>
                    <a:lnTo>
                      <a:pt x="2122" y="1009"/>
                    </a:lnTo>
                    <a:cubicBezTo>
                      <a:pt x="2164" y="1009"/>
                      <a:pt x="2204" y="993"/>
                      <a:pt x="2246" y="980"/>
                    </a:cubicBezTo>
                    <a:cubicBezTo>
                      <a:pt x="2259" y="967"/>
                      <a:pt x="2272" y="967"/>
                      <a:pt x="2298" y="954"/>
                    </a:cubicBezTo>
                    <a:cubicBezTo>
                      <a:pt x="2559" y="859"/>
                      <a:pt x="2856" y="627"/>
                      <a:pt x="2912" y="572"/>
                    </a:cubicBezTo>
                    <a:lnTo>
                      <a:pt x="2762" y="533"/>
                    </a:lnTo>
                    <a:cubicBezTo>
                      <a:pt x="2736" y="520"/>
                      <a:pt x="2706" y="520"/>
                      <a:pt x="2680" y="503"/>
                    </a:cubicBezTo>
                    <a:cubicBezTo>
                      <a:pt x="2572" y="601"/>
                      <a:pt x="2259" y="830"/>
                      <a:pt x="2096" y="859"/>
                    </a:cubicBezTo>
                    <a:cubicBezTo>
                      <a:pt x="2027" y="872"/>
                      <a:pt x="1915" y="877"/>
                      <a:pt x="1796" y="877"/>
                    </a:cubicBezTo>
                    <a:cubicBezTo>
                      <a:pt x="1558" y="877"/>
                      <a:pt x="1293" y="859"/>
                      <a:pt x="1293" y="859"/>
                    </a:cubicBezTo>
                    <a:cubicBezTo>
                      <a:pt x="1293" y="859"/>
                      <a:pt x="571" y="614"/>
                      <a:pt x="421" y="520"/>
                    </a:cubicBezTo>
                    <a:cubicBezTo>
                      <a:pt x="274" y="422"/>
                      <a:pt x="82" y="138"/>
                      <a:pt x="82" y="138"/>
                    </a:cubicBezTo>
                    <a:lnTo>
                      <a:pt x="19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1"/>
              <p:cNvSpPr/>
              <p:nvPr/>
            </p:nvSpPr>
            <p:spPr>
              <a:xfrm>
                <a:off x="5017225" y="2792975"/>
                <a:ext cx="23125" cy="43175"/>
              </a:xfrm>
              <a:custGeom>
                <a:avLst/>
                <a:gdLst/>
                <a:ahLst/>
                <a:cxnLst/>
                <a:rect l="l" t="t" r="r" b="b"/>
                <a:pathLst>
                  <a:path w="925" h="1727" extrusionOk="0">
                    <a:moveTo>
                      <a:pt x="559" y="0"/>
                    </a:moveTo>
                    <a:lnTo>
                      <a:pt x="559" y="0"/>
                    </a:lnTo>
                    <a:cubicBezTo>
                      <a:pt x="559" y="0"/>
                      <a:pt x="748" y="284"/>
                      <a:pt x="761" y="379"/>
                    </a:cubicBezTo>
                    <a:cubicBezTo>
                      <a:pt x="774" y="421"/>
                      <a:pt x="761" y="653"/>
                      <a:pt x="693" y="735"/>
                    </a:cubicBezTo>
                    <a:cubicBezTo>
                      <a:pt x="572" y="911"/>
                      <a:pt x="353" y="1293"/>
                      <a:pt x="135" y="1538"/>
                    </a:cubicBezTo>
                    <a:lnTo>
                      <a:pt x="1" y="1727"/>
                    </a:lnTo>
                    <a:lnTo>
                      <a:pt x="14" y="1727"/>
                    </a:lnTo>
                    <a:cubicBezTo>
                      <a:pt x="259" y="1727"/>
                      <a:pt x="722" y="1427"/>
                      <a:pt x="761" y="1374"/>
                    </a:cubicBezTo>
                    <a:cubicBezTo>
                      <a:pt x="787" y="1345"/>
                      <a:pt x="817" y="1319"/>
                      <a:pt x="830" y="1277"/>
                    </a:cubicBezTo>
                    <a:cubicBezTo>
                      <a:pt x="885" y="1061"/>
                      <a:pt x="925" y="869"/>
                      <a:pt x="925" y="869"/>
                    </a:cubicBezTo>
                    <a:cubicBezTo>
                      <a:pt x="925" y="869"/>
                      <a:pt x="911" y="653"/>
                      <a:pt x="817" y="421"/>
                    </a:cubicBezTo>
                    <a:cubicBezTo>
                      <a:pt x="735" y="190"/>
                      <a:pt x="559" y="0"/>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1"/>
              <p:cNvSpPr/>
              <p:nvPr/>
            </p:nvSpPr>
            <p:spPr>
              <a:xfrm>
                <a:off x="4935950" y="2841600"/>
                <a:ext cx="94200" cy="55425"/>
              </a:xfrm>
              <a:custGeom>
                <a:avLst/>
                <a:gdLst/>
                <a:ahLst/>
                <a:cxnLst/>
                <a:rect l="l" t="t" r="r" b="b"/>
                <a:pathLst>
                  <a:path w="3768" h="2217" extrusionOk="0">
                    <a:moveTo>
                      <a:pt x="3768" y="1"/>
                    </a:moveTo>
                    <a:lnTo>
                      <a:pt x="3141" y="53"/>
                    </a:lnTo>
                    <a:cubicBezTo>
                      <a:pt x="3141" y="53"/>
                      <a:pt x="2762" y="353"/>
                      <a:pt x="2217" y="653"/>
                    </a:cubicBezTo>
                    <a:cubicBezTo>
                      <a:pt x="1688" y="950"/>
                      <a:pt x="1006" y="1290"/>
                      <a:pt x="1006" y="129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1"/>
              <p:cNvSpPr/>
              <p:nvPr/>
            </p:nvSpPr>
            <p:spPr>
              <a:xfrm>
                <a:off x="4935950" y="2841600"/>
                <a:ext cx="94200" cy="55425"/>
              </a:xfrm>
              <a:custGeom>
                <a:avLst/>
                <a:gdLst/>
                <a:ahLst/>
                <a:cxnLst/>
                <a:rect l="l" t="t" r="r" b="b"/>
                <a:pathLst>
                  <a:path w="3768" h="2217" extrusionOk="0">
                    <a:moveTo>
                      <a:pt x="3768" y="1"/>
                    </a:moveTo>
                    <a:lnTo>
                      <a:pt x="3373" y="40"/>
                    </a:lnTo>
                    <a:cubicBezTo>
                      <a:pt x="3183" y="245"/>
                      <a:pt x="2883" y="542"/>
                      <a:pt x="2762" y="693"/>
                    </a:cubicBezTo>
                    <a:cubicBezTo>
                      <a:pt x="2586" y="898"/>
                      <a:pt x="709" y="1904"/>
                      <a:pt x="409" y="1917"/>
                    </a:cubicBezTo>
                    <a:cubicBezTo>
                      <a:pt x="383" y="1917"/>
                      <a:pt x="353" y="1917"/>
                      <a:pt x="327" y="1930"/>
                    </a:cubicBezTo>
                    <a:lnTo>
                      <a:pt x="1" y="2217"/>
                    </a:lnTo>
                    <a:cubicBezTo>
                      <a:pt x="1" y="2217"/>
                      <a:pt x="435" y="2093"/>
                      <a:pt x="598" y="2080"/>
                    </a:cubicBezTo>
                    <a:cubicBezTo>
                      <a:pt x="898" y="2067"/>
                      <a:pt x="2775" y="1075"/>
                      <a:pt x="2951" y="869"/>
                    </a:cubicBezTo>
                    <a:cubicBezTo>
                      <a:pt x="3157" y="624"/>
                      <a:pt x="3767" y="1"/>
                      <a:pt x="376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1"/>
              <p:cNvSpPr/>
              <p:nvPr/>
            </p:nvSpPr>
            <p:spPr>
              <a:xfrm>
                <a:off x="4811200" y="2837675"/>
                <a:ext cx="62300" cy="62950"/>
              </a:xfrm>
              <a:custGeom>
                <a:avLst/>
                <a:gdLst/>
                <a:ahLst/>
                <a:cxnLst/>
                <a:rect l="l" t="t" r="r" b="b"/>
                <a:pathLst>
                  <a:path w="2492" h="2518" extrusionOk="0">
                    <a:moveTo>
                      <a:pt x="638" y="0"/>
                    </a:moveTo>
                    <a:cubicBezTo>
                      <a:pt x="419" y="0"/>
                      <a:pt x="282" y="121"/>
                      <a:pt x="0" y="197"/>
                    </a:cubicBezTo>
                    <a:cubicBezTo>
                      <a:pt x="1250" y="536"/>
                      <a:pt x="1714" y="1189"/>
                      <a:pt x="1929" y="1626"/>
                    </a:cubicBezTo>
                    <a:cubicBezTo>
                      <a:pt x="2148" y="2061"/>
                      <a:pt x="2311" y="2508"/>
                      <a:pt x="2311" y="2508"/>
                    </a:cubicBezTo>
                    <a:cubicBezTo>
                      <a:pt x="2314" y="2514"/>
                      <a:pt x="2318" y="2517"/>
                      <a:pt x="2321" y="2517"/>
                    </a:cubicBezTo>
                    <a:cubicBezTo>
                      <a:pt x="2392" y="2517"/>
                      <a:pt x="2492" y="1195"/>
                      <a:pt x="1156" y="158"/>
                    </a:cubicBezTo>
                    <a:cubicBezTo>
                      <a:pt x="924" y="42"/>
                      <a:pt x="767" y="0"/>
                      <a:pt x="638"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1"/>
              <p:cNvSpPr/>
              <p:nvPr/>
            </p:nvSpPr>
            <p:spPr>
              <a:xfrm>
                <a:off x="4792825" y="2833100"/>
                <a:ext cx="55425" cy="49650"/>
              </a:xfrm>
              <a:custGeom>
                <a:avLst/>
                <a:gdLst/>
                <a:ahLst/>
                <a:cxnLst/>
                <a:rect l="l" t="t" r="r" b="b"/>
                <a:pathLst>
                  <a:path w="2217" h="1986" extrusionOk="0">
                    <a:moveTo>
                      <a:pt x="1034" y="1"/>
                    </a:moveTo>
                    <a:cubicBezTo>
                      <a:pt x="885" y="1"/>
                      <a:pt x="784" y="52"/>
                      <a:pt x="680" y="96"/>
                    </a:cubicBezTo>
                    <a:cubicBezTo>
                      <a:pt x="216" y="298"/>
                      <a:pt x="1" y="977"/>
                      <a:pt x="53" y="1385"/>
                    </a:cubicBezTo>
                    <a:cubicBezTo>
                      <a:pt x="108" y="1793"/>
                      <a:pt x="203" y="1986"/>
                      <a:pt x="203" y="1986"/>
                    </a:cubicBezTo>
                    <a:cubicBezTo>
                      <a:pt x="203" y="1986"/>
                      <a:pt x="121" y="1320"/>
                      <a:pt x="232" y="1101"/>
                    </a:cubicBezTo>
                    <a:cubicBezTo>
                      <a:pt x="353" y="869"/>
                      <a:pt x="366" y="706"/>
                      <a:pt x="667" y="488"/>
                    </a:cubicBezTo>
                    <a:cubicBezTo>
                      <a:pt x="742" y="437"/>
                      <a:pt x="837" y="417"/>
                      <a:pt x="936" y="417"/>
                    </a:cubicBezTo>
                    <a:cubicBezTo>
                      <a:pt x="1230" y="417"/>
                      <a:pt x="1564" y="585"/>
                      <a:pt x="1564" y="585"/>
                    </a:cubicBezTo>
                    <a:lnTo>
                      <a:pt x="2217" y="912"/>
                    </a:lnTo>
                    <a:lnTo>
                      <a:pt x="1891" y="341"/>
                    </a:lnTo>
                    <a:cubicBezTo>
                      <a:pt x="1471" y="78"/>
                      <a:pt x="1217" y="1"/>
                      <a:pt x="1034"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1"/>
              <p:cNvSpPr/>
              <p:nvPr/>
            </p:nvSpPr>
            <p:spPr>
              <a:xfrm>
                <a:off x="4795200" y="2841975"/>
                <a:ext cx="77550" cy="85325"/>
              </a:xfrm>
              <a:custGeom>
                <a:avLst/>
                <a:gdLst/>
                <a:ahLst/>
                <a:cxnLst/>
                <a:rect l="l" t="t" r="r" b="b"/>
                <a:pathLst>
                  <a:path w="3102" h="3413" extrusionOk="0">
                    <a:moveTo>
                      <a:pt x="817" y="1"/>
                    </a:moveTo>
                    <a:cubicBezTo>
                      <a:pt x="331" y="1"/>
                      <a:pt x="0" y="392"/>
                      <a:pt x="0" y="1073"/>
                    </a:cubicBezTo>
                    <a:lnTo>
                      <a:pt x="95" y="1670"/>
                    </a:lnTo>
                    <a:lnTo>
                      <a:pt x="258" y="1765"/>
                    </a:lnTo>
                    <a:lnTo>
                      <a:pt x="164" y="1167"/>
                    </a:lnTo>
                    <a:cubicBezTo>
                      <a:pt x="164" y="570"/>
                      <a:pt x="464" y="226"/>
                      <a:pt x="900" y="226"/>
                    </a:cubicBezTo>
                    <a:cubicBezTo>
                      <a:pt x="1079" y="226"/>
                      <a:pt x="1281" y="284"/>
                      <a:pt x="1495" y="407"/>
                    </a:cubicBezTo>
                    <a:cubicBezTo>
                      <a:pt x="2230" y="828"/>
                      <a:pt x="2830" y="1862"/>
                      <a:pt x="2830" y="2718"/>
                    </a:cubicBezTo>
                    <a:lnTo>
                      <a:pt x="2938" y="3315"/>
                    </a:lnTo>
                    <a:lnTo>
                      <a:pt x="3059" y="3383"/>
                    </a:lnTo>
                    <a:lnTo>
                      <a:pt x="3101" y="3413"/>
                    </a:lnTo>
                    <a:lnTo>
                      <a:pt x="3007" y="2812"/>
                    </a:lnTo>
                    <a:cubicBezTo>
                      <a:pt x="3007" y="1862"/>
                      <a:pt x="2324" y="691"/>
                      <a:pt x="1495" y="214"/>
                    </a:cubicBezTo>
                    <a:cubicBezTo>
                      <a:pt x="1250" y="70"/>
                      <a:pt x="1020" y="1"/>
                      <a:pt x="817"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1"/>
              <p:cNvSpPr/>
              <p:nvPr/>
            </p:nvSpPr>
            <p:spPr>
              <a:xfrm>
                <a:off x="4880225" y="2842250"/>
                <a:ext cx="162175" cy="83350"/>
              </a:xfrm>
              <a:custGeom>
                <a:avLst/>
                <a:gdLst/>
                <a:ahLst/>
                <a:cxnLst/>
                <a:rect l="l" t="t" r="r" b="b"/>
                <a:pathLst>
                  <a:path w="6487" h="3334" extrusionOk="0">
                    <a:moveTo>
                      <a:pt x="6486" y="1"/>
                    </a:moveTo>
                    <a:cubicBezTo>
                      <a:pt x="6147" y="409"/>
                      <a:pt x="5902" y="572"/>
                      <a:pt x="5481" y="924"/>
                    </a:cubicBezTo>
                    <a:cubicBezTo>
                      <a:pt x="5043" y="1264"/>
                      <a:pt x="3441" y="2217"/>
                      <a:pt x="2922" y="2367"/>
                    </a:cubicBezTo>
                    <a:cubicBezTo>
                      <a:pt x="2538" y="2467"/>
                      <a:pt x="2162" y="2593"/>
                      <a:pt x="1697" y="2593"/>
                    </a:cubicBezTo>
                    <a:cubicBezTo>
                      <a:pt x="1521" y="2593"/>
                      <a:pt x="1333" y="2575"/>
                      <a:pt x="1127" y="2530"/>
                    </a:cubicBezTo>
                    <a:cubicBezTo>
                      <a:pt x="379" y="2354"/>
                      <a:pt x="1" y="2230"/>
                      <a:pt x="0" y="2230"/>
                    </a:cubicBezTo>
                    <a:lnTo>
                      <a:pt x="0" y="2230"/>
                    </a:lnTo>
                    <a:lnTo>
                      <a:pt x="121" y="2530"/>
                    </a:lnTo>
                    <a:cubicBezTo>
                      <a:pt x="121" y="2530"/>
                      <a:pt x="177" y="3265"/>
                      <a:pt x="585" y="3320"/>
                    </a:cubicBezTo>
                    <a:cubicBezTo>
                      <a:pt x="654" y="3329"/>
                      <a:pt x="732" y="3333"/>
                      <a:pt x="818" y="3333"/>
                    </a:cubicBezTo>
                    <a:cubicBezTo>
                      <a:pt x="1243" y="3333"/>
                      <a:pt x="1863" y="3230"/>
                      <a:pt x="2530" y="3059"/>
                    </a:cubicBezTo>
                    <a:cubicBezTo>
                      <a:pt x="3330" y="2857"/>
                      <a:pt x="5125" y="1688"/>
                      <a:pt x="5125" y="1688"/>
                    </a:cubicBezTo>
                    <a:lnTo>
                      <a:pt x="5807" y="1156"/>
                    </a:lnTo>
                    <a:lnTo>
                      <a:pt x="6254" y="464"/>
                    </a:lnTo>
                    <a:lnTo>
                      <a:pt x="6431" y="177"/>
                    </a:lnTo>
                    <a:lnTo>
                      <a:pt x="648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1"/>
              <p:cNvSpPr/>
              <p:nvPr/>
            </p:nvSpPr>
            <p:spPr>
              <a:xfrm>
                <a:off x="4869300" y="2853425"/>
                <a:ext cx="168675" cy="78625"/>
              </a:xfrm>
              <a:custGeom>
                <a:avLst/>
                <a:gdLst/>
                <a:ahLst/>
                <a:cxnLst/>
                <a:rect l="l" t="t" r="r" b="b"/>
                <a:pathLst>
                  <a:path w="6747" h="3145" extrusionOk="0">
                    <a:moveTo>
                      <a:pt x="6691" y="1"/>
                    </a:moveTo>
                    <a:lnTo>
                      <a:pt x="6639" y="43"/>
                    </a:lnTo>
                    <a:lnTo>
                      <a:pt x="6476" y="207"/>
                    </a:lnTo>
                    <a:lnTo>
                      <a:pt x="6283" y="396"/>
                    </a:lnTo>
                    <a:lnTo>
                      <a:pt x="5712" y="915"/>
                    </a:lnTo>
                    <a:lnTo>
                      <a:pt x="3809" y="2028"/>
                    </a:lnTo>
                    <a:lnTo>
                      <a:pt x="2340" y="2612"/>
                    </a:lnTo>
                    <a:cubicBezTo>
                      <a:pt x="2340" y="2612"/>
                      <a:pt x="1988" y="2694"/>
                      <a:pt x="1632" y="2723"/>
                    </a:cubicBezTo>
                    <a:cubicBezTo>
                      <a:pt x="1482" y="2723"/>
                      <a:pt x="1335" y="2723"/>
                      <a:pt x="1224" y="2710"/>
                    </a:cubicBezTo>
                    <a:cubicBezTo>
                      <a:pt x="1211" y="2710"/>
                      <a:pt x="1198" y="2710"/>
                      <a:pt x="1185" y="2694"/>
                    </a:cubicBezTo>
                    <a:cubicBezTo>
                      <a:pt x="816" y="2599"/>
                      <a:pt x="558" y="2083"/>
                      <a:pt x="558" y="2083"/>
                    </a:cubicBezTo>
                    <a:cubicBezTo>
                      <a:pt x="558" y="2083"/>
                      <a:pt x="176" y="2478"/>
                      <a:pt x="137" y="2586"/>
                    </a:cubicBezTo>
                    <a:cubicBezTo>
                      <a:pt x="124" y="2655"/>
                      <a:pt x="13" y="2749"/>
                      <a:pt x="0" y="2873"/>
                    </a:cubicBezTo>
                    <a:lnTo>
                      <a:pt x="95" y="2925"/>
                    </a:lnTo>
                    <a:lnTo>
                      <a:pt x="137" y="2955"/>
                    </a:lnTo>
                    <a:lnTo>
                      <a:pt x="1267" y="3144"/>
                    </a:lnTo>
                    <a:lnTo>
                      <a:pt x="1469" y="3118"/>
                    </a:lnTo>
                    <a:lnTo>
                      <a:pt x="2543" y="2912"/>
                    </a:lnTo>
                    <a:lnTo>
                      <a:pt x="3917" y="2341"/>
                    </a:lnTo>
                    <a:lnTo>
                      <a:pt x="5604" y="1375"/>
                    </a:lnTo>
                    <a:lnTo>
                      <a:pt x="6313" y="722"/>
                    </a:lnTo>
                    <a:lnTo>
                      <a:pt x="6704" y="194"/>
                    </a:lnTo>
                    <a:lnTo>
                      <a:pt x="6747" y="43"/>
                    </a:lnTo>
                    <a:lnTo>
                      <a:pt x="6691" y="43"/>
                    </a:lnTo>
                    <a:lnTo>
                      <a:pt x="669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1"/>
              <p:cNvSpPr/>
              <p:nvPr/>
            </p:nvSpPr>
            <p:spPr>
              <a:xfrm>
                <a:off x="4927800" y="2863250"/>
                <a:ext cx="98600" cy="55500"/>
              </a:xfrm>
              <a:custGeom>
                <a:avLst/>
                <a:gdLst/>
                <a:ahLst/>
                <a:cxnLst/>
                <a:rect l="l" t="t" r="r" b="b"/>
                <a:pathLst>
                  <a:path w="3944" h="2220" extrusionOk="0">
                    <a:moveTo>
                      <a:pt x="3933" y="0"/>
                    </a:moveTo>
                    <a:cubicBezTo>
                      <a:pt x="3872" y="0"/>
                      <a:pt x="3640" y="173"/>
                      <a:pt x="3548" y="277"/>
                    </a:cubicBezTo>
                    <a:cubicBezTo>
                      <a:pt x="3454" y="398"/>
                      <a:pt x="2883" y="737"/>
                      <a:pt x="2380" y="1025"/>
                    </a:cubicBezTo>
                    <a:cubicBezTo>
                      <a:pt x="1890" y="1308"/>
                      <a:pt x="1087" y="1716"/>
                      <a:pt x="774" y="1772"/>
                    </a:cubicBezTo>
                    <a:cubicBezTo>
                      <a:pt x="464" y="1841"/>
                      <a:pt x="245" y="1935"/>
                      <a:pt x="0" y="2219"/>
                    </a:cubicBezTo>
                    <a:cubicBezTo>
                      <a:pt x="722" y="2004"/>
                      <a:pt x="1198" y="1880"/>
                      <a:pt x="2109" y="1377"/>
                    </a:cubicBezTo>
                    <a:cubicBezTo>
                      <a:pt x="3033" y="861"/>
                      <a:pt x="3467" y="522"/>
                      <a:pt x="3467" y="522"/>
                    </a:cubicBezTo>
                    <a:cubicBezTo>
                      <a:pt x="3467" y="522"/>
                      <a:pt x="3875" y="179"/>
                      <a:pt x="3943" y="3"/>
                    </a:cubicBezTo>
                    <a:cubicBezTo>
                      <a:pt x="3941" y="1"/>
                      <a:pt x="3938" y="0"/>
                      <a:pt x="393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1"/>
              <p:cNvSpPr/>
              <p:nvPr/>
            </p:nvSpPr>
            <p:spPr>
              <a:xfrm>
                <a:off x="4515050" y="2614750"/>
                <a:ext cx="17325" cy="33075"/>
              </a:xfrm>
              <a:custGeom>
                <a:avLst/>
                <a:gdLst/>
                <a:ahLst/>
                <a:cxnLst/>
                <a:rect l="l" t="t" r="r" b="b"/>
                <a:pathLst>
                  <a:path w="693" h="1323" extrusionOk="0">
                    <a:moveTo>
                      <a:pt x="693" y="1"/>
                    </a:moveTo>
                    <a:lnTo>
                      <a:pt x="164" y="533"/>
                    </a:lnTo>
                    <a:lnTo>
                      <a:pt x="96" y="791"/>
                    </a:lnTo>
                    <a:lnTo>
                      <a:pt x="1" y="1323"/>
                    </a:lnTo>
                    <a:lnTo>
                      <a:pt x="298" y="980"/>
                    </a:lnTo>
                    <a:lnTo>
                      <a:pt x="298" y="696"/>
                    </a:lnTo>
                    <a:lnTo>
                      <a:pt x="203" y="520"/>
                    </a:lnTo>
                    <a:lnTo>
                      <a:pt x="637" y="82"/>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1"/>
              <p:cNvSpPr/>
              <p:nvPr/>
            </p:nvSpPr>
            <p:spPr>
              <a:xfrm>
                <a:off x="4519475" y="2630100"/>
                <a:ext cx="20750" cy="28900"/>
              </a:xfrm>
              <a:custGeom>
                <a:avLst/>
                <a:gdLst/>
                <a:ahLst/>
                <a:cxnLst/>
                <a:rect l="l" t="t" r="r" b="b"/>
                <a:pathLst>
                  <a:path w="830" h="1156" extrusionOk="0">
                    <a:moveTo>
                      <a:pt x="82" y="0"/>
                    </a:moveTo>
                    <a:cubicBezTo>
                      <a:pt x="69" y="56"/>
                      <a:pt x="26" y="232"/>
                      <a:pt x="26" y="232"/>
                    </a:cubicBezTo>
                    <a:lnTo>
                      <a:pt x="0" y="572"/>
                    </a:lnTo>
                    <a:lnTo>
                      <a:pt x="95" y="735"/>
                    </a:lnTo>
                    <a:lnTo>
                      <a:pt x="624" y="1156"/>
                    </a:lnTo>
                    <a:lnTo>
                      <a:pt x="816" y="1130"/>
                    </a:lnTo>
                    <a:lnTo>
                      <a:pt x="829" y="1074"/>
                    </a:lnTo>
                    <a:lnTo>
                      <a:pt x="611" y="722"/>
                    </a:lnTo>
                    <a:lnTo>
                      <a:pt x="216" y="232"/>
                    </a:lnTo>
                    <a:cubicBezTo>
                      <a:pt x="216" y="232"/>
                      <a:pt x="134" y="108"/>
                      <a:pt x="82"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1"/>
              <p:cNvSpPr/>
              <p:nvPr/>
            </p:nvSpPr>
            <p:spPr>
              <a:xfrm>
                <a:off x="4728850" y="2639650"/>
                <a:ext cx="134350" cy="164525"/>
              </a:xfrm>
              <a:custGeom>
                <a:avLst/>
                <a:gdLst/>
                <a:ahLst/>
                <a:cxnLst/>
                <a:rect l="l" t="t" r="r" b="b"/>
                <a:pathLst>
                  <a:path w="5374" h="6581" extrusionOk="0">
                    <a:moveTo>
                      <a:pt x="5360" y="0"/>
                    </a:moveTo>
                    <a:lnTo>
                      <a:pt x="1" y="3101"/>
                    </a:lnTo>
                    <a:lnTo>
                      <a:pt x="2955" y="6580"/>
                    </a:lnTo>
                    <a:lnTo>
                      <a:pt x="3771" y="6349"/>
                    </a:lnTo>
                    <a:cubicBezTo>
                      <a:pt x="3771" y="6349"/>
                      <a:pt x="3346" y="6186"/>
                      <a:pt x="3170" y="6120"/>
                    </a:cubicBezTo>
                    <a:cubicBezTo>
                      <a:pt x="2994" y="6065"/>
                      <a:pt x="2654" y="5507"/>
                      <a:pt x="2015" y="4759"/>
                    </a:cubicBezTo>
                    <a:cubicBezTo>
                      <a:pt x="1375" y="3999"/>
                      <a:pt x="370" y="3072"/>
                      <a:pt x="370" y="3072"/>
                    </a:cubicBezTo>
                    <a:cubicBezTo>
                      <a:pt x="370" y="3072"/>
                      <a:pt x="1048" y="2788"/>
                      <a:pt x="1469" y="2582"/>
                    </a:cubicBezTo>
                    <a:cubicBezTo>
                      <a:pt x="1878" y="2380"/>
                      <a:pt x="3754" y="1319"/>
                      <a:pt x="4218" y="1019"/>
                    </a:cubicBezTo>
                    <a:cubicBezTo>
                      <a:pt x="4681" y="705"/>
                      <a:pt x="5334" y="121"/>
                      <a:pt x="5334" y="121"/>
                    </a:cubicBezTo>
                    <a:lnTo>
                      <a:pt x="537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1"/>
              <p:cNvSpPr/>
              <p:nvPr/>
            </p:nvSpPr>
            <p:spPr>
              <a:xfrm>
                <a:off x="4776825" y="2792825"/>
                <a:ext cx="5500" cy="10700"/>
              </a:xfrm>
              <a:custGeom>
                <a:avLst/>
                <a:gdLst/>
                <a:ahLst/>
                <a:cxnLst/>
                <a:rect l="l" t="t" r="r" b="b"/>
                <a:pathLst>
                  <a:path w="220" h="428" extrusionOk="0">
                    <a:moveTo>
                      <a:pt x="129" y="1"/>
                    </a:moveTo>
                    <a:cubicBezTo>
                      <a:pt x="107" y="1"/>
                      <a:pt x="86" y="6"/>
                      <a:pt x="69" y="19"/>
                    </a:cubicBezTo>
                    <a:cubicBezTo>
                      <a:pt x="40" y="45"/>
                      <a:pt x="27" y="88"/>
                      <a:pt x="40" y="156"/>
                    </a:cubicBezTo>
                    <a:cubicBezTo>
                      <a:pt x="69" y="320"/>
                      <a:pt x="1" y="401"/>
                      <a:pt x="1" y="401"/>
                    </a:cubicBezTo>
                    <a:lnTo>
                      <a:pt x="27" y="427"/>
                    </a:lnTo>
                    <a:cubicBezTo>
                      <a:pt x="40" y="427"/>
                      <a:pt x="122" y="333"/>
                      <a:pt x="96" y="140"/>
                    </a:cubicBezTo>
                    <a:cubicBezTo>
                      <a:pt x="83" y="114"/>
                      <a:pt x="83" y="75"/>
                      <a:pt x="96" y="59"/>
                    </a:cubicBezTo>
                    <a:cubicBezTo>
                      <a:pt x="103" y="55"/>
                      <a:pt x="114" y="53"/>
                      <a:pt x="126" y="53"/>
                    </a:cubicBezTo>
                    <a:cubicBezTo>
                      <a:pt x="156" y="53"/>
                      <a:pt x="194" y="63"/>
                      <a:pt x="203" y="75"/>
                    </a:cubicBezTo>
                    <a:lnTo>
                      <a:pt x="220" y="32"/>
                    </a:lnTo>
                    <a:cubicBezTo>
                      <a:pt x="220" y="24"/>
                      <a:pt x="174" y="1"/>
                      <a:pt x="129"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1"/>
              <p:cNvSpPr/>
              <p:nvPr/>
            </p:nvSpPr>
            <p:spPr>
              <a:xfrm>
                <a:off x="4779525" y="2791600"/>
                <a:ext cx="9250" cy="6125"/>
              </a:xfrm>
              <a:custGeom>
                <a:avLst/>
                <a:gdLst/>
                <a:ahLst/>
                <a:cxnLst/>
                <a:rect l="l" t="t" r="r" b="b"/>
                <a:pathLst>
                  <a:path w="370" h="245" extrusionOk="0">
                    <a:moveTo>
                      <a:pt x="213" y="1"/>
                    </a:moveTo>
                    <a:cubicBezTo>
                      <a:pt x="125" y="1"/>
                      <a:pt x="1" y="42"/>
                      <a:pt x="1" y="42"/>
                    </a:cubicBezTo>
                    <a:lnTo>
                      <a:pt x="82" y="137"/>
                    </a:lnTo>
                    <a:lnTo>
                      <a:pt x="43" y="245"/>
                    </a:lnTo>
                    <a:lnTo>
                      <a:pt x="206" y="245"/>
                    </a:lnTo>
                    <a:cubicBezTo>
                      <a:pt x="206" y="245"/>
                      <a:pt x="301" y="232"/>
                      <a:pt x="340" y="205"/>
                    </a:cubicBezTo>
                    <a:cubicBezTo>
                      <a:pt x="369" y="176"/>
                      <a:pt x="340" y="55"/>
                      <a:pt x="275" y="13"/>
                    </a:cubicBezTo>
                    <a:cubicBezTo>
                      <a:pt x="260" y="4"/>
                      <a:pt x="238" y="1"/>
                      <a:pt x="213" y="1"/>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1"/>
              <p:cNvSpPr/>
              <p:nvPr/>
            </p:nvSpPr>
            <p:spPr>
              <a:xfrm>
                <a:off x="4778225" y="2792975"/>
                <a:ext cx="5075" cy="2725"/>
              </a:xfrm>
              <a:custGeom>
                <a:avLst/>
                <a:gdLst/>
                <a:ahLst/>
                <a:cxnLst/>
                <a:rect l="l" t="t" r="r" b="b"/>
                <a:pathLst>
                  <a:path w="203" h="109" extrusionOk="0">
                    <a:moveTo>
                      <a:pt x="121" y="0"/>
                    </a:moveTo>
                    <a:lnTo>
                      <a:pt x="0" y="108"/>
                    </a:lnTo>
                    <a:lnTo>
                      <a:pt x="203" y="108"/>
                    </a:lnTo>
                    <a:lnTo>
                      <a:pt x="121" y="53"/>
                    </a:lnTo>
                    <a:lnTo>
                      <a:pt x="12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1"/>
              <p:cNvSpPr/>
              <p:nvPr/>
            </p:nvSpPr>
            <p:spPr>
              <a:xfrm>
                <a:off x="4756100" y="2799700"/>
                <a:ext cx="23775" cy="26850"/>
              </a:xfrm>
              <a:custGeom>
                <a:avLst/>
                <a:gdLst/>
                <a:ahLst/>
                <a:cxnLst/>
                <a:rect l="l" t="t" r="r" b="b"/>
                <a:pathLst>
                  <a:path w="951" h="1074" extrusionOk="0">
                    <a:moveTo>
                      <a:pt x="608" y="1"/>
                    </a:moveTo>
                    <a:cubicBezTo>
                      <a:pt x="501" y="1"/>
                      <a:pt x="405" y="80"/>
                      <a:pt x="340" y="192"/>
                    </a:cubicBezTo>
                    <a:cubicBezTo>
                      <a:pt x="340" y="192"/>
                      <a:pt x="164" y="423"/>
                      <a:pt x="53" y="629"/>
                    </a:cubicBezTo>
                    <a:cubicBezTo>
                      <a:pt x="14" y="724"/>
                      <a:pt x="1" y="861"/>
                      <a:pt x="109" y="968"/>
                    </a:cubicBezTo>
                    <a:cubicBezTo>
                      <a:pt x="109" y="981"/>
                      <a:pt x="109" y="981"/>
                      <a:pt x="122" y="994"/>
                    </a:cubicBezTo>
                    <a:cubicBezTo>
                      <a:pt x="164" y="1030"/>
                      <a:pt x="225" y="1073"/>
                      <a:pt x="303" y="1073"/>
                    </a:cubicBezTo>
                    <a:cubicBezTo>
                      <a:pt x="375" y="1073"/>
                      <a:pt x="461" y="1037"/>
                      <a:pt x="559" y="926"/>
                    </a:cubicBezTo>
                    <a:cubicBezTo>
                      <a:pt x="774" y="711"/>
                      <a:pt x="869" y="453"/>
                      <a:pt x="885" y="384"/>
                    </a:cubicBezTo>
                    <a:cubicBezTo>
                      <a:pt x="912" y="316"/>
                      <a:pt x="951" y="208"/>
                      <a:pt x="761" y="58"/>
                    </a:cubicBezTo>
                    <a:cubicBezTo>
                      <a:pt x="709" y="18"/>
                      <a:pt x="657" y="1"/>
                      <a:pt x="608"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1"/>
              <p:cNvSpPr/>
              <p:nvPr/>
            </p:nvSpPr>
            <p:spPr>
              <a:xfrm>
                <a:off x="4758150" y="2800150"/>
                <a:ext cx="21075" cy="25050"/>
              </a:xfrm>
              <a:custGeom>
                <a:avLst/>
                <a:gdLst/>
                <a:ahLst/>
                <a:cxnLst/>
                <a:rect l="l" t="t" r="r" b="b"/>
                <a:pathLst>
                  <a:path w="843" h="1002" extrusionOk="0">
                    <a:moveTo>
                      <a:pt x="581" y="1"/>
                    </a:moveTo>
                    <a:cubicBezTo>
                      <a:pt x="568" y="1"/>
                      <a:pt x="555" y="4"/>
                      <a:pt x="542" y="10"/>
                    </a:cubicBezTo>
                    <a:cubicBezTo>
                      <a:pt x="448" y="66"/>
                      <a:pt x="340" y="242"/>
                      <a:pt x="216" y="435"/>
                    </a:cubicBezTo>
                    <a:cubicBezTo>
                      <a:pt x="108" y="611"/>
                      <a:pt x="0" y="719"/>
                      <a:pt x="134" y="869"/>
                    </a:cubicBezTo>
                    <a:cubicBezTo>
                      <a:pt x="216" y="967"/>
                      <a:pt x="279" y="1001"/>
                      <a:pt x="330" y="1001"/>
                    </a:cubicBezTo>
                    <a:cubicBezTo>
                      <a:pt x="365" y="1001"/>
                      <a:pt x="394" y="986"/>
                      <a:pt x="422" y="963"/>
                    </a:cubicBezTo>
                    <a:cubicBezTo>
                      <a:pt x="490" y="908"/>
                      <a:pt x="598" y="787"/>
                      <a:pt x="722" y="555"/>
                    </a:cubicBezTo>
                    <a:cubicBezTo>
                      <a:pt x="843" y="337"/>
                      <a:pt x="843" y="284"/>
                      <a:pt x="816" y="203"/>
                    </a:cubicBezTo>
                    <a:cubicBezTo>
                      <a:pt x="791" y="143"/>
                      <a:pt x="675" y="1"/>
                      <a:pt x="581"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1"/>
              <p:cNvSpPr/>
              <p:nvPr/>
            </p:nvSpPr>
            <p:spPr>
              <a:xfrm>
                <a:off x="4895475" y="2815075"/>
                <a:ext cx="134675" cy="55000"/>
              </a:xfrm>
              <a:custGeom>
                <a:avLst/>
                <a:gdLst/>
                <a:ahLst/>
                <a:cxnLst/>
                <a:rect l="l" t="t" r="r" b="b"/>
                <a:pathLst>
                  <a:path w="5387" h="2200" extrusionOk="0">
                    <a:moveTo>
                      <a:pt x="5387" y="1"/>
                    </a:moveTo>
                    <a:lnTo>
                      <a:pt x="4450" y="598"/>
                    </a:lnTo>
                    <a:lnTo>
                      <a:pt x="3823" y="761"/>
                    </a:lnTo>
                    <a:cubicBezTo>
                      <a:pt x="3823" y="761"/>
                      <a:pt x="3523" y="1169"/>
                      <a:pt x="3196" y="1277"/>
                    </a:cubicBezTo>
                    <a:cubicBezTo>
                      <a:pt x="2883" y="1388"/>
                      <a:pt x="2393" y="1754"/>
                      <a:pt x="2393" y="1754"/>
                    </a:cubicBezTo>
                    <a:cubicBezTo>
                      <a:pt x="2393" y="1754"/>
                      <a:pt x="2423" y="1728"/>
                      <a:pt x="2054" y="1728"/>
                    </a:cubicBezTo>
                    <a:cubicBezTo>
                      <a:pt x="1683" y="1728"/>
                      <a:pt x="1412" y="2041"/>
                      <a:pt x="1260" y="2041"/>
                    </a:cubicBezTo>
                    <a:cubicBezTo>
                      <a:pt x="1257" y="2041"/>
                      <a:pt x="1254" y="2041"/>
                      <a:pt x="1251" y="2041"/>
                    </a:cubicBezTo>
                    <a:cubicBezTo>
                      <a:pt x="1117" y="2041"/>
                      <a:pt x="1" y="1943"/>
                      <a:pt x="1" y="1943"/>
                    </a:cubicBezTo>
                    <a:lnTo>
                      <a:pt x="1" y="1943"/>
                    </a:lnTo>
                    <a:cubicBezTo>
                      <a:pt x="1" y="1943"/>
                      <a:pt x="353" y="2093"/>
                      <a:pt x="1049" y="2175"/>
                    </a:cubicBezTo>
                    <a:cubicBezTo>
                      <a:pt x="1075" y="2175"/>
                      <a:pt x="1345" y="2199"/>
                      <a:pt x="1606" y="2199"/>
                    </a:cubicBezTo>
                    <a:cubicBezTo>
                      <a:pt x="1736" y="2199"/>
                      <a:pt x="1865" y="2193"/>
                      <a:pt x="1959" y="2175"/>
                    </a:cubicBezTo>
                    <a:cubicBezTo>
                      <a:pt x="2246" y="2136"/>
                      <a:pt x="2625" y="1998"/>
                      <a:pt x="2625" y="1998"/>
                    </a:cubicBezTo>
                    <a:lnTo>
                      <a:pt x="4678" y="856"/>
                    </a:lnTo>
                    <a:lnTo>
                      <a:pt x="5387"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1"/>
              <p:cNvSpPr/>
              <p:nvPr/>
            </p:nvSpPr>
            <p:spPr>
              <a:xfrm>
                <a:off x="4820650" y="2814675"/>
                <a:ext cx="82050" cy="49725"/>
              </a:xfrm>
              <a:custGeom>
                <a:avLst/>
                <a:gdLst/>
                <a:ahLst/>
                <a:cxnLst/>
                <a:rect l="l" t="t" r="r" b="b"/>
                <a:pathLst>
                  <a:path w="3282" h="1989" extrusionOk="0">
                    <a:moveTo>
                      <a:pt x="1" y="1"/>
                    </a:moveTo>
                    <a:lnTo>
                      <a:pt x="1336" y="898"/>
                    </a:lnTo>
                    <a:lnTo>
                      <a:pt x="2994" y="1959"/>
                    </a:lnTo>
                    <a:lnTo>
                      <a:pt x="3281" y="1988"/>
                    </a:lnTo>
                    <a:lnTo>
                      <a:pt x="2178" y="533"/>
                    </a:lnTo>
                    <a:lnTo>
                      <a:pt x="1404" y="546"/>
                    </a:lnTo>
                    <a:lnTo>
                      <a:pt x="1186"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1"/>
              <p:cNvSpPr/>
              <p:nvPr/>
            </p:nvSpPr>
            <p:spPr>
              <a:xfrm>
                <a:off x="4875075" y="2753875"/>
                <a:ext cx="152050" cy="110525"/>
              </a:xfrm>
              <a:custGeom>
                <a:avLst/>
                <a:gdLst/>
                <a:ahLst/>
                <a:cxnLst/>
                <a:rect l="l" t="t" r="r" b="b"/>
                <a:pathLst>
                  <a:path w="6082" h="4421" extrusionOk="0">
                    <a:moveTo>
                      <a:pt x="5060" y="1"/>
                    </a:moveTo>
                    <a:lnTo>
                      <a:pt x="3157" y="1182"/>
                    </a:lnTo>
                    <a:lnTo>
                      <a:pt x="1430" y="1861"/>
                    </a:lnTo>
                    <a:lnTo>
                      <a:pt x="1" y="2965"/>
                    </a:lnTo>
                    <a:lnTo>
                      <a:pt x="1104" y="4420"/>
                    </a:lnTo>
                    <a:lnTo>
                      <a:pt x="2462" y="3291"/>
                    </a:lnTo>
                    <a:lnTo>
                      <a:pt x="4368" y="2557"/>
                    </a:lnTo>
                    <a:lnTo>
                      <a:pt x="6082" y="1577"/>
                    </a:lnTo>
                    <a:lnTo>
                      <a:pt x="506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1"/>
              <p:cNvSpPr/>
              <p:nvPr/>
            </p:nvSpPr>
            <p:spPr>
              <a:xfrm>
                <a:off x="4855750" y="2753875"/>
                <a:ext cx="145850" cy="74450"/>
              </a:xfrm>
              <a:custGeom>
                <a:avLst/>
                <a:gdLst/>
                <a:ahLst/>
                <a:cxnLst/>
                <a:rect l="l" t="t" r="r" b="b"/>
                <a:pathLst>
                  <a:path w="5834" h="2978" extrusionOk="0">
                    <a:moveTo>
                      <a:pt x="5833" y="1"/>
                    </a:moveTo>
                    <a:lnTo>
                      <a:pt x="5060" y="14"/>
                    </a:lnTo>
                    <a:lnTo>
                      <a:pt x="3738" y="993"/>
                    </a:lnTo>
                    <a:lnTo>
                      <a:pt x="1835" y="1727"/>
                    </a:lnTo>
                    <a:lnTo>
                      <a:pt x="0" y="2978"/>
                    </a:lnTo>
                    <a:lnTo>
                      <a:pt x="774" y="2965"/>
                    </a:lnTo>
                    <a:lnTo>
                      <a:pt x="2203" y="1861"/>
                    </a:lnTo>
                    <a:lnTo>
                      <a:pt x="3930" y="1182"/>
                    </a:lnTo>
                    <a:lnTo>
                      <a:pt x="5833"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1"/>
              <p:cNvSpPr/>
              <p:nvPr/>
            </p:nvSpPr>
            <p:spPr>
              <a:xfrm>
                <a:off x="4850275" y="2740575"/>
                <a:ext cx="131975" cy="87750"/>
              </a:xfrm>
              <a:custGeom>
                <a:avLst/>
                <a:gdLst/>
                <a:ahLst/>
                <a:cxnLst/>
                <a:rect l="l" t="t" r="r" b="b"/>
                <a:pathLst>
                  <a:path w="5279" h="3510" extrusionOk="0">
                    <a:moveTo>
                      <a:pt x="5047" y="1"/>
                    </a:moveTo>
                    <a:lnTo>
                      <a:pt x="3549" y="941"/>
                    </a:lnTo>
                    <a:lnTo>
                      <a:pt x="1495" y="1688"/>
                    </a:lnTo>
                    <a:lnTo>
                      <a:pt x="1" y="2965"/>
                    </a:lnTo>
                    <a:lnTo>
                      <a:pt x="219" y="3510"/>
                    </a:lnTo>
                    <a:lnTo>
                      <a:pt x="2054" y="2259"/>
                    </a:lnTo>
                    <a:lnTo>
                      <a:pt x="3957" y="1525"/>
                    </a:lnTo>
                    <a:lnTo>
                      <a:pt x="5279" y="546"/>
                    </a:lnTo>
                    <a:lnTo>
                      <a:pt x="50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1"/>
              <p:cNvSpPr/>
              <p:nvPr/>
            </p:nvSpPr>
            <p:spPr>
              <a:xfrm>
                <a:off x="4820650" y="2736500"/>
                <a:ext cx="155800" cy="78200"/>
              </a:xfrm>
              <a:custGeom>
                <a:avLst/>
                <a:gdLst/>
                <a:ahLst/>
                <a:cxnLst/>
                <a:rect l="l" t="t" r="r" b="b"/>
                <a:pathLst>
                  <a:path w="6232" h="3128" extrusionOk="0">
                    <a:moveTo>
                      <a:pt x="5266" y="1"/>
                    </a:moveTo>
                    <a:lnTo>
                      <a:pt x="4149" y="941"/>
                    </a:lnTo>
                    <a:lnTo>
                      <a:pt x="1825" y="1851"/>
                    </a:lnTo>
                    <a:lnTo>
                      <a:pt x="1" y="3128"/>
                    </a:lnTo>
                    <a:lnTo>
                      <a:pt x="1186" y="3128"/>
                    </a:lnTo>
                    <a:lnTo>
                      <a:pt x="2680" y="1851"/>
                    </a:lnTo>
                    <a:lnTo>
                      <a:pt x="4734" y="1104"/>
                    </a:lnTo>
                    <a:lnTo>
                      <a:pt x="6232" y="164"/>
                    </a:lnTo>
                    <a:lnTo>
                      <a:pt x="5266"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1"/>
              <p:cNvSpPr/>
              <p:nvPr/>
            </p:nvSpPr>
            <p:spPr>
              <a:xfrm>
                <a:off x="4860800" y="2673600"/>
                <a:ext cx="14625" cy="91475"/>
              </a:xfrm>
              <a:custGeom>
                <a:avLst/>
                <a:gdLst/>
                <a:ahLst/>
                <a:cxnLst/>
                <a:rect l="l" t="t" r="r" b="b"/>
                <a:pathLst>
                  <a:path w="585" h="3659" extrusionOk="0">
                    <a:moveTo>
                      <a:pt x="125" y="0"/>
                    </a:moveTo>
                    <a:cubicBezTo>
                      <a:pt x="151" y="69"/>
                      <a:pt x="125" y="193"/>
                      <a:pt x="138" y="274"/>
                    </a:cubicBezTo>
                    <a:cubicBezTo>
                      <a:pt x="164" y="369"/>
                      <a:pt x="206" y="477"/>
                      <a:pt x="301" y="532"/>
                    </a:cubicBezTo>
                    <a:cubicBezTo>
                      <a:pt x="327" y="666"/>
                      <a:pt x="288" y="816"/>
                      <a:pt x="288" y="953"/>
                    </a:cubicBezTo>
                    <a:lnTo>
                      <a:pt x="288" y="979"/>
                    </a:lnTo>
                    <a:cubicBezTo>
                      <a:pt x="288" y="992"/>
                      <a:pt x="288" y="1009"/>
                      <a:pt x="301" y="1009"/>
                    </a:cubicBezTo>
                    <a:cubicBezTo>
                      <a:pt x="314" y="1074"/>
                      <a:pt x="314" y="1142"/>
                      <a:pt x="301" y="1211"/>
                    </a:cubicBezTo>
                    <a:cubicBezTo>
                      <a:pt x="288" y="1237"/>
                      <a:pt x="258" y="1266"/>
                      <a:pt x="245" y="1306"/>
                    </a:cubicBezTo>
                    <a:cubicBezTo>
                      <a:pt x="245" y="1335"/>
                      <a:pt x="232" y="1361"/>
                      <a:pt x="219" y="1387"/>
                    </a:cubicBezTo>
                    <a:cubicBezTo>
                      <a:pt x="151" y="1537"/>
                      <a:pt x="69" y="1688"/>
                      <a:pt x="1" y="1851"/>
                    </a:cubicBezTo>
                    <a:cubicBezTo>
                      <a:pt x="35" y="1823"/>
                      <a:pt x="79" y="1820"/>
                      <a:pt x="125" y="1820"/>
                    </a:cubicBezTo>
                    <a:cubicBezTo>
                      <a:pt x="139" y="1820"/>
                      <a:pt x="153" y="1820"/>
                      <a:pt x="167" y="1820"/>
                    </a:cubicBezTo>
                    <a:cubicBezTo>
                      <a:pt x="199" y="1820"/>
                      <a:pt x="230" y="1818"/>
                      <a:pt x="258" y="1808"/>
                    </a:cubicBezTo>
                    <a:lnTo>
                      <a:pt x="258" y="1808"/>
                    </a:lnTo>
                    <a:cubicBezTo>
                      <a:pt x="232" y="1988"/>
                      <a:pt x="206" y="2177"/>
                      <a:pt x="177" y="2353"/>
                    </a:cubicBezTo>
                    <a:lnTo>
                      <a:pt x="177" y="2396"/>
                    </a:lnTo>
                    <a:cubicBezTo>
                      <a:pt x="190" y="2409"/>
                      <a:pt x="190" y="2409"/>
                      <a:pt x="206" y="2422"/>
                    </a:cubicBezTo>
                    <a:cubicBezTo>
                      <a:pt x="245" y="2435"/>
                      <a:pt x="271" y="2477"/>
                      <a:pt x="301" y="2503"/>
                    </a:cubicBezTo>
                    <a:lnTo>
                      <a:pt x="301" y="2503"/>
                    </a:lnTo>
                    <a:cubicBezTo>
                      <a:pt x="300" y="2503"/>
                      <a:pt x="300" y="2503"/>
                      <a:pt x="299" y="2503"/>
                    </a:cubicBezTo>
                    <a:cubicBezTo>
                      <a:pt x="282" y="2503"/>
                      <a:pt x="206" y="2654"/>
                      <a:pt x="190" y="2654"/>
                    </a:cubicBezTo>
                    <a:cubicBezTo>
                      <a:pt x="164" y="2722"/>
                      <a:pt x="138" y="2788"/>
                      <a:pt x="108" y="2856"/>
                    </a:cubicBezTo>
                    <a:lnTo>
                      <a:pt x="108" y="2869"/>
                    </a:lnTo>
                    <a:lnTo>
                      <a:pt x="108" y="2885"/>
                    </a:lnTo>
                    <a:cubicBezTo>
                      <a:pt x="206" y="2951"/>
                      <a:pt x="206" y="3075"/>
                      <a:pt x="232" y="3182"/>
                    </a:cubicBezTo>
                    <a:cubicBezTo>
                      <a:pt x="245" y="3264"/>
                      <a:pt x="288" y="3320"/>
                      <a:pt x="301" y="3388"/>
                    </a:cubicBezTo>
                    <a:cubicBezTo>
                      <a:pt x="340" y="3483"/>
                      <a:pt x="353" y="3564"/>
                      <a:pt x="369" y="3659"/>
                    </a:cubicBezTo>
                    <a:cubicBezTo>
                      <a:pt x="396" y="3633"/>
                      <a:pt x="435" y="3620"/>
                      <a:pt x="464" y="3604"/>
                    </a:cubicBezTo>
                    <a:cubicBezTo>
                      <a:pt x="451" y="3564"/>
                      <a:pt x="451" y="3522"/>
                      <a:pt x="435" y="3496"/>
                    </a:cubicBezTo>
                    <a:lnTo>
                      <a:pt x="435" y="3496"/>
                    </a:lnTo>
                    <a:cubicBezTo>
                      <a:pt x="490" y="3509"/>
                      <a:pt x="533" y="3509"/>
                      <a:pt x="585" y="3509"/>
                    </a:cubicBezTo>
                    <a:lnTo>
                      <a:pt x="559" y="3440"/>
                    </a:lnTo>
                    <a:cubicBezTo>
                      <a:pt x="546" y="3401"/>
                      <a:pt x="546" y="3401"/>
                      <a:pt x="503" y="3401"/>
                    </a:cubicBezTo>
                    <a:cubicBezTo>
                      <a:pt x="422" y="3401"/>
                      <a:pt x="383" y="3346"/>
                      <a:pt x="353" y="3277"/>
                    </a:cubicBezTo>
                    <a:cubicBezTo>
                      <a:pt x="327" y="3196"/>
                      <a:pt x="288" y="3114"/>
                      <a:pt x="258" y="3032"/>
                    </a:cubicBezTo>
                    <a:cubicBezTo>
                      <a:pt x="245" y="3006"/>
                      <a:pt x="232" y="2980"/>
                      <a:pt x="245" y="2951"/>
                    </a:cubicBezTo>
                    <a:cubicBezTo>
                      <a:pt x="245" y="2912"/>
                      <a:pt x="232" y="2856"/>
                      <a:pt x="219" y="2804"/>
                    </a:cubicBezTo>
                    <a:cubicBezTo>
                      <a:pt x="219" y="2804"/>
                      <a:pt x="206" y="2788"/>
                      <a:pt x="219" y="2788"/>
                    </a:cubicBezTo>
                    <a:lnTo>
                      <a:pt x="219" y="2761"/>
                    </a:lnTo>
                    <a:cubicBezTo>
                      <a:pt x="245" y="2748"/>
                      <a:pt x="258" y="2722"/>
                      <a:pt x="288" y="2706"/>
                    </a:cubicBezTo>
                    <a:cubicBezTo>
                      <a:pt x="327" y="2654"/>
                      <a:pt x="383" y="2611"/>
                      <a:pt x="451" y="2598"/>
                    </a:cubicBezTo>
                    <a:cubicBezTo>
                      <a:pt x="409" y="2585"/>
                      <a:pt x="383" y="2585"/>
                      <a:pt x="369" y="2543"/>
                    </a:cubicBezTo>
                    <a:cubicBezTo>
                      <a:pt x="340" y="2504"/>
                      <a:pt x="340" y="2461"/>
                      <a:pt x="327" y="2422"/>
                    </a:cubicBezTo>
                    <a:cubicBezTo>
                      <a:pt x="301" y="2380"/>
                      <a:pt x="272" y="2340"/>
                      <a:pt x="258" y="2298"/>
                    </a:cubicBezTo>
                    <a:cubicBezTo>
                      <a:pt x="245" y="2298"/>
                      <a:pt x="245" y="2285"/>
                      <a:pt x="245" y="2285"/>
                    </a:cubicBezTo>
                    <a:lnTo>
                      <a:pt x="245" y="2259"/>
                    </a:lnTo>
                    <a:cubicBezTo>
                      <a:pt x="272" y="2190"/>
                      <a:pt x="288" y="2122"/>
                      <a:pt x="314" y="2053"/>
                    </a:cubicBezTo>
                    <a:lnTo>
                      <a:pt x="314" y="2040"/>
                    </a:lnTo>
                    <a:lnTo>
                      <a:pt x="327" y="2040"/>
                    </a:lnTo>
                    <a:cubicBezTo>
                      <a:pt x="369" y="2053"/>
                      <a:pt x="409" y="2069"/>
                      <a:pt x="451" y="2082"/>
                    </a:cubicBezTo>
                    <a:cubicBezTo>
                      <a:pt x="422" y="2069"/>
                      <a:pt x="422" y="1988"/>
                      <a:pt x="409" y="1972"/>
                    </a:cubicBezTo>
                    <a:cubicBezTo>
                      <a:pt x="370" y="1972"/>
                      <a:pt x="328" y="1988"/>
                      <a:pt x="289" y="2001"/>
                    </a:cubicBezTo>
                    <a:lnTo>
                      <a:pt x="289" y="2001"/>
                    </a:lnTo>
                    <a:cubicBezTo>
                      <a:pt x="302" y="1992"/>
                      <a:pt x="327" y="1837"/>
                      <a:pt x="340" y="1808"/>
                    </a:cubicBezTo>
                    <a:cubicBezTo>
                      <a:pt x="353" y="1756"/>
                      <a:pt x="353" y="1701"/>
                      <a:pt x="340" y="1632"/>
                    </a:cubicBezTo>
                    <a:cubicBezTo>
                      <a:pt x="340" y="1661"/>
                      <a:pt x="327" y="1674"/>
                      <a:pt x="314" y="1688"/>
                    </a:cubicBezTo>
                    <a:cubicBezTo>
                      <a:pt x="301" y="1701"/>
                      <a:pt x="288" y="1701"/>
                      <a:pt x="258" y="1714"/>
                    </a:cubicBezTo>
                    <a:cubicBezTo>
                      <a:pt x="232" y="1714"/>
                      <a:pt x="190" y="1727"/>
                      <a:pt x="164" y="1727"/>
                    </a:cubicBezTo>
                    <a:cubicBezTo>
                      <a:pt x="138" y="1688"/>
                      <a:pt x="151" y="1645"/>
                      <a:pt x="177" y="1619"/>
                    </a:cubicBezTo>
                    <a:cubicBezTo>
                      <a:pt x="190" y="1580"/>
                      <a:pt x="219" y="1550"/>
                      <a:pt x="245" y="1524"/>
                    </a:cubicBezTo>
                    <a:cubicBezTo>
                      <a:pt x="272" y="1498"/>
                      <a:pt x="288" y="1456"/>
                      <a:pt x="301" y="1417"/>
                    </a:cubicBezTo>
                    <a:cubicBezTo>
                      <a:pt x="314" y="1374"/>
                      <a:pt x="340" y="1319"/>
                      <a:pt x="353" y="1280"/>
                    </a:cubicBezTo>
                    <a:cubicBezTo>
                      <a:pt x="369" y="1237"/>
                      <a:pt x="369" y="1198"/>
                      <a:pt x="369" y="1155"/>
                    </a:cubicBezTo>
                    <a:lnTo>
                      <a:pt x="369" y="872"/>
                    </a:lnTo>
                    <a:cubicBezTo>
                      <a:pt x="369" y="747"/>
                      <a:pt x="340" y="614"/>
                      <a:pt x="353" y="490"/>
                    </a:cubicBezTo>
                    <a:cubicBezTo>
                      <a:pt x="353" y="450"/>
                      <a:pt x="383" y="408"/>
                      <a:pt x="396" y="369"/>
                    </a:cubicBezTo>
                    <a:cubicBezTo>
                      <a:pt x="409" y="300"/>
                      <a:pt x="422" y="232"/>
                      <a:pt x="451" y="163"/>
                    </a:cubicBezTo>
                    <a:lnTo>
                      <a:pt x="451" y="163"/>
                    </a:lnTo>
                    <a:cubicBezTo>
                      <a:pt x="383" y="232"/>
                      <a:pt x="327" y="313"/>
                      <a:pt x="288" y="395"/>
                    </a:cubicBezTo>
                    <a:cubicBezTo>
                      <a:pt x="232" y="258"/>
                      <a:pt x="177" y="137"/>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4871000" y="2687875"/>
                <a:ext cx="30950" cy="56800"/>
              </a:xfrm>
              <a:custGeom>
                <a:avLst/>
                <a:gdLst/>
                <a:ahLst/>
                <a:cxnLst/>
                <a:rect l="l" t="t" r="r" b="b"/>
                <a:pathLst>
                  <a:path w="1238" h="2272" extrusionOk="0">
                    <a:moveTo>
                      <a:pt x="1048" y="0"/>
                    </a:moveTo>
                    <a:lnTo>
                      <a:pt x="1048" y="0"/>
                    </a:lnTo>
                    <a:cubicBezTo>
                      <a:pt x="967" y="193"/>
                      <a:pt x="993" y="408"/>
                      <a:pt x="967" y="627"/>
                    </a:cubicBezTo>
                    <a:cubicBezTo>
                      <a:pt x="954" y="790"/>
                      <a:pt x="924" y="953"/>
                      <a:pt x="872" y="1117"/>
                    </a:cubicBezTo>
                    <a:cubicBezTo>
                      <a:pt x="859" y="1172"/>
                      <a:pt x="843" y="1237"/>
                      <a:pt x="817" y="1293"/>
                    </a:cubicBezTo>
                    <a:cubicBezTo>
                      <a:pt x="804" y="1335"/>
                      <a:pt x="804" y="1401"/>
                      <a:pt x="777" y="1443"/>
                    </a:cubicBezTo>
                    <a:cubicBezTo>
                      <a:pt x="761" y="1469"/>
                      <a:pt x="735" y="1498"/>
                      <a:pt x="709" y="1511"/>
                    </a:cubicBezTo>
                    <a:cubicBezTo>
                      <a:pt x="640" y="1551"/>
                      <a:pt x="572" y="1593"/>
                      <a:pt x="503" y="1632"/>
                    </a:cubicBezTo>
                    <a:cubicBezTo>
                      <a:pt x="490" y="1638"/>
                      <a:pt x="478" y="1640"/>
                      <a:pt x="467" y="1640"/>
                    </a:cubicBezTo>
                    <a:cubicBezTo>
                      <a:pt x="423" y="1640"/>
                      <a:pt x="398" y="1598"/>
                      <a:pt x="353" y="1564"/>
                    </a:cubicBezTo>
                    <a:cubicBezTo>
                      <a:pt x="340" y="1538"/>
                      <a:pt x="314" y="1511"/>
                      <a:pt x="272" y="1511"/>
                    </a:cubicBezTo>
                    <a:cubicBezTo>
                      <a:pt x="245" y="1511"/>
                      <a:pt x="206" y="1525"/>
                      <a:pt x="177" y="1538"/>
                    </a:cubicBezTo>
                    <a:cubicBezTo>
                      <a:pt x="164" y="1551"/>
                      <a:pt x="164" y="1551"/>
                      <a:pt x="151" y="1551"/>
                    </a:cubicBezTo>
                    <a:cubicBezTo>
                      <a:pt x="138" y="1551"/>
                      <a:pt x="125" y="1551"/>
                      <a:pt x="108" y="1538"/>
                    </a:cubicBezTo>
                    <a:cubicBezTo>
                      <a:pt x="69" y="1525"/>
                      <a:pt x="27" y="1498"/>
                      <a:pt x="1" y="1482"/>
                    </a:cubicBezTo>
                    <a:lnTo>
                      <a:pt x="1" y="1482"/>
                    </a:lnTo>
                    <a:cubicBezTo>
                      <a:pt x="1" y="1511"/>
                      <a:pt x="1" y="1538"/>
                      <a:pt x="14" y="1564"/>
                    </a:cubicBezTo>
                    <a:cubicBezTo>
                      <a:pt x="21" y="1561"/>
                      <a:pt x="28" y="1560"/>
                      <a:pt x="36" y="1560"/>
                    </a:cubicBezTo>
                    <a:cubicBezTo>
                      <a:pt x="74" y="1560"/>
                      <a:pt x="118" y="1584"/>
                      <a:pt x="164" y="1606"/>
                    </a:cubicBezTo>
                    <a:lnTo>
                      <a:pt x="190" y="1606"/>
                    </a:lnTo>
                    <a:cubicBezTo>
                      <a:pt x="206" y="1606"/>
                      <a:pt x="219" y="1593"/>
                      <a:pt x="232" y="1580"/>
                    </a:cubicBezTo>
                    <a:cubicBezTo>
                      <a:pt x="245" y="1572"/>
                      <a:pt x="263" y="1568"/>
                      <a:pt x="280" y="1568"/>
                    </a:cubicBezTo>
                    <a:cubicBezTo>
                      <a:pt x="297" y="1568"/>
                      <a:pt x="314" y="1572"/>
                      <a:pt x="327" y="1580"/>
                    </a:cubicBezTo>
                    <a:cubicBezTo>
                      <a:pt x="340" y="1593"/>
                      <a:pt x="409" y="1619"/>
                      <a:pt x="409" y="1645"/>
                    </a:cubicBezTo>
                    <a:cubicBezTo>
                      <a:pt x="409" y="1675"/>
                      <a:pt x="383" y="1714"/>
                      <a:pt x="383" y="1727"/>
                    </a:cubicBezTo>
                    <a:cubicBezTo>
                      <a:pt x="369" y="1795"/>
                      <a:pt x="369" y="1838"/>
                      <a:pt x="327" y="1906"/>
                    </a:cubicBezTo>
                    <a:cubicBezTo>
                      <a:pt x="301" y="1959"/>
                      <a:pt x="288" y="2027"/>
                      <a:pt x="258" y="2096"/>
                    </a:cubicBezTo>
                    <a:cubicBezTo>
                      <a:pt x="247" y="2132"/>
                      <a:pt x="224" y="2228"/>
                      <a:pt x="187" y="2264"/>
                    </a:cubicBezTo>
                    <a:lnTo>
                      <a:pt x="187" y="2264"/>
                    </a:lnTo>
                    <a:cubicBezTo>
                      <a:pt x="252" y="2212"/>
                      <a:pt x="315" y="2173"/>
                      <a:pt x="340" y="2096"/>
                    </a:cubicBezTo>
                    <a:cubicBezTo>
                      <a:pt x="353" y="2070"/>
                      <a:pt x="369" y="2027"/>
                      <a:pt x="369" y="1988"/>
                    </a:cubicBezTo>
                    <a:cubicBezTo>
                      <a:pt x="435" y="1743"/>
                      <a:pt x="653" y="1525"/>
                      <a:pt x="898" y="1469"/>
                    </a:cubicBezTo>
                    <a:cubicBezTo>
                      <a:pt x="924" y="1335"/>
                      <a:pt x="941" y="1211"/>
                      <a:pt x="980" y="1074"/>
                    </a:cubicBezTo>
                    <a:cubicBezTo>
                      <a:pt x="1022" y="940"/>
                      <a:pt x="1074" y="803"/>
                      <a:pt x="1156" y="666"/>
                    </a:cubicBezTo>
                    <a:cubicBezTo>
                      <a:pt x="1199" y="601"/>
                      <a:pt x="1238" y="519"/>
                      <a:pt x="1238" y="438"/>
                    </a:cubicBezTo>
                    <a:lnTo>
                      <a:pt x="1238" y="438"/>
                    </a:lnTo>
                    <a:cubicBezTo>
                      <a:pt x="1169" y="519"/>
                      <a:pt x="1104" y="584"/>
                      <a:pt x="1035" y="666"/>
                    </a:cubicBezTo>
                    <a:cubicBezTo>
                      <a:pt x="1035" y="451"/>
                      <a:pt x="1035" y="219"/>
                      <a:pt x="1048" y="0"/>
                    </a:cubicBezTo>
                    <a:close/>
                    <a:moveTo>
                      <a:pt x="187" y="2264"/>
                    </a:moveTo>
                    <a:lnTo>
                      <a:pt x="187" y="2264"/>
                    </a:lnTo>
                    <a:cubicBezTo>
                      <a:pt x="184" y="2266"/>
                      <a:pt x="180" y="2269"/>
                      <a:pt x="177" y="2272"/>
                    </a:cubicBezTo>
                    <a:cubicBezTo>
                      <a:pt x="180" y="2270"/>
                      <a:pt x="184" y="2267"/>
                      <a:pt x="187" y="2264"/>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4892475" y="2720775"/>
                <a:ext cx="35025" cy="28650"/>
              </a:xfrm>
              <a:custGeom>
                <a:avLst/>
                <a:gdLst/>
                <a:ahLst/>
                <a:cxnLst/>
                <a:rect l="l" t="t" r="r" b="b"/>
                <a:pathLst>
                  <a:path w="1401" h="1146" extrusionOk="0">
                    <a:moveTo>
                      <a:pt x="21" y="0"/>
                    </a:moveTo>
                    <a:cubicBezTo>
                      <a:pt x="14" y="0"/>
                      <a:pt x="7" y="1"/>
                      <a:pt x="0" y="3"/>
                    </a:cubicBezTo>
                    <a:cubicBezTo>
                      <a:pt x="13" y="32"/>
                      <a:pt x="52" y="58"/>
                      <a:pt x="82" y="71"/>
                    </a:cubicBezTo>
                    <a:cubicBezTo>
                      <a:pt x="134" y="114"/>
                      <a:pt x="189" y="140"/>
                      <a:pt x="245" y="182"/>
                    </a:cubicBezTo>
                    <a:lnTo>
                      <a:pt x="258" y="195"/>
                    </a:lnTo>
                    <a:cubicBezTo>
                      <a:pt x="271" y="222"/>
                      <a:pt x="258" y="235"/>
                      <a:pt x="245" y="248"/>
                    </a:cubicBezTo>
                    <a:cubicBezTo>
                      <a:pt x="229" y="303"/>
                      <a:pt x="245" y="359"/>
                      <a:pt x="245" y="398"/>
                    </a:cubicBezTo>
                    <a:cubicBezTo>
                      <a:pt x="258" y="479"/>
                      <a:pt x="271" y="561"/>
                      <a:pt x="284" y="643"/>
                    </a:cubicBezTo>
                    <a:lnTo>
                      <a:pt x="284" y="672"/>
                    </a:lnTo>
                    <a:cubicBezTo>
                      <a:pt x="284" y="685"/>
                      <a:pt x="271" y="698"/>
                      <a:pt x="258" y="698"/>
                    </a:cubicBezTo>
                    <a:cubicBezTo>
                      <a:pt x="215" y="724"/>
                      <a:pt x="189" y="767"/>
                      <a:pt x="163" y="793"/>
                    </a:cubicBezTo>
                    <a:cubicBezTo>
                      <a:pt x="163" y="806"/>
                      <a:pt x="147" y="819"/>
                      <a:pt x="147" y="819"/>
                    </a:cubicBezTo>
                    <a:cubicBezTo>
                      <a:pt x="147" y="835"/>
                      <a:pt x="163" y="848"/>
                      <a:pt x="163" y="861"/>
                    </a:cubicBezTo>
                    <a:cubicBezTo>
                      <a:pt x="202" y="956"/>
                      <a:pt x="215" y="1051"/>
                      <a:pt x="229" y="1145"/>
                    </a:cubicBezTo>
                    <a:cubicBezTo>
                      <a:pt x="258" y="1064"/>
                      <a:pt x="271" y="969"/>
                      <a:pt x="258" y="887"/>
                    </a:cubicBezTo>
                    <a:cubicBezTo>
                      <a:pt x="258" y="861"/>
                      <a:pt x="245" y="819"/>
                      <a:pt x="258" y="793"/>
                    </a:cubicBezTo>
                    <a:cubicBezTo>
                      <a:pt x="271" y="767"/>
                      <a:pt x="310" y="754"/>
                      <a:pt x="340" y="724"/>
                    </a:cubicBezTo>
                    <a:cubicBezTo>
                      <a:pt x="353" y="698"/>
                      <a:pt x="353" y="656"/>
                      <a:pt x="353" y="630"/>
                    </a:cubicBezTo>
                    <a:cubicBezTo>
                      <a:pt x="340" y="590"/>
                      <a:pt x="326" y="561"/>
                      <a:pt x="326" y="522"/>
                    </a:cubicBezTo>
                    <a:cubicBezTo>
                      <a:pt x="297" y="466"/>
                      <a:pt x="310" y="398"/>
                      <a:pt x="310" y="346"/>
                    </a:cubicBezTo>
                    <a:cubicBezTo>
                      <a:pt x="310" y="329"/>
                      <a:pt x="310" y="316"/>
                      <a:pt x="326" y="316"/>
                    </a:cubicBezTo>
                    <a:cubicBezTo>
                      <a:pt x="326" y="303"/>
                      <a:pt x="340" y="303"/>
                      <a:pt x="353" y="303"/>
                    </a:cubicBezTo>
                    <a:cubicBezTo>
                      <a:pt x="421" y="303"/>
                      <a:pt x="473" y="329"/>
                      <a:pt x="529" y="359"/>
                    </a:cubicBezTo>
                    <a:cubicBezTo>
                      <a:pt x="597" y="398"/>
                      <a:pt x="653" y="466"/>
                      <a:pt x="718" y="479"/>
                    </a:cubicBezTo>
                    <a:cubicBezTo>
                      <a:pt x="718" y="440"/>
                      <a:pt x="748" y="398"/>
                      <a:pt x="774" y="385"/>
                    </a:cubicBezTo>
                    <a:cubicBezTo>
                      <a:pt x="816" y="359"/>
                      <a:pt x="855" y="359"/>
                      <a:pt x="881" y="359"/>
                    </a:cubicBezTo>
                    <a:cubicBezTo>
                      <a:pt x="1005" y="372"/>
                      <a:pt x="1126" y="398"/>
                      <a:pt x="1224" y="466"/>
                    </a:cubicBezTo>
                    <a:cubicBezTo>
                      <a:pt x="1276" y="411"/>
                      <a:pt x="1332" y="372"/>
                      <a:pt x="1400" y="346"/>
                    </a:cubicBezTo>
                    <a:cubicBezTo>
                      <a:pt x="1391" y="324"/>
                      <a:pt x="1365" y="311"/>
                      <a:pt x="1347" y="311"/>
                    </a:cubicBezTo>
                    <a:cubicBezTo>
                      <a:pt x="1341" y="311"/>
                      <a:pt x="1335" y="313"/>
                      <a:pt x="1332" y="316"/>
                    </a:cubicBezTo>
                    <a:cubicBezTo>
                      <a:pt x="1306" y="329"/>
                      <a:pt x="1289" y="359"/>
                      <a:pt x="1276" y="372"/>
                    </a:cubicBezTo>
                    <a:cubicBezTo>
                      <a:pt x="1261" y="382"/>
                      <a:pt x="1242" y="386"/>
                      <a:pt x="1222" y="386"/>
                    </a:cubicBezTo>
                    <a:cubicBezTo>
                      <a:pt x="1189" y="386"/>
                      <a:pt x="1152" y="375"/>
                      <a:pt x="1126" y="359"/>
                    </a:cubicBezTo>
                    <a:cubicBezTo>
                      <a:pt x="1074" y="329"/>
                      <a:pt x="1032" y="290"/>
                      <a:pt x="979" y="277"/>
                    </a:cubicBezTo>
                    <a:cubicBezTo>
                      <a:pt x="950" y="277"/>
                      <a:pt x="911" y="277"/>
                      <a:pt x="881" y="290"/>
                    </a:cubicBezTo>
                    <a:cubicBezTo>
                      <a:pt x="855" y="303"/>
                      <a:pt x="842" y="316"/>
                      <a:pt x="829" y="329"/>
                    </a:cubicBezTo>
                    <a:cubicBezTo>
                      <a:pt x="800" y="346"/>
                      <a:pt x="761" y="346"/>
                      <a:pt x="734" y="346"/>
                    </a:cubicBezTo>
                    <a:cubicBezTo>
                      <a:pt x="705" y="359"/>
                      <a:pt x="679" y="372"/>
                      <a:pt x="679" y="398"/>
                    </a:cubicBezTo>
                    <a:cubicBezTo>
                      <a:pt x="610" y="385"/>
                      <a:pt x="571" y="329"/>
                      <a:pt x="516" y="290"/>
                    </a:cubicBezTo>
                    <a:cubicBezTo>
                      <a:pt x="489" y="263"/>
                      <a:pt x="445" y="242"/>
                      <a:pt x="404" y="242"/>
                    </a:cubicBezTo>
                    <a:cubicBezTo>
                      <a:pt x="381" y="242"/>
                      <a:pt x="358" y="249"/>
                      <a:pt x="340" y="264"/>
                    </a:cubicBezTo>
                    <a:cubicBezTo>
                      <a:pt x="353" y="209"/>
                      <a:pt x="366" y="166"/>
                      <a:pt x="392" y="127"/>
                    </a:cubicBezTo>
                    <a:cubicBezTo>
                      <a:pt x="326" y="101"/>
                      <a:pt x="245" y="71"/>
                      <a:pt x="176" y="45"/>
                    </a:cubicBezTo>
                    <a:cubicBezTo>
                      <a:pt x="128" y="34"/>
                      <a:pt x="70" y="0"/>
                      <a:pt x="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4840075" y="2713400"/>
                <a:ext cx="84000" cy="71100"/>
              </a:xfrm>
              <a:custGeom>
                <a:avLst/>
                <a:gdLst/>
                <a:ahLst/>
                <a:cxnLst/>
                <a:rect l="l" t="t" r="r" b="b"/>
                <a:pathLst>
                  <a:path w="3360" h="2844" extrusionOk="0">
                    <a:moveTo>
                      <a:pt x="1469" y="1"/>
                    </a:moveTo>
                    <a:cubicBezTo>
                      <a:pt x="1427" y="1"/>
                      <a:pt x="1401" y="14"/>
                      <a:pt x="1375" y="40"/>
                    </a:cubicBezTo>
                    <a:cubicBezTo>
                      <a:pt x="1238" y="122"/>
                      <a:pt x="1101" y="203"/>
                      <a:pt x="967" y="298"/>
                    </a:cubicBezTo>
                    <a:cubicBezTo>
                      <a:pt x="911" y="340"/>
                      <a:pt x="843" y="396"/>
                      <a:pt x="774" y="422"/>
                    </a:cubicBezTo>
                    <a:cubicBezTo>
                      <a:pt x="735" y="448"/>
                      <a:pt x="709" y="517"/>
                      <a:pt x="709" y="572"/>
                    </a:cubicBezTo>
                    <a:lnTo>
                      <a:pt x="709" y="585"/>
                    </a:lnTo>
                    <a:cubicBezTo>
                      <a:pt x="709" y="598"/>
                      <a:pt x="709" y="598"/>
                      <a:pt x="693" y="598"/>
                    </a:cubicBezTo>
                    <a:cubicBezTo>
                      <a:pt x="679" y="611"/>
                      <a:pt x="666" y="624"/>
                      <a:pt x="653" y="641"/>
                    </a:cubicBezTo>
                    <a:cubicBezTo>
                      <a:pt x="640" y="641"/>
                      <a:pt x="627" y="654"/>
                      <a:pt x="627" y="654"/>
                    </a:cubicBezTo>
                    <a:cubicBezTo>
                      <a:pt x="611" y="667"/>
                      <a:pt x="611" y="667"/>
                      <a:pt x="611" y="680"/>
                    </a:cubicBezTo>
                    <a:cubicBezTo>
                      <a:pt x="598" y="735"/>
                      <a:pt x="598" y="788"/>
                      <a:pt x="598" y="856"/>
                    </a:cubicBezTo>
                    <a:cubicBezTo>
                      <a:pt x="546" y="856"/>
                      <a:pt x="503" y="869"/>
                      <a:pt x="464" y="898"/>
                    </a:cubicBezTo>
                    <a:cubicBezTo>
                      <a:pt x="448" y="912"/>
                      <a:pt x="435" y="912"/>
                      <a:pt x="422" y="925"/>
                    </a:cubicBezTo>
                    <a:cubicBezTo>
                      <a:pt x="409" y="938"/>
                      <a:pt x="396" y="951"/>
                      <a:pt x="382" y="980"/>
                    </a:cubicBezTo>
                    <a:lnTo>
                      <a:pt x="366" y="993"/>
                    </a:lnTo>
                    <a:lnTo>
                      <a:pt x="366" y="1006"/>
                    </a:lnTo>
                    <a:cubicBezTo>
                      <a:pt x="396" y="1075"/>
                      <a:pt x="409" y="1156"/>
                      <a:pt x="435" y="1225"/>
                    </a:cubicBezTo>
                    <a:cubicBezTo>
                      <a:pt x="396" y="1238"/>
                      <a:pt x="353" y="1251"/>
                      <a:pt x="314" y="1264"/>
                    </a:cubicBezTo>
                    <a:cubicBezTo>
                      <a:pt x="301" y="1264"/>
                      <a:pt x="285" y="1277"/>
                      <a:pt x="271" y="1293"/>
                    </a:cubicBezTo>
                    <a:cubicBezTo>
                      <a:pt x="258" y="1306"/>
                      <a:pt x="258" y="1306"/>
                      <a:pt x="245" y="1320"/>
                    </a:cubicBezTo>
                    <a:cubicBezTo>
                      <a:pt x="232" y="1375"/>
                      <a:pt x="203" y="1414"/>
                      <a:pt x="177" y="1470"/>
                    </a:cubicBezTo>
                    <a:cubicBezTo>
                      <a:pt x="177" y="1496"/>
                      <a:pt x="164" y="1509"/>
                      <a:pt x="164" y="1538"/>
                    </a:cubicBezTo>
                    <a:cubicBezTo>
                      <a:pt x="164" y="1564"/>
                      <a:pt x="177" y="1577"/>
                      <a:pt x="177" y="1604"/>
                    </a:cubicBezTo>
                    <a:cubicBezTo>
                      <a:pt x="177" y="1685"/>
                      <a:pt x="190" y="1767"/>
                      <a:pt x="190" y="1848"/>
                    </a:cubicBezTo>
                    <a:cubicBezTo>
                      <a:pt x="164" y="1878"/>
                      <a:pt x="138" y="1878"/>
                      <a:pt x="108" y="1891"/>
                    </a:cubicBezTo>
                    <a:cubicBezTo>
                      <a:pt x="95" y="1891"/>
                      <a:pt x="95" y="1904"/>
                      <a:pt x="82" y="1917"/>
                    </a:cubicBezTo>
                    <a:cubicBezTo>
                      <a:pt x="40" y="1972"/>
                      <a:pt x="1" y="2028"/>
                      <a:pt x="14" y="2093"/>
                    </a:cubicBezTo>
                    <a:cubicBezTo>
                      <a:pt x="27" y="2191"/>
                      <a:pt x="56" y="2273"/>
                      <a:pt x="69" y="2367"/>
                    </a:cubicBezTo>
                    <a:cubicBezTo>
                      <a:pt x="69" y="2530"/>
                      <a:pt x="40" y="2681"/>
                      <a:pt x="14" y="2844"/>
                    </a:cubicBezTo>
                    <a:cubicBezTo>
                      <a:pt x="40" y="2788"/>
                      <a:pt x="69" y="2720"/>
                      <a:pt x="82" y="2664"/>
                    </a:cubicBezTo>
                    <a:cubicBezTo>
                      <a:pt x="151" y="2449"/>
                      <a:pt x="177" y="2273"/>
                      <a:pt x="121" y="2054"/>
                    </a:cubicBezTo>
                    <a:cubicBezTo>
                      <a:pt x="108" y="2041"/>
                      <a:pt x="108" y="2028"/>
                      <a:pt x="108" y="2028"/>
                    </a:cubicBezTo>
                    <a:cubicBezTo>
                      <a:pt x="121" y="1985"/>
                      <a:pt x="151" y="1972"/>
                      <a:pt x="177" y="1959"/>
                    </a:cubicBezTo>
                    <a:cubicBezTo>
                      <a:pt x="219" y="1917"/>
                      <a:pt x="245" y="1822"/>
                      <a:pt x="245" y="1767"/>
                    </a:cubicBezTo>
                    <a:cubicBezTo>
                      <a:pt x="245" y="1685"/>
                      <a:pt x="245" y="1604"/>
                      <a:pt x="219" y="1538"/>
                    </a:cubicBezTo>
                    <a:lnTo>
                      <a:pt x="219" y="1509"/>
                    </a:lnTo>
                    <a:cubicBezTo>
                      <a:pt x="219" y="1496"/>
                      <a:pt x="232" y="1496"/>
                      <a:pt x="232" y="1496"/>
                    </a:cubicBezTo>
                    <a:lnTo>
                      <a:pt x="353" y="1375"/>
                    </a:lnTo>
                    <a:cubicBezTo>
                      <a:pt x="366" y="1359"/>
                      <a:pt x="382" y="1346"/>
                      <a:pt x="396" y="1346"/>
                    </a:cubicBezTo>
                    <a:cubicBezTo>
                      <a:pt x="409" y="1333"/>
                      <a:pt x="435" y="1333"/>
                      <a:pt x="448" y="1320"/>
                    </a:cubicBezTo>
                    <a:cubicBezTo>
                      <a:pt x="477" y="1293"/>
                      <a:pt x="477" y="1264"/>
                      <a:pt x="477" y="1238"/>
                    </a:cubicBezTo>
                    <a:lnTo>
                      <a:pt x="477" y="1101"/>
                    </a:lnTo>
                    <a:cubicBezTo>
                      <a:pt x="477" y="1075"/>
                      <a:pt x="477" y="1019"/>
                      <a:pt x="490" y="993"/>
                    </a:cubicBezTo>
                    <a:cubicBezTo>
                      <a:pt x="503" y="980"/>
                      <a:pt x="546" y="967"/>
                      <a:pt x="559" y="951"/>
                    </a:cubicBezTo>
                    <a:cubicBezTo>
                      <a:pt x="572" y="951"/>
                      <a:pt x="666" y="912"/>
                      <a:pt x="666" y="898"/>
                    </a:cubicBezTo>
                    <a:cubicBezTo>
                      <a:pt x="679" y="843"/>
                      <a:pt x="679" y="788"/>
                      <a:pt x="679" y="722"/>
                    </a:cubicBezTo>
                    <a:cubicBezTo>
                      <a:pt x="679" y="722"/>
                      <a:pt x="679" y="706"/>
                      <a:pt x="693" y="706"/>
                    </a:cubicBezTo>
                    <a:cubicBezTo>
                      <a:pt x="693" y="693"/>
                      <a:pt x="693" y="693"/>
                      <a:pt x="709" y="693"/>
                    </a:cubicBezTo>
                    <a:cubicBezTo>
                      <a:pt x="722" y="680"/>
                      <a:pt x="735" y="667"/>
                      <a:pt x="748" y="654"/>
                    </a:cubicBezTo>
                    <a:cubicBezTo>
                      <a:pt x="774" y="624"/>
                      <a:pt x="735" y="559"/>
                      <a:pt x="761" y="530"/>
                    </a:cubicBezTo>
                    <a:cubicBezTo>
                      <a:pt x="774" y="517"/>
                      <a:pt x="790" y="504"/>
                      <a:pt x="804" y="490"/>
                    </a:cubicBezTo>
                    <a:cubicBezTo>
                      <a:pt x="817" y="490"/>
                      <a:pt x="830" y="477"/>
                      <a:pt x="856" y="461"/>
                    </a:cubicBezTo>
                    <a:cubicBezTo>
                      <a:pt x="885" y="435"/>
                      <a:pt x="911" y="422"/>
                      <a:pt x="937" y="396"/>
                    </a:cubicBezTo>
                    <a:cubicBezTo>
                      <a:pt x="967" y="380"/>
                      <a:pt x="980" y="353"/>
                      <a:pt x="1006" y="340"/>
                    </a:cubicBezTo>
                    <a:cubicBezTo>
                      <a:pt x="1035" y="327"/>
                      <a:pt x="1048" y="327"/>
                      <a:pt x="1074" y="314"/>
                    </a:cubicBezTo>
                    <a:cubicBezTo>
                      <a:pt x="1169" y="285"/>
                      <a:pt x="1280" y="259"/>
                      <a:pt x="1362" y="177"/>
                    </a:cubicBezTo>
                    <a:cubicBezTo>
                      <a:pt x="1401" y="151"/>
                      <a:pt x="1443" y="96"/>
                      <a:pt x="1495" y="96"/>
                    </a:cubicBezTo>
                    <a:cubicBezTo>
                      <a:pt x="1590" y="96"/>
                      <a:pt x="1633" y="233"/>
                      <a:pt x="1727" y="233"/>
                    </a:cubicBezTo>
                    <a:cubicBezTo>
                      <a:pt x="1809" y="233"/>
                      <a:pt x="1851" y="109"/>
                      <a:pt x="1946" y="109"/>
                    </a:cubicBezTo>
                    <a:cubicBezTo>
                      <a:pt x="1985" y="109"/>
                      <a:pt x="2028" y="164"/>
                      <a:pt x="2080" y="190"/>
                    </a:cubicBezTo>
                    <a:cubicBezTo>
                      <a:pt x="2114" y="207"/>
                      <a:pt x="2151" y="214"/>
                      <a:pt x="2189" y="214"/>
                    </a:cubicBezTo>
                    <a:cubicBezTo>
                      <a:pt x="2273" y="214"/>
                      <a:pt x="2363" y="182"/>
                      <a:pt x="2449" y="164"/>
                    </a:cubicBezTo>
                    <a:cubicBezTo>
                      <a:pt x="2466" y="164"/>
                      <a:pt x="2478" y="158"/>
                      <a:pt x="2492" y="158"/>
                    </a:cubicBezTo>
                    <a:cubicBezTo>
                      <a:pt x="2499" y="158"/>
                      <a:pt x="2507" y="160"/>
                      <a:pt x="2517" y="164"/>
                    </a:cubicBezTo>
                    <a:cubicBezTo>
                      <a:pt x="2543" y="164"/>
                      <a:pt x="2556" y="190"/>
                      <a:pt x="2569" y="203"/>
                    </a:cubicBezTo>
                    <a:cubicBezTo>
                      <a:pt x="2655" y="286"/>
                      <a:pt x="2749" y="372"/>
                      <a:pt x="2852" y="372"/>
                    </a:cubicBezTo>
                    <a:cubicBezTo>
                      <a:pt x="2866" y="372"/>
                      <a:pt x="2881" y="370"/>
                      <a:pt x="2896" y="366"/>
                    </a:cubicBezTo>
                    <a:cubicBezTo>
                      <a:pt x="2940" y="356"/>
                      <a:pt x="2992" y="319"/>
                      <a:pt x="3040" y="319"/>
                    </a:cubicBezTo>
                    <a:cubicBezTo>
                      <a:pt x="3052" y="319"/>
                      <a:pt x="3064" y="321"/>
                      <a:pt x="3075" y="327"/>
                    </a:cubicBezTo>
                    <a:cubicBezTo>
                      <a:pt x="3101" y="340"/>
                      <a:pt x="3114" y="353"/>
                      <a:pt x="3128" y="380"/>
                    </a:cubicBezTo>
                    <a:cubicBezTo>
                      <a:pt x="3183" y="435"/>
                      <a:pt x="3252" y="477"/>
                      <a:pt x="3320" y="517"/>
                    </a:cubicBezTo>
                    <a:cubicBezTo>
                      <a:pt x="3291" y="598"/>
                      <a:pt x="3304" y="693"/>
                      <a:pt x="3359" y="761"/>
                    </a:cubicBezTo>
                    <a:lnTo>
                      <a:pt x="3359" y="477"/>
                    </a:lnTo>
                    <a:cubicBezTo>
                      <a:pt x="3269" y="372"/>
                      <a:pt x="3153" y="258"/>
                      <a:pt x="3016" y="258"/>
                    </a:cubicBezTo>
                    <a:cubicBezTo>
                      <a:pt x="3008" y="258"/>
                      <a:pt x="3001" y="258"/>
                      <a:pt x="2994" y="259"/>
                    </a:cubicBezTo>
                    <a:cubicBezTo>
                      <a:pt x="2949" y="259"/>
                      <a:pt x="2913" y="275"/>
                      <a:pt x="2874" y="275"/>
                    </a:cubicBezTo>
                    <a:cubicBezTo>
                      <a:pt x="2864" y="275"/>
                      <a:pt x="2854" y="274"/>
                      <a:pt x="2844" y="272"/>
                    </a:cubicBezTo>
                    <a:cubicBezTo>
                      <a:pt x="2720" y="272"/>
                      <a:pt x="2651" y="135"/>
                      <a:pt x="2530" y="96"/>
                    </a:cubicBezTo>
                    <a:cubicBezTo>
                      <a:pt x="2503" y="86"/>
                      <a:pt x="2476" y="82"/>
                      <a:pt x="2447" y="82"/>
                    </a:cubicBezTo>
                    <a:cubicBezTo>
                      <a:pt x="2353" y="82"/>
                      <a:pt x="2251" y="122"/>
                      <a:pt x="2155" y="122"/>
                    </a:cubicBezTo>
                    <a:cubicBezTo>
                      <a:pt x="2115" y="122"/>
                      <a:pt x="2077" y="115"/>
                      <a:pt x="2041" y="96"/>
                    </a:cubicBezTo>
                    <a:cubicBezTo>
                      <a:pt x="1998" y="82"/>
                      <a:pt x="1972" y="40"/>
                      <a:pt x="1917" y="27"/>
                    </a:cubicBezTo>
                    <a:cubicBezTo>
                      <a:pt x="1835" y="27"/>
                      <a:pt x="1796" y="135"/>
                      <a:pt x="1714" y="135"/>
                    </a:cubicBezTo>
                    <a:cubicBezTo>
                      <a:pt x="1709" y="136"/>
                      <a:pt x="1705" y="136"/>
                      <a:pt x="1700" y="136"/>
                    </a:cubicBezTo>
                    <a:cubicBezTo>
                      <a:pt x="1614" y="136"/>
                      <a:pt x="1559" y="1"/>
                      <a:pt x="14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4810125" y="2717500"/>
                <a:ext cx="38800" cy="73775"/>
              </a:xfrm>
              <a:custGeom>
                <a:avLst/>
                <a:gdLst/>
                <a:ahLst/>
                <a:cxnLst/>
                <a:rect l="l" t="t" r="r" b="b"/>
                <a:pathLst>
                  <a:path w="1552" h="2951" extrusionOk="0">
                    <a:moveTo>
                      <a:pt x="1551" y="0"/>
                    </a:moveTo>
                    <a:lnTo>
                      <a:pt x="1551" y="0"/>
                    </a:lnTo>
                    <a:cubicBezTo>
                      <a:pt x="1483" y="108"/>
                      <a:pt x="1319" y="108"/>
                      <a:pt x="1254" y="216"/>
                    </a:cubicBezTo>
                    <a:cubicBezTo>
                      <a:pt x="1238" y="245"/>
                      <a:pt x="1238" y="271"/>
                      <a:pt x="1212" y="297"/>
                    </a:cubicBezTo>
                    <a:cubicBezTo>
                      <a:pt x="1199" y="313"/>
                      <a:pt x="1186" y="326"/>
                      <a:pt x="1156" y="340"/>
                    </a:cubicBezTo>
                    <a:cubicBezTo>
                      <a:pt x="1117" y="379"/>
                      <a:pt x="1091" y="434"/>
                      <a:pt x="1075" y="490"/>
                    </a:cubicBezTo>
                    <a:cubicBezTo>
                      <a:pt x="1061" y="490"/>
                      <a:pt x="1061" y="503"/>
                      <a:pt x="1061" y="503"/>
                    </a:cubicBezTo>
                    <a:cubicBezTo>
                      <a:pt x="1048" y="516"/>
                      <a:pt x="1035" y="516"/>
                      <a:pt x="1035" y="516"/>
                    </a:cubicBezTo>
                    <a:cubicBezTo>
                      <a:pt x="967" y="516"/>
                      <a:pt x="911" y="516"/>
                      <a:pt x="859" y="529"/>
                    </a:cubicBezTo>
                    <a:cubicBezTo>
                      <a:pt x="830" y="529"/>
                      <a:pt x="804" y="558"/>
                      <a:pt x="778" y="571"/>
                    </a:cubicBezTo>
                    <a:cubicBezTo>
                      <a:pt x="764" y="584"/>
                      <a:pt x="748" y="610"/>
                      <a:pt x="735" y="640"/>
                    </a:cubicBezTo>
                    <a:cubicBezTo>
                      <a:pt x="726" y="637"/>
                      <a:pt x="718" y="636"/>
                      <a:pt x="711" y="636"/>
                    </a:cubicBezTo>
                    <a:cubicBezTo>
                      <a:pt x="629" y="636"/>
                      <a:pt x="639" y="780"/>
                      <a:pt x="627" y="855"/>
                    </a:cubicBezTo>
                    <a:cubicBezTo>
                      <a:pt x="627" y="868"/>
                      <a:pt x="627" y="885"/>
                      <a:pt x="614" y="911"/>
                    </a:cubicBezTo>
                    <a:cubicBezTo>
                      <a:pt x="601" y="924"/>
                      <a:pt x="572" y="950"/>
                      <a:pt x="572" y="979"/>
                    </a:cubicBezTo>
                    <a:cubicBezTo>
                      <a:pt x="572" y="1005"/>
                      <a:pt x="585" y="1032"/>
                      <a:pt x="585" y="1061"/>
                    </a:cubicBezTo>
                    <a:cubicBezTo>
                      <a:pt x="585" y="1142"/>
                      <a:pt x="520" y="1211"/>
                      <a:pt x="520" y="1293"/>
                    </a:cubicBezTo>
                    <a:lnTo>
                      <a:pt x="520" y="1319"/>
                    </a:lnTo>
                    <a:lnTo>
                      <a:pt x="503" y="1319"/>
                    </a:lnTo>
                    <a:cubicBezTo>
                      <a:pt x="464" y="1332"/>
                      <a:pt x="438" y="1345"/>
                      <a:pt x="396" y="1358"/>
                    </a:cubicBezTo>
                    <a:cubicBezTo>
                      <a:pt x="383" y="1413"/>
                      <a:pt x="356" y="1469"/>
                      <a:pt x="314" y="1508"/>
                    </a:cubicBezTo>
                    <a:cubicBezTo>
                      <a:pt x="288" y="1537"/>
                      <a:pt x="259" y="1564"/>
                      <a:pt x="245" y="1603"/>
                    </a:cubicBezTo>
                    <a:cubicBezTo>
                      <a:pt x="232" y="1632"/>
                      <a:pt x="232" y="1658"/>
                      <a:pt x="232" y="1701"/>
                    </a:cubicBezTo>
                    <a:cubicBezTo>
                      <a:pt x="232" y="1753"/>
                      <a:pt x="232" y="1821"/>
                      <a:pt x="219" y="1890"/>
                    </a:cubicBezTo>
                    <a:cubicBezTo>
                      <a:pt x="219" y="1903"/>
                      <a:pt x="219" y="1929"/>
                      <a:pt x="206" y="1929"/>
                    </a:cubicBezTo>
                    <a:cubicBezTo>
                      <a:pt x="206" y="1945"/>
                      <a:pt x="177" y="1945"/>
                      <a:pt x="164" y="1958"/>
                    </a:cubicBezTo>
                    <a:cubicBezTo>
                      <a:pt x="125" y="1958"/>
                      <a:pt x="112" y="2011"/>
                      <a:pt x="95" y="2053"/>
                    </a:cubicBezTo>
                    <a:cubicBezTo>
                      <a:pt x="69" y="2122"/>
                      <a:pt x="43" y="2174"/>
                      <a:pt x="30" y="2242"/>
                    </a:cubicBezTo>
                    <a:cubicBezTo>
                      <a:pt x="1" y="2311"/>
                      <a:pt x="1" y="2324"/>
                      <a:pt x="43" y="2393"/>
                    </a:cubicBezTo>
                    <a:cubicBezTo>
                      <a:pt x="125" y="2556"/>
                      <a:pt x="112" y="2761"/>
                      <a:pt x="82" y="2951"/>
                    </a:cubicBezTo>
                    <a:cubicBezTo>
                      <a:pt x="125" y="2951"/>
                      <a:pt x="164" y="2908"/>
                      <a:pt x="164" y="2869"/>
                    </a:cubicBezTo>
                    <a:cubicBezTo>
                      <a:pt x="177" y="2827"/>
                      <a:pt x="164" y="2788"/>
                      <a:pt x="151" y="2745"/>
                    </a:cubicBezTo>
                    <a:cubicBezTo>
                      <a:pt x="112" y="2598"/>
                      <a:pt x="82" y="2448"/>
                      <a:pt x="95" y="2298"/>
                    </a:cubicBezTo>
                    <a:cubicBezTo>
                      <a:pt x="95" y="2216"/>
                      <a:pt x="112" y="2135"/>
                      <a:pt x="138" y="2066"/>
                    </a:cubicBezTo>
                    <a:lnTo>
                      <a:pt x="151" y="2053"/>
                    </a:lnTo>
                    <a:lnTo>
                      <a:pt x="177" y="2053"/>
                    </a:lnTo>
                    <a:cubicBezTo>
                      <a:pt x="206" y="2040"/>
                      <a:pt x="232" y="2040"/>
                      <a:pt x="275" y="2040"/>
                    </a:cubicBezTo>
                    <a:cubicBezTo>
                      <a:pt x="259" y="2040"/>
                      <a:pt x="288" y="1890"/>
                      <a:pt x="288" y="1877"/>
                    </a:cubicBezTo>
                    <a:cubicBezTo>
                      <a:pt x="301" y="1821"/>
                      <a:pt x="314" y="1795"/>
                      <a:pt x="301" y="1727"/>
                    </a:cubicBezTo>
                    <a:cubicBezTo>
                      <a:pt x="288" y="1645"/>
                      <a:pt x="301" y="1550"/>
                      <a:pt x="369" y="1495"/>
                    </a:cubicBezTo>
                    <a:cubicBezTo>
                      <a:pt x="409" y="1469"/>
                      <a:pt x="490" y="1469"/>
                      <a:pt x="520" y="1426"/>
                    </a:cubicBezTo>
                    <a:cubicBezTo>
                      <a:pt x="559" y="1374"/>
                      <a:pt x="601" y="1306"/>
                      <a:pt x="614" y="1250"/>
                    </a:cubicBezTo>
                    <a:cubicBezTo>
                      <a:pt x="627" y="1211"/>
                      <a:pt x="614" y="1142"/>
                      <a:pt x="627" y="1100"/>
                    </a:cubicBezTo>
                    <a:cubicBezTo>
                      <a:pt x="627" y="1061"/>
                      <a:pt x="627" y="1032"/>
                      <a:pt x="640" y="1005"/>
                    </a:cubicBezTo>
                    <a:cubicBezTo>
                      <a:pt x="653" y="979"/>
                      <a:pt x="683" y="924"/>
                      <a:pt x="722" y="911"/>
                    </a:cubicBezTo>
                    <a:cubicBezTo>
                      <a:pt x="709" y="842"/>
                      <a:pt x="709" y="748"/>
                      <a:pt x="722" y="679"/>
                    </a:cubicBezTo>
                    <a:cubicBezTo>
                      <a:pt x="735" y="610"/>
                      <a:pt x="791" y="597"/>
                      <a:pt x="846" y="584"/>
                    </a:cubicBezTo>
                    <a:cubicBezTo>
                      <a:pt x="928" y="571"/>
                      <a:pt x="993" y="558"/>
                      <a:pt x="1061" y="558"/>
                    </a:cubicBezTo>
                    <a:cubicBezTo>
                      <a:pt x="1075" y="542"/>
                      <a:pt x="1104" y="542"/>
                      <a:pt x="1104" y="529"/>
                    </a:cubicBezTo>
                    <a:cubicBezTo>
                      <a:pt x="1104" y="529"/>
                      <a:pt x="1104" y="516"/>
                      <a:pt x="1117" y="503"/>
                    </a:cubicBezTo>
                    <a:cubicBezTo>
                      <a:pt x="1117" y="490"/>
                      <a:pt x="1130" y="490"/>
                      <a:pt x="1130" y="477"/>
                    </a:cubicBezTo>
                    <a:cubicBezTo>
                      <a:pt x="1199" y="395"/>
                      <a:pt x="1254" y="326"/>
                      <a:pt x="1319" y="258"/>
                    </a:cubicBezTo>
                    <a:cubicBezTo>
                      <a:pt x="1336" y="245"/>
                      <a:pt x="1336" y="232"/>
                      <a:pt x="1362" y="216"/>
                    </a:cubicBezTo>
                    <a:lnTo>
                      <a:pt x="1401" y="216"/>
                    </a:lnTo>
                    <a:cubicBezTo>
                      <a:pt x="1430" y="202"/>
                      <a:pt x="1456" y="189"/>
                      <a:pt x="1469" y="163"/>
                    </a:cubicBezTo>
                    <a:cubicBezTo>
                      <a:pt x="1499" y="108"/>
                      <a:pt x="1538" y="52"/>
                      <a:pt x="15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4798225" y="2753575"/>
                <a:ext cx="18375" cy="6775"/>
              </a:xfrm>
              <a:custGeom>
                <a:avLst/>
                <a:gdLst/>
                <a:ahLst/>
                <a:cxnLst/>
                <a:rect l="l" t="t" r="r" b="b"/>
                <a:pathLst>
                  <a:path w="735" h="271" extrusionOk="0">
                    <a:moveTo>
                      <a:pt x="578" y="1"/>
                    </a:moveTo>
                    <a:cubicBezTo>
                      <a:pt x="569" y="1"/>
                      <a:pt x="558" y="5"/>
                      <a:pt x="545" y="13"/>
                    </a:cubicBezTo>
                    <a:cubicBezTo>
                      <a:pt x="485" y="19"/>
                      <a:pt x="420" y="23"/>
                      <a:pt x="355" y="23"/>
                    </a:cubicBezTo>
                    <a:cubicBezTo>
                      <a:pt x="291" y="23"/>
                      <a:pt x="225" y="19"/>
                      <a:pt x="163" y="13"/>
                    </a:cubicBezTo>
                    <a:lnTo>
                      <a:pt x="163" y="107"/>
                    </a:lnTo>
                    <a:cubicBezTo>
                      <a:pt x="128" y="96"/>
                      <a:pt x="59" y="50"/>
                      <a:pt x="15" y="50"/>
                    </a:cubicBezTo>
                    <a:cubicBezTo>
                      <a:pt x="9" y="50"/>
                      <a:pt x="5" y="51"/>
                      <a:pt x="0" y="52"/>
                    </a:cubicBezTo>
                    <a:cubicBezTo>
                      <a:pt x="43" y="94"/>
                      <a:pt x="111" y="134"/>
                      <a:pt x="163" y="160"/>
                    </a:cubicBezTo>
                    <a:cubicBezTo>
                      <a:pt x="193" y="176"/>
                      <a:pt x="219" y="189"/>
                      <a:pt x="245" y="202"/>
                    </a:cubicBezTo>
                    <a:cubicBezTo>
                      <a:pt x="261" y="215"/>
                      <a:pt x="313" y="228"/>
                      <a:pt x="327" y="241"/>
                    </a:cubicBezTo>
                    <a:cubicBezTo>
                      <a:pt x="287" y="189"/>
                      <a:pt x="245" y="121"/>
                      <a:pt x="206" y="65"/>
                    </a:cubicBezTo>
                    <a:lnTo>
                      <a:pt x="206" y="65"/>
                    </a:lnTo>
                    <a:cubicBezTo>
                      <a:pt x="252" y="82"/>
                      <a:pt x="304" y="89"/>
                      <a:pt x="354" y="89"/>
                    </a:cubicBezTo>
                    <a:cubicBezTo>
                      <a:pt x="392" y="89"/>
                      <a:pt x="429" y="85"/>
                      <a:pt x="464" y="78"/>
                    </a:cubicBezTo>
                    <a:cubicBezTo>
                      <a:pt x="490" y="65"/>
                      <a:pt x="532" y="65"/>
                      <a:pt x="558" y="65"/>
                    </a:cubicBezTo>
                    <a:cubicBezTo>
                      <a:pt x="571" y="65"/>
                      <a:pt x="588" y="65"/>
                      <a:pt x="588" y="78"/>
                    </a:cubicBezTo>
                    <a:cubicBezTo>
                      <a:pt x="601" y="78"/>
                      <a:pt x="614" y="94"/>
                      <a:pt x="614" y="107"/>
                    </a:cubicBezTo>
                    <a:cubicBezTo>
                      <a:pt x="653" y="176"/>
                      <a:pt x="695" y="228"/>
                      <a:pt x="735" y="271"/>
                    </a:cubicBezTo>
                    <a:cubicBezTo>
                      <a:pt x="695" y="202"/>
                      <a:pt x="669" y="121"/>
                      <a:pt x="627" y="39"/>
                    </a:cubicBezTo>
                    <a:cubicBezTo>
                      <a:pt x="614" y="26"/>
                      <a:pt x="614" y="13"/>
                      <a:pt x="601" y="13"/>
                    </a:cubicBezTo>
                    <a:cubicBezTo>
                      <a:pt x="594" y="5"/>
                      <a:pt x="587" y="1"/>
                      <a:pt x="57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4868975" y="2689250"/>
                <a:ext cx="27925" cy="11625"/>
              </a:xfrm>
              <a:custGeom>
                <a:avLst/>
                <a:gdLst/>
                <a:ahLst/>
                <a:cxnLst/>
                <a:rect l="l" t="t" r="r" b="b"/>
                <a:pathLst>
                  <a:path w="1117" h="465" extrusionOk="0">
                    <a:moveTo>
                      <a:pt x="206" y="1"/>
                    </a:moveTo>
                    <a:cubicBezTo>
                      <a:pt x="206" y="27"/>
                      <a:pt x="189" y="56"/>
                      <a:pt x="176" y="69"/>
                    </a:cubicBezTo>
                    <a:cubicBezTo>
                      <a:pt x="176" y="71"/>
                      <a:pt x="173" y="72"/>
                      <a:pt x="168" y="72"/>
                    </a:cubicBezTo>
                    <a:cubicBezTo>
                      <a:pt x="135" y="72"/>
                      <a:pt x="11" y="40"/>
                      <a:pt x="0" y="40"/>
                    </a:cubicBezTo>
                    <a:lnTo>
                      <a:pt x="0" y="40"/>
                    </a:lnTo>
                    <a:cubicBezTo>
                      <a:pt x="0" y="82"/>
                      <a:pt x="56" y="95"/>
                      <a:pt x="82" y="108"/>
                    </a:cubicBezTo>
                    <a:cubicBezTo>
                      <a:pt x="137" y="121"/>
                      <a:pt x="189" y="151"/>
                      <a:pt x="232" y="151"/>
                    </a:cubicBezTo>
                    <a:lnTo>
                      <a:pt x="232" y="69"/>
                    </a:lnTo>
                    <a:cubicBezTo>
                      <a:pt x="271" y="82"/>
                      <a:pt x="313" y="95"/>
                      <a:pt x="369" y="95"/>
                    </a:cubicBezTo>
                    <a:cubicBezTo>
                      <a:pt x="395" y="108"/>
                      <a:pt x="434" y="121"/>
                      <a:pt x="464" y="138"/>
                    </a:cubicBezTo>
                    <a:cubicBezTo>
                      <a:pt x="532" y="177"/>
                      <a:pt x="584" y="232"/>
                      <a:pt x="653" y="272"/>
                    </a:cubicBezTo>
                    <a:cubicBezTo>
                      <a:pt x="653" y="285"/>
                      <a:pt x="666" y="285"/>
                      <a:pt x="666" y="285"/>
                    </a:cubicBezTo>
                    <a:cubicBezTo>
                      <a:pt x="679" y="285"/>
                      <a:pt x="695" y="285"/>
                      <a:pt x="695" y="272"/>
                    </a:cubicBezTo>
                    <a:cubicBezTo>
                      <a:pt x="734" y="272"/>
                      <a:pt x="777" y="285"/>
                      <a:pt x="816" y="314"/>
                    </a:cubicBezTo>
                    <a:cubicBezTo>
                      <a:pt x="911" y="366"/>
                      <a:pt x="1022" y="396"/>
                      <a:pt x="1116" y="464"/>
                    </a:cubicBezTo>
                    <a:cubicBezTo>
                      <a:pt x="1074" y="409"/>
                      <a:pt x="1005" y="366"/>
                      <a:pt x="953" y="340"/>
                    </a:cubicBezTo>
                    <a:cubicBezTo>
                      <a:pt x="885" y="301"/>
                      <a:pt x="816" y="272"/>
                      <a:pt x="747" y="232"/>
                    </a:cubicBezTo>
                    <a:lnTo>
                      <a:pt x="721" y="232"/>
                    </a:lnTo>
                    <a:cubicBezTo>
                      <a:pt x="716" y="230"/>
                      <a:pt x="711" y="229"/>
                      <a:pt x="706" y="229"/>
                    </a:cubicBezTo>
                    <a:cubicBezTo>
                      <a:pt x="693" y="229"/>
                      <a:pt x="681" y="236"/>
                      <a:pt x="668" y="236"/>
                    </a:cubicBezTo>
                    <a:cubicBezTo>
                      <a:pt x="663" y="236"/>
                      <a:pt x="658" y="235"/>
                      <a:pt x="653" y="232"/>
                    </a:cubicBezTo>
                    <a:cubicBezTo>
                      <a:pt x="640" y="232"/>
                      <a:pt x="627" y="203"/>
                      <a:pt x="627" y="190"/>
                    </a:cubicBezTo>
                    <a:cubicBezTo>
                      <a:pt x="597" y="121"/>
                      <a:pt x="545" y="82"/>
                      <a:pt x="490" y="40"/>
                    </a:cubicBezTo>
                    <a:cubicBezTo>
                      <a:pt x="490" y="27"/>
                      <a:pt x="477" y="27"/>
                      <a:pt x="477" y="27"/>
                    </a:cubicBezTo>
                    <a:cubicBezTo>
                      <a:pt x="464" y="14"/>
                      <a:pt x="450" y="14"/>
                      <a:pt x="434" y="14"/>
                    </a:cubicBezTo>
                    <a:cubicBezTo>
                      <a:pt x="395" y="14"/>
                      <a:pt x="353" y="27"/>
                      <a:pt x="300" y="27"/>
                    </a:cubicBezTo>
                    <a:cubicBezTo>
                      <a:pt x="271" y="27"/>
                      <a:pt x="232" y="27"/>
                      <a:pt x="20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4814200" y="2725975"/>
                <a:ext cx="66375" cy="25150"/>
              </a:xfrm>
              <a:custGeom>
                <a:avLst/>
                <a:gdLst/>
                <a:ahLst/>
                <a:cxnLst/>
                <a:rect l="l" t="t" r="r" b="b"/>
                <a:pathLst>
                  <a:path w="2655" h="1006" extrusionOk="0">
                    <a:moveTo>
                      <a:pt x="1" y="1"/>
                    </a:moveTo>
                    <a:lnTo>
                      <a:pt x="1" y="1"/>
                    </a:lnTo>
                    <a:cubicBezTo>
                      <a:pt x="56" y="56"/>
                      <a:pt x="112" y="95"/>
                      <a:pt x="151" y="151"/>
                    </a:cubicBezTo>
                    <a:cubicBezTo>
                      <a:pt x="246" y="245"/>
                      <a:pt x="357" y="340"/>
                      <a:pt x="477" y="382"/>
                    </a:cubicBezTo>
                    <a:cubicBezTo>
                      <a:pt x="601" y="409"/>
                      <a:pt x="696" y="395"/>
                      <a:pt x="817" y="464"/>
                    </a:cubicBezTo>
                    <a:cubicBezTo>
                      <a:pt x="859" y="490"/>
                      <a:pt x="898" y="503"/>
                      <a:pt x="954" y="529"/>
                    </a:cubicBezTo>
                    <a:cubicBezTo>
                      <a:pt x="967" y="546"/>
                      <a:pt x="993" y="546"/>
                      <a:pt x="1023" y="546"/>
                    </a:cubicBezTo>
                    <a:cubicBezTo>
                      <a:pt x="1049" y="546"/>
                      <a:pt x="1062" y="503"/>
                      <a:pt x="1091" y="490"/>
                    </a:cubicBezTo>
                    <a:cubicBezTo>
                      <a:pt x="1106" y="482"/>
                      <a:pt x="1123" y="479"/>
                      <a:pt x="1140" y="479"/>
                    </a:cubicBezTo>
                    <a:cubicBezTo>
                      <a:pt x="1182" y="479"/>
                      <a:pt x="1228" y="498"/>
                      <a:pt x="1267" y="516"/>
                    </a:cubicBezTo>
                    <a:cubicBezTo>
                      <a:pt x="1320" y="529"/>
                      <a:pt x="1375" y="559"/>
                      <a:pt x="1431" y="572"/>
                    </a:cubicBezTo>
                    <a:cubicBezTo>
                      <a:pt x="1457" y="572"/>
                      <a:pt x="1470" y="559"/>
                      <a:pt x="1499" y="559"/>
                    </a:cubicBezTo>
                    <a:cubicBezTo>
                      <a:pt x="1538" y="572"/>
                      <a:pt x="1564" y="585"/>
                      <a:pt x="1594" y="611"/>
                    </a:cubicBezTo>
                    <a:cubicBezTo>
                      <a:pt x="1636" y="637"/>
                      <a:pt x="1684" y="642"/>
                      <a:pt x="1733" y="642"/>
                    </a:cubicBezTo>
                    <a:cubicBezTo>
                      <a:pt x="1763" y="642"/>
                      <a:pt x="1794" y="640"/>
                      <a:pt x="1825" y="640"/>
                    </a:cubicBezTo>
                    <a:cubicBezTo>
                      <a:pt x="1891" y="653"/>
                      <a:pt x="1959" y="679"/>
                      <a:pt x="2028" y="693"/>
                    </a:cubicBezTo>
                    <a:cubicBezTo>
                      <a:pt x="2041" y="709"/>
                      <a:pt x="2054" y="709"/>
                      <a:pt x="2070" y="722"/>
                    </a:cubicBezTo>
                    <a:cubicBezTo>
                      <a:pt x="2070" y="722"/>
                      <a:pt x="2083" y="735"/>
                      <a:pt x="2083" y="748"/>
                    </a:cubicBezTo>
                    <a:cubicBezTo>
                      <a:pt x="2109" y="790"/>
                      <a:pt x="2165" y="803"/>
                      <a:pt x="2204" y="817"/>
                    </a:cubicBezTo>
                    <a:cubicBezTo>
                      <a:pt x="2367" y="856"/>
                      <a:pt x="2517" y="924"/>
                      <a:pt x="2655" y="1006"/>
                    </a:cubicBezTo>
                    <a:cubicBezTo>
                      <a:pt x="2560" y="885"/>
                      <a:pt x="2423" y="803"/>
                      <a:pt x="2286" y="761"/>
                    </a:cubicBezTo>
                    <a:cubicBezTo>
                      <a:pt x="2217" y="735"/>
                      <a:pt x="2136" y="722"/>
                      <a:pt x="2083" y="679"/>
                    </a:cubicBezTo>
                    <a:lnTo>
                      <a:pt x="2041" y="640"/>
                    </a:lnTo>
                    <a:cubicBezTo>
                      <a:pt x="2028" y="627"/>
                      <a:pt x="2002" y="627"/>
                      <a:pt x="1972" y="627"/>
                    </a:cubicBezTo>
                    <a:cubicBezTo>
                      <a:pt x="1907" y="611"/>
                      <a:pt x="1839" y="598"/>
                      <a:pt x="1770" y="585"/>
                    </a:cubicBezTo>
                    <a:cubicBezTo>
                      <a:pt x="1728" y="585"/>
                      <a:pt x="1688" y="585"/>
                      <a:pt x="1646" y="572"/>
                    </a:cubicBezTo>
                    <a:cubicBezTo>
                      <a:pt x="1607" y="546"/>
                      <a:pt x="1581" y="503"/>
                      <a:pt x="1512" y="503"/>
                    </a:cubicBezTo>
                    <a:cubicBezTo>
                      <a:pt x="1489" y="509"/>
                      <a:pt x="1469" y="512"/>
                      <a:pt x="1448" y="512"/>
                    </a:cubicBezTo>
                    <a:cubicBezTo>
                      <a:pt x="1419" y="512"/>
                      <a:pt x="1389" y="505"/>
                      <a:pt x="1349" y="490"/>
                    </a:cubicBezTo>
                    <a:cubicBezTo>
                      <a:pt x="1280" y="464"/>
                      <a:pt x="1212" y="435"/>
                      <a:pt x="1143" y="422"/>
                    </a:cubicBezTo>
                    <a:cubicBezTo>
                      <a:pt x="1134" y="420"/>
                      <a:pt x="1126" y="419"/>
                      <a:pt x="1117" y="419"/>
                    </a:cubicBezTo>
                    <a:cubicBezTo>
                      <a:pt x="1064" y="419"/>
                      <a:pt x="1030" y="453"/>
                      <a:pt x="993" y="490"/>
                    </a:cubicBezTo>
                    <a:cubicBezTo>
                      <a:pt x="928" y="464"/>
                      <a:pt x="872" y="409"/>
                      <a:pt x="817" y="366"/>
                    </a:cubicBezTo>
                    <a:cubicBezTo>
                      <a:pt x="745" y="326"/>
                      <a:pt x="665" y="309"/>
                      <a:pt x="581" y="309"/>
                    </a:cubicBezTo>
                    <a:cubicBezTo>
                      <a:pt x="556" y="309"/>
                      <a:pt x="530" y="311"/>
                      <a:pt x="504" y="314"/>
                    </a:cubicBezTo>
                    <a:cubicBezTo>
                      <a:pt x="490" y="327"/>
                      <a:pt x="464" y="327"/>
                      <a:pt x="451" y="327"/>
                    </a:cubicBezTo>
                    <a:cubicBezTo>
                      <a:pt x="438" y="314"/>
                      <a:pt x="422" y="301"/>
                      <a:pt x="396" y="285"/>
                    </a:cubicBezTo>
                    <a:cubicBezTo>
                      <a:pt x="327" y="219"/>
                      <a:pt x="246" y="151"/>
                      <a:pt x="164" y="95"/>
                    </a:cubicBezTo>
                    <a:cubicBezTo>
                      <a:pt x="138" y="69"/>
                      <a:pt x="138" y="40"/>
                      <a:pt x="112" y="27"/>
                    </a:cubicBezTo>
                    <a:cubicBezTo>
                      <a:pt x="82" y="14"/>
                      <a:pt x="30" y="14"/>
                      <a:pt x="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4819025" y="2691300"/>
                <a:ext cx="51350" cy="39425"/>
              </a:xfrm>
              <a:custGeom>
                <a:avLst/>
                <a:gdLst/>
                <a:ahLst/>
                <a:cxnLst/>
                <a:rect l="l" t="t" r="r" b="b"/>
                <a:pathLst>
                  <a:path w="2054" h="1577" extrusionOk="0">
                    <a:moveTo>
                      <a:pt x="2054" y="0"/>
                    </a:moveTo>
                    <a:lnTo>
                      <a:pt x="2040" y="26"/>
                    </a:lnTo>
                    <a:cubicBezTo>
                      <a:pt x="1943" y="26"/>
                      <a:pt x="1903" y="137"/>
                      <a:pt x="1822" y="190"/>
                    </a:cubicBezTo>
                    <a:cubicBezTo>
                      <a:pt x="1740" y="245"/>
                      <a:pt x="1590" y="232"/>
                      <a:pt x="1551" y="314"/>
                    </a:cubicBezTo>
                    <a:cubicBezTo>
                      <a:pt x="1535" y="327"/>
                      <a:pt x="1535" y="340"/>
                      <a:pt x="1521" y="353"/>
                    </a:cubicBezTo>
                    <a:cubicBezTo>
                      <a:pt x="1495" y="395"/>
                      <a:pt x="1453" y="408"/>
                      <a:pt x="1427" y="434"/>
                    </a:cubicBezTo>
                    <a:cubicBezTo>
                      <a:pt x="1332" y="477"/>
                      <a:pt x="1251" y="529"/>
                      <a:pt x="1169" y="585"/>
                    </a:cubicBezTo>
                    <a:cubicBezTo>
                      <a:pt x="1127" y="611"/>
                      <a:pt x="1087" y="640"/>
                      <a:pt x="1074" y="679"/>
                    </a:cubicBezTo>
                    <a:cubicBezTo>
                      <a:pt x="1045" y="709"/>
                      <a:pt x="1045" y="748"/>
                      <a:pt x="1032" y="774"/>
                    </a:cubicBezTo>
                    <a:cubicBezTo>
                      <a:pt x="937" y="937"/>
                      <a:pt x="679" y="924"/>
                      <a:pt x="572" y="1074"/>
                    </a:cubicBezTo>
                    <a:cubicBezTo>
                      <a:pt x="503" y="1169"/>
                      <a:pt x="474" y="1156"/>
                      <a:pt x="379" y="1198"/>
                    </a:cubicBezTo>
                    <a:cubicBezTo>
                      <a:pt x="284" y="1237"/>
                      <a:pt x="216" y="1332"/>
                      <a:pt x="164" y="1414"/>
                    </a:cubicBezTo>
                    <a:cubicBezTo>
                      <a:pt x="131" y="1447"/>
                      <a:pt x="90" y="1478"/>
                      <a:pt x="49" y="1478"/>
                    </a:cubicBezTo>
                    <a:cubicBezTo>
                      <a:pt x="37" y="1478"/>
                      <a:pt x="25" y="1475"/>
                      <a:pt x="13" y="1469"/>
                    </a:cubicBezTo>
                    <a:lnTo>
                      <a:pt x="13" y="1469"/>
                    </a:lnTo>
                    <a:cubicBezTo>
                      <a:pt x="0" y="1508"/>
                      <a:pt x="13" y="1551"/>
                      <a:pt x="40" y="1577"/>
                    </a:cubicBezTo>
                    <a:cubicBezTo>
                      <a:pt x="82" y="1525"/>
                      <a:pt x="121" y="1482"/>
                      <a:pt x="164" y="1443"/>
                    </a:cubicBezTo>
                    <a:cubicBezTo>
                      <a:pt x="216" y="1388"/>
                      <a:pt x="284" y="1332"/>
                      <a:pt x="353" y="1280"/>
                    </a:cubicBezTo>
                    <a:cubicBezTo>
                      <a:pt x="435" y="1237"/>
                      <a:pt x="503" y="1182"/>
                      <a:pt x="585" y="1156"/>
                    </a:cubicBezTo>
                    <a:cubicBezTo>
                      <a:pt x="666" y="1130"/>
                      <a:pt x="761" y="1117"/>
                      <a:pt x="787" y="1035"/>
                    </a:cubicBezTo>
                    <a:cubicBezTo>
                      <a:pt x="800" y="1019"/>
                      <a:pt x="816" y="993"/>
                      <a:pt x="830" y="966"/>
                    </a:cubicBezTo>
                    <a:cubicBezTo>
                      <a:pt x="843" y="937"/>
                      <a:pt x="869" y="937"/>
                      <a:pt x="898" y="924"/>
                    </a:cubicBezTo>
                    <a:cubicBezTo>
                      <a:pt x="993" y="898"/>
                      <a:pt x="1074" y="872"/>
                      <a:pt x="1169" y="842"/>
                    </a:cubicBezTo>
                    <a:cubicBezTo>
                      <a:pt x="1156" y="774"/>
                      <a:pt x="1156" y="692"/>
                      <a:pt x="1195" y="640"/>
                    </a:cubicBezTo>
                    <a:cubicBezTo>
                      <a:pt x="1224" y="611"/>
                      <a:pt x="1238" y="611"/>
                      <a:pt x="1264" y="598"/>
                    </a:cubicBezTo>
                    <a:cubicBezTo>
                      <a:pt x="1345" y="545"/>
                      <a:pt x="1427" y="490"/>
                      <a:pt x="1521" y="434"/>
                    </a:cubicBezTo>
                    <a:cubicBezTo>
                      <a:pt x="1564" y="408"/>
                      <a:pt x="1616" y="382"/>
                      <a:pt x="1632" y="327"/>
                    </a:cubicBezTo>
                    <a:cubicBezTo>
                      <a:pt x="1646" y="314"/>
                      <a:pt x="1646" y="301"/>
                      <a:pt x="1659" y="284"/>
                    </a:cubicBezTo>
                    <a:cubicBezTo>
                      <a:pt x="1659" y="271"/>
                      <a:pt x="1685" y="271"/>
                      <a:pt x="1698" y="258"/>
                    </a:cubicBezTo>
                    <a:cubicBezTo>
                      <a:pt x="1779" y="232"/>
                      <a:pt x="1861" y="219"/>
                      <a:pt x="1929" y="190"/>
                    </a:cubicBezTo>
                    <a:cubicBezTo>
                      <a:pt x="1998"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4807425" y="2755200"/>
                <a:ext cx="65000" cy="28350"/>
              </a:xfrm>
              <a:custGeom>
                <a:avLst/>
                <a:gdLst/>
                <a:ahLst/>
                <a:cxnLst/>
                <a:rect l="l" t="t" r="r" b="b"/>
                <a:pathLst>
                  <a:path w="2600" h="1134" extrusionOk="0">
                    <a:moveTo>
                      <a:pt x="872" y="0"/>
                    </a:moveTo>
                    <a:lnTo>
                      <a:pt x="872" y="0"/>
                    </a:lnTo>
                    <a:cubicBezTo>
                      <a:pt x="938" y="95"/>
                      <a:pt x="1019" y="193"/>
                      <a:pt x="1101" y="274"/>
                    </a:cubicBezTo>
                    <a:cubicBezTo>
                      <a:pt x="1036" y="313"/>
                      <a:pt x="954" y="340"/>
                      <a:pt x="856" y="340"/>
                    </a:cubicBezTo>
                    <a:cubicBezTo>
                      <a:pt x="843" y="382"/>
                      <a:pt x="817" y="437"/>
                      <a:pt x="804" y="477"/>
                    </a:cubicBezTo>
                    <a:cubicBezTo>
                      <a:pt x="791" y="519"/>
                      <a:pt x="804" y="545"/>
                      <a:pt x="791" y="584"/>
                    </a:cubicBezTo>
                    <a:cubicBezTo>
                      <a:pt x="775" y="653"/>
                      <a:pt x="709" y="721"/>
                      <a:pt x="641" y="764"/>
                    </a:cubicBezTo>
                    <a:cubicBezTo>
                      <a:pt x="585" y="803"/>
                      <a:pt x="504" y="829"/>
                      <a:pt x="435" y="872"/>
                    </a:cubicBezTo>
                    <a:cubicBezTo>
                      <a:pt x="285" y="940"/>
                      <a:pt x="138" y="1035"/>
                      <a:pt x="1" y="1129"/>
                    </a:cubicBezTo>
                    <a:cubicBezTo>
                      <a:pt x="18" y="1132"/>
                      <a:pt x="35" y="1134"/>
                      <a:pt x="52" y="1134"/>
                    </a:cubicBezTo>
                    <a:cubicBezTo>
                      <a:pt x="182" y="1134"/>
                      <a:pt x="298" y="1051"/>
                      <a:pt x="396" y="979"/>
                    </a:cubicBezTo>
                    <a:cubicBezTo>
                      <a:pt x="477" y="927"/>
                      <a:pt x="559" y="858"/>
                      <a:pt x="654" y="858"/>
                    </a:cubicBezTo>
                    <a:cubicBezTo>
                      <a:pt x="673" y="852"/>
                      <a:pt x="690" y="852"/>
                      <a:pt x="706" y="852"/>
                    </a:cubicBezTo>
                    <a:cubicBezTo>
                      <a:pt x="721" y="852"/>
                      <a:pt x="735" y="852"/>
                      <a:pt x="748" y="845"/>
                    </a:cubicBezTo>
                    <a:cubicBezTo>
                      <a:pt x="791" y="829"/>
                      <a:pt x="817" y="790"/>
                      <a:pt x="843" y="764"/>
                    </a:cubicBezTo>
                    <a:cubicBezTo>
                      <a:pt x="872" y="708"/>
                      <a:pt x="912" y="653"/>
                      <a:pt x="912" y="601"/>
                    </a:cubicBezTo>
                    <a:cubicBezTo>
                      <a:pt x="912" y="545"/>
                      <a:pt x="886" y="490"/>
                      <a:pt x="912" y="450"/>
                    </a:cubicBezTo>
                    <a:cubicBezTo>
                      <a:pt x="938" y="395"/>
                      <a:pt x="993" y="382"/>
                      <a:pt x="1062" y="382"/>
                    </a:cubicBezTo>
                    <a:cubicBezTo>
                      <a:pt x="1117" y="369"/>
                      <a:pt x="1169" y="369"/>
                      <a:pt x="1225" y="356"/>
                    </a:cubicBezTo>
                    <a:cubicBezTo>
                      <a:pt x="1238" y="356"/>
                      <a:pt x="1251" y="356"/>
                      <a:pt x="1264" y="369"/>
                    </a:cubicBezTo>
                    <a:cubicBezTo>
                      <a:pt x="1307" y="382"/>
                      <a:pt x="1307" y="437"/>
                      <a:pt x="1333" y="450"/>
                    </a:cubicBezTo>
                    <a:cubicBezTo>
                      <a:pt x="1338" y="452"/>
                      <a:pt x="1344" y="453"/>
                      <a:pt x="1350" y="453"/>
                    </a:cubicBezTo>
                    <a:cubicBezTo>
                      <a:pt x="1388" y="453"/>
                      <a:pt x="1431" y="419"/>
                      <a:pt x="1457" y="408"/>
                    </a:cubicBezTo>
                    <a:cubicBezTo>
                      <a:pt x="1472" y="401"/>
                      <a:pt x="1578" y="393"/>
                      <a:pt x="1666" y="393"/>
                    </a:cubicBezTo>
                    <a:cubicBezTo>
                      <a:pt x="1729" y="393"/>
                      <a:pt x="1783" y="397"/>
                      <a:pt x="1783" y="408"/>
                    </a:cubicBezTo>
                    <a:lnTo>
                      <a:pt x="1783" y="340"/>
                    </a:lnTo>
                    <a:cubicBezTo>
                      <a:pt x="1883" y="310"/>
                      <a:pt x="1993" y="295"/>
                      <a:pt x="2099" y="295"/>
                    </a:cubicBezTo>
                    <a:cubicBezTo>
                      <a:pt x="2135" y="295"/>
                      <a:pt x="2170" y="297"/>
                      <a:pt x="2204" y="300"/>
                    </a:cubicBezTo>
                    <a:cubicBezTo>
                      <a:pt x="2191" y="274"/>
                      <a:pt x="2204" y="232"/>
                      <a:pt x="2230" y="219"/>
                    </a:cubicBezTo>
                    <a:cubicBezTo>
                      <a:pt x="2260" y="193"/>
                      <a:pt x="2286" y="193"/>
                      <a:pt x="2325" y="193"/>
                    </a:cubicBezTo>
                    <a:cubicBezTo>
                      <a:pt x="2366" y="184"/>
                      <a:pt x="2411" y="180"/>
                      <a:pt x="2457" y="180"/>
                    </a:cubicBezTo>
                    <a:cubicBezTo>
                      <a:pt x="2504" y="180"/>
                      <a:pt x="2552" y="184"/>
                      <a:pt x="2599" y="193"/>
                    </a:cubicBezTo>
                    <a:cubicBezTo>
                      <a:pt x="2488" y="163"/>
                      <a:pt x="2380" y="137"/>
                      <a:pt x="2260" y="111"/>
                    </a:cubicBezTo>
                    <a:cubicBezTo>
                      <a:pt x="2243" y="111"/>
                      <a:pt x="2217" y="111"/>
                      <a:pt x="2204" y="124"/>
                    </a:cubicBezTo>
                    <a:cubicBezTo>
                      <a:pt x="2191" y="137"/>
                      <a:pt x="2191" y="163"/>
                      <a:pt x="2178" y="176"/>
                    </a:cubicBezTo>
                    <a:cubicBezTo>
                      <a:pt x="2178" y="193"/>
                      <a:pt x="2149" y="193"/>
                      <a:pt x="2136" y="193"/>
                    </a:cubicBezTo>
                    <a:cubicBezTo>
                      <a:pt x="2041" y="219"/>
                      <a:pt x="1946" y="245"/>
                      <a:pt x="1835" y="245"/>
                    </a:cubicBezTo>
                    <a:lnTo>
                      <a:pt x="1770" y="245"/>
                    </a:lnTo>
                    <a:cubicBezTo>
                      <a:pt x="1754" y="258"/>
                      <a:pt x="1741" y="274"/>
                      <a:pt x="1728" y="287"/>
                    </a:cubicBezTo>
                    <a:cubicBezTo>
                      <a:pt x="1673" y="322"/>
                      <a:pt x="1601" y="334"/>
                      <a:pt x="1531" y="334"/>
                    </a:cubicBezTo>
                    <a:cubicBezTo>
                      <a:pt x="1495" y="334"/>
                      <a:pt x="1460" y="331"/>
                      <a:pt x="1427" y="326"/>
                    </a:cubicBezTo>
                    <a:cubicBezTo>
                      <a:pt x="1375" y="326"/>
                      <a:pt x="1333" y="313"/>
                      <a:pt x="1294" y="287"/>
                    </a:cubicBezTo>
                    <a:lnTo>
                      <a:pt x="1238" y="232"/>
                    </a:lnTo>
                    <a:cubicBezTo>
                      <a:pt x="1212" y="219"/>
                      <a:pt x="1169" y="206"/>
                      <a:pt x="1130" y="193"/>
                    </a:cubicBezTo>
                    <a:cubicBezTo>
                      <a:pt x="1036" y="150"/>
                      <a:pt x="938"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4879825" y="2738925"/>
                <a:ext cx="12675" cy="13675"/>
              </a:xfrm>
              <a:custGeom>
                <a:avLst/>
                <a:gdLst/>
                <a:ahLst/>
                <a:cxnLst/>
                <a:rect l="l" t="t" r="r" b="b"/>
                <a:pathLst>
                  <a:path w="507" h="547" extrusionOk="0">
                    <a:moveTo>
                      <a:pt x="451" y="11"/>
                    </a:moveTo>
                    <a:cubicBezTo>
                      <a:pt x="454" y="14"/>
                      <a:pt x="458" y="16"/>
                      <a:pt x="461" y="19"/>
                    </a:cubicBezTo>
                    <a:lnTo>
                      <a:pt x="461" y="19"/>
                    </a:lnTo>
                    <a:cubicBezTo>
                      <a:pt x="460" y="15"/>
                      <a:pt x="456" y="11"/>
                      <a:pt x="451" y="11"/>
                    </a:cubicBezTo>
                    <a:close/>
                    <a:moveTo>
                      <a:pt x="396" y="42"/>
                    </a:moveTo>
                    <a:cubicBezTo>
                      <a:pt x="418" y="42"/>
                      <a:pt x="441" y="47"/>
                      <a:pt x="464" y="50"/>
                    </a:cubicBezTo>
                    <a:lnTo>
                      <a:pt x="464" y="50"/>
                    </a:lnTo>
                    <a:lnTo>
                      <a:pt x="464" y="80"/>
                    </a:lnTo>
                    <a:cubicBezTo>
                      <a:pt x="464" y="122"/>
                      <a:pt x="464" y="148"/>
                      <a:pt x="451" y="175"/>
                    </a:cubicBezTo>
                    <a:cubicBezTo>
                      <a:pt x="438" y="217"/>
                      <a:pt x="408" y="230"/>
                      <a:pt x="395" y="256"/>
                    </a:cubicBezTo>
                    <a:cubicBezTo>
                      <a:pt x="382" y="285"/>
                      <a:pt x="395" y="312"/>
                      <a:pt x="395" y="338"/>
                    </a:cubicBezTo>
                    <a:cubicBezTo>
                      <a:pt x="356" y="338"/>
                      <a:pt x="327" y="354"/>
                      <a:pt x="300" y="367"/>
                    </a:cubicBezTo>
                    <a:cubicBezTo>
                      <a:pt x="274" y="393"/>
                      <a:pt x="245" y="419"/>
                      <a:pt x="261" y="462"/>
                    </a:cubicBezTo>
                    <a:cubicBezTo>
                      <a:pt x="193" y="462"/>
                      <a:pt x="137" y="462"/>
                      <a:pt x="69" y="475"/>
                    </a:cubicBezTo>
                    <a:cubicBezTo>
                      <a:pt x="98" y="462"/>
                      <a:pt x="111" y="419"/>
                      <a:pt x="111" y="380"/>
                    </a:cubicBezTo>
                    <a:cubicBezTo>
                      <a:pt x="98" y="354"/>
                      <a:pt x="69" y="325"/>
                      <a:pt x="82" y="299"/>
                    </a:cubicBezTo>
                    <a:cubicBezTo>
                      <a:pt x="82" y="272"/>
                      <a:pt x="124" y="256"/>
                      <a:pt x="137" y="230"/>
                    </a:cubicBezTo>
                    <a:lnTo>
                      <a:pt x="137" y="191"/>
                    </a:lnTo>
                    <a:lnTo>
                      <a:pt x="163" y="161"/>
                    </a:lnTo>
                    <a:cubicBezTo>
                      <a:pt x="180" y="148"/>
                      <a:pt x="219" y="135"/>
                      <a:pt x="245" y="122"/>
                    </a:cubicBezTo>
                    <a:cubicBezTo>
                      <a:pt x="274" y="109"/>
                      <a:pt x="300" y="93"/>
                      <a:pt x="313" y="80"/>
                    </a:cubicBezTo>
                    <a:cubicBezTo>
                      <a:pt x="327" y="67"/>
                      <a:pt x="327" y="67"/>
                      <a:pt x="343" y="54"/>
                    </a:cubicBezTo>
                    <a:cubicBezTo>
                      <a:pt x="360" y="45"/>
                      <a:pt x="378" y="42"/>
                      <a:pt x="396" y="42"/>
                    </a:cubicBezTo>
                    <a:close/>
                    <a:moveTo>
                      <a:pt x="383" y="1"/>
                    </a:moveTo>
                    <a:cubicBezTo>
                      <a:pt x="364" y="1"/>
                      <a:pt x="345" y="4"/>
                      <a:pt x="327" y="11"/>
                    </a:cubicBezTo>
                    <a:cubicBezTo>
                      <a:pt x="287" y="28"/>
                      <a:pt x="261" y="54"/>
                      <a:pt x="219" y="80"/>
                    </a:cubicBezTo>
                    <a:cubicBezTo>
                      <a:pt x="193" y="93"/>
                      <a:pt x="163" y="109"/>
                      <a:pt x="137" y="135"/>
                    </a:cubicBezTo>
                    <a:cubicBezTo>
                      <a:pt x="82" y="161"/>
                      <a:pt x="56" y="217"/>
                      <a:pt x="30" y="256"/>
                    </a:cubicBezTo>
                    <a:cubicBezTo>
                      <a:pt x="0" y="299"/>
                      <a:pt x="16" y="325"/>
                      <a:pt x="30" y="367"/>
                    </a:cubicBezTo>
                    <a:cubicBezTo>
                      <a:pt x="30" y="419"/>
                      <a:pt x="16" y="475"/>
                      <a:pt x="0" y="530"/>
                    </a:cubicBezTo>
                    <a:cubicBezTo>
                      <a:pt x="43" y="530"/>
                      <a:pt x="82" y="517"/>
                      <a:pt x="124" y="517"/>
                    </a:cubicBezTo>
                    <a:cubicBezTo>
                      <a:pt x="156" y="528"/>
                      <a:pt x="190" y="547"/>
                      <a:pt x="215" y="547"/>
                    </a:cubicBezTo>
                    <a:cubicBezTo>
                      <a:pt x="221" y="547"/>
                      <a:pt x="227" y="546"/>
                      <a:pt x="232" y="543"/>
                    </a:cubicBezTo>
                    <a:cubicBezTo>
                      <a:pt x="261" y="543"/>
                      <a:pt x="274" y="517"/>
                      <a:pt x="287" y="488"/>
                    </a:cubicBezTo>
                    <a:cubicBezTo>
                      <a:pt x="327" y="449"/>
                      <a:pt x="382" y="406"/>
                      <a:pt x="451" y="393"/>
                    </a:cubicBezTo>
                    <a:cubicBezTo>
                      <a:pt x="451" y="393"/>
                      <a:pt x="464" y="393"/>
                      <a:pt x="464" y="380"/>
                    </a:cubicBezTo>
                    <a:cubicBezTo>
                      <a:pt x="477" y="367"/>
                      <a:pt x="464" y="312"/>
                      <a:pt x="464" y="299"/>
                    </a:cubicBezTo>
                    <a:cubicBezTo>
                      <a:pt x="464" y="243"/>
                      <a:pt x="477" y="204"/>
                      <a:pt x="490" y="161"/>
                    </a:cubicBezTo>
                    <a:cubicBezTo>
                      <a:pt x="490" y="135"/>
                      <a:pt x="506" y="109"/>
                      <a:pt x="490" y="80"/>
                    </a:cubicBezTo>
                    <a:cubicBezTo>
                      <a:pt x="490" y="71"/>
                      <a:pt x="488" y="61"/>
                      <a:pt x="485" y="53"/>
                    </a:cubicBezTo>
                    <a:lnTo>
                      <a:pt x="485" y="53"/>
                    </a:lnTo>
                    <a:cubicBezTo>
                      <a:pt x="492" y="53"/>
                      <a:pt x="499" y="54"/>
                      <a:pt x="506" y="54"/>
                    </a:cubicBezTo>
                    <a:cubicBezTo>
                      <a:pt x="494" y="42"/>
                      <a:pt x="481" y="32"/>
                      <a:pt x="466" y="23"/>
                    </a:cubicBezTo>
                    <a:lnTo>
                      <a:pt x="466" y="23"/>
                    </a:lnTo>
                    <a:cubicBezTo>
                      <a:pt x="464" y="22"/>
                      <a:pt x="463" y="21"/>
                      <a:pt x="461" y="19"/>
                    </a:cubicBezTo>
                    <a:lnTo>
                      <a:pt x="461" y="19"/>
                    </a:lnTo>
                    <a:cubicBezTo>
                      <a:pt x="462" y="20"/>
                      <a:pt x="462" y="21"/>
                      <a:pt x="462" y="21"/>
                    </a:cubicBezTo>
                    <a:lnTo>
                      <a:pt x="462" y="21"/>
                    </a:lnTo>
                    <a:cubicBezTo>
                      <a:pt x="438" y="9"/>
                      <a:pt x="411" y="1"/>
                      <a:pt x="38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1"/>
              <p:cNvSpPr/>
              <p:nvPr/>
            </p:nvSpPr>
            <p:spPr>
              <a:xfrm>
                <a:off x="4883900" y="2720175"/>
                <a:ext cx="6150" cy="21075"/>
              </a:xfrm>
              <a:custGeom>
                <a:avLst/>
                <a:gdLst/>
                <a:ahLst/>
                <a:cxnLst/>
                <a:rect l="l" t="t" r="r" b="b"/>
                <a:pathLst>
                  <a:path w="246" h="843" extrusionOk="0">
                    <a:moveTo>
                      <a:pt x="111" y="1"/>
                    </a:moveTo>
                    <a:cubicBezTo>
                      <a:pt x="111" y="1"/>
                      <a:pt x="56" y="27"/>
                      <a:pt x="56" y="43"/>
                    </a:cubicBezTo>
                    <a:cubicBezTo>
                      <a:pt x="82" y="138"/>
                      <a:pt x="17" y="233"/>
                      <a:pt x="0" y="327"/>
                    </a:cubicBezTo>
                    <a:cubicBezTo>
                      <a:pt x="43" y="327"/>
                      <a:pt x="82" y="340"/>
                      <a:pt x="98" y="370"/>
                    </a:cubicBezTo>
                    <a:cubicBezTo>
                      <a:pt x="111" y="396"/>
                      <a:pt x="111" y="409"/>
                      <a:pt x="111" y="435"/>
                    </a:cubicBezTo>
                    <a:lnTo>
                      <a:pt x="111" y="627"/>
                    </a:lnTo>
                    <a:cubicBezTo>
                      <a:pt x="124" y="654"/>
                      <a:pt x="111" y="654"/>
                      <a:pt x="111" y="680"/>
                    </a:cubicBezTo>
                    <a:cubicBezTo>
                      <a:pt x="111" y="680"/>
                      <a:pt x="111" y="696"/>
                      <a:pt x="124" y="709"/>
                    </a:cubicBezTo>
                    <a:cubicBezTo>
                      <a:pt x="124" y="709"/>
                      <a:pt x="137" y="709"/>
                      <a:pt x="137" y="722"/>
                    </a:cubicBezTo>
                    <a:cubicBezTo>
                      <a:pt x="150" y="722"/>
                      <a:pt x="150" y="735"/>
                      <a:pt x="164" y="748"/>
                    </a:cubicBezTo>
                    <a:cubicBezTo>
                      <a:pt x="180" y="778"/>
                      <a:pt x="180" y="817"/>
                      <a:pt x="193" y="843"/>
                    </a:cubicBezTo>
                    <a:cubicBezTo>
                      <a:pt x="245" y="722"/>
                      <a:pt x="150" y="572"/>
                      <a:pt x="180" y="435"/>
                    </a:cubicBezTo>
                    <a:cubicBezTo>
                      <a:pt x="180" y="409"/>
                      <a:pt x="193" y="396"/>
                      <a:pt x="193" y="370"/>
                    </a:cubicBezTo>
                    <a:cubicBezTo>
                      <a:pt x="193" y="340"/>
                      <a:pt x="193" y="314"/>
                      <a:pt x="164" y="301"/>
                    </a:cubicBezTo>
                    <a:cubicBezTo>
                      <a:pt x="137" y="288"/>
                      <a:pt x="111" y="301"/>
                      <a:pt x="98" y="272"/>
                    </a:cubicBezTo>
                    <a:cubicBezTo>
                      <a:pt x="82" y="259"/>
                      <a:pt x="82" y="246"/>
                      <a:pt x="82" y="246"/>
                    </a:cubicBezTo>
                    <a:cubicBezTo>
                      <a:pt x="98" y="164"/>
                      <a:pt x="98" y="82"/>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1"/>
              <p:cNvSpPr/>
              <p:nvPr/>
            </p:nvSpPr>
            <p:spPr>
              <a:xfrm>
                <a:off x="4868300" y="2749250"/>
                <a:ext cx="13250" cy="10175"/>
              </a:xfrm>
              <a:custGeom>
                <a:avLst/>
                <a:gdLst/>
                <a:ahLst/>
                <a:cxnLst/>
                <a:rect l="l" t="t" r="r" b="b"/>
                <a:pathLst>
                  <a:path w="530" h="407" extrusionOk="0">
                    <a:moveTo>
                      <a:pt x="496" y="1"/>
                    </a:moveTo>
                    <a:cubicBezTo>
                      <a:pt x="468" y="1"/>
                      <a:pt x="441" y="11"/>
                      <a:pt x="422" y="23"/>
                    </a:cubicBezTo>
                    <a:cubicBezTo>
                      <a:pt x="380" y="36"/>
                      <a:pt x="340" y="62"/>
                      <a:pt x="314" y="88"/>
                    </a:cubicBezTo>
                    <a:cubicBezTo>
                      <a:pt x="298" y="104"/>
                      <a:pt x="272" y="130"/>
                      <a:pt x="259" y="156"/>
                    </a:cubicBezTo>
                    <a:lnTo>
                      <a:pt x="259" y="199"/>
                    </a:lnTo>
                    <a:cubicBezTo>
                      <a:pt x="246" y="251"/>
                      <a:pt x="190" y="280"/>
                      <a:pt x="151" y="307"/>
                    </a:cubicBezTo>
                    <a:cubicBezTo>
                      <a:pt x="96" y="320"/>
                      <a:pt x="40" y="333"/>
                      <a:pt x="14" y="375"/>
                    </a:cubicBezTo>
                    <a:lnTo>
                      <a:pt x="1" y="388"/>
                    </a:lnTo>
                    <a:cubicBezTo>
                      <a:pt x="1" y="401"/>
                      <a:pt x="14" y="401"/>
                      <a:pt x="14" y="401"/>
                    </a:cubicBezTo>
                    <a:cubicBezTo>
                      <a:pt x="29" y="405"/>
                      <a:pt x="44" y="407"/>
                      <a:pt x="58" y="407"/>
                    </a:cubicBezTo>
                    <a:cubicBezTo>
                      <a:pt x="156" y="407"/>
                      <a:pt x="229" y="326"/>
                      <a:pt x="314" y="280"/>
                    </a:cubicBezTo>
                    <a:cubicBezTo>
                      <a:pt x="285" y="251"/>
                      <a:pt x="298" y="212"/>
                      <a:pt x="314" y="186"/>
                    </a:cubicBezTo>
                    <a:cubicBezTo>
                      <a:pt x="327" y="156"/>
                      <a:pt x="340" y="143"/>
                      <a:pt x="366" y="117"/>
                    </a:cubicBezTo>
                    <a:cubicBezTo>
                      <a:pt x="422" y="75"/>
                      <a:pt x="477" y="49"/>
                      <a:pt x="530" y="6"/>
                    </a:cubicBezTo>
                    <a:cubicBezTo>
                      <a:pt x="519" y="3"/>
                      <a:pt x="507" y="1"/>
                      <a:pt x="49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1"/>
              <p:cNvSpPr/>
              <p:nvPr/>
            </p:nvSpPr>
            <p:spPr>
              <a:xfrm>
                <a:off x="4838700" y="2706550"/>
                <a:ext cx="45950" cy="36750"/>
              </a:xfrm>
              <a:custGeom>
                <a:avLst/>
                <a:gdLst/>
                <a:ahLst/>
                <a:cxnLst/>
                <a:rect l="l" t="t" r="r" b="b"/>
                <a:pathLst>
                  <a:path w="1838" h="1470" extrusionOk="0">
                    <a:moveTo>
                      <a:pt x="0" y="1"/>
                    </a:moveTo>
                    <a:cubicBezTo>
                      <a:pt x="43" y="82"/>
                      <a:pt x="176" y="112"/>
                      <a:pt x="232" y="180"/>
                    </a:cubicBezTo>
                    <a:cubicBezTo>
                      <a:pt x="245" y="193"/>
                      <a:pt x="245" y="219"/>
                      <a:pt x="258" y="245"/>
                    </a:cubicBezTo>
                    <a:lnTo>
                      <a:pt x="258" y="301"/>
                    </a:lnTo>
                    <a:cubicBezTo>
                      <a:pt x="258" y="343"/>
                      <a:pt x="274" y="383"/>
                      <a:pt x="300" y="425"/>
                    </a:cubicBezTo>
                    <a:cubicBezTo>
                      <a:pt x="313" y="438"/>
                      <a:pt x="326" y="464"/>
                      <a:pt x="356" y="477"/>
                    </a:cubicBezTo>
                    <a:lnTo>
                      <a:pt x="408" y="477"/>
                    </a:lnTo>
                    <a:cubicBezTo>
                      <a:pt x="451" y="490"/>
                      <a:pt x="464" y="533"/>
                      <a:pt x="477" y="559"/>
                    </a:cubicBezTo>
                    <a:cubicBezTo>
                      <a:pt x="490" y="614"/>
                      <a:pt x="503" y="670"/>
                      <a:pt x="503" y="735"/>
                    </a:cubicBezTo>
                    <a:cubicBezTo>
                      <a:pt x="503" y="735"/>
                      <a:pt x="490" y="751"/>
                      <a:pt x="503" y="764"/>
                    </a:cubicBezTo>
                    <a:cubicBezTo>
                      <a:pt x="503" y="778"/>
                      <a:pt x="519" y="778"/>
                      <a:pt x="519" y="791"/>
                    </a:cubicBezTo>
                    <a:cubicBezTo>
                      <a:pt x="601" y="846"/>
                      <a:pt x="708" y="859"/>
                      <a:pt x="764" y="941"/>
                    </a:cubicBezTo>
                    <a:cubicBezTo>
                      <a:pt x="777" y="954"/>
                      <a:pt x="777" y="980"/>
                      <a:pt x="803" y="996"/>
                    </a:cubicBezTo>
                    <a:cubicBezTo>
                      <a:pt x="813" y="1005"/>
                      <a:pt x="823" y="1008"/>
                      <a:pt x="833" y="1008"/>
                    </a:cubicBezTo>
                    <a:cubicBezTo>
                      <a:pt x="865" y="1008"/>
                      <a:pt x="901" y="978"/>
                      <a:pt x="938" y="978"/>
                    </a:cubicBezTo>
                    <a:cubicBezTo>
                      <a:pt x="943" y="978"/>
                      <a:pt x="948" y="979"/>
                      <a:pt x="953" y="980"/>
                    </a:cubicBezTo>
                    <a:cubicBezTo>
                      <a:pt x="966" y="980"/>
                      <a:pt x="992" y="980"/>
                      <a:pt x="1009" y="996"/>
                    </a:cubicBezTo>
                    <a:cubicBezTo>
                      <a:pt x="1142" y="1048"/>
                      <a:pt x="1280" y="1117"/>
                      <a:pt x="1417" y="1186"/>
                    </a:cubicBezTo>
                    <a:cubicBezTo>
                      <a:pt x="1430" y="1186"/>
                      <a:pt x="1443" y="1199"/>
                      <a:pt x="1456" y="1212"/>
                    </a:cubicBezTo>
                    <a:cubicBezTo>
                      <a:pt x="1456" y="1225"/>
                      <a:pt x="1456" y="1241"/>
                      <a:pt x="1469" y="1254"/>
                    </a:cubicBezTo>
                    <a:cubicBezTo>
                      <a:pt x="1482" y="1267"/>
                      <a:pt x="1511" y="1267"/>
                      <a:pt x="1524" y="1267"/>
                    </a:cubicBezTo>
                    <a:cubicBezTo>
                      <a:pt x="1564" y="1267"/>
                      <a:pt x="1619" y="1267"/>
                      <a:pt x="1645" y="1280"/>
                    </a:cubicBezTo>
                    <a:cubicBezTo>
                      <a:pt x="1727" y="1336"/>
                      <a:pt x="1756" y="1443"/>
                      <a:pt x="1838" y="1470"/>
                    </a:cubicBezTo>
                    <a:cubicBezTo>
                      <a:pt x="1808" y="1417"/>
                      <a:pt x="1769" y="1362"/>
                      <a:pt x="1727" y="1293"/>
                    </a:cubicBezTo>
                    <a:cubicBezTo>
                      <a:pt x="1714" y="1254"/>
                      <a:pt x="1675" y="1212"/>
                      <a:pt x="1632" y="1212"/>
                    </a:cubicBezTo>
                    <a:cubicBezTo>
                      <a:pt x="1606" y="1225"/>
                      <a:pt x="1593" y="1225"/>
                      <a:pt x="1564" y="1225"/>
                    </a:cubicBezTo>
                    <a:cubicBezTo>
                      <a:pt x="1524" y="1225"/>
                      <a:pt x="1524" y="1143"/>
                      <a:pt x="1482" y="1104"/>
                    </a:cubicBezTo>
                    <a:cubicBezTo>
                      <a:pt x="1469" y="1091"/>
                      <a:pt x="1456" y="1091"/>
                      <a:pt x="1430" y="1091"/>
                    </a:cubicBezTo>
                    <a:cubicBezTo>
                      <a:pt x="1335" y="1062"/>
                      <a:pt x="1224" y="1022"/>
                      <a:pt x="1129" y="980"/>
                    </a:cubicBezTo>
                    <a:cubicBezTo>
                      <a:pt x="1074" y="954"/>
                      <a:pt x="1009" y="915"/>
                      <a:pt x="953" y="915"/>
                    </a:cubicBezTo>
                    <a:cubicBezTo>
                      <a:pt x="911" y="915"/>
                      <a:pt x="872" y="928"/>
                      <a:pt x="829" y="928"/>
                    </a:cubicBezTo>
                    <a:cubicBezTo>
                      <a:pt x="777" y="915"/>
                      <a:pt x="748" y="872"/>
                      <a:pt x="708" y="833"/>
                    </a:cubicBezTo>
                    <a:cubicBezTo>
                      <a:pt x="673" y="798"/>
                      <a:pt x="632" y="774"/>
                      <a:pt x="594" y="774"/>
                    </a:cubicBezTo>
                    <a:cubicBezTo>
                      <a:pt x="586" y="774"/>
                      <a:pt x="579" y="775"/>
                      <a:pt x="571" y="778"/>
                    </a:cubicBezTo>
                    <a:cubicBezTo>
                      <a:pt x="558" y="654"/>
                      <a:pt x="532" y="546"/>
                      <a:pt x="503" y="425"/>
                    </a:cubicBezTo>
                    <a:cubicBezTo>
                      <a:pt x="503" y="425"/>
                      <a:pt x="490" y="409"/>
                      <a:pt x="490" y="396"/>
                    </a:cubicBezTo>
                    <a:cubicBezTo>
                      <a:pt x="481" y="391"/>
                      <a:pt x="472" y="390"/>
                      <a:pt x="463" y="390"/>
                    </a:cubicBezTo>
                    <a:cubicBezTo>
                      <a:pt x="446" y="390"/>
                      <a:pt x="428" y="396"/>
                      <a:pt x="408" y="396"/>
                    </a:cubicBezTo>
                    <a:cubicBezTo>
                      <a:pt x="369" y="383"/>
                      <a:pt x="356" y="356"/>
                      <a:pt x="340" y="314"/>
                    </a:cubicBezTo>
                    <a:cubicBezTo>
                      <a:pt x="313" y="262"/>
                      <a:pt x="313" y="180"/>
                      <a:pt x="274" y="138"/>
                    </a:cubicBezTo>
                    <a:cubicBezTo>
                      <a:pt x="206" y="69"/>
                      <a:pt x="82" y="3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1"/>
              <p:cNvSpPr/>
              <p:nvPr/>
            </p:nvSpPr>
            <p:spPr>
              <a:xfrm>
                <a:off x="4880225" y="2697750"/>
                <a:ext cx="5400" cy="28250"/>
              </a:xfrm>
              <a:custGeom>
                <a:avLst/>
                <a:gdLst/>
                <a:ahLst/>
                <a:cxnLst/>
                <a:rect l="l" t="t" r="r" b="b"/>
                <a:pathLst>
                  <a:path w="216" h="1130" extrusionOk="0">
                    <a:moveTo>
                      <a:pt x="95" y="0"/>
                    </a:moveTo>
                    <a:cubicBezTo>
                      <a:pt x="82" y="69"/>
                      <a:pt x="66" y="150"/>
                      <a:pt x="66" y="219"/>
                    </a:cubicBezTo>
                    <a:cubicBezTo>
                      <a:pt x="53" y="258"/>
                      <a:pt x="40" y="382"/>
                      <a:pt x="0" y="395"/>
                    </a:cubicBezTo>
                    <a:cubicBezTo>
                      <a:pt x="40" y="382"/>
                      <a:pt x="82" y="369"/>
                      <a:pt x="134" y="340"/>
                    </a:cubicBezTo>
                    <a:lnTo>
                      <a:pt x="134" y="340"/>
                    </a:lnTo>
                    <a:cubicBezTo>
                      <a:pt x="134" y="434"/>
                      <a:pt x="121" y="532"/>
                      <a:pt x="108" y="627"/>
                    </a:cubicBezTo>
                    <a:cubicBezTo>
                      <a:pt x="108" y="640"/>
                      <a:pt x="108" y="653"/>
                      <a:pt x="95" y="653"/>
                    </a:cubicBezTo>
                    <a:lnTo>
                      <a:pt x="95" y="695"/>
                    </a:lnTo>
                    <a:cubicBezTo>
                      <a:pt x="95" y="748"/>
                      <a:pt x="95" y="829"/>
                      <a:pt x="108" y="885"/>
                    </a:cubicBezTo>
                    <a:cubicBezTo>
                      <a:pt x="121" y="924"/>
                      <a:pt x="147" y="966"/>
                      <a:pt x="164" y="1006"/>
                    </a:cubicBezTo>
                    <a:cubicBezTo>
                      <a:pt x="177" y="1035"/>
                      <a:pt x="216" y="1103"/>
                      <a:pt x="216" y="1130"/>
                    </a:cubicBezTo>
                    <a:cubicBezTo>
                      <a:pt x="216" y="992"/>
                      <a:pt x="164" y="872"/>
                      <a:pt x="147" y="735"/>
                    </a:cubicBezTo>
                    <a:cubicBezTo>
                      <a:pt x="134" y="695"/>
                      <a:pt x="134" y="640"/>
                      <a:pt x="134" y="597"/>
                    </a:cubicBezTo>
                    <a:cubicBezTo>
                      <a:pt x="147" y="571"/>
                      <a:pt x="164" y="558"/>
                      <a:pt x="177" y="532"/>
                    </a:cubicBezTo>
                    <a:cubicBezTo>
                      <a:pt x="190" y="503"/>
                      <a:pt x="216" y="271"/>
                      <a:pt x="203" y="271"/>
                    </a:cubicBezTo>
                    <a:lnTo>
                      <a:pt x="203" y="271"/>
                    </a:lnTo>
                    <a:cubicBezTo>
                      <a:pt x="183" y="279"/>
                      <a:pt x="163" y="283"/>
                      <a:pt x="142" y="283"/>
                    </a:cubicBezTo>
                    <a:cubicBezTo>
                      <a:pt x="122" y="283"/>
                      <a:pt x="102" y="279"/>
                      <a:pt x="82" y="271"/>
                    </a:cubicBezTo>
                    <a:cubicBezTo>
                      <a:pt x="82" y="176"/>
                      <a:pt x="95" y="95"/>
                      <a:pt x="9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1"/>
              <p:cNvSpPr/>
              <p:nvPr/>
            </p:nvSpPr>
            <p:spPr>
              <a:xfrm>
                <a:off x="4808425" y="2738550"/>
                <a:ext cx="19100" cy="16325"/>
              </a:xfrm>
              <a:custGeom>
                <a:avLst/>
                <a:gdLst/>
                <a:ahLst/>
                <a:cxnLst/>
                <a:rect l="l" t="t" r="r" b="b"/>
                <a:pathLst>
                  <a:path w="764" h="653" extrusionOk="0">
                    <a:moveTo>
                      <a:pt x="43" y="0"/>
                    </a:moveTo>
                    <a:lnTo>
                      <a:pt x="43" y="0"/>
                    </a:lnTo>
                    <a:cubicBezTo>
                      <a:pt x="55" y="22"/>
                      <a:pt x="72" y="43"/>
                      <a:pt x="91" y="62"/>
                    </a:cubicBezTo>
                    <a:lnTo>
                      <a:pt x="91" y="62"/>
                    </a:lnTo>
                    <a:cubicBezTo>
                      <a:pt x="78" y="37"/>
                      <a:pt x="64" y="14"/>
                      <a:pt x="43" y="0"/>
                    </a:cubicBezTo>
                    <a:close/>
                    <a:moveTo>
                      <a:pt x="764" y="0"/>
                    </a:moveTo>
                    <a:cubicBezTo>
                      <a:pt x="653" y="13"/>
                      <a:pt x="545" y="56"/>
                      <a:pt x="451" y="124"/>
                    </a:cubicBezTo>
                    <a:cubicBezTo>
                      <a:pt x="408" y="163"/>
                      <a:pt x="356" y="206"/>
                      <a:pt x="300" y="232"/>
                    </a:cubicBezTo>
                    <a:cubicBezTo>
                      <a:pt x="287" y="206"/>
                      <a:pt x="261" y="176"/>
                      <a:pt x="232" y="163"/>
                    </a:cubicBezTo>
                    <a:cubicBezTo>
                      <a:pt x="185" y="137"/>
                      <a:pt x="133" y="103"/>
                      <a:pt x="91" y="62"/>
                    </a:cubicBezTo>
                    <a:lnTo>
                      <a:pt x="91" y="62"/>
                    </a:lnTo>
                    <a:cubicBezTo>
                      <a:pt x="102" y="83"/>
                      <a:pt x="112" y="105"/>
                      <a:pt x="124" y="124"/>
                    </a:cubicBezTo>
                    <a:cubicBezTo>
                      <a:pt x="163" y="176"/>
                      <a:pt x="219" y="219"/>
                      <a:pt x="274" y="258"/>
                    </a:cubicBezTo>
                    <a:cubicBezTo>
                      <a:pt x="261" y="300"/>
                      <a:pt x="245" y="327"/>
                      <a:pt x="219" y="353"/>
                    </a:cubicBezTo>
                    <a:cubicBezTo>
                      <a:pt x="206" y="369"/>
                      <a:pt x="193" y="382"/>
                      <a:pt x="180" y="395"/>
                    </a:cubicBezTo>
                    <a:cubicBezTo>
                      <a:pt x="124" y="408"/>
                      <a:pt x="69" y="395"/>
                      <a:pt x="43" y="464"/>
                    </a:cubicBezTo>
                    <a:cubicBezTo>
                      <a:pt x="16" y="516"/>
                      <a:pt x="16" y="598"/>
                      <a:pt x="0" y="653"/>
                    </a:cubicBezTo>
                    <a:cubicBezTo>
                      <a:pt x="29" y="584"/>
                      <a:pt x="69" y="434"/>
                      <a:pt x="163" y="408"/>
                    </a:cubicBezTo>
                    <a:cubicBezTo>
                      <a:pt x="178" y="408"/>
                      <a:pt x="195" y="411"/>
                      <a:pt x="212" y="411"/>
                    </a:cubicBezTo>
                    <a:cubicBezTo>
                      <a:pt x="229" y="411"/>
                      <a:pt x="247" y="408"/>
                      <a:pt x="261" y="395"/>
                    </a:cubicBezTo>
                    <a:cubicBezTo>
                      <a:pt x="274" y="395"/>
                      <a:pt x="274" y="382"/>
                      <a:pt x="287" y="369"/>
                    </a:cubicBezTo>
                    <a:cubicBezTo>
                      <a:pt x="382" y="190"/>
                      <a:pt x="571" y="95"/>
                      <a:pt x="7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1"/>
              <p:cNvSpPr/>
              <p:nvPr/>
            </p:nvSpPr>
            <p:spPr>
              <a:xfrm>
                <a:off x="4900625" y="2805875"/>
                <a:ext cx="24100" cy="41875"/>
              </a:xfrm>
              <a:custGeom>
                <a:avLst/>
                <a:gdLst/>
                <a:ahLst/>
                <a:cxnLst/>
                <a:rect l="l" t="t" r="r" b="b"/>
                <a:pathLst>
                  <a:path w="964" h="1675" extrusionOk="0">
                    <a:moveTo>
                      <a:pt x="14" y="0"/>
                    </a:moveTo>
                    <a:lnTo>
                      <a:pt x="0" y="108"/>
                    </a:lnTo>
                    <a:lnTo>
                      <a:pt x="898" y="1674"/>
                    </a:lnTo>
                    <a:lnTo>
                      <a:pt x="963" y="1606"/>
                    </a:lnTo>
                    <a:lnTo>
                      <a:pt x="1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1"/>
              <p:cNvSpPr/>
              <p:nvPr/>
            </p:nvSpPr>
            <p:spPr>
              <a:xfrm>
                <a:off x="4883900" y="2805875"/>
                <a:ext cx="17075" cy="3125"/>
              </a:xfrm>
              <a:custGeom>
                <a:avLst/>
                <a:gdLst/>
                <a:ahLst/>
                <a:cxnLst/>
                <a:rect l="l" t="t" r="r" b="b"/>
                <a:pathLst>
                  <a:path w="683" h="125" extrusionOk="0">
                    <a:moveTo>
                      <a:pt x="683" y="0"/>
                    </a:moveTo>
                    <a:lnTo>
                      <a:pt x="69" y="82"/>
                    </a:lnTo>
                    <a:lnTo>
                      <a:pt x="0" y="124"/>
                    </a:lnTo>
                    <a:lnTo>
                      <a:pt x="669" y="108"/>
                    </a:lnTo>
                    <a:lnTo>
                      <a:pt x="683"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1"/>
              <p:cNvSpPr/>
              <p:nvPr/>
            </p:nvSpPr>
            <p:spPr>
              <a:xfrm>
                <a:off x="4874750" y="2791250"/>
                <a:ext cx="10875" cy="17750"/>
              </a:xfrm>
              <a:custGeom>
                <a:avLst/>
                <a:gdLst/>
                <a:ahLst/>
                <a:cxnLst/>
                <a:rect l="l" t="t" r="r" b="b"/>
                <a:pathLst>
                  <a:path w="435" h="710" extrusionOk="0">
                    <a:moveTo>
                      <a:pt x="27" y="1"/>
                    </a:moveTo>
                    <a:lnTo>
                      <a:pt x="1" y="95"/>
                    </a:lnTo>
                    <a:lnTo>
                      <a:pt x="366" y="709"/>
                    </a:lnTo>
                    <a:lnTo>
                      <a:pt x="435" y="667"/>
                    </a:lnTo>
                    <a:lnTo>
                      <a:pt x="2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1"/>
              <p:cNvSpPr/>
              <p:nvPr/>
            </p:nvSpPr>
            <p:spPr>
              <a:xfrm>
                <a:off x="4836325" y="2791250"/>
                <a:ext cx="39100" cy="12600"/>
              </a:xfrm>
              <a:custGeom>
                <a:avLst/>
                <a:gdLst/>
                <a:ahLst/>
                <a:cxnLst/>
                <a:rect l="l" t="t" r="r" b="b"/>
                <a:pathLst>
                  <a:path w="1564" h="504" extrusionOk="0">
                    <a:moveTo>
                      <a:pt x="1564" y="1"/>
                    </a:moveTo>
                    <a:lnTo>
                      <a:pt x="43" y="464"/>
                    </a:lnTo>
                    <a:lnTo>
                      <a:pt x="0" y="503"/>
                    </a:lnTo>
                    <a:lnTo>
                      <a:pt x="0" y="503"/>
                    </a:lnTo>
                    <a:lnTo>
                      <a:pt x="1538" y="95"/>
                    </a:lnTo>
                    <a:lnTo>
                      <a:pt x="15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p:cNvSpPr/>
              <p:nvPr/>
            </p:nvSpPr>
            <p:spPr>
              <a:xfrm>
                <a:off x="4975050" y="2768825"/>
                <a:ext cx="21075" cy="42850"/>
              </a:xfrm>
              <a:custGeom>
                <a:avLst/>
                <a:gdLst/>
                <a:ahLst/>
                <a:cxnLst/>
                <a:rect l="l" t="t" r="r" b="b"/>
                <a:pathLst>
                  <a:path w="843" h="1714" extrusionOk="0">
                    <a:moveTo>
                      <a:pt x="43" y="0"/>
                    </a:moveTo>
                    <a:lnTo>
                      <a:pt x="0" y="56"/>
                    </a:lnTo>
                    <a:lnTo>
                      <a:pt x="790" y="1714"/>
                    </a:lnTo>
                    <a:lnTo>
                      <a:pt x="842" y="1688"/>
                    </a:lnTo>
                    <a:lnTo>
                      <a:pt x="4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1"/>
              <p:cNvSpPr/>
              <p:nvPr/>
            </p:nvSpPr>
            <p:spPr>
              <a:xfrm>
                <a:off x="4886675" y="2862325"/>
                <a:ext cx="46200" cy="14675"/>
              </a:xfrm>
              <a:custGeom>
                <a:avLst/>
                <a:gdLst/>
                <a:ahLst/>
                <a:cxnLst/>
                <a:rect l="l" t="t" r="r" b="b"/>
                <a:pathLst>
                  <a:path w="1848" h="587" extrusionOk="0">
                    <a:moveTo>
                      <a:pt x="53" y="1"/>
                    </a:moveTo>
                    <a:cubicBezTo>
                      <a:pt x="39" y="53"/>
                      <a:pt x="0" y="232"/>
                      <a:pt x="0" y="272"/>
                    </a:cubicBezTo>
                    <a:cubicBezTo>
                      <a:pt x="0" y="314"/>
                      <a:pt x="679" y="559"/>
                      <a:pt x="761" y="572"/>
                    </a:cubicBezTo>
                    <a:cubicBezTo>
                      <a:pt x="790" y="583"/>
                      <a:pt x="921" y="587"/>
                      <a:pt x="1066" y="587"/>
                    </a:cubicBezTo>
                    <a:cubicBezTo>
                      <a:pt x="1265" y="587"/>
                      <a:pt x="1491" y="579"/>
                      <a:pt x="1521" y="572"/>
                    </a:cubicBezTo>
                    <a:cubicBezTo>
                      <a:pt x="1564" y="572"/>
                      <a:pt x="1727" y="448"/>
                      <a:pt x="1848" y="340"/>
                    </a:cubicBezTo>
                    <a:cubicBezTo>
                      <a:pt x="1508" y="314"/>
                      <a:pt x="1113" y="285"/>
                      <a:pt x="816" y="232"/>
                    </a:cubicBezTo>
                    <a:cubicBezTo>
                      <a:pt x="529" y="164"/>
                      <a:pt x="258" y="69"/>
                      <a:pt x="5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1"/>
              <p:cNvSpPr/>
              <p:nvPr/>
            </p:nvSpPr>
            <p:spPr>
              <a:xfrm>
                <a:off x="4690100" y="2750775"/>
                <a:ext cx="15025" cy="13975"/>
              </a:xfrm>
              <a:custGeom>
                <a:avLst/>
                <a:gdLst/>
                <a:ahLst/>
                <a:cxnLst/>
                <a:rect l="l" t="t" r="r" b="b"/>
                <a:pathLst>
                  <a:path w="601" h="559" extrusionOk="0">
                    <a:moveTo>
                      <a:pt x="82" y="1"/>
                    </a:moveTo>
                    <a:cubicBezTo>
                      <a:pt x="43" y="69"/>
                      <a:pt x="0" y="164"/>
                      <a:pt x="30" y="219"/>
                    </a:cubicBezTo>
                    <a:cubicBezTo>
                      <a:pt x="56" y="288"/>
                      <a:pt x="477" y="546"/>
                      <a:pt x="519" y="559"/>
                    </a:cubicBezTo>
                    <a:cubicBezTo>
                      <a:pt x="558" y="559"/>
                      <a:pt x="601" y="451"/>
                      <a:pt x="588" y="409"/>
                    </a:cubicBezTo>
                    <a:cubicBezTo>
                      <a:pt x="588" y="370"/>
                      <a:pt x="82" y="1"/>
                      <a:pt x="8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1"/>
              <p:cNvSpPr/>
              <p:nvPr/>
            </p:nvSpPr>
            <p:spPr>
              <a:xfrm>
                <a:off x="4691800" y="2750450"/>
                <a:ext cx="13450" cy="11425"/>
              </a:xfrm>
              <a:custGeom>
                <a:avLst/>
                <a:gdLst/>
                <a:ahLst/>
                <a:cxnLst/>
                <a:rect l="l" t="t" r="r" b="b"/>
                <a:pathLst>
                  <a:path w="538" h="457" extrusionOk="0">
                    <a:moveTo>
                      <a:pt x="44" y="1"/>
                    </a:moveTo>
                    <a:cubicBezTo>
                      <a:pt x="20" y="1"/>
                      <a:pt x="1" y="19"/>
                      <a:pt x="1" y="56"/>
                    </a:cubicBezTo>
                    <a:lnTo>
                      <a:pt x="1" y="69"/>
                    </a:lnTo>
                    <a:cubicBezTo>
                      <a:pt x="1" y="108"/>
                      <a:pt x="30" y="164"/>
                      <a:pt x="69" y="190"/>
                    </a:cubicBezTo>
                    <a:lnTo>
                      <a:pt x="464" y="448"/>
                    </a:lnTo>
                    <a:cubicBezTo>
                      <a:pt x="475" y="454"/>
                      <a:pt x="484" y="456"/>
                      <a:pt x="493" y="456"/>
                    </a:cubicBezTo>
                    <a:cubicBezTo>
                      <a:pt x="527" y="456"/>
                      <a:pt x="538" y="411"/>
                      <a:pt x="503" y="366"/>
                    </a:cubicBezTo>
                    <a:cubicBezTo>
                      <a:pt x="477" y="301"/>
                      <a:pt x="422" y="232"/>
                      <a:pt x="370" y="203"/>
                    </a:cubicBezTo>
                    <a:lnTo>
                      <a:pt x="82" y="14"/>
                    </a:lnTo>
                    <a:cubicBezTo>
                      <a:pt x="70" y="5"/>
                      <a:pt x="56" y="1"/>
                      <a:pt x="44"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1"/>
              <p:cNvSpPr/>
              <p:nvPr/>
            </p:nvSpPr>
            <p:spPr>
              <a:xfrm>
                <a:off x="4692875" y="2752025"/>
                <a:ext cx="2050" cy="2425"/>
              </a:xfrm>
              <a:custGeom>
                <a:avLst/>
                <a:gdLst/>
                <a:ahLst/>
                <a:cxnLst/>
                <a:rect l="l" t="t" r="r" b="b"/>
                <a:pathLst>
                  <a:path w="82" h="97" extrusionOk="0">
                    <a:moveTo>
                      <a:pt x="26" y="1"/>
                    </a:moveTo>
                    <a:cubicBezTo>
                      <a:pt x="13" y="1"/>
                      <a:pt x="0" y="10"/>
                      <a:pt x="0" y="19"/>
                    </a:cubicBezTo>
                    <a:cubicBezTo>
                      <a:pt x="0" y="45"/>
                      <a:pt x="13" y="75"/>
                      <a:pt x="39" y="88"/>
                    </a:cubicBezTo>
                    <a:cubicBezTo>
                      <a:pt x="45" y="93"/>
                      <a:pt x="53" y="96"/>
                      <a:pt x="61" y="96"/>
                    </a:cubicBezTo>
                    <a:cubicBezTo>
                      <a:pt x="72" y="96"/>
                      <a:pt x="82" y="90"/>
                      <a:pt x="82" y="75"/>
                    </a:cubicBezTo>
                    <a:cubicBezTo>
                      <a:pt x="82" y="45"/>
                      <a:pt x="69" y="19"/>
                      <a:pt x="39" y="6"/>
                    </a:cubicBezTo>
                    <a:cubicBezTo>
                      <a:pt x="36" y="2"/>
                      <a:pt x="31" y="1"/>
                      <a:pt x="2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1"/>
              <p:cNvSpPr/>
              <p:nvPr/>
            </p:nvSpPr>
            <p:spPr>
              <a:xfrm>
                <a:off x="4613300" y="2702475"/>
                <a:ext cx="14650" cy="13675"/>
              </a:xfrm>
              <a:custGeom>
                <a:avLst/>
                <a:gdLst/>
                <a:ahLst/>
                <a:cxnLst/>
                <a:rect l="l" t="t" r="r" b="b"/>
                <a:pathLst>
                  <a:path w="586" h="547" extrusionOk="0">
                    <a:moveTo>
                      <a:pt x="82" y="0"/>
                    </a:moveTo>
                    <a:cubicBezTo>
                      <a:pt x="27" y="56"/>
                      <a:pt x="1" y="164"/>
                      <a:pt x="27" y="219"/>
                    </a:cubicBezTo>
                    <a:cubicBezTo>
                      <a:pt x="40" y="275"/>
                      <a:pt x="477" y="546"/>
                      <a:pt x="517" y="546"/>
                    </a:cubicBezTo>
                    <a:cubicBezTo>
                      <a:pt x="519" y="546"/>
                      <a:pt x="521" y="547"/>
                      <a:pt x="523" y="547"/>
                    </a:cubicBezTo>
                    <a:cubicBezTo>
                      <a:pt x="562" y="547"/>
                      <a:pt x="585" y="436"/>
                      <a:pt x="585" y="408"/>
                    </a:cubicBezTo>
                    <a:cubicBezTo>
                      <a:pt x="585" y="369"/>
                      <a:pt x="82" y="0"/>
                      <a:pt x="82" y="0"/>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1"/>
              <p:cNvSpPr/>
              <p:nvPr/>
            </p:nvSpPr>
            <p:spPr>
              <a:xfrm>
                <a:off x="4615025" y="2702150"/>
                <a:ext cx="13125" cy="11450"/>
              </a:xfrm>
              <a:custGeom>
                <a:avLst/>
                <a:gdLst/>
                <a:ahLst/>
                <a:cxnLst/>
                <a:rect l="l" t="t" r="r" b="b"/>
                <a:pathLst>
                  <a:path w="525" h="458" extrusionOk="0">
                    <a:moveTo>
                      <a:pt x="32" y="1"/>
                    </a:moveTo>
                    <a:cubicBezTo>
                      <a:pt x="12" y="1"/>
                      <a:pt x="0" y="19"/>
                      <a:pt x="0" y="56"/>
                    </a:cubicBezTo>
                    <a:lnTo>
                      <a:pt x="0" y="69"/>
                    </a:lnTo>
                    <a:cubicBezTo>
                      <a:pt x="0" y="111"/>
                      <a:pt x="26" y="164"/>
                      <a:pt x="66" y="193"/>
                    </a:cubicBezTo>
                    <a:lnTo>
                      <a:pt x="461" y="451"/>
                    </a:lnTo>
                    <a:cubicBezTo>
                      <a:pt x="468" y="455"/>
                      <a:pt x="475" y="458"/>
                      <a:pt x="481" y="458"/>
                    </a:cubicBezTo>
                    <a:cubicBezTo>
                      <a:pt x="511" y="458"/>
                      <a:pt x="525" y="412"/>
                      <a:pt x="503" y="369"/>
                    </a:cubicBezTo>
                    <a:cubicBezTo>
                      <a:pt x="474" y="301"/>
                      <a:pt x="421" y="232"/>
                      <a:pt x="366" y="193"/>
                    </a:cubicBezTo>
                    <a:lnTo>
                      <a:pt x="66" y="13"/>
                    </a:lnTo>
                    <a:cubicBezTo>
                      <a:pt x="53" y="5"/>
                      <a:pt x="41" y="1"/>
                      <a:pt x="32" y="1"/>
                    </a:cubicBez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1"/>
              <p:cNvSpPr/>
              <p:nvPr/>
            </p:nvSpPr>
            <p:spPr>
              <a:xfrm>
                <a:off x="4616000" y="2703650"/>
                <a:ext cx="2075" cy="2400"/>
              </a:xfrm>
              <a:custGeom>
                <a:avLst/>
                <a:gdLst/>
                <a:ahLst/>
                <a:cxnLst/>
                <a:rect l="l" t="t" r="r" b="b"/>
                <a:pathLst>
                  <a:path w="83" h="96" extrusionOk="0">
                    <a:moveTo>
                      <a:pt x="15" y="0"/>
                    </a:moveTo>
                    <a:cubicBezTo>
                      <a:pt x="5" y="0"/>
                      <a:pt x="1" y="7"/>
                      <a:pt x="1" y="22"/>
                    </a:cubicBezTo>
                    <a:cubicBezTo>
                      <a:pt x="1" y="51"/>
                      <a:pt x="14" y="78"/>
                      <a:pt x="43" y="91"/>
                    </a:cubicBezTo>
                    <a:cubicBezTo>
                      <a:pt x="47" y="94"/>
                      <a:pt x="51" y="96"/>
                      <a:pt x="54" y="96"/>
                    </a:cubicBezTo>
                    <a:cubicBezTo>
                      <a:pt x="64" y="96"/>
                      <a:pt x="73" y="87"/>
                      <a:pt x="82" y="78"/>
                    </a:cubicBezTo>
                    <a:cubicBezTo>
                      <a:pt x="82" y="51"/>
                      <a:pt x="56" y="22"/>
                      <a:pt x="43" y="9"/>
                    </a:cubicBezTo>
                    <a:cubicBezTo>
                      <a:pt x="31" y="4"/>
                      <a:pt x="21" y="0"/>
                      <a:pt x="15"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1"/>
              <p:cNvSpPr/>
              <p:nvPr/>
            </p:nvSpPr>
            <p:spPr>
              <a:xfrm>
                <a:off x="4913200" y="2931375"/>
                <a:ext cx="36400" cy="20000"/>
              </a:xfrm>
              <a:custGeom>
                <a:avLst/>
                <a:gdLst/>
                <a:ahLst/>
                <a:cxnLst/>
                <a:rect l="l" t="t" r="r" b="b"/>
                <a:pathLst>
                  <a:path w="1456" h="800" extrusionOk="0">
                    <a:moveTo>
                      <a:pt x="1456" y="0"/>
                    </a:moveTo>
                    <a:lnTo>
                      <a:pt x="979" y="52"/>
                    </a:lnTo>
                    <a:lnTo>
                      <a:pt x="911" y="366"/>
                    </a:lnTo>
                    <a:lnTo>
                      <a:pt x="0" y="408"/>
                    </a:lnTo>
                    <a:lnTo>
                      <a:pt x="379" y="800"/>
                    </a:lnTo>
                    <a:lnTo>
                      <a:pt x="1061" y="473"/>
                    </a:lnTo>
                    <a:lnTo>
                      <a:pt x="1456"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1"/>
              <p:cNvSpPr/>
              <p:nvPr/>
            </p:nvSpPr>
            <p:spPr>
              <a:xfrm>
                <a:off x="4859425" y="2954450"/>
                <a:ext cx="50375" cy="11200"/>
              </a:xfrm>
              <a:custGeom>
                <a:avLst/>
                <a:gdLst/>
                <a:ahLst/>
                <a:cxnLst/>
                <a:rect l="l" t="t" r="r" b="b"/>
                <a:pathLst>
                  <a:path w="2015" h="448" extrusionOk="0">
                    <a:moveTo>
                      <a:pt x="1061" y="1"/>
                    </a:moveTo>
                    <a:lnTo>
                      <a:pt x="0" y="259"/>
                    </a:lnTo>
                    <a:lnTo>
                      <a:pt x="1211" y="448"/>
                    </a:lnTo>
                    <a:lnTo>
                      <a:pt x="2014"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4936925" y="2967025"/>
                <a:ext cx="24200" cy="22800"/>
              </a:xfrm>
              <a:custGeom>
                <a:avLst/>
                <a:gdLst/>
                <a:ahLst/>
                <a:cxnLst/>
                <a:rect l="l" t="t" r="r" b="b"/>
                <a:pathLst>
                  <a:path w="968" h="912" extrusionOk="0">
                    <a:moveTo>
                      <a:pt x="722" y="0"/>
                    </a:moveTo>
                    <a:lnTo>
                      <a:pt x="1" y="911"/>
                    </a:lnTo>
                    <a:lnTo>
                      <a:pt x="1" y="911"/>
                    </a:lnTo>
                    <a:lnTo>
                      <a:pt x="967" y="464"/>
                    </a:lnTo>
                    <a:lnTo>
                      <a:pt x="7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4913850" y="2949725"/>
                <a:ext cx="41150" cy="17325"/>
              </a:xfrm>
              <a:custGeom>
                <a:avLst/>
                <a:gdLst/>
                <a:ahLst/>
                <a:cxnLst/>
                <a:rect l="l" t="t" r="r" b="b"/>
                <a:pathLst>
                  <a:path w="1646" h="693" extrusionOk="0">
                    <a:moveTo>
                      <a:pt x="1645" y="0"/>
                    </a:moveTo>
                    <a:lnTo>
                      <a:pt x="666" y="190"/>
                    </a:lnTo>
                    <a:lnTo>
                      <a:pt x="0" y="692"/>
                    </a:lnTo>
                    <a:lnTo>
                      <a:pt x="924" y="503"/>
                    </a:lnTo>
                    <a:lnTo>
                      <a:pt x="164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4858775" y="2942875"/>
                <a:ext cx="18375" cy="8500"/>
              </a:xfrm>
              <a:custGeom>
                <a:avLst/>
                <a:gdLst/>
                <a:ahLst/>
                <a:cxnLst/>
                <a:rect l="l" t="t" r="r" b="b"/>
                <a:pathLst>
                  <a:path w="735" h="340" extrusionOk="0">
                    <a:moveTo>
                      <a:pt x="421" y="0"/>
                    </a:moveTo>
                    <a:lnTo>
                      <a:pt x="0" y="340"/>
                    </a:lnTo>
                    <a:lnTo>
                      <a:pt x="734" y="177"/>
                    </a:lnTo>
                    <a:lnTo>
                      <a:pt x="4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4829550" y="2964000"/>
                <a:ext cx="16025" cy="7125"/>
              </a:xfrm>
              <a:custGeom>
                <a:avLst/>
                <a:gdLst/>
                <a:ahLst/>
                <a:cxnLst/>
                <a:rect l="l" t="t" r="r" b="b"/>
                <a:pathLst>
                  <a:path w="641" h="285" extrusionOk="0">
                    <a:moveTo>
                      <a:pt x="448" y="1"/>
                    </a:moveTo>
                    <a:lnTo>
                      <a:pt x="1" y="229"/>
                    </a:lnTo>
                    <a:lnTo>
                      <a:pt x="640" y="285"/>
                    </a:lnTo>
                    <a:lnTo>
                      <a:pt x="44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4971625" y="2936750"/>
                <a:ext cx="15025" cy="5175"/>
              </a:xfrm>
              <a:custGeom>
                <a:avLst/>
                <a:gdLst/>
                <a:ahLst/>
                <a:cxnLst/>
                <a:rect l="l" t="t" r="r" b="b"/>
                <a:pathLst>
                  <a:path w="601" h="207" extrusionOk="0">
                    <a:moveTo>
                      <a:pt x="545" y="1"/>
                    </a:moveTo>
                    <a:lnTo>
                      <a:pt x="0" y="206"/>
                    </a:lnTo>
                    <a:lnTo>
                      <a:pt x="601" y="206"/>
                    </a:lnTo>
                    <a:lnTo>
                      <a:pt x="54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2652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sp>
        <p:nvSpPr>
          <p:cNvPr id="2772" name="Google Shape;2772;p43"/>
          <p:cNvSpPr txBox="1">
            <a:spLocks noGrp="1"/>
          </p:cNvSpPr>
          <p:nvPr>
            <p:ph type="title"/>
          </p:nvPr>
        </p:nvSpPr>
        <p:spPr>
          <a:xfrm>
            <a:off x="720000" y="5212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YOLO – You Only Look Once</a:t>
            </a:r>
            <a:endParaRPr dirty="0"/>
          </a:p>
        </p:txBody>
      </p:sp>
      <p:sp>
        <p:nvSpPr>
          <p:cNvPr id="2773" name="Google Shape;2773;p43"/>
          <p:cNvSpPr txBox="1">
            <a:spLocks noGrp="1"/>
          </p:cNvSpPr>
          <p:nvPr>
            <p:ph type="subTitle" idx="1"/>
          </p:nvPr>
        </p:nvSpPr>
        <p:spPr>
          <a:xfrm>
            <a:off x="727536" y="1969920"/>
            <a:ext cx="3944385" cy="18884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YOLO proves to be a cleaner and more efficient for doing object detection since it provides end-to-end training. Both the algorithms are fairly accurate but, in some cases, YOLO outperforms Faster R-CNN in terms of accuracy, speed and efficiency. [6]</a:t>
            </a:r>
          </a:p>
        </p:txBody>
      </p:sp>
      <p:grpSp>
        <p:nvGrpSpPr>
          <p:cNvPr id="2774" name="Google Shape;2774;p43"/>
          <p:cNvGrpSpPr/>
          <p:nvPr/>
        </p:nvGrpSpPr>
        <p:grpSpPr>
          <a:xfrm>
            <a:off x="4565141" y="1298462"/>
            <a:ext cx="4347097" cy="3573889"/>
            <a:chOff x="1900997" y="762837"/>
            <a:chExt cx="4274432" cy="3514149"/>
          </a:xfrm>
        </p:grpSpPr>
        <p:sp>
          <p:nvSpPr>
            <p:cNvPr id="2775" name="Google Shape;2775;p43"/>
            <p:cNvSpPr/>
            <p:nvPr/>
          </p:nvSpPr>
          <p:spPr>
            <a:xfrm>
              <a:off x="1900997" y="2385357"/>
              <a:ext cx="3053299" cy="1891629"/>
            </a:xfrm>
            <a:custGeom>
              <a:avLst/>
              <a:gdLst/>
              <a:ahLst/>
              <a:cxnLst/>
              <a:rect l="l" t="t" r="r" b="b"/>
              <a:pathLst>
                <a:path w="48935" h="30317" extrusionOk="0">
                  <a:moveTo>
                    <a:pt x="0" y="1"/>
                  </a:moveTo>
                  <a:lnTo>
                    <a:pt x="0" y="1483"/>
                  </a:lnTo>
                  <a:lnTo>
                    <a:pt x="48934" y="30317"/>
                  </a:lnTo>
                  <a:lnTo>
                    <a:pt x="48934" y="28630"/>
                  </a:lnTo>
                  <a:lnTo>
                    <a:pt x="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4954234" y="3531740"/>
              <a:ext cx="1054787" cy="745246"/>
            </a:xfrm>
            <a:custGeom>
              <a:avLst/>
              <a:gdLst/>
              <a:ahLst/>
              <a:cxnLst/>
              <a:rect l="l" t="t" r="r" b="b"/>
              <a:pathLst>
                <a:path w="16905" h="11944" extrusionOk="0">
                  <a:moveTo>
                    <a:pt x="16866" y="1"/>
                  </a:moveTo>
                  <a:lnTo>
                    <a:pt x="0" y="10257"/>
                  </a:lnTo>
                  <a:lnTo>
                    <a:pt x="0" y="11944"/>
                  </a:lnTo>
                  <a:lnTo>
                    <a:pt x="16905" y="1662"/>
                  </a:lnTo>
                  <a:lnTo>
                    <a:pt x="1686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1900997" y="1770142"/>
              <a:ext cx="4091989" cy="2401584"/>
            </a:xfrm>
            <a:custGeom>
              <a:avLst/>
              <a:gdLst/>
              <a:ahLst/>
              <a:cxnLst/>
              <a:rect l="l" t="t" r="r" b="b"/>
              <a:pathLst>
                <a:path w="65582" h="38490" extrusionOk="0">
                  <a:moveTo>
                    <a:pt x="16852" y="0"/>
                  </a:moveTo>
                  <a:lnTo>
                    <a:pt x="0" y="9861"/>
                  </a:lnTo>
                  <a:lnTo>
                    <a:pt x="48934" y="38490"/>
                  </a:lnTo>
                  <a:lnTo>
                    <a:pt x="65581" y="28384"/>
                  </a:lnTo>
                  <a:lnTo>
                    <a:pt x="16852"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2952478" y="1751611"/>
              <a:ext cx="804521" cy="494730"/>
            </a:xfrm>
            <a:custGeom>
              <a:avLst/>
              <a:gdLst/>
              <a:ahLst/>
              <a:cxnLst/>
              <a:rect l="l" t="t" r="r" b="b"/>
              <a:pathLst>
                <a:path w="12894" h="7929" extrusionOk="0">
                  <a:moveTo>
                    <a:pt x="0" y="0"/>
                  </a:moveTo>
                  <a:lnTo>
                    <a:pt x="0" y="408"/>
                  </a:lnTo>
                  <a:lnTo>
                    <a:pt x="12893" y="7928"/>
                  </a:lnTo>
                  <a:lnTo>
                    <a:pt x="12893" y="7507"/>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6006526" y="3434217"/>
              <a:ext cx="168903" cy="201286"/>
            </a:xfrm>
            <a:custGeom>
              <a:avLst/>
              <a:gdLst/>
              <a:ahLst/>
              <a:cxnLst/>
              <a:rect l="l" t="t" r="r" b="b"/>
              <a:pathLst>
                <a:path w="2707" h="3226" extrusionOk="0">
                  <a:moveTo>
                    <a:pt x="2707" y="0"/>
                  </a:moveTo>
                  <a:lnTo>
                    <a:pt x="1" y="1564"/>
                  </a:lnTo>
                  <a:lnTo>
                    <a:pt x="40" y="3225"/>
                  </a:lnTo>
                  <a:lnTo>
                    <a:pt x="2707" y="1619"/>
                  </a:lnTo>
                  <a:lnTo>
                    <a:pt x="270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2952478" y="1653838"/>
              <a:ext cx="3222951" cy="1878776"/>
            </a:xfrm>
            <a:custGeom>
              <a:avLst/>
              <a:gdLst/>
              <a:ahLst/>
              <a:cxnLst/>
              <a:rect l="l" t="t" r="r" b="b"/>
              <a:pathLst>
                <a:path w="51654" h="30111" extrusionOk="0">
                  <a:moveTo>
                    <a:pt x="2693" y="0"/>
                  </a:moveTo>
                  <a:lnTo>
                    <a:pt x="0" y="1567"/>
                  </a:lnTo>
                  <a:lnTo>
                    <a:pt x="49029" y="30111"/>
                  </a:lnTo>
                  <a:lnTo>
                    <a:pt x="51654" y="28534"/>
                  </a:lnTo>
                  <a:lnTo>
                    <a:pt x="26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2938002" y="1765026"/>
              <a:ext cx="200288" cy="130031"/>
            </a:xfrm>
            <a:custGeom>
              <a:avLst/>
              <a:gdLst/>
              <a:ahLst/>
              <a:cxnLst/>
              <a:rect l="l" t="t" r="r" b="b"/>
              <a:pathLst>
                <a:path w="3210" h="2084" extrusionOk="0">
                  <a:moveTo>
                    <a:pt x="1" y="1"/>
                  </a:moveTo>
                  <a:lnTo>
                    <a:pt x="1" y="219"/>
                  </a:lnTo>
                  <a:lnTo>
                    <a:pt x="3209" y="2083"/>
                  </a:lnTo>
                  <a:lnTo>
                    <a:pt x="3209"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2943119" y="1751611"/>
              <a:ext cx="209585" cy="122232"/>
            </a:xfrm>
            <a:custGeom>
              <a:avLst/>
              <a:gdLst/>
              <a:ahLst/>
              <a:cxnLst/>
              <a:rect l="l" t="t" r="r" b="b"/>
              <a:pathLst>
                <a:path w="3359" h="1959" extrusionOk="0">
                  <a:moveTo>
                    <a:pt x="150" y="0"/>
                  </a:moveTo>
                  <a:lnTo>
                    <a:pt x="0" y="82"/>
                  </a:lnTo>
                  <a:lnTo>
                    <a:pt x="3196" y="1959"/>
                  </a:lnTo>
                  <a:lnTo>
                    <a:pt x="3359" y="1861"/>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2938002" y="1756665"/>
              <a:ext cx="204531" cy="124728"/>
            </a:xfrm>
            <a:custGeom>
              <a:avLst/>
              <a:gdLst/>
              <a:ahLst/>
              <a:cxnLst/>
              <a:rect l="l" t="t" r="r" b="b"/>
              <a:pathLst>
                <a:path w="3278" h="1999" extrusionOk="0">
                  <a:moveTo>
                    <a:pt x="82" y="1"/>
                  </a:moveTo>
                  <a:cubicBezTo>
                    <a:pt x="27" y="27"/>
                    <a:pt x="1" y="82"/>
                    <a:pt x="1" y="135"/>
                  </a:cubicBezTo>
                  <a:lnTo>
                    <a:pt x="3209" y="1998"/>
                  </a:lnTo>
                  <a:cubicBezTo>
                    <a:pt x="3209" y="1959"/>
                    <a:pt x="3238" y="1891"/>
                    <a:pt x="3278"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3138228" y="1867665"/>
              <a:ext cx="14476" cy="27391"/>
            </a:xfrm>
            <a:custGeom>
              <a:avLst/>
              <a:gdLst/>
              <a:ahLst/>
              <a:cxnLst/>
              <a:rect l="l" t="t" r="r" b="b"/>
              <a:pathLst>
                <a:path w="232" h="439" extrusionOk="0">
                  <a:moveTo>
                    <a:pt x="232" y="1"/>
                  </a:moveTo>
                  <a:lnTo>
                    <a:pt x="69" y="99"/>
                  </a:lnTo>
                  <a:cubicBezTo>
                    <a:pt x="29" y="112"/>
                    <a:pt x="0" y="180"/>
                    <a:pt x="0" y="219"/>
                  </a:cubicBezTo>
                  <a:lnTo>
                    <a:pt x="0" y="438"/>
                  </a:lnTo>
                  <a:lnTo>
                    <a:pt x="232" y="301"/>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3139039" y="1882141"/>
              <a:ext cx="200413" cy="130780"/>
            </a:xfrm>
            <a:custGeom>
              <a:avLst/>
              <a:gdLst/>
              <a:ahLst/>
              <a:cxnLst/>
              <a:rect l="l" t="t" r="r" b="b"/>
              <a:pathLst>
                <a:path w="3212" h="2096" extrusionOk="0">
                  <a:moveTo>
                    <a:pt x="0" y="0"/>
                  </a:moveTo>
                  <a:lnTo>
                    <a:pt x="0" y="219"/>
                  </a:lnTo>
                  <a:lnTo>
                    <a:pt x="3212" y="2096"/>
                  </a:lnTo>
                  <a:lnTo>
                    <a:pt x="3212" y="1877"/>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3144093" y="1868664"/>
              <a:ext cx="209834" cy="122294"/>
            </a:xfrm>
            <a:custGeom>
              <a:avLst/>
              <a:gdLst/>
              <a:ahLst/>
              <a:cxnLst/>
              <a:rect l="l" t="t" r="r" b="b"/>
              <a:pathLst>
                <a:path w="3363" h="1960" extrusionOk="0">
                  <a:moveTo>
                    <a:pt x="151" y="1"/>
                  </a:moveTo>
                  <a:lnTo>
                    <a:pt x="1" y="96"/>
                  </a:lnTo>
                  <a:lnTo>
                    <a:pt x="3213" y="1959"/>
                  </a:lnTo>
                  <a:lnTo>
                    <a:pt x="3363" y="1861"/>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3139039" y="1874591"/>
              <a:ext cx="205529" cy="124728"/>
            </a:xfrm>
            <a:custGeom>
              <a:avLst/>
              <a:gdLst/>
              <a:ahLst/>
              <a:cxnLst/>
              <a:rect l="l" t="t" r="r" b="b"/>
              <a:pathLst>
                <a:path w="3294" h="1999" extrusionOk="0">
                  <a:moveTo>
                    <a:pt x="82" y="1"/>
                  </a:moveTo>
                  <a:cubicBezTo>
                    <a:pt x="43" y="14"/>
                    <a:pt x="0" y="82"/>
                    <a:pt x="0" y="121"/>
                  </a:cubicBezTo>
                  <a:lnTo>
                    <a:pt x="3212" y="1998"/>
                  </a:lnTo>
                  <a:cubicBezTo>
                    <a:pt x="3212" y="1946"/>
                    <a:pt x="3251" y="1890"/>
                    <a:pt x="3294"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3339389" y="1984781"/>
              <a:ext cx="14538" cy="28140"/>
            </a:xfrm>
            <a:custGeom>
              <a:avLst/>
              <a:gdLst/>
              <a:ahLst/>
              <a:cxnLst/>
              <a:rect l="l" t="t" r="r" b="b"/>
              <a:pathLst>
                <a:path w="233" h="451" extrusionOk="0">
                  <a:moveTo>
                    <a:pt x="233" y="0"/>
                  </a:moveTo>
                  <a:lnTo>
                    <a:pt x="83" y="98"/>
                  </a:lnTo>
                  <a:cubicBezTo>
                    <a:pt x="40" y="124"/>
                    <a:pt x="1" y="180"/>
                    <a:pt x="1" y="232"/>
                  </a:cubicBezTo>
                  <a:lnTo>
                    <a:pt x="1" y="451"/>
                  </a:lnTo>
                  <a:lnTo>
                    <a:pt x="233" y="314"/>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3341074" y="2000068"/>
              <a:ext cx="200226" cy="129969"/>
            </a:xfrm>
            <a:custGeom>
              <a:avLst/>
              <a:gdLst/>
              <a:ahLst/>
              <a:cxnLst/>
              <a:rect l="l" t="t" r="r" b="b"/>
              <a:pathLst>
                <a:path w="3209" h="2083" extrusionOk="0">
                  <a:moveTo>
                    <a:pt x="0" y="0"/>
                  </a:moveTo>
                  <a:lnTo>
                    <a:pt x="0" y="219"/>
                  </a:lnTo>
                  <a:lnTo>
                    <a:pt x="3209" y="2083"/>
                  </a:lnTo>
                  <a:lnTo>
                    <a:pt x="3209"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3345317" y="1985779"/>
              <a:ext cx="209647" cy="122294"/>
            </a:xfrm>
            <a:custGeom>
              <a:avLst/>
              <a:gdLst/>
              <a:ahLst/>
              <a:cxnLst/>
              <a:rect l="l" t="t" r="r" b="b"/>
              <a:pathLst>
                <a:path w="3360" h="1960" extrusionOk="0">
                  <a:moveTo>
                    <a:pt x="164" y="1"/>
                  </a:moveTo>
                  <a:lnTo>
                    <a:pt x="1" y="95"/>
                  </a:lnTo>
                  <a:lnTo>
                    <a:pt x="3209" y="1959"/>
                  </a:lnTo>
                  <a:lnTo>
                    <a:pt x="3359" y="1878"/>
                  </a:lnTo>
                  <a:lnTo>
                    <a:pt x="164"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3341074" y="1991707"/>
              <a:ext cx="204531" cy="124665"/>
            </a:xfrm>
            <a:custGeom>
              <a:avLst/>
              <a:gdLst/>
              <a:ahLst/>
              <a:cxnLst/>
              <a:rect l="l" t="t" r="r" b="b"/>
              <a:pathLst>
                <a:path w="3278" h="1998" extrusionOk="0">
                  <a:moveTo>
                    <a:pt x="69" y="0"/>
                  </a:moveTo>
                  <a:cubicBezTo>
                    <a:pt x="26" y="27"/>
                    <a:pt x="0" y="82"/>
                    <a:pt x="0" y="134"/>
                  </a:cubicBezTo>
                  <a:lnTo>
                    <a:pt x="3209" y="1998"/>
                  </a:lnTo>
                  <a:cubicBezTo>
                    <a:pt x="3209" y="1946"/>
                    <a:pt x="3238"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3541237" y="2102895"/>
              <a:ext cx="14538" cy="27142"/>
            </a:xfrm>
            <a:custGeom>
              <a:avLst/>
              <a:gdLst/>
              <a:ahLst/>
              <a:cxnLst/>
              <a:rect l="l" t="t" r="r" b="b"/>
              <a:pathLst>
                <a:path w="233" h="435" extrusionOk="0">
                  <a:moveTo>
                    <a:pt x="219" y="1"/>
                  </a:moveTo>
                  <a:lnTo>
                    <a:pt x="69" y="82"/>
                  </a:lnTo>
                  <a:cubicBezTo>
                    <a:pt x="30" y="108"/>
                    <a:pt x="1" y="164"/>
                    <a:pt x="1" y="216"/>
                  </a:cubicBezTo>
                  <a:lnTo>
                    <a:pt x="1" y="435"/>
                  </a:lnTo>
                  <a:lnTo>
                    <a:pt x="232" y="298"/>
                  </a:lnTo>
                  <a:lnTo>
                    <a:pt x="21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3542236" y="2117183"/>
              <a:ext cx="200288" cy="129969"/>
            </a:xfrm>
            <a:custGeom>
              <a:avLst/>
              <a:gdLst/>
              <a:ahLst/>
              <a:cxnLst/>
              <a:rect l="l" t="t" r="r" b="b"/>
              <a:pathLst>
                <a:path w="3210" h="2083" extrusionOk="0">
                  <a:moveTo>
                    <a:pt x="1" y="0"/>
                  </a:moveTo>
                  <a:lnTo>
                    <a:pt x="1" y="219"/>
                  </a:lnTo>
                  <a:lnTo>
                    <a:pt x="3209" y="2083"/>
                  </a:lnTo>
                  <a:lnTo>
                    <a:pt x="3209"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3547352" y="2103706"/>
              <a:ext cx="209647" cy="122294"/>
            </a:xfrm>
            <a:custGeom>
              <a:avLst/>
              <a:gdLst/>
              <a:ahLst/>
              <a:cxnLst/>
              <a:rect l="l" t="t" r="r" b="b"/>
              <a:pathLst>
                <a:path w="3360" h="1960" extrusionOk="0">
                  <a:moveTo>
                    <a:pt x="147" y="1"/>
                  </a:moveTo>
                  <a:lnTo>
                    <a:pt x="1" y="82"/>
                  </a:lnTo>
                  <a:lnTo>
                    <a:pt x="3209" y="1959"/>
                  </a:lnTo>
                  <a:lnTo>
                    <a:pt x="3359" y="1864"/>
                  </a:lnTo>
                  <a:lnTo>
                    <a:pt x="147"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3542236" y="2108822"/>
              <a:ext cx="205404" cy="124665"/>
            </a:xfrm>
            <a:custGeom>
              <a:avLst/>
              <a:gdLst/>
              <a:ahLst/>
              <a:cxnLst/>
              <a:rect l="l" t="t" r="r" b="b"/>
              <a:pathLst>
                <a:path w="3292" h="1998" extrusionOk="0">
                  <a:moveTo>
                    <a:pt x="83" y="0"/>
                  </a:moveTo>
                  <a:cubicBezTo>
                    <a:pt x="40" y="26"/>
                    <a:pt x="1" y="82"/>
                    <a:pt x="1" y="134"/>
                  </a:cubicBezTo>
                  <a:lnTo>
                    <a:pt x="3209" y="1998"/>
                  </a:lnTo>
                  <a:cubicBezTo>
                    <a:pt x="3209" y="1959"/>
                    <a:pt x="3236" y="1890"/>
                    <a:pt x="3291"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3"/>
            <p:cNvSpPr/>
            <p:nvPr/>
          </p:nvSpPr>
          <p:spPr>
            <a:xfrm>
              <a:off x="3742461" y="2220010"/>
              <a:ext cx="14538" cy="27142"/>
            </a:xfrm>
            <a:custGeom>
              <a:avLst/>
              <a:gdLst/>
              <a:ahLst/>
              <a:cxnLst/>
              <a:rect l="l" t="t" r="r" b="b"/>
              <a:pathLst>
                <a:path w="233" h="435" extrusionOk="0">
                  <a:moveTo>
                    <a:pt x="232" y="0"/>
                  </a:moveTo>
                  <a:lnTo>
                    <a:pt x="82" y="95"/>
                  </a:lnTo>
                  <a:cubicBezTo>
                    <a:pt x="27" y="108"/>
                    <a:pt x="0" y="177"/>
                    <a:pt x="0" y="216"/>
                  </a:cubicBezTo>
                  <a:lnTo>
                    <a:pt x="0" y="435"/>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3742461" y="2233425"/>
              <a:ext cx="200288" cy="130842"/>
            </a:xfrm>
            <a:custGeom>
              <a:avLst/>
              <a:gdLst/>
              <a:ahLst/>
              <a:cxnLst/>
              <a:rect l="l" t="t" r="r" b="b"/>
              <a:pathLst>
                <a:path w="3210" h="2097" extrusionOk="0">
                  <a:moveTo>
                    <a:pt x="0" y="1"/>
                  </a:moveTo>
                  <a:lnTo>
                    <a:pt x="0" y="220"/>
                  </a:lnTo>
                  <a:lnTo>
                    <a:pt x="3209" y="2096"/>
                  </a:lnTo>
                  <a:lnTo>
                    <a:pt x="3209" y="1878"/>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3747578" y="2220010"/>
              <a:ext cx="209585" cy="122232"/>
            </a:xfrm>
            <a:custGeom>
              <a:avLst/>
              <a:gdLst/>
              <a:ahLst/>
              <a:cxnLst/>
              <a:rect l="l" t="t" r="r" b="b"/>
              <a:pathLst>
                <a:path w="3359" h="1959" extrusionOk="0">
                  <a:moveTo>
                    <a:pt x="150" y="0"/>
                  </a:moveTo>
                  <a:lnTo>
                    <a:pt x="0" y="95"/>
                  </a:lnTo>
                  <a:lnTo>
                    <a:pt x="3196" y="1959"/>
                  </a:lnTo>
                  <a:lnTo>
                    <a:pt x="3359" y="1877"/>
                  </a:lnTo>
                  <a:lnTo>
                    <a:pt x="15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3742461" y="2225938"/>
              <a:ext cx="204531" cy="124665"/>
            </a:xfrm>
            <a:custGeom>
              <a:avLst/>
              <a:gdLst/>
              <a:ahLst/>
              <a:cxnLst/>
              <a:rect l="l" t="t" r="r" b="b"/>
              <a:pathLst>
                <a:path w="3278" h="1998" extrusionOk="0">
                  <a:moveTo>
                    <a:pt x="82" y="0"/>
                  </a:moveTo>
                  <a:cubicBezTo>
                    <a:pt x="40" y="13"/>
                    <a:pt x="0" y="82"/>
                    <a:pt x="0" y="121"/>
                  </a:cubicBezTo>
                  <a:lnTo>
                    <a:pt x="3209" y="1998"/>
                  </a:lnTo>
                  <a:cubicBezTo>
                    <a:pt x="3209" y="1945"/>
                    <a:pt x="3238" y="1890"/>
                    <a:pt x="3278"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3942687" y="2337125"/>
              <a:ext cx="14476" cy="27142"/>
            </a:xfrm>
            <a:custGeom>
              <a:avLst/>
              <a:gdLst/>
              <a:ahLst/>
              <a:cxnLst/>
              <a:rect l="l" t="t" r="r" b="b"/>
              <a:pathLst>
                <a:path w="232" h="435" extrusionOk="0">
                  <a:moveTo>
                    <a:pt x="232" y="0"/>
                  </a:moveTo>
                  <a:lnTo>
                    <a:pt x="69" y="82"/>
                  </a:lnTo>
                  <a:cubicBezTo>
                    <a:pt x="29" y="108"/>
                    <a:pt x="0" y="163"/>
                    <a:pt x="0" y="216"/>
                  </a:cubicBezTo>
                  <a:lnTo>
                    <a:pt x="0" y="434"/>
                  </a:lnTo>
                  <a:lnTo>
                    <a:pt x="232" y="297"/>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3941813" y="2349729"/>
              <a:ext cx="200288" cy="130031"/>
            </a:xfrm>
            <a:custGeom>
              <a:avLst/>
              <a:gdLst/>
              <a:ahLst/>
              <a:cxnLst/>
              <a:rect l="l" t="t" r="r" b="b"/>
              <a:pathLst>
                <a:path w="3210" h="2084" extrusionOk="0">
                  <a:moveTo>
                    <a:pt x="1" y="1"/>
                  </a:moveTo>
                  <a:lnTo>
                    <a:pt x="1" y="219"/>
                  </a:lnTo>
                  <a:lnTo>
                    <a:pt x="3210" y="2083"/>
                  </a:lnTo>
                  <a:lnTo>
                    <a:pt x="3210" y="1864"/>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3946930" y="2336065"/>
              <a:ext cx="209647" cy="122294"/>
            </a:xfrm>
            <a:custGeom>
              <a:avLst/>
              <a:gdLst/>
              <a:ahLst/>
              <a:cxnLst/>
              <a:rect l="l" t="t" r="r" b="b"/>
              <a:pathLst>
                <a:path w="3360" h="1960" extrusionOk="0">
                  <a:moveTo>
                    <a:pt x="151" y="1"/>
                  </a:moveTo>
                  <a:lnTo>
                    <a:pt x="1" y="82"/>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3941813" y="2341181"/>
              <a:ext cx="204593" cy="124915"/>
            </a:xfrm>
            <a:custGeom>
              <a:avLst/>
              <a:gdLst/>
              <a:ahLst/>
              <a:cxnLst/>
              <a:rect l="l" t="t" r="r" b="b"/>
              <a:pathLst>
                <a:path w="3279" h="2002" extrusionOk="0">
                  <a:moveTo>
                    <a:pt x="83" y="0"/>
                  </a:moveTo>
                  <a:cubicBezTo>
                    <a:pt x="43" y="30"/>
                    <a:pt x="1" y="82"/>
                    <a:pt x="1" y="138"/>
                  </a:cubicBezTo>
                  <a:lnTo>
                    <a:pt x="3210" y="2001"/>
                  </a:lnTo>
                  <a:cubicBezTo>
                    <a:pt x="3210" y="1959"/>
                    <a:pt x="3239" y="1894"/>
                    <a:pt x="3278" y="1877"/>
                  </a:cubicBezTo>
                  <a:lnTo>
                    <a:pt x="8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4142039" y="2452369"/>
              <a:ext cx="14538" cy="27391"/>
            </a:xfrm>
            <a:custGeom>
              <a:avLst/>
              <a:gdLst/>
              <a:ahLst/>
              <a:cxnLst/>
              <a:rect l="l" t="t" r="r" b="b"/>
              <a:pathLst>
                <a:path w="233" h="439" extrusionOk="0">
                  <a:moveTo>
                    <a:pt x="232" y="1"/>
                  </a:moveTo>
                  <a:lnTo>
                    <a:pt x="69" y="95"/>
                  </a:lnTo>
                  <a:cubicBezTo>
                    <a:pt x="30" y="112"/>
                    <a:pt x="1" y="177"/>
                    <a:pt x="1" y="219"/>
                  </a:cubicBezTo>
                  <a:lnTo>
                    <a:pt x="1" y="43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4142039" y="2466034"/>
              <a:ext cx="200475" cy="130780"/>
            </a:xfrm>
            <a:custGeom>
              <a:avLst/>
              <a:gdLst/>
              <a:ahLst/>
              <a:cxnLst/>
              <a:rect l="l" t="t" r="r" b="b"/>
              <a:pathLst>
                <a:path w="3213" h="2096" extrusionOk="0">
                  <a:moveTo>
                    <a:pt x="1" y="0"/>
                  </a:moveTo>
                  <a:lnTo>
                    <a:pt x="1" y="219"/>
                  </a:lnTo>
                  <a:lnTo>
                    <a:pt x="3212" y="2096"/>
                  </a:lnTo>
                  <a:lnTo>
                    <a:pt x="3212" y="1877"/>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4147155" y="2452369"/>
              <a:ext cx="209834" cy="122294"/>
            </a:xfrm>
            <a:custGeom>
              <a:avLst/>
              <a:gdLst/>
              <a:ahLst/>
              <a:cxnLst/>
              <a:rect l="l" t="t" r="r" b="b"/>
              <a:pathLst>
                <a:path w="3363" h="1960" extrusionOk="0">
                  <a:moveTo>
                    <a:pt x="150" y="1"/>
                  </a:moveTo>
                  <a:lnTo>
                    <a:pt x="0" y="95"/>
                  </a:lnTo>
                  <a:lnTo>
                    <a:pt x="3199" y="1959"/>
                  </a:lnTo>
                  <a:lnTo>
                    <a:pt x="3362"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4142039" y="2458297"/>
              <a:ext cx="204718" cy="124915"/>
            </a:xfrm>
            <a:custGeom>
              <a:avLst/>
              <a:gdLst/>
              <a:ahLst/>
              <a:cxnLst/>
              <a:rect l="l" t="t" r="r" b="b"/>
              <a:pathLst>
                <a:path w="3281" h="2002" extrusionOk="0">
                  <a:moveTo>
                    <a:pt x="82" y="0"/>
                  </a:moveTo>
                  <a:cubicBezTo>
                    <a:pt x="30" y="17"/>
                    <a:pt x="1" y="82"/>
                    <a:pt x="1" y="124"/>
                  </a:cubicBezTo>
                  <a:lnTo>
                    <a:pt x="3212" y="2001"/>
                  </a:lnTo>
                  <a:cubicBezTo>
                    <a:pt x="3212" y="1946"/>
                    <a:pt x="3238" y="1893"/>
                    <a:pt x="3281" y="1864"/>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4342451" y="2568673"/>
              <a:ext cx="14538" cy="28140"/>
            </a:xfrm>
            <a:custGeom>
              <a:avLst/>
              <a:gdLst/>
              <a:ahLst/>
              <a:cxnLst/>
              <a:rect l="l" t="t" r="r" b="b"/>
              <a:pathLst>
                <a:path w="233" h="451" extrusionOk="0">
                  <a:moveTo>
                    <a:pt x="232" y="0"/>
                  </a:moveTo>
                  <a:lnTo>
                    <a:pt x="69" y="95"/>
                  </a:lnTo>
                  <a:cubicBezTo>
                    <a:pt x="26" y="124"/>
                    <a:pt x="0" y="177"/>
                    <a:pt x="0" y="232"/>
                  </a:cubicBezTo>
                  <a:lnTo>
                    <a:pt x="0" y="451"/>
                  </a:lnTo>
                  <a:lnTo>
                    <a:pt x="232" y="314"/>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2952478" y="1653838"/>
              <a:ext cx="172335" cy="99458"/>
            </a:xfrm>
            <a:custGeom>
              <a:avLst/>
              <a:gdLst/>
              <a:ahLst/>
              <a:cxnLst/>
              <a:rect l="l" t="t" r="r" b="b"/>
              <a:pathLst>
                <a:path w="2762" h="1594" extrusionOk="0">
                  <a:moveTo>
                    <a:pt x="2693" y="0"/>
                  </a:moveTo>
                  <a:lnTo>
                    <a:pt x="0" y="1567"/>
                  </a:lnTo>
                  <a:lnTo>
                    <a:pt x="69" y="1593"/>
                  </a:lnTo>
                  <a:lnTo>
                    <a:pt x="2762" y="3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3152641" y="1770142"/>
              <a:ext cx="171586" cy="100269"/>
            </a:xfrm>
            <a:custGeom>
              <a:avLst/>
              <a:gdLst/>
              <a:ahLst/>
              <a:cxnLst/>
              <a:rect l="l" t="t" r="r" b="b"/>
              <a:pathLst>
                <a:path w="2750" h="1607" extrusionOk="0">
                  <a:moveTo>
                    <a:pt x="2694" y="0"/>
                  </a:moveTo>
                  <a:lnTo>
                    <a:pt x="1" y="1564"/>
                  </a:lnTo>
                  <a:lnTo>
                    <a:pt x="69" y="1606"/>
                  </a:lnTo>
                  <a:lnTo>
                    <a:pt x="2749" y="43"/>
                  </a:lnTo>
                  <a:lnTo>
                    <a:pt x="269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3"/>
            <p:cNvSpPr/>
            <p:nvPr/>
          </p:nvSpPr>
          <p:spPr>
            <a:xfrm>
              <a:off x="3352867" y="1887195"/>
              <a:ext cx="171524" cy="99458"/>
            </a:xfrm>
            <a:custGeom>
              <a:avLst/>
              <a:gdLst/>
              <a:ahLst/>
              <a:cxnLst/>
              <a:rect l="l" t="t" r="r" b="b"/>
              <a:pathLst>
                <a:path w="2749" h="1594" extrusionOk="0">
                  <a:moveTo>
                    <a:pt x="2693" y="1"/>
                  </a:moveTo>
                  <a:lnTo>
                    <a:pt x="0" y="1564"/>
                  </a:lnTo>
                  <a:lnTo>
                    <a:pt x="69" y="1594"/>
                  </a:lnTo>
                  <a:lnTo>
                    <a:pt x="2749" y="30"/>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3"/>
            <p:cNvSpPr/>
            <p:nvPr/>
          </p:nvSpPr>
          <p:spPr>
            <a:xfrm>
              <a:off x="3553279" y="2003499"/>
              <a:ext cx="171337" cy="100269"/>
            </a:xfrm>
            <a:custGeom>
              <a:avLst/>
              <a:gdLst/>
              <a:ahLst/>
              <a:cxnLst/>
              <a:rect l="l" t="t" r="r" b="b"/>
              <a:pathLst>
                <a:path w="2746" h="1607" extrusionOk="0">
                  <a:moveTo>
                    <a:pt x="2693" y="1"/>
                  </a:moveTo>
                  <a:lnTo>
                    <a:pt x="0" y="1564"/>
                  </a:lnTo>
                  <a:lnTo>
                    <a:pt x="69" y="1607"/>
                  </a:lnTo>
                  <a:lnTo>
                    <a:pt x="2745"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3"/>
            <p:cNvSpPr/>
            <p:nvPr/>
          </p:nvSpPr>
          <p:spPr>
            <a:xfrm>
              <a:off x="3753443" y="2120615"/>
              <a:ext cx="171586" cy="100269"/>
            </a:xfrm>
            <a:custGeom>
              <a:avLst/>
              <a:gdLst/>
              <a:ahLst/>
              <a:cxnLst/>
              <a:rect l="l" t="t" r="r" b="b"/>
              <a:pathLst>
                <a:path w="2750" h="1607" extrusionOk="0">
                  <a:moveTo>
                    <a:pt x="2694" y="1"/>
                  </a:moveTo>
                  <a:lnTo>
                    <a:pt x="1" y="1564"/>
                  </a:lnTo>
                  <a:lnTo>
                    <a:pt x="69" y="1606"/>
                  </a:lnTo>
                  <a:lnTo>
                    <a:pt x="2749" y="27"/>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3"/>
            <p:cNvSpPr/>
            <p:nvPr/>
          </p:nvSpPr>
          <p:spPr>
            <a:xfrm>
              <a:off x="3953668" y="2236919"/>
              <a:ext cx="171524" cy="100269"/>
            </a:xfrm>
            <a:custGeom>
              <a:avLst/>
              <a:gdLst/>
              <a:ahLst/>
              <a:cxnLst/>
              <a:rect l="l" t="t" r="r" b="b"/>
              <a:pathLst>
                <a:path w="2749" h="1607" extrusionOk="0">
                  <a:moveTo>
                    <a:pt x="2693" y="0"/>
                  </a:moveTo>
                  <a:lnTo>
                    <a:pt x="0" y="1564"/>
                  </a:lnTo>
                  <a:lnTo>
                    <a:pt x="56" y="1606"/>
                  </a:lnTo>
                  <a:lnTo>
                    <a:pt x="2749" y="39"/>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4152209" y="2354035"/>
              <a:ext cx="172397" cy="100269"/>
            </a:xfrm>
            <a:custGeom>
              <a:avLst/>
              <a:gdLst/>
              <a:ahLst/>
              <a:cxnLst/>
              <a:rect l="l" t="t" r="r" b="b"/>
              <a:pathLst>
                <a:path w="2763" h="1607" extrusionOk="0">
                  <a:moveTo>
                    <a:pt x="2710" y="0"/>
                  </a:moveTo>
                  <a:lnTo>
                    <a:pt x="1" y="1564"/>
                  </a:lnTo>
                  <a:lnTo>
                    <a:pt x="69" y="1606"/>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4352622" y="2470276"/>
              <a:ext cx="172335" cy="100082"/>
            </a:xfrm>
            <a:custGeom>
              <a:avLst/>
              <a:gdLst/>
              <a:ahLst/>
              <a:cxnLst/>
              <a:rect l="l" t="t" r="r" b="b"/>
              <a:pathLst>
                <a:path w="2762" h="1604" extrusionOk="0">
                  <a:moveTo>
                    <a:pt x="2706" y="1"/>
                  </a:moveTo>
                  <a:lnTo>
                    <a:pt x="1" y="1564"/>
                  </a:lnTo>
                  <a:lnTo>
                    <a:pt x="69" y="1604"/>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4342451" y="2583149"/>
              <a:ext cx="199414" cy="129782"/>
            </a:xfrm>
            <a:custGeom>
              <a:avLst/>
              <a:gdLst/>
              <a:ahLst/>
              <a:cxnLst/>
              <a:rect l="l" t="t" r="r" b="b"/>
              <a:pathLst>
                <a:path w="3196" h="2080" extrusionOk="0">
                  <a:moveTo>
                    <a:pt x="0" y="0"/>
                  </a:moveTo>
                  <a:lnTo>
                    <a:pt x="0" y="219"/>
                  </a:lnTo>
                  <a:lnTo>
                    <a:pt x="3196" y="2079"/>
                  </a:lnTo>
                  <a:lnTo>
                    <a:pt x="3196" y="1864"/>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4346694" y="2568673"/>
              <a:ext cx="209647" cy="122232"/>
            </a:xfrm>
            <a:custGeom>
              <a:avLst/>
              <a:gdLst/>
              <a:ahLst/>
              <a:cxnLst/>
              <a:rect l="l" t="t" r="r" b="b"/>
              <a:pathLst>
                <a:path w="3360" h="1959" extrusionOk="0">
                  <a:moveTo>
                    <a:pt x="164" y="0"/>
                  </a:moveTo>
                  <a:lnTo>
                    <a:pt x="1" y="95"/>
                  </a:lnTo>
                  <a:lnTo>
                    <a:pt x="3209" y="1959"/>
                  </a:lnTo>
                  <a:lnTo>
                    <a:pt x="3360" y="1877"/>
                  </a:lnTo>
                  <a:lnTo>
                    <a:pt x="164"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4342451" y="2574601"/>
              <a:ext cx="204531" cy="124852"/>
            </a:xfrm>
            <a:custGeom>
              <a:avLst/>
              <a:gdLst/>
              <a:ahLst/>
              <a:cxnLst/>
              <a:rect l="l" t="t" r="r" b="b"/>
              <a:pathLst>
                <a:path w="3278" h="2001" extrusionOk="0">
                  <a:moveTo>
                    <a:pt x="69" y="0"/>
                  </a:moveTo>
                  <a:cubicBezTo>
                    <a:pt x="26" y="29"/>
                    <a:pt x="0" y="82"/>
                    <a:pt x="0" y="137"/>
                  </a:cubicBezTo>
                  <a:lnTo>
                    <a:pt x="3196" y="2001"/>
                  </a:lnTo>
                  <a:cubicBezTo>
                    <a:pt x="3196" y="1958"/>
                    <a:pt x="3235" y="1890"/>
                    <a:pt x="3277"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4541803" y="2685789"/>
              <a:ext cx="14538" cy="27142"/>
            </a:xfrm>
            <a:custGeom>
              <a:avLst/>
              <a:gdLst/>
              <a:ahLst/>
              <a:cxnLst/>
              <a:rect l="l" t="t" r="r" b="b"/>
              <a:pathLst>
                <a:path w="233" h="435" extrusionOk="0">
                  <a:moveTo>
                    <a:pt x="233" y="0"/>
                  </a:moveTo>
                  <a:lnTo>
                    <a:pt x="82" y="82"/>
                  </a:lnTo>
                  <a:cubicBezTo>
                    <a:pt x="40" y="108"/>
                    <a:pt x="1" y="176"/>
                    <a:pt x="1" y="219"/>
                  </a:cubicBezTo>
                  <a:lnTo>
                    <a:pt x="1" y="434"/>
                  </a:lnTo>
                  <a:lnTo>
                    <a:pt x="233" y="300"/>
                  </a:lnTo>
                  <a:lnTo>
                    <a:pt x="233"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4552847" y="2587392"/>
              <a:ext cx="172335" cy="100082"/>
            </a:xfrm>
            <a:custGeom>
              <a:avLst/>
              <a:gdLst/>
              <a:ahLst/>
              <a:cxnLst/>
              <a:rect l="l" t="t" r="r" b="b"/>
              <a:pathLst>
                <a:path w="2762" h="1604" extrusionOk="0">
                  <a:moveTo>
                    <a:pt x="2693" y="1"/>
                  </a:moveTo>
                  <a:lnTo>
                    <a:pt x="0" y="1564"/>
                  </a:lnTo>
                  <a:lnTo>
                    <a:pt x="69" y="1603"/>
                  </a:lnTo>
                  <a:lnTo>
                    <a:pt x="2761" y="27"/>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4541803" y="2699391"/>
              <a:ext cx="200288" cy="130655"/>
            </a:xfrm>
            <a:custGeom>
              <a:avLst/>
              <a:gdLst/>
              <a:ahLst/>
              <a:cxnLst/>
              <a:rect l="l" t="t" r="r" b="b"/>
              <a:pathLst>
                <a:path w="3210" h="2094" extrusionOk="0">
                  <a:moveTo>
                    <a:pt x="1" y="1"/>
                  </a:moveTo>
                  <a:lnTo>
                    <a:pt x="1" y="216"/>
                  </a:lnTo>
                  <a:lnTo>
                    <a:pt x="3209" y="2093"/>
                  </a:lnTo>
                  <a:lnTo>
                    <a:pt x="3209" y="1865"/>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4546920" y="2685789"/>
              <a:ext cx="209647" cy="122232"/>
            </a:xfrm>
            <a:custGeom>
              <a:avLst/>
              <a:gdLst/>
              <a:ahLst/>
              <a:cxnLst/>
              <a:rect l="l" t="t" r="r" b="b"/>
              <a:pathLst>
                <a:path w="3360" h="1959" extrusionOk="0">
                  <a:moveTo>
                    <a:pt x="151" y="0"/>
                  </a:moveTo>
                  <a:lnTo>
                    <a:pt x="0" y="82"/>
                  </a:lnTo>
                  <a:lnTo>
                    <a:pt x="3209" y="1959"/>
                  </a:lnTo>
                  <a:lnTo>
                    <a:pt x="3359" y="1864"/>
                  </a:lnTo>
                  <a:lnTo>
                    <a:pt x="15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4541803" y="2690843"/>
              <a:ext cx="205342" cy="124915"/>
            </a:xfrm>
            <a:custGeom>
              <a:avLst/>
              <a:gdLst/>
              <a:ahLst/>
              <a:cxnLst/>
              <a:rect l="l" t="t" r="r" b="b"/>
              <a:pathLst>
                <a:path w="3291" h="2002" extrusionOk="0">
                  <a:moveTo>
                    <a:pt x="82" y="1"/>
                  </a:moveTo>
                  <a:cubicBezTo>
                    <a:pt x="40" y="27"/>
                    <a:pt x="1" y="95"/>
                    <a:pt x="1" y="138"/>
                  </a:cubicBezTo>
                  <a:lnTo>
                    <a:pt x="3209" y="2002"/>
                  </a:lnTo>
                  <a:cubicBezTo>
                    <a:pt x="3209" y="1959"/>
                    <a:pt x="3252" y="1904"/>
                    <a:pt x="3291" y="1878"/>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4742029" y="2802031"/>
              <a:ext cx="14538" cy="28015"/>
            </a:xfrm>
            <a:custGeom>
              <a:avLst/>
              <a:gdLst/>
              <a:ahLst/>
              <a:cxnLst/>
              <a:rect l="l" t="t" r="r" b="b"/>
              <a:pathLst>
                <a:path w="233" h="449" extrusionOk="0">
                  <a:moveTo>
                    <a:pt x="232" y="1"/>
                  </a:moveTo>
                  <a:lnTo>
                    <a:pt x="82" y="96"/>
                  </a:lnTo>
                  <a:cubicBezTo>
                    <a:pt x="43" y="122"/>
                    <a:pt x="0" y="177"/>
                    <a:pt x="0" y="220"/>
                  </a:cubicBezTo>
                  <a:lnTo>
                    <a:pt x="0" y="448"/>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3"/>
            <p:cNvSpPr/>
            <p:nvPr/>
          </p:nvSpPr>
          <p:spPr>
            <a:xfrm>
              <a:off x="4753011" y="2703696"/>
              <a:ext cx="171524" cy="100082"/>
            </a:xfrm>
            <a:custGeom>
              <a:avLst/>
              <a:gdLst/>
              <a:ahLst/>
              <a:cxnLst/>
              <a:rect l="l" t="t" r="r" b="b"/>
              <a:pathLst>
                <a:path w="2749" h="1604" extrusionOk="0">
                  <a:moveTo>
                    <a:pt x="2693" y="0"/>
                  </a:moveTo>
                  <a:lnTo>
                    <a:pt x="1" y="1564"/>
                  </a:lnTo>
                  <a:lnTo>
                    <a:pt x="56" y="1603"/>
                  </a:lnTo>
                  <a:lnTo>
                    <a:pt x="2749" y="40"/>
                  </a:lnTo>
                  <a:lnTo>
                    <a:pt x="269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3"/>
            <p:cNvSpPr/>
            <p:nvPr/>
          </p:nvSpPr>
          <p:spPr>
            <a:xfrm>
              <a:off x="4742029" y="2815695"/>
              <a:ext cx="200475" cy="130593"/>
            </a:xfrm>
            <a:custGeom>
              <a:avLst/>
              <a:gdLst/>
              <a:ahLst/>
              <a:cxnLst/>
              <a:rect l="l" t="t" r="r" b="b"/>
              <a:pathLst>
                <a:path w="3213" h="2093" extrusionOk="0">
                  <a:moveTo>
                    <a:pt x="0" y="1"/>
                  </a:moveTo>
                  <a:lnTo>
                    <a:pt x="0" y="229"/>
                  </a:lnTo>
                  <a:lnTo>
                    <a:pt x="3212" y="2093"/>
                  </a:lnTo>
                  <a:lnTo>
                    <a:pt x="3212"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3"/>
            <p:cNvSpPr/>
            <p:nvPr/>
          </p:nvSpPr>
          <p:spPr>
            <a:xfrm>
              <a:off x="4747083" y="2802031"/>
              <a:ext cx="209647" cy="122294"/>
            </a:xfrm>
            <a:custGeom>
              <a:avLst/>
              <a:gdLst/>
              <a:ahLst/>
              <a:cxnLst/>
              <a:rect l="l" t="t" r="r" b="b"/>
              <a:pathLst>
                <a:path w="3360" h="1960" extrusionOk="0">
                  <a:moveTo>
                    <a:pt x="151" y="1"/>
                  </a:moveTo>
                  <a:lnTo>
                    <a:pt x="1" y="96"/>
                  </a:lnTo>
                  <a:lnTo>
                    <a:pt x="3196" y="1959"/>
                  </a:lnTo>
                  <a:lnTo>
                    <a:pt x="3360"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3"/>
            <p:cNvSpPr/>
            <p:nvPr/>
          </p:nvSpPr>
          <p:spPr>
            <a:xfrm>
              <a:off x="4742029" y="2807958"/>
              <a:ext cx="204531" cy="124915"/>
            </a:xfrm>
            <a:custGeom>
              <a:avLst/>
              <a:gdLst/>
              <a:ahLst/>
              <a:cxnLst/>
              <a:rect l="l" t="t" r="r" b="b"/>
              <a:pathLst>
                <a:path w="3278" h="2002" extrusionOk="0">
                  <a:moveTo>
                    <a:pt x="82" y="1"/>
                  </a:moveTo>
                  <a:cubicBezTo>
                    <a:pt x="43" y="27"/>
                    <a:pt x="0" y="82"/>
                    <a:pt x="0" y="125"/>
                  </a:cubicBezTo>
                  <a:lnTo>
                    <a:pt x="3212" y="2001"/>
                  </a:lnTo>
                  <a:cubicBezTo>
                    <a:pt x="3212" y="1946"/>
                    <a:pt x="3238" y="1890"/>
                    <a:pt x="3277" y="1864"/>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4942442" y="2919146"/>
              <a:ext cx="14288" cy="27142"/>
            </a:xfrm>
            <a:custGeom>
              <a:avLst/>
              <a:gdLst/>
              <a:ahLst/>
              <a:cxnLst/>
              <a:rect l="l" t="t" r="r" b="b"/>
              <a:pathLst>
                <a:path w="229" h="435" extrusionOk="0">
                  <a:moveTo>
                    <a:pt x="229" y="1"/>
                  </a:moveTo>
                  <a:lnTo>
                    <a:pt x="65" y="82"/>
                  </a:lnTo>
                  <a:cubicBezTo>
                    <a:pt x="26" y="108"/>
                    <a:pt x="0" y="164"/>
                    <a:pt x="0" y="219"/>
                  </a:cubicBezTo>
                  <a:lnTo>
                    <a:pt x="0" y="435"/>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4952612" y="2820812"/>
              <a:ext cx="172148" cy="99208"/>
            </a:xfrm>
            <a:custGeom>
              <a:avLst/>
              <a:gdLst/>
              <a:ahLst/>
              <a:cxnLst/>
              <a:rect l="l" t="t" r="r" b="b"/>
              <a:pathLst>
                <a:path w="2759" h="1590" extrusionOk="0">
                  <a:moveTo>
                    <a:pt x="2706" y="0"/>
                  </a:moveTo>
                  <a:lnTo>
                    <a:pt x="0" y="1564"/>
                  </a:lnTo>
                  <a:lnTo>
                    <a:pt x="66" y="1590"/>
                  </a:lnTo>
                  <a:lnTo>
                    <a:pt x="2758" y="26"/>
                  </a:lnTo>
                  <a:lnTo>
                    <a:pt x="270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4942442" y="2932811"/>
              <a:ext cx="199414" cy="129782"/>
            </a:xfrm>
            <a:custGeom>
              <a:avLst/>
              <a:gdLst/>
              <a:ahLst/>
              <a:cxnLst/>
              <a:rect l="l" t="t" r="r" b="b"/>
              <a:pathLst>
                <a:path w="3196" h="2080" extrusionOk="0">
                  <a:moveTo>
                    <a:pt x="0" y="0"/>
                  </a:moveTo>
                  <a:lnTo>
                    <a:pt x="0" y="216"/>
                  </a:lnTo>
                  <a:lnTo>
                    <a:pt x="3196" y="2080"/>
                  </a:lnTo>
                  <a:lnTo>
                    <a:pt x="3196" y="1861"/>
                  </a:lnTo>
                  <a:lnTo>
                    <a:pt x="0"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4946497" y="2918335"/>
              <a:ext cx="209834" cy="122294"/>
            </a:xfrm>
            <a:custGeom>
              <a:avLst/>
              <a:gdLst/>
              <a:ahLst/>
              <a:cxnLst/>
              <a:rect l="l" t="t" r="r" b="b"/>
              <a:pathLst>
                <a:path w="3363" h="1960" extrusionOk="0">
                  <a:moveTo>
                    <a:pt x="151" y="1"/>
                  </a:moveTo>
                  <a:lnTo>
                    <a:pt x="0" y="95"/>
                  </a:lnTo>
                  <a:lnTo>
                    <a:pt x="3212" y="1959"/>
                  </a:lnTo>
                  <a:lnTo>
                    <a:pt x="3362" y="1878"/>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4942442" y="2924262"/>
              <a:ext cx="204531" cy="124665"/>
            </a:xfrm>
            <a:custGeom>
              <a:avLst/>
              <a:gdLst/>
              <a:ahLst/>
              <a:cxnLst/>
              <a:rect l="l" t="t" r="r" b="b"/>
              <a:pathLst>
                <a:path w="3278" h="1998" extrusionOk="0">
                  <a:moveTo>
                    <a:pt x="65" y="0"/>
                  </a:moveTo>
                  <a:cubicBezTo>
                    <a:pt x="26" y="26"/>
                    <a:pt x="0" y="82"/>
                    <a:pt x="0" y="137"/>
                  </a:cubicBezTo>
                  <a:lnTo>
                    <a:pt x="3196" y="1998"/>
                  </a:lnTo>
                  <a:cubicBezTo>
                    <a:pt x="3196" y="1959"/>
                    <a:pt x="3235" y="1890"/>
                    <a:pt x="3277" y="1864"/>
                  </a:cubicBezTo>
                  <a:lnTo>
                    <a:pt x="65"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3"/>
            <p:cNvSpPr/>
            <p:nvPr/>
          </p:nvSpPr>
          <p:spPr>
            <a:xfrm>
              <a:off x="5141794" y="3035450"/>
              <a:ext cx="14538" cy="27142"/>
            </a:xfrm>
            <a:custGeom>
              <a:avLst/>
              <a:gdLst/>
              <a:ahLst/>
              <a:cxnLst/>
              <a:rect l="l" t="t" r="r" b="b"/>
              <a:pathLst>
                <a:path w="233" h="435" extrusionOk="0">
                  <a:moveTo>
                    <a:pt x="232" y="1"/>
                  </a:moveTo>
                  <a:lnTo>
                    <a:pt x="82" y="82"/>
                  </a:lnTo>
                  <a:cubicBezTo>
                    <a:pt x="40" y="108"/>
                    <a:pt x="1" y="177"/>
                    <a:pt x="1" y="216"/>
                  </a:cubicBezTo>
                  <a:lnTo>
                    <a:pt x="1" y="435"/>
                  </a:lnTo>
                  <a:lnTo>
                    <a:pt x="232" y="298"/>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3"/>
            <p:cNvSpPr/>
            <p:nvPr/>
          </p:nvSpPr>
          <p:spPr>
            <a:xfrm>
              <a:off x="5152775" y="2936866"/>
              <a:ext cx="172397" cy="100269"/>
            </a:xfrm>
            <a:custGeom>
              <a:avLst/>
              <a:gdLst/>
              <a:ahLst/>
              <a:cxnLst/>
              <a:rect l="l" t="t" r="r" b="b"/>
              <a:pathLst>
                <a:path w="2763" h="1607" extrusionOk="0">
                  <a:moveTo>
                    <a:pt x="2694" y="1"/>
                  </a:moveTo>
                  <a:lnTo>
                    <a:pt x="1" y="1567"/>
                  </a:lnTo>
                  <a:lnTo>
                    <a:pt x="69" y="1607"/>
                  </a:lnTo>
                  <a:lnTo>
                    <a:pt x="2762" y="30"/>
                  </a:lnTo>
                  <a:lnTo>
                    <a:pt x="269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3"/>
            <p:cNvSpPr/>
            <p:nvPr/>
          </p:nvSpPr>
          <p:spPr>
            <a:xfrm>
              <a:off x="5141794" y="3048865"/>
              <a:ext cx="200288" cy="130842"/>
            </a:xfrm>
            <a:custGeom>
              <a:avLst/>
              <a:gdLst/>
              <a:ahLst/>
              <a:cxnLst/>
              <a:rect l="l" t="t" r="r" b="b"/>
              <a:pathLst>
                <a:path w="3210" h="2097" extrusionOk="0">
                  <a:moveTo>
                    <a:pt x="1" y="1"/>
                  </a:moveTo>
                  <a:lnTo>
                    <a:pt x="1" y="220"/>
                  </a:lnTo>
                  <a:lnTo>
                    <a:pt x="3209" y="2096"/>
                  </a:lnTo>
                  <a:lnTo>
                    <a:pt x="3209" y="1878"/>
                  </a:lnTo>
                  <a:lnTo>
                    <a:pt x="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3"/>
            <p:cNvSpPr/>
            <p:nvPr/>
          </p:nvSpPr>
          <p:spPr>
            <a:xfrm>
              <a:off x="5146910" y="3035450"/>
              <a:ext cx="209585" cy="122232"/>
            </a:xfrm>
            <a:custGeom>
              <a:avLst/>
              <a:gdLst/>
              <a:ahLst/>
              <a:cxnLst/>
              <a:rect l="l" t="t" r="r" b="b"/>
              <a:pathLst>
                <a:path w="3359" h="1959" extrusionOk="0">
                  <a:moveTo>
                    <a:pt x="150" y="1"/>
                  </a:moveTo>
                  <a:lnTo>
                    <a:pt x="0" y="82"/>
                  </a:lnTo>
                  <a:lnTo>
                    <a:pt x="3209" y="1959"/>
                  </a:lnTo>
                  <a:lnTo>
                    <a:pt x="3359" y="1864"/>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3"/>
            <p:cNvSpPr/>
            <p:nvPr/>
          </p:nvSpPr>
          <p:spPr>
            <a:xfrm>
              <a:off x="5141794" y="3040567"/>
              <a:ext cx="205342" cy="125476"/>
            </a:xfrm>
            <a:custGeom>
              <a:avLst/>
              <a:gdLst/>
              <a:ahLst/>
              <a:cxnLst/>
              <a:rect l="l" t="t" r="r" b="b"/>
              <a:pathLst>
                <a:path w="3291" h="2011" extrusionOk="0">
                  <a:moveTo>
                    <a:pt x="82" y="0"/>
                  </a:moveTo>
                  <a:cubicBezTo>
                    <a:pt x="40" y="26"/>
                    <a:pt x="1" y="95"/>
                    <a:pt x="1" y="134"/>
                  </a:cubicBezTo>
                  <a:lnTo>
                    <a:pt x="3209" y="2011"/>
                  </a:lnTo>
                  <a:cubicBezTo>
                    <a:pt x="3209" y="1959"/>
                    <a:pt x="3252" y="1903"/>
                    <a:pt x="3291" y="1877"/>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3"/>
            <p:cNvSpPr/>
            <p:nvPr/>
          </p:nvSpPr>
          <p:spPr>
            <a:xfrm>
              <a:off x="5342019" y="3151755"/>
              <a:ext cx="14476" cy="27953"/>
            </a:xfrm>
            <a:custGeom>
              <a:avLst/>
              <a:gdLst/>
              <a:ahLst/>
              <a:cxnLst/>
              <a:rect l="l" t="t" r="r" b="b"/>
              <a:pathLst>
                <a:path w="232" h="448" extrusionOk="0">
                  <a:moveTo>
                    <a:pt x="232" y="0"/>
                  </a:moveTo>
                  <a:lnTo>
                    <a:pt x="82" y="95"/>
                  </a:lnTo>
                  <a:cubicBezTo>
                    <a:pt x="43" y="121"/>
                    <a:pt x="0" y="177"/>
                    <a:pt x="0" y="229"/>
                  </a:cubicBezTo>
                  <a:lnTo>
                    <a:pt x="0" y="447"/>
                  </a:lnTo>
                  <a:lnTo>
                    <a:pt x="232" y="310"/>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3"/>
            <p:cNvSpPr/>
            <p:nvPr/>
          </p:nvSpPr>
          <p:spPr>
            <a:xfrm>
              <a:off x="5353001" y="3053170"/>
              <a:ext cx="171524" cy="100269"/>
            </a:xfrm>
            <a:custGeom>
              <a:avLst/>
              <a:gdLst/>
              <a:ahLst/>
              <a:cxnLst/>
              <a:rect l="l" t="t" r="r" b="b"/>
              <a:pathLst>
                <a:path w="2749" h="1607" extrusionOk="0">
                  <a:moveTo>
                    <a:pt x="2693" y="1"/>
                  </a:moveTo>
                  <a:lnTo>
                    <a:pt x="0" y="1564"/>
                  </a:lnTo>
                  <a:lnTo>
                    <a:pt x="56" y="1606"/>
                  </a:lnTo>
                  <a:lnTo>
                    <a:pt x="2749" y="43"/>
                  </a:lnTo>
                  <a:lnTo>
                    <a:pt x="2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3"/>
            <p:cNvSpPr/>
            <p:nvPr/>
          </p:nvSpPr>
          <p:spPr>
            <a:xfrm>
              <a:off x="5342019" y="3164358"/>
              <a:ext cx="200226" cy="130842"/>
            </a:xfrm>
            <a:custGeom>
              <a:avLst/>
              <a:gdLst/>
              <a:ahLst/>
              <a:cxnLst/>
              <a:rect l="l" t="t" r="r" b="b"/>
              <a:pathLst>
                <a:path w="3209" h="2097" extrusionOk="0">
                  <a:moveTo>
                    <a:pt x="0" y="1"/>
                  </a:moveTo>
                  <a:lnTo>
                    <a:pt x="0" y="219"/>
                  </a:lnTo>
                  <a:lnTo>
                    <a:pt x="3209" y="2096"/>
                  </a:lnTo>
                  <a:lnTo>
                    <a:pt x="3209" y="1877"/>
                  </a:lnTo>
                  <a:lnTo>
                    <a:pt x="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3"/>
            <p:cNvSpPr/>
            <p:nvPr/>
          </p:nvSpPr>
          <p:spPr>
            <a:xfrm>
              <a:off x="5347073" y="3150694"/>
              <a:ext cx="209647" cy="122294"/>
            </a:xfrm>
            <a:custGeom>
              <a:avLst/>
              <a:gdLst/>
              <a:ahLst/>
              <a:cxnLst/>
              <a:rect l="l" t="t" r="r" b="b"/>
              <a:pathLst>
                <a:path w="3360" h="1960" extrusionOk="0">
                  <a:moveTo>
                    <a:pt x="151" y="1"/>
                  </a:moveTo>
                  <a:lnTo>
                    <a:pt x="1" y="99"/>
                  </a:lnTo>
                  <a:lnTo>
                    <a:pt x="3196" y="1959"/>
                  </a:lnTo>
                  <a:lnTo>
                    <a:pt x="3359" y="1865"/>
                  </a:lnTo>
                  <a:lnTo>
                    <a:pt x="151"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3"/>
            <p:cNvSpPr/>
            <p:nvPr/>
          </p:nvSpPr>
          <p:spPr>
            <a:xfrm>
              <a:off x="5342019" y="3156809"/>
              <a:ext cx="204531" cy="124728"/>
            </a:xfrm>
            <a:custGeom>
              <a:avLst/>
              <a:gdLst/>
              <a:ahLst/>
              <a:cxnLst/>
              <a:rect l="l" t="t" r="r" b="b"/>
              <a:pathLst>
                <a:path w="3278" h="1999" extrusionOk="0">
                  <a:moveTo>
                    <a:pt x="82" y="1"/>
                  </a:moveTo>
                  <a:cubicBezTo>
                    <a:pt x="43" y="14"/>
                    <a:pt x="0" y="82"/>
                    <a:pt x="0" y="122"/>
                  </a:cubicBezTo>
                  <a:lnTo>
                    <a:pt x="3209" y="1998"/>
                  </a:lnTo>
                  <a:cubicBezTo>
                    <a:pt x="3209" y="1943"/>
                    <a:pt x="3238" y="1891"/>
                    <a:pt x="3277" y="1861"/>
                  </a:cubicBezTo>
                  <a:lnTo>
                    <a:pt x="8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3"/>
            <p:cNvSpPr/>
            <p:nvPr/>
          </p:nvSpPr>
          <p:spPr>
            <a:xfrm>
              <a:off x="5542182" y="3266998"/>
              <a:ext cx="14538" cy="28203"/>
            </a:xfrm>
            <a:custGeom>
              <a:avLst/>
              <a:gdLst/>
              <a:ahLst/>
              <a:cxnLst/>
              <a:rect l="l" t="t" r="r" b="b"/>
              <a:pathLst>
                <a:path w="233" h="452" extrusionOk="0">
                  <a:moveTo>
                    <a:pt x="232" y="1"/>
                  </a:moveTo>
                  <a:lnTo>
                    <a:pt x="69" y="95"/>
                  </a:lnTo>
                  <a:cubicBezTo>
                    <a:pt x="30" y="125"/>
                    <a:pt x="1" y="177"/>
                    <a:pt x="1" y="232"/>
                  </a:cubicBezTo>
                  <a:lnTo>
                    <a:pt x="1" y="451"/>
                  </a:lnTo>
                  <a:lnTo>
                    <a:pt x="232" y="314"/>
                  </a:lnTo>
                  <a:lnTo>
                    <a:pt x="232"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3"/>
            <p:cNvSpPr/>
            <p:nvPr/>
          </p:nvSpPr>
          <p:spPr>
            <a:xfrm>
              <a:off x="5552353" y="3169475"/>
              <a:ext cx="172397" cy="99458"/>
            </a:xfrm>
            <a:custGeom>
              <a:avLst/>
              <a:gdLst/>
              <a:ahLst/>
              <a:cxnLst/>
              <a:rect l="l" t="t" r="r" b="b"/>
              <a:pathLst>
                <a:path w="2763" h="1594" extrusionOk="0">
                  <a:moveTo>
                    <a:pt x="2710" y="0"/>
                  </a:moveTo>
                  <a:lnTo>
                    <a:pt x="1" y="1551"/>
                  </a:lnTo>
                  <a:lnTo>
                    <a:pt x="69" y="1593"/>
                  </a:lnTo>
                  <a:lnTo>
                    <a:pt x="2762" y="26"/>
                  </a:lnTo>
                  <a:lnTo>
                    <a:pt x="271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3"/>
            <p:cNvSpPr/>
            <p:nvPr/>
          </p:nvSpPr>
          <p:spPr>
            <a:xfrm>
              <a:off x="5542182" y="3281474"/>
              <a:ext cx="200475" cy="129969"/>
            </a:xfrm>
            <a:custGeom>
              <a:avLst/>
              <a:gdLst/>
              <a:ahLst/>
              <a:cxnLst/>
              <a:rect l="l" t="t" r="r" b="b"/>
              <a:pathLst>
                <a:path w="3213" h="2083" extrusionOk="0">
                  <a:moveTo>
                    <a:pt x="1" y="0"/>
                  </a:moveTo>
                  <a:lnTo>
                    <a:pt x="1" y="219"/>
                  </a:lnTo>
                  <a:lnTo>
                    <a:pt x="3213" y="2083"/>
                  </a:lnTo>
                  <a:lnTo>
                    <a:pt x="3200" y="1864"/>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3"/>
            <p:cNvSpPr/>
            <p:nvPr/>
          </p:nvSpPr>
          <p:spPr>
            <a:xfrm>
              <a:off x="5546488" y="3266998"/>
              <a:ext cx="209585" cy="122294"/>
            </a:xfrm>
            <a:custGeom>
              <a:avLst/>
              <a:gdLst/>
              <a:ahLst/>
              <a:cxnLst/>
              <a:rect l="l" t="t" r="r" b="b"/>
              <a:pathLst>
                <a:path w="3359" h="1960" extrusionOk="0">
                  <a:moveTo>
                    <a:pt x="163" y="1"/>
                  </a:moveTo>
                  <a:lnTo>
                    <a:pt x="0" y="95"/>
                  </a:lnTo>
                  <a:lnTo>
                    <a:pt x="3212" y="1959"/>
                  </a:lnTo>
                  <a:lnTo>
                    <a:pt x="3359" y="1878"/>
                  </a:lnTo>
                  <a:lnTo>
                    <a:pt x="163"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3"/>
            <p:cNvSpPr/>
            <p:nvPr/>
          </p:nvSpPr>
          <p:spPr>
            <a:xfrm>
              <a:off x="5542182" y="3272926"/>
              <a:ext cx="204780" cy="124915"/>
            </a:xfrm>
            <a:custGeom>
              <a:avLst/>
              <a:gdLst/>
              <a:ahLst/>
              <a:cxnLst/>
              <a:rect l="l" t="t" r="r" b="b"/>
              <a:pathLst>
                <a:path w="3282" h="2002" extrusionOk="0">
                  <a:moveTo>
                    <a:pt x="69" y="0"/>
                  </a:moveTo>
                  <a:cubicBezTo>
                    <a:pt x="30" y="30"/>
                    <a:pt x="1" y="82"/>
                    <a:pt x="1" y="137"/>
                  </a:cubicBezTo>
                  <a:lnTo>
                    <a:pt x="3200" y="2001"/>
                  </a:lnTo>
                  <a:cubicBezTo>
                    <a:pt x="3200" y="1959"/>
                    <a:pt x="3239" y="1894"/>
                    <a:pt x="3281" y="1864"/>
                  </a:cubicBezTo>
                  <a:lnTo>
                    <a:pt x="69"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3"/>
            <p:cNvSpPr/>
            <p:nvPr/>
          </p:nvSpPr>
          <p:spPr>
            <a:xfrm>
              <a:off x="5741784" y="3384114"/>
              <a:ext cx="14288" cy="27329"/>
            </a:xfrm>
            <a:custGeom>
              <a:avLst/>
              <a:gdLst/>
              <a:ahLst/>
              <a:cxnLst/>
              <a:rect l="l" t="t" r="r" b="b"/>
              <a:pathLst>
                <a:path w="229" h="438" extrusionOk="0">
                  <a:moveTo>
                    <a:pt x="229" y="1"/>
                  </a:moveTo>
                  <a:lnTo>
                    <a:pt x="82" y="82"/>
                  </a:lnTo>
                  <a:cubicBezTo>
                    <a:pt x="40" y="112"/>
                    <a:pt x="1" y="177"/>
                    <a:pt x="1" y="219"/>
                  </a:cubicBezTo>
                  <a:lnTo>
                    <a:pt x="14" y="438"/>
                  </a:lnTo>
                  <a:lnTo>
                    <a:pt x="229" y="301"/>
                  </a:lnTo>
                  <a:lnTo>
                    <a:pt x="229" y="1"/>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3"/>
            <p:cNvSpPr/>
            <p:nvPr/>
          </p:nvSpPr>
          <p:spPr>
            <a:xfrm>
              <a:off x="5752766" y="3285779"/>
              <a:ext cx="172397" cy="100206"/>
            </a:xfrm>
            <a:custGeom>
              <a:avLst/>
              <a:gdLst/>
              <a:ahLst/>
              <a:cxnLst/>
              <a:rect l="l" t="t" r="r" b="b"/>
              <a:pathLst>
                <a:path w="2763" h="1606" extrusionOk="0">
                  <a:moveTo>
                    <a:pt x="2707" y="0"/>
                  </a:moveTo>
                  <a:lnTo>
                    <a:pt x="1" y="1563"/>
                  </a:lnTo>
                  <a:lnTo>
                    <a:pt x="69" y="1606"/>
                  </a:lnTo>
                  <a:lnTo>
                    <a:pt x="2762" y="26"/>
                  </a:lnTo>
                  <a:lnTo>
                    <a:pt x="27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3"/>
            <p:cNvSpPr/>
            <p:nvPr/>
          </p:nvSpPr>
          <p:spPr>
            <a:xfrm>
              <a:off x="5742595" y="3397778"/>
              <a:ext cx="255445" cy="162976"/>
            </a:xfrm>
            <a:custGeom>
              <a:avLst/>
              <a:gdLst/>
              <a:ahLst/>
              <a:cxnLst/>
              <a:rect l="l" t="t" r="r" b="b"/>
              <a:pathLst>
                <a:path w="4094" h="2612" extrusionOk="0">
                  <a:moveTo>
                    <a:pt x="1" y="0"/>
                  </a:moveTo>
                  <a:lnTo>
                    <a:pt x="1" y="219"/>
                  </a:lnTo>
                  <a:lnTo>
                    <a:pt x="4094" y="2611"/>
                  </a:lnTo>
                  <a:lnTo>
                    <a:pt x="4094" y="2393"/>
                  </a:lnTo>
                  <a:lnTo>
                    <a:pt x="1" y="0"/>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3"/>
            <p:cNvSpPr/>
            <p:nvPr/>
          </p:nvSpPr>
          <p:spPr>
            <a:xfrm>
              <a:off x="5747712" y="3384114"/>
              <a:ext cx="264804" cy="154615"/>
            </a:xfrm>
            <a:custGeom>
              <a:avLst/>
              <a:gdLst/>
              <a:ahLst/>
              <a:cxnLst/>
              <a:rect l="l" t="t" r="r" b="b"/>
              <a:pathLst>
                <a:path w="4244" h="2478" extrusionOk="0">
                  <a:moveTo>
                    <a:pt x="150" y="1"/>
                  </a:moveTo>
                  <a:lnTo>
                    <a:pt x="0" y="82"/>
                  </a:lnTo>
                  <a:lnTo>
                    <a:pt x="4080" y="2478"/>
                  </a:lnTo>
                  <a:lnTo>
                    <a:pt x="4243" y="2380"/>
                  </a:lnTo>
                  <a:lnTo>
                    <a:pt x="150" y="1"/>
                  </a:ln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3"/>
            <p:cNvSpPr/>
            <p:nvPr/>
          </p:nvSpPr>
          <p:spPr>
            <a:xfrm>
              <a:off x="5742595" y="3389230"/>
              <a:ext cx="259750" cy="157859"/>
            </a:xfrm>
            <a:custGeom>
              <a:avLst/>
              <a:gdLst/>
              <a:ahLst/>
              <a:cxnLst/>
              <a:rect l="l" t="t" r="r" b="b"/>
              <a:pathLst>
                <a:path w="4163" h="2530" extrusionOk="0">
                  <a:moveTo>
                    <a:pt x="82" y="0"/>
                  </a:moveTo>
                  <a:cubicBezTo>
                    <a:pt x="27" y="30"/>
                    <a:pt x="1" y="95"/>
                    <a:pt x="1" y="137"/>
                  </a:cubicBezTo>
                  <a:lnTo>
                    <a:pt x="4094" y="2530"/>
                  </a:lnTo>
                  <a:cubicBezTo>
                    <a:pt x="4094" y="2478"/>
                    <a:pt x="4120" y="2422"/>
                    <a:pt x="4162" y="2396"/>
                  </a:cubicBezTo>
                  <a:lnTo>
                    <a:pt x="8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3"/>
            <p:cNvSpPr/>
            <p:nvPr/>
          </p:nvSpPr>
          <p:spPr>
            <a:xfrm>
              <a:off x="5997978" y="3532614"/>
              <a:ext cx="14538" cy="28140"/>
            </a:xfrm>
            <a:custGeom>
              <a:avLst/>
              <a:gdLst/>
              <a:ahLst/>
              <a:cxnLst/>
              <a:rect l="l" t="t" r="r" b="b"/>
              <a:pathLst>
                <a:path w="233" h="451" extrusionOk="0">
                  <a:moveTo>
                    <a:pt x="232" y="0"/>
                  </a:moveTo>
                  <a:lnTo>
                    <a:pt x="69" y="98"/>
                  </a:lnTo>
                  <a:cubicBezTo>
                    <a:pt x="27" y="124"/>
                    <a:pt x="1" y="180"/>
                    <a:pt x="1" y="232"/>
                  </a:cubicBezTo>
                  <a:lnTo>
                    <a:pt x="1" y="450"/>
                  </a:lnTo>
                  <a:lnTo>
                    <a:pt x="232" y="313"/>
                  </a:lnTo>
                  <a:lnTo>
                    <a:pt x="232" y="0"/>
                  </a:lnTo>
                  <a:close/>
                </a:path>
              </a:pathLst>
            </a:custGeom>
            <a:solidFill>
              <a:srgbClr val="DB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3"/>
            <p:cNvSpPr/>
            <p:nvPr/>
          </p:nvSpPr>
          <p:spPr>
            <a:xfrm>
              <a:off x="5952991" y="3402021"/>
              <a:ext cx="172335" cy="100082"/>
            </a:xfrm>
            <a:custGeom>
              <a:avLst/>
              <a:gdLst/>
              <a:ahLst/>
              <a:cxnLst/>
              <a:rect l="l" t="t" r="r" b="b"/>
              <a:pathLst>
                <a:path w="2762" h="1604" extrusionOk="0">
                  <a:moveTo>
                    <a:pt x="2706" y="1"/>
                  </a:moveTo>
                  <a:lnTo>
                    <a:pt x="0" y="1564"/>
                  </a:lnTo>
                  <a:lnTo>
                    <a:pt x="69" y="1603"/>
                  </a:lnTo>
                  <a:lnTo>
                    <a:pt x="2762" y="40"/>
                  </a:lnTo>
                  <a:lnTo>
                    <a:pt x="270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3"/>
            <p:cNvSpPr/>
            <p:nvPr/>
          </p:nvSpPr>
          <p:spPr>
            <a:xfrm>
              <a:off x="3221525" y="1871160"/>
              <a:ext cx="4118" cy="2683"/>
            </a:xfrm>
            <a:custGeom>
              <a:avLst/>
              <a:gdLst/>
              <a:ahLst/>
              <a:cxnLst/>
              <a:rect l="l" t="t" r="r" b="b"/>
              <a:pathLst>
                <a:path w="66" h="43" extrusionOk="0">
                  <a:moveTo>
                    <a:pt x="13" y="0"/>
                  </a:moveTo>
                  <a:cubicBezTo>
                    <a:pt x="0" y="13"/>
                    <a:pt x="0" y="26"/>
                    <a:pt x="13" y="43"/>
                  </a:cubicBezTo>
                  <a:lnTo>
                    <a:pt x="52" y="43"/>
                  </a:lnTo>
                  <a:cubicBezTo>
                    <a:pt x="65" y="26"/>
                    <a:pt x="65" y="13"/>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3"/>
            <p:cNvSpPr/>
            <p:nvPr/>
          </p:nvSpPr>
          <p:spPr>
            <a:xfrm>
              <a:off x="3222336" y="1871160"/>
              <a:ext cx="2496" cy="2433"/>
            </a:xfrm>
            <a:custGeom>
              <a:avLst/>
              <a:gdLst/>
              <a:ahLst/>
              <a:cxnLst/>
              <a:rect l="l" t="t" r="r" b="b"/>
              <a:pathLst>
                <a:path w="40" h="39" extrusionOk="0">
                  <a:moveTo>
                    <a:pt x="0" y="0"/>
                  </a:moveTo>
                  <a:lnTo>
                    <a:pt x="0" y="13"/>
                  </a:lnTo>
                  <a:lnTo>
                    <a:pt x="0" y="26"/>
                  </a:lnTo>
                  <a:cubicBezTo>
                    <a:pt x="7" y="34"/>
                    <a:pt x="13" y="38"/>
                    <a:pt x="20" y="38"/>
                  </a:cubicBezTo>
                  <a:cubicBezTo>
                    <a:pt x="26" y="38"/>
                    <a:pt x="33" y="34"/>
                    <a:pt x="39" y="26"/>
                  </a:cubicBezTo>
                  <a:lnTo>
                    <a:pt x="39" y="13"/>
                  </a:lnTo>
                  <a:lnTo>
                    <a:pt x="39" y="0"/>
                  </a:lnTo>
                  <a:close/>
                </a:path>
              </a:pathLst>
            </a:custGeom>
            <a:solidFill>
              <a:srgbClr val="B1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3221525" y="1871160"/>
              <a:ext cx="4118" cy="1685"/>
            </a:xfrm>
            <a:custGeom>
              <a:avLst/>
              <a:gdLst/>
              <a:ahLst/>
              <a:cxnLst/>
              <a:rect l="l" t="t" r="r" b="b"/>
              <a:pathLst>
                <a:path w="66" h="27" extrusionOk="0">
                  <a:moveTo>
                    <a:pt x="13" y="0"/>
                  </a:moveTo>
                  <a:cubicBezTo>
                    <a:pt x="0" y="0"/>
                    <a:pt x="0" y="13"/>
                    <a:pt x="13" y="26"/>
                  </a:cubicBezTo>
                  <a:lnTo>
                    <a:pt x="52" y="26"/>
                  </a:lnTo>
                  <a:cubicBezTo>
                    <a:pt x="65" y="13"/>
                    <a:pt x="65" y="0"/>
                    <a:pt x="52" y="0"/>
                  </a:cubicBezTo>
                  <a:close/>
                </a:path>
              </a:pathLst>
            </a:custGeom>
            <a:solidFill>
              <a:srgbClr val="DD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3"/>
            <p:cNvSpPr/>
            <p:nvPr/>
          </p:nvSpPr>
          <p:spPr>
            <a:xfrm>
              <a:off x="3323354" y="1743063"/>
              <a:ext cx="33007" cy="153616"/>
            </a:xfrm>
            <a:custGeom>
              <a:avLst/>
              <a:gdLst/>
              <a:ahLst/>
              <a:cxnLst/>
              <a:rect l="l" t="t" r="r" b="b"/>
              <a:pathLst>
                <a:path w="529" h="2462" extrusionOk="0">
                  <a:moveTo>
                    <a:pt x="0" y="0"/>
                  </a:moveTo>
                  <a:lnTo>
                    <a:pt x="0" y="2311"/>
                  </a:lnTo>
                  <a:cubicBezTo>
                    <a:pt x="0" y="2353"/>
                    <a:pt x="26" y="2393"/>
                    <a:pt x="82" y="2422"/>
                  </a:cubicBezTo>
                  <a:cubicBezTo>
                    <a:pt x="136" y="2448"/>
                    <a:pt x="203" y="2461"/>
                    <a:pt x="271" y="2461"/>
                  </a:cubicBezTo>
                  <a:cubicBezTo>
                    <a:pt x="339" y="2461"/>
                    <a:pt x="406" y="2448"/>
                    <a:pt x="460" y="2422"/>
                  </a:cubicBezTo>
                  <a:cubicBezTo>
                    <a:pt x="516" y="2393"/>
                    <a:pt x="529" y="2353"/>
                    <a:pt x="529" y="2311"/>
                  </a:cubicBezTo>
                  <a:lnTo>
                    <a:pt x="52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3"/>
            <p:cNvSpPr/>
            <p:nvPr/>
          </p:nvSpPr>
          <p:spPr>
            <a:xfrm>
              <a:off x="3321482" y="1733079"/>
              <a:ext cx="36501" cy="19342"/>
            </a:xfrm>
            <a:custGeom>
              <a:avLst/>
              <a:gdLst/>
              <a:ahLst/>
              <a:cxnLst/>
              <a:rect l="l" t="t" r="r" b="b"/>
              <a:pathLst>
                <a:path w="585" h="310" extrusionOk="0">
                  <a:moveTo>
                    <a:pt x="301" y="1"/>
                  </a:moveTo>
                  <a:cubicBezTo>
                    <a:pt x="233" y="1"/>
                    <a:pt x="166" y="18"/>
                    <a:pt x="112" y="52"/>
                  </a:cubicBezTo>
                  <a:cubicBezTo>
                    <a:pt x="1" y="105"/>
                    <a:pt x="14" y="199"/>
                    <a:pt x="112" y="268"/>
                  </a:cubicBezTo>
                  <a:cubicBezTo>
                    <a:pt x="166" y="296"/>
                    <a:pt x="233" y="309"/>
                    <a:pt x="301" y="309"/>
                  </a:cubicBezTo>
                  <a:cubicBezTo>
                    <a:pt x="369" y="309"/>
                    <a:pt x="436" y="296"/>
                    <a:pt x="490" y="268"/>
                  </a:cubicBezTo>
                  <a:cubicBezTo>
                    <a:pt x="585" y="199"/>
                    <a:pt x="585" y="105"/>
                    <a:pt x="490" y="52"/>
                  </a:cubicBezTo>
                  <a:cubicBezTo>
                    <a:pt x="436" y="18"/>
                    <a:pt x="369" y="1"/>
                    <a:pt x="30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3328408" y="1126974"/>
              <a:ext cx="23710" cy="621392"/>
            </a:xfrm>
            <a:custGeom>
              <a:avLst/>
              <a:gdLst/>
              <a:ahLst/>
              <a:cxnLst/>
              <a:rect l="l" t="t" r="r" b="b"/>
              <a:pathLst>
                <a:path w="380" h="9959" extrusionOk="0">
                  <a:moveTo>
                    <a:pt x="1" y="0"/>
                  </a:moveTo>
                  <a:lnTo>
                    <a:pt x="1" y="9848"/>
                  </a:lnTo>
                  <a:cubicBezTo>
                    <a:pt x="1" y="9887"/>
                    <a:pt x="14" y="9913"/>
                    <a:pt x="53" y="9930"/>
                  </a:cubicBezTo>
                  <a:cubicBezTo>
                    <a:pt x="87" y="9949"/>
                    <a:pt x="135" y="9959"/>
                    <a:pt x="185" y="9959"/>
                  </a:cubicBezTo>
                  <a:cubicBezTo>
                    <a:pt x="235" y="9959"/>
                    <a:pt x="286" y="9949"/>
                    <a:pt x="327" y="9930"/>
                  </a:cubicBezTo>
                  <a:cubicBezTo>
                    <a:pt x="366" y="9913"/>
                    <a:pt x="379" y="9887"/>
                    <a:pt x="379" y="9848"/>
                  </a:cubicBezTo>
                  <a:lnTo>
                    <a:pt x="379"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3326598" y="1119861"/>
              <a:ext cx="26331" cy="14101"/>
            </a:xfrm>
            <a:custGeom>
              <a:avLst/>
              <a:gdLst/>
              <a:ahLst/>
              <a:cxnLst/>
              <a:rect l="l" t="t" r="r" b="b"/>
              <a:pathLst>
                <a:path w="422" h="226" extrusionOk="0">
                  <a:moveTo>
                    <a:pt x="214" y="1"/>
                  </a:moveTo>
                  <a:cubicBezTo>
                    <a:pt x="164" y="1"/>
                    <a:pt x="116" y="12"/>
                    <a:pt x="82" y="33"/>
                  </a:cubicBezTo>
                  <a:cubicBezTo>
                    <a:pt x="0" y="88"/>
                    <a:pt x="13" y="154"/>
                    <a:pt x="82" y="196"/>
                  </a:cubicBezTo>
                  <a:cubicBezTo>
                    <a:pt x="116" y="216"/>
                    <a:pt x="164" y="225"/>
                    <a:pt x="214" y="225"/>
                  </a:cubicBezTo>
                  <a:cubicBezTo>
                    <a:pt x="264" y="225"/>
                    <a:pt x="315" y="216"/>
                    <a:pt x="356" y="196"/>
                  </a:cubicBezTo>
                  <a:cubicBezTo>
                    <a:pt x="421" y="154"/>
                    <a:pt x="421" y="88"/>
                    <a:pt x="356" y="33"/>
                  </a:cubicBezTo>
                  <a:cubicBezTo>
                    <a:pt x="315" y="12"/>
                    <a:pt x="264" y="1"/>
                    <a:pt x="21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3328408" y="1141762"/>
              <a:ext cx="10233" cy="12167"/>
            </a:xfrm>
            <a:custGeom>
              <a:avLst/>
              <a:gdLst/>
              <a:ahLst/>
              <a:cxnLst/>
              <a:rect l="l" t="t" r="r" b="b"/>
              <a:pathLst>
                <a:path w="164" h="195" extrusionOk="0">
                  <a:moveTo>
                    <a:pt x="73" y="1"/>
                  </a:moveTo>
                  <a:cubicBezTo>
                    <a:pt x="37" y="1"/>
                    <a:pt x="1" y="13"/>
                    <a:pt x="1" y="47"/>
                  </a:cubicBezTo>
                  <a:cubicBezTo>
                    <a:pt x="1" y="90"/>
                    <a:pt x="27" y="158"/>
                    <a:pt x="82" y="184"/>
                  </a:cubicBezTo>
                  <a:cubicBezTo>
                    <a:pt x="93" y="192"/>
                    <a:pt x="103" y="195"/>
                    <a:pt x="112" y="195"/>
                  </a:cubicBezTo>
                  <a:cubicBezTo>
                    <a:pt x="134" y="195"/>
                    <a:pt x="148" y="174"/>
                    <a:pt x="148" y="145"/>
                  </a:cubicBezTo>
                  <a:cubicBezTo>
                    <a:pt x="148" y="90"/>
                    <a:pt x="164" y="34"/>
                    <a:pt x="121" y="8"/>
                  </a:cubicBezTo>
                  <a:cubicBezTo>
                    <a:pt x="108" y="4"/>
                    <a:pt x="91" y="1"/>
                    <a:pt x="7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3154263" y="1137644"/>
              <a:ext cx="184377" cy="113996"/>
            </a:xfrm>
            <a:custGeom>
              <a:avLst/>
              <a:gdLst/>
              <a:ahLst/>
              <a:cxnLst/>
              <a:rect l="l" t="t" r="r" b="b"/>
              <a:pathLst>
                <a:path w="2955" h="1827" extrusionOk="0">
                  <a:moveTo>
                    <a:pt x="2830" y="0"/>
                  </a:moveTo>
                  <a:cubicBezTo>
                    <a:pt x="2825" y="0"/>
                    <a:pt x="2822" y="2"/>
                    <a:pt x="2818" y="6"/>
                  </a:cubicBezTo>
                  <a:lnTo>
                    <a:pt x="1" y="1638"/>
                  </a:lnTo>
                  <a:lnTo>
                    <a:pt x="17" y="1680"/>
                  </a:lnTo>
                  <a:cubicBezTo>
                    <a:pt x="30" y="1719"/>
                    <a:pt x="56" y="1775"/>
                    <a:pt x="99" y="1801"/>
                  </a:cubicBezTo>
                  <a:lnTo>
                    <a:pt x="112" y="1827"/>
                  </a:lnTo>
                  <a:lnTo>
                    <a:pt x="2926" y="211"/>
                  </a:lnTo>
                  <a:lnTo>
                    <a:pt x="2926" y="195"/>
                  </a:lnTo>
                  <a:cubicBezTo>
                    <a:pt x="2939" y="195"/>
                    <a:pt x="2955" y="182"/>
                    <a:pt x="2955" y="156"/>
                  </a:cubicBezTo>
                  <a:cubicBezTo>
                    <a:pt x="2955" y="100"/>
                    <a:pt x="2912" y="32"/>
                    <a:pt x="2873" y="19"/>
                  </a:cubicBezTo>
                  <a:cubicBezTo>
                    <a:pt x="2853" y="9"/>
                    <a:pt x="2840" y="0"/>
                    <a:pt x="283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3152641" y="1239161"/>
              <a:ext cx="10295" cy="13228"/>
            </a:xfrm>
            <a:custGeom>
              <a:avLst/>
              <a:gdLst/>
              <a:ahLst/>
              <a:cxnLst/>
              <a:rect l="l" t="t" r="r" b="b"/>
              <a:pathLst>
                <a:path w="165" h="212" extrusionOk="0">
                  <a:moveTo>
                    <a:pt x="51" y="0"/>
                  </a:moveTo>
                  <a:cubicBezTo>
                    <a:pt x="24" y="0"/>
                    <a:pt x="1" y="25"/>
                    <a:pt x="1" y="66"/>
                  </a:cubicBezTo>
                  <a:cubicBezTo>
                    <a:pt x="1" y="105"/>
                    <a:pt x="43" y="174"/>
                    <a:pt x="82" y="200"/>
                  </a:cubicBezTo>
                  <a:cubicBezTo>
                    <a:pt x="94" y="208"/>
                    <a:pt x="106" y="212"/>
                    <a:pt x="117" y="212"/>
                  </a:cubicBezTo>
                  <a:cubicBezTo>
                    <a:pt x="144" y="212"/>
                    <a:pt x="164" y="189"/>
                    <a:pt x="164" y="161"/>
                  </a:cubicBezTo>
                  <a:cubicBezTo>
                    <a:pt x="164" y="105"/>
                    <a:pt x="125" y="37"/>
                    <a:pt x="82" y="11"/>
                  </a:cubicBezTo>
                  <a:cubicBezTo>
                    <a:pt x="72" y="4"/>
                    <a:pt x="61" y="0"/>
                    <a:pt x="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3153452" y="1242031"/>
              <a:ext cx="6988" cy="9110"/>
            </a:xfrm>
            <a:custGeom>
              <a:avLst/>
              <a:gdLst/>
              <a:ahLst/>
              <a:cxnLst/>
              <a:rect l="l" t="t" r="r" b="b"/>
              <a:pathLst>
                <a:path w="112" h="146" extrusionOk="0">
                  <a:moveTo>
                    <a:pt x="35" y="1"/>
                  </a:moveTo>
                  <a:cubicBezTo>
                    <a:pt x="16" y="1"/>
                    <a:pt x="1" y="14"/>
                    <a:pt x="1" y="33"/>
                  </a:cubicBezTo>
                  <a:cubicBezTo>
                    <a:pt x="1" y="72"/>
                    <a:pt x="30" y="115"/>
                    <a:pt x="56" y="141"/>
                  </a:cubicBezTo>
                  <a:cubicBezTo>
                    <a:pt x="63" y="144"/>
                    <a:pt x="70" y="146"/>
                    <a:pt x="76" y="146"/>
                  </a:cubicBezTo>
                  <a:cubicBezTo>
                    <a:pt x="95" y="146"/>
                    <a:pt x="112" y="131"/>
                    <a:pt x="112" y="102"/>
                  </a:cubicBezTo>
                  <a:cubicBezTo>
                    <a:pt x="112" y="72"/>
                    <a:pt x="82" y="20"/>
                    <a:pt x="56" y="7"/>
                  </a:cubicBezTo>
                  <a:cubicBezTo>
                    <a:pt x="49" y="3"/>
                    <a:pt x="42" y="1"/>
                    <a:pt x="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3096673" y="1245712"/>
              <a:ext cx="75623" cy="51788"/>
            </a:xfrm>
            <a:custGeom>
              <a:avLst/>
              <a:gdLst/>
              <a:ahLst/>
              <a:cxnLst/>
              <a:rect l="l" t="t" r="r" b="b"/>
              <a:pathLst>
                <a:path w="1212" h="830" extrusionOk="0">
                  <a:moveTo>
                    <a:pt x="1211" y="0"/>
                  </a:moveTo>
                  <a:lnTo>
                    <a:pt x="0" y="696"/>
                  </a:lnTo>
                  <a:lnTo>
                    <a:pt x="0" y="829"/>
                  </a:lnTo>
                  <a:lnTo>
                    <a:pt x="1211" y="137"/>
                  </a:lnTo>
                  <a:lnTo>
                    <a:pt x="121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3"/>
            <p:cNvSpPr/>
            <p:nvPr/>
          </p:nvSpPr>
          <p:spPr>
            <a:xfrm>
              <a:off x="3071216" y="1231236"/>
              <a:ext cx="101080" cy="57903"/>
            </a:xfrm>
            <a:custGeom>
              <a:avLst/>
              <a:gdLst/>
              <a:ahLst/>
              <a:cxnLst/>
              <a:rect l="l" t="t" r="r" b="b"/>
              <a:pathLst>
                <a:path w="1620" h="928" extrusionOk="0">
                  <a:moveTo>
                    <a:pt x="1211" y="1"/>
                  </a:moveTo>
                  <a:lnTo>
                    <a:pt x="0" y="696"/>
                  </a:lnTo>
                  <a:lnTo>
                    <a:pt x="408" y="928"/>
                  </a:lnTo>
                  <a:lnTo>
                    <a:pt x="1619" y="232"/>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3"/>
            <p:cNvSpPr/>
            <p:nvPr/>
          </p:nvSpPr>
          <p:spPr>
            <a:xfrm>
              <a:off x="3071216" y="1274601"/>
              <a:ext cx="25520" cy="22899"/>
            </a:xfrm>
            <a:custGeom>
              <a:avLst/>
              <a:gdLst/>
              <a:ahLst/>
              <a:cxnLst/>
              <a:rect l="l" t="t" r="r" b="b"/>
              <a:pathLst>
                <a:path w="409" h="367" extrusionOk="0">
                  <a:moveTo>
                    <a:pt x="0" y="1"/>
                  </a:moveTo>
                  <a:lnTo>
                    <a:pt x="0" y="138"/>
                  </a:lnTo>
                  <a:lnTo>
                    <a:pt x="408" y="366"/>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3"/>
            <p:cNvSpPr/>
            <p:nvPr/>
          </p:nvSpPr>
          <p:spPr>
            <a:xfrm>
              <a:off x="4534066" y="2421858"/>
              <a:ext cx="33257" cy="153741"/>
            </a:xfrm>
            <a:custGeom>
              <a:avLst/>
              <a:gdLst/>
              <a:ahLst/>
              <a:cxnLst/>
              <a:rect l="l" t="t" r="r" b="b"/>
              <a:pathLst>
                <a:path w="533" h="2464" extrusionOk="0">
                  <a:moveTo>
                    <a:pt x="1" y="0"/>
                  </a:moveTo>
                  <a:lnTo>
                    <a:pt x="1" y="2314"/>
                  </a:lnTo>
                  <a:cubicBezTo>
                    <a:pt x="1" y="2353"/>
                    <a:pt x="30" y="2396"/>
                    <a:pt x="69" y="2422"/>
                  </a:cubicBezTo>
                  <a:cubicBezTo>
                    <a:pt x="125" y="2450"/>
                    <a:pt x="193" y="2464"/>
                    <a:pt x="261" y="2464"/>
                  </a:cubicBezTo>
                  <a:cubicBezTo>
                    <a:pt x="330" y="2464"/>
                    <a:pt x="397" y="2450"/>
                    <a:pt x="451" y="2422"/>
                  </a:cubicBezTo>
                  <a:cubicBezTo>
                    <a:pt x="507" y="2396"/>
                    <a:pt x="533" y="2353"/>
                    <a:pt x="533" y="2314"/>
                  </a:cubicBezTo>
                  <a:lnTo>
                    <a:pt x="533"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3"/>
            <p:cNvSpPr/>
            <p:nvPr/>
          </p:nvSpPr>
          <p:spPr>
            <a:xfrm>
              <a:off x="4532444" y="2411875"/>
              <a:ext cx="36501" cy="19405"/>
            </a:xfrm>
            <a:custGeom>
              <a:avLst/>
              <a:gdLst/>
              <a:ahLst/>
              <a:cxnLst/>
              <a:rect l="l" t="t" r="r" b="b"/>
              <a:pathLst>
                <a:path w="585" h="311" extrusionOk="0">
                  <a:moveTo>
                    <a:pt x="287" y="1"/>
                  </a:moveTo>
                  <a:cubicBezTo>
                    <a:pt x="219" y="1"/>
                    <a:pt x="151" y="18"/>
                    <a:pt x="95" y="52"/>
                  </a:cubicBezTo>
                  <a:cubicBezTo>
                    <a:pt x="1" y="108"/>
                    <a:pt x="1" y="202"/>
                    <a:pt x="95" y="271"/>
                  </a:cubicBezTo>
                  <a:cubicBezTo>
                    <a:pt x="151" y="297"/>
                    <a:pt x="219" y="310"/>
                    <a:pt x="287" y="310"/>
                  </a:cubicBezTo>
                  <a:cubicBezTo>
                    <a:pt x="356" y="310"/>
                    <a:pt x="423" y="297"/>
                    <a:pt x="477" y="271"/>
                  </a:cubicBezTo>
                  <a:cubicBezTo>
                    <a:pt x="585" y="202"/>
                    <a:pt x="585" y="108"/>
                    <a:pt x="477" y="52"/>
                  </a:cubicBezTo>
                  <a:cubicBezTo>
                    <a:pt x="423" y="18"/>
                    <a:pt x="356" y="1"/>
                    <a:pt x="28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p:cNvSpPr/>
            <p:nvPr/>
          </p:nvSpPr>
          <p:spPr>
            <a:xfrm>
              <a:off x="4538372" y="1805770"/>
              <a:ext cx="23897" cy="621392"/>
            </a:xfrm>
            <a:custGeom>
              <a:avLst/>
              <a:gdLst/>
              <a:ahLst/>
              <a:cxnLst/>
              <a:rect l="l" t="t" r="r" b="b"/>
              <a:pathLst>
                <a:path w="383" h="9959" extrusionOk="0">
                  <a:moveTo>
                    <a:pt x="0" y="0"/>
                  </a:moveTo>
                  <a:lnTo>
                    <a:pt x="0" y="9848"/>
                  </a:lnTo>
                  <a:cubicBezTo>
                    <a:pt x="0" y="9887"/>
                    <a:pt x="30" y="9916"/>
                    <a:pt x="56" y="9930"/>
                  </a:cubicBezTo>
                  <a:cubicBezTo>
                    <a:pt x="97" y="9949"/>
                    <a:pt x="147" y="9959"/>
                    <a:pt x="196" y="9959"/>
                  </a:cubicBezTo>
                  <a:cubicBezTo>
                    <a:pt x="245" y="9959"/>
                    <a:pt x="292" y="9949"/>
                    <a:pt x="327" y="9930"/>
                  </a:cubicBezTo>
                  <a:cubicBezTo>
                    <a:pt x="369" y="9916"/>
                    <a:pt x="382" y="9887"/>
                    <a:pt x="382" y="9861"/>
                  </a:cubicBezTo>
                  <a:lnTo>
                    <a:pt x="38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p:cNvSpPr/>
            <p:nvPr/>
          </p:nvSpPr>
          <p:spPr>
            <a:xfrm>
              <a:off x="4537561" y="1798844"/>
              <a:ext cx="26331" cy="14039"/>
            </a:xfrm>
            <a:custGeom>
              <a:avLst/>
              <a:gdLst/>
              <a:ahLst/>
              <a:cxnLst/>
              <a:rect l="l" t="t" r="r" b="b"/>
              <a:pathLst>
                <a:path w="422" h="225" extrusionOk="0">
                  <a:moveTo>
                    <a:pt x="209" y="0"/>
                  </a:moveTo>
                  <a:cubicBezTo>
                    <a:pt x="160" y="0"/>
                    <a:pt x="110" y="10"/>
                    <a:pt x="69" y="30"/>
                  </a:cubicBezTo>
                  <a:cubicBezTo>
                    <a:pt x="0" y="85"/>
                    <a:pt x="0" y="154"/>
                    <a:pt x="69" y="193"/>
                  </a:cubicBezTo>
                  <a:cubicBezTo>
                    <a:pt x="110" y="214"/>
                    <a:pt x="160" y="225"/>
                    <a:pt x="209" y="225"/>
                  </a:cubicBezTo>
                  <a:cubicBezTo>
                    <a:pt x="258" y="225"/>
                    <a:pt x="305" y="214"/>
                    <a:pt x="340" y="193"/>
                  </a:cubicBezTo>
                  <a:cubicBezTo>
                    <a:pt x="421" y="154"/>
                    <a:pt x="421" y="85"/>
                    <a:pt x="340" y="30"/>
                  </a:cubicBezTo>
                  <a:cubicBezTo>
                    <a:pt x="305" y="10"/>
                    <a:pt x="258" y="0"/>
                    <a:pt x="2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3"/>
            <p:cNvSpPr/>
            <p:nvPr/>
          </p:nvSpPr>
          <p:spPr>
            <a:xfrm>
              <a:off x="4538372" y="1820620"/>
              <a:ext cx="11044" cy="12229"/>
            </a:xfrm>
            <a:custGeom>
              <a:avLst/>
              <a:gdLst/>
              <a:ahLst/>
              <a:cxnLst/>
              <a:rect l="l" t="t" r="r" b="b"/>
              <a:pathLst>
                <a:path w="177" h="196" extrusionOk="0">
                  <a:moveTo>
                    <a:pt x="74" y="0"/>
                  </a:moveTo>
                  <a:cubicBezTo>
                    <a:pt x="37" y="0"/>
                    <a:pt x="0" y="12"/>
                    <a:pt x="0" y="50"/>
                  </a:cubicBezTo>
                  <a:cubicBezTo>
                    <a:pt x="0" y="89"/>
                    <a:pt x="43" y="157"/>
                    <a:pt x="82" y="183"/>
                  </a:cubicBezTo>
                  <a:cubicBezTo>
                    <a:pt x="94" y="192"/>
                    <a:pt x="106" y="195"/>
                    <a:pt x="116" y="195"/>
                  </a:cubicBezTo>
                  <a:cubicBezTo>
                    <a:pt x="143" y="195"/>
                    <a:pt x="164" y="172"/>
                    <a:pt x="164" y="144"/>
                  </a:cubicBezTo>
                  <a:cubicBezTo>
                    <a:pt x="164" y="89"/>
                    <a:pt x="177" y="37"/>
                    <a:pt x="124" y="7"/>
                  </a:cubicBezTo>
                  <a:cubicBezTo>
                    <a:pt x="110" y="3"/>
                    <a:pt x="92" y="0"/>
                    <a:pt x="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3"/>
            <p:cNvSpPr/>
            <p:nvPr/>
          </p:nvSpPr>
          <p:spPr>
            <a:xfrm>
              <a:off x="4364414" y="1816439"/>
              <a:ext cx="184190" cy="114245"/>
            </a:xfrm>
            <a:custGeom>
              <a:avLst/>
              <a:gdLst/>
              <a:ahLst/>
              <a:cxnLst/>
              <a:rect l="l" t="t" r="r" b="b"/>
              <a:pathLst>
                <a:path w="2952" h="1831" extrusionOk="0">
                  <a:moveTo>
                    <a:pt x="2829" y="0"/>
                  </a:moveTo>
                  <a:cubicBezTo>
                    <a:pt x="2825" y="0"/>
                    <a:pt x="2821" y="2"/>
                    <a:pt x="2818" y="6"/>
                  </a:cubicBezTo>
                  <a:lnTo>
                    <a:pt x="1" y="1638"/>
                  </a:lnTo>
                  <a:lnTo>
                    <a:pt x="27" y="1680"/>
                  </a:lnTo>
                  <a:cubicBezTo>
                    <a:pt x="27" y="1719"/>
                    <a:pt x="56" y="1775"/>
                    <a:pt x="95" y="1801"/>
                  </a:cubicBezTo>
                  <a:lnTo>
                    <a:pt x="125" y="1830"/>
                  </a:lnTo>
                  <a:lnTo>
                    <a:pt x="2925" y="211"/>
                  </a:lnTo>
                  <a:cubicBezTo>
                    <a:pt x="2938" y="198"/>
                    <a:pt x="2952" y="185"/>
                    <a:pt x="2952" y="156"/>
                  </a:cubicBezTo>
                  <a:cubicBezTo>
                    <a:pt x="2952" y="104"/>
                    <a:pt x="2912" y="35"/>
                    <a:pt x="2870" y="22"/>
                  </a:cubicBezTo>
                  <a:cubicBezTo>
                    <a:pt x="2851" y="10"/>
                    <a:pt x="2839" y="0"/>
                    <a:pt x="282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3"/>
            <p:cNvSpPr/>
            <p:nvPr/>
          </p:nvSpPr>
          <p:spPr>
            <a:xfrm>
              <a:off x="4362792" y="1917956"/>
              <a:ext cx="10233" cy="13353"/>
            </a:xfrm>
            <a:custGeom>
              <a:avLst/>
              <a:gdLst/>
              <a:ahLst/>
              <a:cxnLst/>
              <a:rect l="l" t="t" r="r" b="b"/>
              <a:pathLst>
                <a:path w="164" h="214" extrusionOk="0">
                  <a:moveTo>
                    <a:pt x="50" y="0"/>
                  </a:moveTo>
                  <a:cubicBezTo>
                    <a:pt x="22" y="0"/>
                    <a:pt x="1" y="25"/>
                    <a:pt x="1" y="66"/>
                  </a:cubicBezTo>
                  <a:cubicBezTo>
                    <a:pt x="1" y="109"/>
                    <a:pt x="40" y="174"/>
                    <a:pt x="82" y="203"/>
                  </a:cubicBezTo>
                  <a:cubicBezTo>
                    <a:pt x="97" y="210"/>
                    <a:pt x="109" y="214"/>
                    <a:pt x="120" y="214"/>
                  </a:cubicBezTo>
                  <a:cubicBezTo>
                    <a:pt x="149" y="214"/>
                    <a:pt x="164" y="191"/>
                    <a:pt x="164" y="161"/>
                  </a:cubicBezTo>
                  <a:cubicBezTo>
                    <a:pt x="164" y="109"/>
                    <a:pt x="135" y="40"/>
                    <a:pt x="82" y="11"/>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3"/>
            <p:cNvSpPr/>
            <p:nvPr/>
          </p:nvSpPr>
          <p:spPr>
            <a:xfrm>
              <a:off x="4363603" y="1920888"/>
              <a:ext cx="6801" cy="9297"/>
            </a:xfrm>
            <a:custGeom>
              <a:avLst/>
              <a:gdLst/>
              <a:ahLst/>
              <a:cxnLst/>
              <a:rect l="l" t="t" r="r" b="b"/>
              <a:pathLst>
                <a:path w="109" h="149" extrusionOk="0">
                  <a:moveTo>
                    <a:pt x="34" y="1"/>
                  </a:moveTo>
                  <a:cubicBezTo>
                    <a:pt x="15" y="1"/>
                    <a:pt x="1" y="13"/>
                    <a:pt x="1" y="32"/>
                  </a:cubicBezTo>
                  <a:cubicBezTo>
                    <a:pt x="1" y="75"/>
                    <a:pt x="27" y="114"/>
                    <a:pt x="56" y="143"/>
                  </a:cubicBezTo>
                  <a:cubicBezTo>
                    <a:pt x="66" y="146"/>
                    <a:pt x="74" y="148"/>
                    <a:pt x="81" y="148"/>
                  </a:cubicBezTo>
                  <a:cubicBezTo>
                    <a:pt x="101" y="148"/>
                    <a:pt x="108" y="133"/>
                    <a:pt x="108" y="101"/>
                  </a:cubicBezTo>
                  <a:cubicBezTo>
                    <a:pt x="108" y="75"/>
                    <a:pt x="95" y="19"/>
                    <a:pt x="56" y="6"/>
                  </a:cubicBezTo>
                  <a:cubicBezTo>
                    <a:pt x="48" y="3"/>
                    <a:pt x="41" y="1"/>
                    <a:pt x="3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3"/>
            <p:cNvSpPr/>
            <p:nvPr/>
          </p:nvSpPr>
          <p:spPr>
            <a:xfrm>
              <a:off x="4306824" y="1924695"/>
              <a:ext cx="75623" cy="51788"/>
            </a:xfrm>
            <a:custGeom>
              <a:avLst/>
              <a:gdLst/>
              <a:ahLst/>
              <a:cxnLst/>
              <a:rect l="l" t="t" r="r" b="b"/>
              <a:pathLst>
                <a:path w="1212" h="830" extrusionOk="0">
                  <a:moveTo>
                    <a:pt x="1211" y="1"/>
                  </a:moveTo>
                  <a:lnTo>
                    <a:pt x="0" y="693"/>
                  </a:lnTo>
                  <a:lnTo>
                    <a:pt x="0" y="830"/>
                  </a:lnTo>
                  <a:lnTo>
                    <a:pt x="1211" y="134"/>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3"/>
            <p:cNvSpPr/>
            <p:nvPr/>
          </p:nvSpPr>
          <p:spPr>
            <a:xfrm>
              <a:off x="4281367" y="1910219"/>
              <a:ext cx="101080" cy="57715"/>
            </a:xfrm>
            <a:custGeom>
              <a:avLst/>
              <a:gdLst/>
              <a:ahLst/>
              <a:cxnLst/>
              <a:rect l="l" t="t" r="r" b="b"/>
              <a:pathLst>
                <a:path w="1620" h="925" extrusionOk="0">
                  <a:moveTo>
                    <a:pt x="1211" y="1"/>
                  </a:moveTo>
                  <a:lnTo>
                    <a:pt x="0" y="693"/>
                  </a:lnTo>
                  <a:lnTo>
                    <a:pt x="408" y="925"/>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3"/>
            <p:cNvSpPr/>
            <p:nvPr/>
          </p:nvSpPr>
          <p:spPr>
            <a:xfrm>
              <a:off x="4281367" y="1953396"/>
              <a:ext cx="25520" cy="23086"/>
            </a:xfrm>
            <a:custGeom>
              <a:avLst/>
              <a:gdLst/>
              <a:ahLst/>
              <a:cxnLst/>
              <a:rect l="l" t="t" r="r" b="b"/>
              <a:pathLst>
                <a:path w="409" h="370" extrusionOk="0">
                  <a:moveTo>
                    <a:pt x="0" y="1"/>
                  </a:moveTo>
                  <a:lnTo>
                    <a:pt x="0" y="138"/>
                  </a:lnTo>
                  <a:lnTo>
                    <a:pt x="408" y="370"/>
                  </a:lnTo>
                  <a:lnTo>
                    <a:pt x="408" y="23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3"/>
            <p:cNvSpPr/>
            <p:nvPr/>
          </p:nvSpPr>
          <p:spPr>
            <a:xfrm>
              <a:off x="5733236" y="3151755"/>
              <a:ext cx="33069" cy="153554"/>
            </a:xfrm>
            <a:custGeom>
              <a:avLst/>
              <a:gdLst/>
              <a:ahLst/>
              <a:cxnLst/>
              <a:rect l="l" t="t" r="r" b="b"/>
              <a:pathLst>
                <a:path w="530" h="2461" extrusionOk="0">
                  <a:moveTo>
                    <a:pt x="0" y="0"/>
                  </a:moveTo>
                  <a:lnTo>
                    <a:pt x="0" y="2311"/>
                  </a:lnTo>
                  <a:cubicBezTo>
                    <a:pt x="0" y="2350"/>
                    <a:pt x="13" y="2393"/>
                    <a:pt x="69" y="2419"/>
                  </a:cubicBezTo>
                  <a:cubicBezTo>
                    <a:pt x="123" y="2447"/>
                    <a:pt x="191" y="2461"/>
                    <a:pt x="258" y="2461"/>
                  </a:cubicBezTo>
                  <a:cubicBezTo>
                    <a:pt x="326" y="2461"/>
                    <a:pt x="394" y="2447"/>
                    <a:pt x="448" y="2419"/>
                  </a:cubicBezTo>
                  <a:cubicBezTo>
                    <a:pt x="503" y="2393"/>
                    <a:pt x="529" y="2350"/>
                    <a:pt x="516" y="2311"/>
                  </a:cubicBezTo>
                  <a:lnTo>
                    <a:pt x="516"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3"/>
            <p:cNvSpPr/>
            <p:nvPr/>
          </p:nvSpPr>
          <p:spPr>
            <a:xfrm>
              <a:off x="5731614" y="3141584"/>
              <a:ext cx="35690" cy="19530"/>
            </a:xfrm>
            <a:custGeom>
              <a:avLst/>
              <a:gdLst/>
              <a:ahLst/>
              <a:cxnLst/>
              <a:rect l="l" t="t" r="r" b="b"/>
              <a:pathLst>
                <a:path w="572" h="313" extrusionOk="0">
                  <a:moveTo>
                    <a:pt x="284" y="1"/>
                  </a:moveTo>
                  <a:cubicBezTo>
                    <a:pt x="217" y="1"/>
                    <a:pt x="149" y="18"/>
                    <a:pt x="95" y="52"/>
                  </a:cubicBezTo>
                  <a:cubicBezTo>
                    <a:pt x="0" y="108"/>
                    <a:pt x="0" y="202"/>
                    <a:pt x="95" y="271"/>
                  </a:cubicBezTo>
                  <a:cubicBezTo>
                    <a:pt x="149" y="299"/>
                    <a:pt x="217" y="313"/>
                    <a:pt x="284" y="313"/>
                  </a:cubicBezTo>
                  <a:cubicBezTo>
                    <a:pt x="352" y="313"/>
                    <a:pt x="420" y="299"/>
                    <a:pt x="474" y="271"/>
                  </a:cubicBezTo>
                  <a:cubicBezTo>
                    <a:pt x="572" y="202"/>
                    <a:pt x="572" y="108"/>
                    <a:pt x="474" y="52"/>
                  </a:cubicBezTo>
                  <a:cubicBezTo>
                    <a:pt x="420" y="18"/>
                    <a:pt x="352" y="1"/>
                    <a:pt x="28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3"/>
            <p:cNvSpPr/>
            <p:nvPr/>
          </p:nvSpPr>
          <p:spPr>
            <a:xfrm>
              <a:off x="5737479" y="2535666"/>
              <a:ext cx="23710" cy="621392"/>
            </a:xfrm>
            <a:custGeom>
              <a:avLst/>
              <a:gdLst/>
              <a:ahLst/>
              <a:cxnLst/>
              <a:rect l="l" t="t" r="r" b="b"/>
              <a:pathLst>
                <a:path w="380" h="9959" extrusionOk="0">
                  <a:moveTo>
                    <a:pt x="1" y="1"/>
                  </a:moveTo>
                  <a:lnTo>
                    <a:pt x="1" y="9858"/>
                  </a:lnTo>
                  <a:cubicBezTo>
                    <a:pt x="1" y="9887"/>
                    <a:pt x="14" y="9913"/>
                    <a:pt x="53" y="9927"/>
                  </a:cubicBezTo>
                  <a:cubicBezTo>
                    <a:pt x="94" y="9948"/>
                    <a:pt x="142" y="9958"/>
                    <a:pt x="190" y="9958"/>
                  </a:cubicBezTo>
                  <a:cubicBezTo>
                    <a:pt x="238" y="9958"/>
                    <a:pt x="287" y="9948"/>
                    <a:pt x="327" y="9927"/>
                  </a:cubicBezTo>
                  <a:cubicBezTo>
                    <a:pt x="367" y="9913"/>
                    <a:pt x="380" y="9887"/>
                    <a:pt x="380" y="9858"/>
                  </a:cubicBezTo>
                  <a:lnTo>
                    <a:pt x="38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3"/>
            <p:cNvSpPr/>
            <p:nvPr/>
          </p:nvSpPr>
          <p:spPr>
            <a:xfrm>
              <a:off x="5736668" y="2528616"/>
              <a:ext cx="25520" cy="14039"/>
            </a:xfrm>
            <a:custGeom>
              <a:avLst/>
              <a:gdLst/>
              <a:ahLst/>
              <a:cxnLst/>
              <a:rect l="l" t="t" r="r" b="b"/>
              <a:pathLst>
                <a:path w="409" h="225" extrusionOk="0">
                  <a:moveTo>
                    <a:pt x="203" y="0"/>
                  </a:moveTo>
                  <a:cubicBezTo>
                    <a:pt x="155" y="0"/>
                    <a:pt x="107" y="11"/>
                    <a:pt x="66" y="32"/>
                  </a:cubicBezTo>
                  <a:cubicBezTo>
                    <a:pt x="1" y="84"/>
                    <a:pt x="1" y="153"/>
                    <a:pt x="66" y="195"/>
                  </a:cubicBezTo>
                  <a:cubicBezTo>
                    <a:pt x="107" y="215"/>
                    <a:pt x="155" y="225"/>
                    <a:pt x="203" y="225"/>
                  </a:cubicBezTo>
                  <a:cubicBezTo>
                    <a:pt x="251" y="225"/>
                    <a:pt x="300" y="215"/>
                    <a:pt x="340" y="195"/>
                  </a:cubicBezTo>
                  <a:cubicBezTo>
                    <a:pt x="409" y="153"/>
                    <a:pt x="409" y="84"/>
                    <a:pt x="340" y="32"/>
                  </a:cubicBezTo>
                  <a:cubicBezTo>
                    <a:pt x="300" y="11"/>
                    <a:pt x="251" y="0"/>
                    <a:pt x="20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3"/>
            <p:cNvSpPr/>
            <p:nvPr/>
          </p:nvSpPr>
          <p:spPr>
            <a:xfrm>
              <a:off x="5737479" y="2550516"/>
              <a:ext cx="10295" cy="12167"/>
            </a:xfrm>
            <a:custGeom>
              <a:avLst/>
              <a:gdLst/>
              <a:ahLst/>
              <a:cxnLst/>
              <a:rect l="l" t="t" r="r" b="b"/>
              <a:pathLst>
                <a:path w="165" h="195" extrusionOk="0">
                  <a:moveTo>
                    <a:pt x="59" y="1"/>
                  </a:moveTo>
                  <a:cubicBezTo>
                    <a:pt x="28" y="1"/>
                    <a:pt x="1" y="14"/>
                    <a:pt x="1" y="47"/>
                  </a:cubicBezTo>
                  <a:cubicBezTo>
                    <a:pt x="1" y="102"/>
                    <a:pt x="27" y="154"/>
                    <a:pt x="83" y="184"/>
                  </a:cubicBezTo>
                  <a:cubicBezTo>
                    <a:pt x="93" y="191"/>
                    <a:pt x="104" y="194"/>
                    <a:pt x="115" y="194"/>
                  </a:cubicBezTo>
                  <a:cubicBezTo>
                    <a:pt x="142" y="194"/>
                    <a:pt x="164" y="172"/>
                    <a:pt x="164" y="141"/>
                  </a:cubicBezTo>
                  <a:cubicBezTo>
                    <a:pt x="164" y="89"/>
                    <a:pt x="164" y="34"/>
                    <a:pt x="122" y="20"/>
                  </a:cubicBezTo>
                  <a:cubicBezTo>
                    <a:pt x="105" y="8"/>
                    <a:pt x="81" y="1"/>
                    <a:pt x="5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3"/>
            <p:cNvSpPr/>
            <p:nvPr/>
          </p:nvSpPr>
          <p:spPr>
            <a:xfrm>
              <a:off x="5563584" y="2546336"/>
              <a:ext cx="184190" cy="114058"/>
            </a:xfrm>
            <a:custGeom>
              <a:avLst/>
              <a:gdLst/>
              <a:ahLst/>
              <a:cxnLst/>
              <a:rect l="l" t="t" r="r" b="b"/>
              <a:pathLst>
                <a:path w="2952" h="1828" extrusionOk="0">
                  <a:moveTo>
                    <a:pt x="2826" y="0"/>
                  </a:moveTo>
                  <a:cubicBezTo>
                    <a:pt x="2822" y="0"/>
                    <a:pt x="2818" y="2"/>
                    <a:pt x="2814" y="6"/>
                  </a:cubicBezTo>
                  <a:lnTo>
                    <a:pt x="0" y="1638"/>
                  </a:lnTo>
                  <a:lnTo>
                    <a:pt x="27" y="1677"/>
                  </a:lnTo>
                  <a:cubicBezTo>
                    <a:pt x="27" y="1719"/>
                    <a:pt x="53" y="1772"/>
                    <a:pt x="95" y="1801"/>
                  </a:cubicBezTo>
                  <a:lnTo>
                    <a:pt x="108" y="1827"/>
                  </a:lnTo>
                  <a:lnTo>
                    <a:pt x="2922" y="208"/>
                  </a:lnTo>
                  <a:cubicBezTo>
                    <a:pt x="2938" y="195"/>
                    <a:pt x="2951" y="182"/>
                    <a:pt x="2951" y="156"/>
                  </a:cubicBezTo>
                  <a:cubicBezTo>
                    <a:pt x="2951" y="101"/>
                    <a:pt x="2909" y="32"/>
                    <a:pt x="2870" y="19"/>
                  </a:cubicBezTo>
                  <a:cubicBezTo>
                    <a:pt x="2849" y="10"/>
                    <a:pt x="2836" y="0"/>
                    <a:pt x="282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3"/>
            <p:cNvSpPr/>
            <p:nvPr/>
          </p:nvSpPr>
          <p:spPr>
            <a:xfrm>
              <a:off x="5561775" y="2647790"/>
              <a:ext cx="10233" cy="13228"/>
            </a:xfrm>
            <a:custGeom>
              <a:avLst/>
              <a:gdLst/>
              <a:ahLst/>
              <a:cxnLst/>
              <a:rect l="l" t="t" r="r" b="b"/>
              <a:pathLst>
                <a:path w="164" h="212" extrusionOk="0">
                  <a:moveTo>
                    <a:pt x="50" y="0"/>
                  </a:moveTo>
                  <a:cubicBezTo>
                    <a:pt x="23" y="0"/>
                    <a:pt x="0" y="26"/>
                    <a:pt x="0" y="64"/>
                  </a:cubicBezTo>
                  <a:cubicBezTo>
                    <a:pt x="0" y="107"/>
                    <a:pt x="43" y="175"/>
                    <a:pt x="82" y="201"/>
                  </a:cubicBezTo>
                  <a:cubicBezTo>
                    <a:pt x="97" y="208"/>
                    <a:pt x="110" y="212"/>
                    <a:pt x="121" y="212"/>
                  </a:cubicBezTo>
                  <a:cubicBezTo>
                    <a:pt x="150" y="212"/>
                    <a:pt x="163" y="190"/>
                    <a:pt x="163" y="162"/>
                  </a:cubicBezTo>
                  <a:cubicBezTo>
                    <a:pt x="163" y="107"/>
                    <a:pt x="137" y="38"/>
                    <a:pt x="82" y="12"/>
                  </a:cubicBezTo>
                  <a:cubicBezTo>
                    <a:pt x="71" y="4"/>
                    <a:pt x="60" y="0"/>
                    <a:pt x="5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3"/>
            <p:cNvSpPr/>
            <p:nvPr/>
          </p:nvSpPr>
          <p:spPr>
            <a:xfrm>
              <a:off x="5562586" y="2650660"/>
              <a:ext cx="6988" cy="9172"/>
            </a:xfrm>
            <a:custGeom>
              <a:avLst/>
              <a:gdLst/>
              <a:ahLst/>
              <a:cxnLst/>
              <a:rect l="l" t="t" r="r" b="b"/>
              <a:pathLst>
                <a:path w="112" h="147" extrusionOk="0">
                  <a:moveTo>
                    <a:pt x="36" y="0"/>
                  </a:moveTo>
                  <a:cubicBezTo>
                    <a:pt x="17" y="0"/>
                    <a:pt x="0" y="16"/>
                    <a:pt x="0" y="47"/>
                  </a:cubicBezTo>
                  <a:cubicBezTo>
                    <a:pt x="0" y="74"/>
                    <a:pt x="30" y="129"/>
                    <a:pt x="56" y="142"/>
                  </a:cubicBezTo>
                  <a:cubicBezTo>
                    <a:pt x="62" y="145"/>
                    <a:pt x="69" y="147"/>
                    <a:pt x="75" y="147"/>
                  </a:cubicBezTo>
                  <a:cubicBezTo>
                    <a:pt x="94" y="147"/>
                    <a:pt x="111" y="132"/>
                    <a:pt x="111" y="100"/>
                  </a:cubicBezTo>
                  <a:cubicBezTo>
                    <a:pt x="111" y="74"/>
                    <a:pt x="82" y="18"/>
                    <a:pt x="56" y="5"/>
                  </a:cubicBezTo>
                  <a:cubicBezTo>
                    <a:pt x="49" y="2"/>
                    <a:pt x="43" y="0"/>
                    <a:pt x="3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3"/>
            <p:cNvSpPr/>
            <p:nvPr/>
          </p:nvSpPr>
          <p:spPr>
            <a:xfrm>
              <a:off x="5505744" y="2654404"/>
              <a:ext cx="75623" cy="51788"/>
            </a:xfrm>
            <a:custGeom>
              <a:avLst/>
              <a:gdLst/>
              <a:ahLst/>
              <a:cxnLst/>
              <a:rect l="l" t="t" r="r" b="b"/>
              <a:pathLst>
                <a:path w="1212" h="830" extrusionOk="0">
                  <a:moveTo>
                    <a:pt x="1211" y="1"/>
                  </a:moveTo>
                  <a:lnTo>
                    <a:pt x="0" y="709"/>
                  </a:lnTo>
                  <a:lnTo>
                    <a:pt x="0" y="830"/>
                  </a:lnTo>
                  <a:lnTo>
                    <a:pt x="1211" y="138"/>
                  </a:lnTo>
                  <a:lnTo>
                    <a:pt x="12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3"/>
            <p:cNvSpPr/>
            <p:nvPr/>
          </p:nvSpPr>
          <p:spPr>
            <a:xfrm>
              <a:off x="5480287" y="2639928"/>
              <a:ext cx="101080" cy="58714"/>
            </a:xfrm>
            <a:custGeom>
              <a:avLst/>
              <a:gdLst/>
              <a:ahLst/>
              <a:cxnLst/>
              <a:rect l="l" t="t" r="r" b="b"/>
              <a:pathLst>
                <a:path w="1620" h="941" extrusionOk="0">
                  <a:moveTo>
                    <a:pt x="1211" y="1"/>
                  </a:moveTo>
                  <a:lnTo>
                    <a:pt x="0" y="696"/>
                  </a:lnTo>
                  <a:lnTo>
                    <a:pt x="408" y="941"/>
                  </a:lnTo>
                  <a:lnTo>
                    <a:pt x="1619" y="233"/>
                  </a:lnTo>
                  <a:lnTo>
                    <a:pt x="121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3"/>
            <p:cNvSpPr/>
            <p:nvPr/>
          </p:nvSpPr>
          <p:spPr>
            <a:xfrm>
              <a:off x="5480287" y="2683355"/>
              <a:ext cx="25520" cy="22837"/>
            </a:xfrm>
            <a:custGeom>
              <a:avLst/>
              <a:gdLst/>
              <a:ahLst/>
              <a:cxnLst/>
              <a:rect l="l" t="t" r="r" b="b"/>
              <a:pathLst>
                <a:path w="409" h="366" extrusionOk="0">
                  <a:moveTo>
                    <a:pt x="0" y="0"/>
                  </a:moveTo>
                  <a:lnTo>
                    <a:pt x="0" y="134"/>
                  </a:lnTo>
                  <a:lnTo>
                    <a:pt x="408" y="366"/>
                  </a:lnTo>
                  <a:lnTo>
                    <a:pt x="408" y="245"/>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3"/>
            <p:cNvSpPr/>
            <p:nvPr/>
          </p:nvSpPr>
          <p:spPr>
            <a:xfrm>
              <a:off x="4071782" y="1719228"/>
              <a:ext cx="70319" cy="49354"/>
            </a:xfrm>
            <a:custGeom>
              <a:avLst/>
              <a:gdLst/>
              <a:ahLst/>
              <a:cxnLst/>
              <a:rect l="l" t="t" r="r" b="b"/>
              <a:pathLst>
                <a:path w="1127" h="791" extrusionOk="0">
                  <a:moveTo>
                    <a:pt x="1127" y="0"/>
                  </a:moveTo>
                  <a:lnTo>
                    <a:pt x="0" y="340"/>
                  </a:lnTo>
                  <a:lnTo>
                    <a:pt x="271" y="790"/>
                  </a:lnTo>
                  <a:lnTo>
                    <a:pt x="1127" y="300"/>
                  </a:lnTo>
                  <a:lnTo>
                    <a:pt x="112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3"/>
            <p:cNvSpPr/>
            <p:nvPr/>
          </p:nvSpPr>
          <p:spPr>
            <a:xfrm>
              <a:off x="3960594" y="1645477"/>
              <a:ext cx="181507" cy="104324"/>
            </a:xfrm>
            <a:custGeom>
              <a:avLst/>
              <a:gdLst/>
              <a:ahLst/>
              <a:cxnLst/>
              <a:rect l="l" t="t" r="r" b="b"/>
              <a:pathLst>
                <a:path w="2909" h="1672" extrusionOk="0">
                  <a:moveTo>
                    <a:pt x="855" y="1"/>
                  </a:moveTo>
                  <a:lnTo>
                    <a:pt x="0" y="490"/>
                  </a:lnTo>
                  <a:lnTo>
                    <a:pt x="0" y="1182"/>
                  </a:lnTo>
                  <a:lnTo>
                    <a:pt x="855" y="1672"/>
                  </a:lnTo>
                  <a:lnTo>
                    <a:pt x="2053" y="1672"/>
                  </a:lnTo>
                  <a:lnTo>
                    <a:pt x="2909" y="1182"/>
                  </a:lnTo>
                  <a:lnTo>
                    <a:pt x="2909"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3"/>
            <p:cNvSpPr/>
            <p:nvPr/>
          </p:nvSpPr>
          <p:spPr>
            <a:xfrm>
              <a:off x="3988485" y="1660764"/>
              <a:ext cx="125726" cy="34879"/>
            </a:xfrm>
            <a:custGeom>
              <a:avLst/>
              <a:gdLst/>
              <a:ahLst/>
              <a:cxnLst/>
              <a:rect l="l" t="t" r="r" b="b"/>
              <a:pathLst>
                <a:path w="2015" h="559" extrusionOk="0">
                  <a:moveTo>
                    <a:pt x="585" y="0"/>
                  </a:moveTo>
                  <a:lnTo>
                    <a:pt x="0" y="340"/>
                  </a:lnTo>
                  <a:lnTo>
                    <a:pt x="0" y="559"/>
                  </a:lnTo>
                  <a:lnTo>
                    <a:pt x="2014" y="559"/>
                  </a:lnTo>
                  <a:lnTo>
                    <a:pt x="2014" y="340"/>
                  </a:lnTo>
                  <a:lnTo>
                    <a:pt x="1430" y="0"/>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3"/>
            <p:cNvSpPr/>
            <p:nvPr/>
          </p:nvSpPr>
          <p:spPr>
            <a:xfrm>
              <a:off x="3988485" y="1674179"/>
              <a:ext cx="125726" cy="58714"/>
            </a:xfrm>
            <a:custGeom>
              <a:avLst/>
              <a:gdLst/>
              <a:ahLst/>
              <a:cxnLst/>
              <a:rect l="l" t="t" r="r" b="b"/>
              <a:pathLst>
                <a:path w="2015" h="941" extrusionOk="0">
                  <a:moveTo>
                    <a:pt x="585" y="1"/>
                  </a:moveTo>
                  <a:lnTo>
                    <a:pt x="0" y="344"/>
                  </a:lnTo>
                  <a:lnTo>
                    <a:pt x="0" y="601"/>
                  </a:lnTo>
                  <a:lnTo>
                    <a:pt x="585" y="941"/>
                  </a:lnTo>
                  <a:lnTo>
                    <a:pt x="1430" y="941"/>
                  </a:lnTo>
                  <a:lnTo>
                    <a:pt x="2014" y="601"/>
                  </a:lnTo>
                  <a:lnTo>
                    <a:pt x="2014" y="344"/>
                  </a:lnTo>
                  <a:lnTo>
                    <a:pt x="1430" y="1"/>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3"/>
            <p:cNvSpPr/>
            <p:nvPr/>
          </p:nvSpPr>
          <p:spPr>
            <a:xfrm>
              <a:off x="4007203" y="1749739"/>
              <a:ext cx="81550" cy="18843"/>
            </a:xfrm>
            <a:custGeom>
              <a:avLst/>
              <a:gdLst/>
              <a:ahLst/>
              <a:cxnLst/>
              <a:rect l="l" t="t" r="r" b="b"/>
              <a:pathLst>
                <a:path w="1307" h="302" extrusionOk="0">
                  <a:moveTo>
                    <a:pt x="108" y="1"/>
                  </a:moveTo>
                  <a:lnTo>
                    <a:pt x="1" y="43"/>
                  </a:lnTo>
                  <a:lnTo>
                    <a:pt x="108" y="301"/>
                  </a:lnTo>
                  <a:lnTo>
                    <a:pt x="1306" y="301"/>
                  </a:lnTo>
                  <a:lnTo>
                    <a:pt x="130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3"/>
            <p:cNvSpPr/>
            <p:nvPr/>
          </p:nvSpPr>
          <p:spPr>
            <a:xfrm>
              <a:off x="3960594" y="1719228"/>
              <a:ext cx="53410" cy="49354"/>
            </a:xfrm>
            <a:custGeom>
              <a:avLst/>
              <a:gdLst/>
              <a:ahLst/>
              <a:cxnLst/>
              <a:rect l="l" t="t" r="r" b="b"/>
              <a:pathLst>
                <a:path w="856" h="791" extrusionOk="0">
                  <a:moveTo>
                    <a:pt x="0" y="0"/>
                  </a:moveTo>
                  <a:lnTo>
                    <a:pt x="0" y="300"/>
                  </a:lnTo>
                  <a:lnTo>
                    <a:pt x="855" y="790"/>
                  </a:lnTo>
                  <a:lnTo>
                    <a:pt x="855" y="490"/>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3"/>
            <p:cNvSpPr/>
            <p:nvPr/>
          </p:nvSpPr>
          <p:spPr>
            <a:xfrm>
              <a:off x="3975007" y="1653027"/>
              <a:ext cx="152868" cy="87415"/>
            </a:xfrm>
            <a:custGeom>
              <a:avLst/>
              <a:gdLst/>
              <a:ahLst/>
              <a:cxnLst/>
              <a:rect l="l" t="t" r="r" b="b"/>
              <a:pathLst>
                <a:path w="2450" h="1401" extrusionOk="0">
                  <a:moveTo>
                    <a:pt x="719" y="0"/>
                  </a:moveTo>
                  <a:lnTo>
                    <a:pt x="1" y="408"/>
                  </a:lnTo>
                  <a:lnTo>
                    <a:pt x="1" y="993"/>
                  </a:lnTo>
                  <a:lnTo>
                    <a:pt x="719" y="1401"/>
                  </a:lnTo>
                  <a:lnTo>
                    <a:pt x="1728" y="1401"/>
                  </a:lnTo>
                  <a:lnTo>
                    <a:pt x="2449" y="993"/>
                  </a:lnTo>
                  <a:lnTo>
                    <a:pt x="2449" y="408"/>
                  </a:lnTo>
                  <a:lnTo>
                    <a:pt x="1728"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3"/>
            <p:cNvSpPr/>
            <p:nvPr/>
          </p:nvSpPr>
          <p:spPr>
            <a:xfrm>
              <a:off x="4043642" y="1527550"/>
              <a:ext cx="16160" cy="201910"/>
            </a:xfrm>
            <a:custGeom>
              <a:avLst/>
              <a:gdLst/>
              <a:ahLst/>
              <a:cxnLst/>
              <a:rect l="l" t="t" r="r" b="b"/>
              <a:pathLst>
                <a:path w="259" h="3236" extrusionOk="0">
                  <a:moveTo>
                    <a:pt x="1" y="1"/>
                  </a:moveTo>
                  <a:lnTo>
                    <a:pt x="1" y="3235"/>
                  </a:lnTo>
                  <a:lnTo>
                    <a:pt x="259" y="3235"/>
                  </a:lnTo>
                  <a:lnTo>
                    <a:pt x="259"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3"/>
            <p:cNvSpPr/>
            <p:nvPr/>
          </p:nvSpPr>
          <p:spPr>
            <a:xfrm>
              <a:off x="4059740" y="1520625"/>
              <a:ext cx="11106" cy="208836"/>
            </a:xfrm>
            <a:custGeom>
              <a:avLst/>
              <a:gdLst/>
              <a:ahLst/>
              <a:cxnLst/>
              <a:rect l="l" t="t" r="r" b="b"/>
              <a:pathLst>
                <a:path w="178" h="3347" extrusionOk="0">
                  <a:moveTo>
                    <a:pt x="177" y="1"/>
                  </a:moveTo>
                  <a:lnTo>
                    <a:pt x="1" y="112"/>
                  </a:lnTo>
                  <a:lnTo>
                    <a:pt x="1" y="3346"/>
                  </a:lnTo>
                  <a:lnTo>
                    <a:pt x="177" y="3252"/>
                  </a:lnTo>
                  <a:lnTo>
                    <a:pt x="177"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3"/>
            <p:cNvSpPr/>
            <p:nvPr/>
          </p:nvSpPr>
          <p:spPr>
            <a:xfrm>
              <a:off x="4031849" y="1520625"/>
              <a:ext cx="11855" cy="208836"/>
            </a:xfrm>
            <a:custGeom>
              <a:avLst/>
              <a:gdLst/>
              <a:ahLst/>
              <a:cxnLst/>
              <a:rect l="l" t="t" r="r" b="b"/>
              <a:pathLst>
                <a:path w="190" h="3347" extrusionOk="0">
                  <a:moveTo>
                    <a:pt x="1" y="1"/>
                  </a:moveTo>
                  <a:lnTo>
                    <a:pt x="1" y="3252"/>
                  </a:lnTo>
                  <a:lnTo>
                    <a:pt x="190" y="3346"/>
                  </a:lnTo>
                  <a:lnTo>
                    <a:pt x="190" y="112"/>
                  </a:lnTo>
                  <a:lnTo>
                    <a:pt x="1"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3"/>
            <p:cNvSpPr/>
            <p:nvPr/>
          </p:nvSpPr>
          <p:spPr>
            <a:xfrm>
              <a:off x="4031849" y="1504527"/>
              <a:ext cx="38997" cy="23086"/>
            </a:xfrm>
            <a:custGeom>
              <a:avLst/>
              <a:gdLst/>
              <a:ahLst/>
              <a:cxnLst/>
              <a:rect l="l" t="t" r="r" b="b"/>
              <a:pathLst>
                <a:path w="625" h="370" extrusionOk="0">
                  <a:moveTo>
                    <a:pt x="190" y="1"/>
                  </a:moveTo>
                  <a:lnTo>
                    <a:pt x="1" y="109"/>
                  </a:lnTo>
                  <a:lnTo>
                    <a:pt x="1" y="259"/>
                  </a:lnTo>
                  <a:lnTo>
                    <a:pt x="190" y="370"/>
                  </a:lnTo>
                  <a:lnTo>
                    <a:pt x="448" y="370"/>
                  </a:lnTo>
                  <a:lnTo>
                    <a:pt x="624" y="259"/>
                  </a:lnTo>
                  <a:lnTo>
                    <a:pt x="624" y="109"/>
                  </a:lnTo>
                  <a:lnTo>
                    <a:pt x="448"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3"/>
            <p:cNvSpPr/>
            <p:nvPr/>
          </p:nvSpPr>
          <p:spPr>
            <a:xfrm>
              <a:off x="3918041" y="762837"/>
              <a:ext cx="267425" cy="789234"/>
            </a:xfrm>
            <a:custGeom>
              <a:avLst/>
              <a:gdLst/>
              <a:ahLst/>
              <a:cxnLst/>
              <a:rect l="l" t="t" r="r" b="b"/>
              <a:pathLst>
                <a:path w="4286" h="12649" extrusionOk="0">
                  <a:moveTo>
                    <a:pt x="2138" y="0"/>
                  </a:moveTo>
                  <a:lnTo>
                    <a:pt x="0" y="10896"/>
                  </a:lnTo>
                  <a:lnTo>
                    <a:pt x="0" y="11914"/>
                  </a:lnTo>
                  <a:lnTo>
                    <a:pt x="1253" y="12648"/>
                  </a:lnTo>
                  <a:lnTo>
                    <a:pt x="3019" y="12648"/>
                  </a:lnTo>
                  <a:lnTo>
                    <a:pt x="4286" y="11914"/>
                  </a:lnTo>
                  <a:lnTo>
                    <a:pt x="4286" y="10896"/>
                  </a:lnTo>
                  <a:lnTo>
                    <a:pt x="2138" y="0"/>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3"/>
            <p:cNvSpPr/>
            <p:nvPr/>
          </p:nvSpPr>
          <p:spPr>
            <a:xfrm>
              <a:off x="3996222" y="762837"/>
              <a:ext cx="189244" cy="789234"/>
            </a:xfrm>
            <a:custGeom>
              <a:avLst/>
              <a:gdLst/>
              <a:ahLst/>
              <a:cxnLst/>
              <a:rect l="l" t="t" r="r" b="b"/>
              <a:pathLst>
                <a:path w="3033" h="12649" extrusionOk="0">
                  <a:moveTo>
                    <a:pt x="885" y="0"/>
                  </a:moveTo>
                  <a:lnTo>
                    <a:pt x="0" y="12648"/>
                  </a:lnTo>
                  <a:lnTo>
                    <a:pt x="1766" y="12648"/>
                  </a:lnTo>
                  <a:lnTo>
                    <a:pt x="3033" y="11914"/>
                  </a:lnTo>
                  <a:lnTo>
                    <a:pt x="3033" y="10896"/>
                  </a:lnTo>
                  <a:lnTo>
                    <a:pt x="885" y="0"/>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3"/>
            <p:cNvSpPr/>
            <p:nvPr/>
          </p:nvSpPr>
          <p:spPr>
            <a:xfrm>
              <a:off x="5250361" y="2408381"/>
              <a:ext cx="70506" cy="49167"/>
            </a:xfrm>
            <a:custGeom>
              <a:avLst/>
              <a:gdLst/>
              <a:ahLst/>
              <a:cxnLst/>
              <a:rect l="l" t="t" r="r" b="b"/>
              <a:pathLst>
                <a:path w="1130" h="788" extrusionOk="0">
                  <a:moveTo>
                    <a:pt x="1130" y="1"/>
                  </a:moveTo>
                  <a:lnTo>
                    <a:pt x="0" y="353"/>
                  </a:lnTo>
                  <a:lnTo>
                    <a:pt x="271" y="787"/>
                  </a:lnTo>
                  <a:lnTo>
                    <a:pt x="1130" y="298"/>
                  </a:lnTo>
                  <a:lnTo>
                    <a:pt x="113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3"/>
            <p:cNvSpPr/>
            <p:nvPr/>
          </p:nvSpPr>
          <p:spPr>
            <a:xfrm>
              <a:off x="5139173" y="2334442"/>
              <a:ext cx="181694" cy="105385"/>
            </a:xfrm>
            <a:custGeom>
              <a:avLst/>
              <a:gdLst/>
              <a:ahLst/>
              <a:cxnLst/>
              <a:rect l="l" t="t" r="r" b="b"/>
              <a:pathLst>
                <a:path w="2912" h="1689" extrusionOk="0">
                  <a:moveTo>
                    <a:pt x="859" y="1"/>
                  </a:moveTo>
                  <a:lnTo>
                    <a:pt x="0" y="490"/>
                  </a:lnTo>
                  <a:lnTo>
                    <a:pt x="0" y="1186"/>
                  </a:lnTo>
                  <a:lnTo>
                    <a:pt x="859" y="1688"/>
                  </a:lnTo>
                  <a:lnTo>
                    <a:pt x="2053" y="1688"/>
                  </a:lnTo>
                  <a:lnTo>
                    <a:pt x="2912" y="1186"/>
                  </a:lnTo>
                  <a:lnTo>
                    <a:pt x="2912" y="490"/>
                  </a:lnTo>
                  <a:lnTo>
                    <a:pt x="205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3"/>
            <p:cNvSpPr/>
            <p:nvPr/>
          </p:nvSpPr>
          <p:spPr>
            <a:xfrm>
              <a:off x="5167251" y="2349729"/>
              <a:ext cx="125539" cy="34879"/>
            </a:xfrm>
            <a:custGeom>
              <a:avLst/>
              <a:gdLst/>
              <a:ahLst/>
              <a:cxnLst/>
              <a:rect l="l" t="t" r="r" b="b"/>
              <a:pathLst>
                <a:path w="2012" h="559" extrusionOk="0">
                  <a:moveTo>
                    <a:pt x="585" y="1"/>
                  </a:moveTo>
                  <a:lnTo>
                    <a:pt x="1" y="340"/>
                  </a:lnTo>
                  <a:lnTo>
                    <a:pt x="1" y="559"/>
                  </a:lnTo>
                  <a:lnTo>
                    <a:pt x="2011" y="559"/>
                  </a:lnTo>
                  <a:lnTo>
                    <a:pt x="2011" y="340"/>
                  </a:lnTo>
                  <a:lnTo>
                    <a:pt x="1427" y="1"/>
                  </a:lnTo>
                  <a:close/>
                </a:path>
              </a:pathLst>
            </a:custGeom>
            <a:solidFill>
              <a:srgbClr val="A3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3"/>
            <p:cNvSpPr/>
            <p:nvPr/>
          </p:nvSpPr>
          <p:spPr>
            <a:xfrm>
              <a:off x="5167251" y="2364205"/>
              <a:ext cx="125539" cy="57715"/>
            </a:xfrm>
            <a:custGeom>
              <a:avLst/>
              <a:gdLst/>
              <a:ahLst/>
              <a:cxnLst/>
              <a:rect l="l" t="t" r="r" b="b"/>
              <a:pathLst>
                <a:path w="2012" h="925" extrusionOk="0">
                  <a:moveTo>
                    <a:pt x="585" y="0"/>
                  </a:moveTo>
                  <a:lnTo>
                    <a:pt x="1" y="327"/>
                  </a:lnTo>
                  <a:lnTo>
                    <a:pt x="1" y="585"/>
                  </a:lnTo>
                  <a:lnTo>
                    <a:pt x="585" y="924"/>
                  </a:lnTo>
                  <a:lnTo>
                    <a:pt x="1427" y="924"/>
                  </a:lnTo>
                  <a:lnTo>
                    <a:pt x="2011" y="585"/>
                  </a:lnTo>
                  <a:lnTo>
                    <a:pt x="2011" y="327"/>
                  </a:lnTo>
                  <a:lnTo>
                    <a:pt x="1427" y="0"/>
                  </a:lnTo>
                  <a:close/>
                </a:path>
              </a:pathLst>
            </a:custGeom>
            <a:solidFill>
              <a:srgbClr val="5E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3"/>
            <p:cNvSpPr/>
            <p:nvPr/>
          </p:nvSpPr>
          <p:spPr>
            <a:xfrm>
              <a:off x="5185782" y="2439765"/>
              <a:ext cx="81550" cy="17783"/>
            </a:xfrm>
            <a:custGeom>
              <a:avLst/>
              <a:gdLst/>
              <a:ahLst/>
              <a:cxnLst/>
              <a:rect l="l" t="t" r="r" b="b"/>
              <a:pathLst>
                <a:path w="1307" h="285" extrusionOk="0">
                  <a:moveTo>
                    <a:pt x="112" y="0"/>
                  </a:moveTo>
                  <a:lnTo>
                    <a:pt x="1" y="26"/>
                  </a:lnTo>
                  <a:lnTo>
                    <a:pt x="112" y="284"/>
                  </a:lnTo>
                  <a:lnTo>
                    <a:pt x="1306" y="284"/>
                  </a:lnTo>
                  <a:lnTo>
                    <a:pt x="130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3"/>
            <p:cNvSpPr/>
            <p:nvPr/>
          </p:nvSpPr>
          <p:spPr>
            <a:xfrm>
              <a:off x="5139173" y="2408381"/>
              <a:ext cx="53597" cy="49167"/>
            </a:xfrm>
            <a:custGeom>
              <a:avLst/>
              <a:gdLst/>
              <a:ahLst/>
              <a:cxnLst/>
              <a:rect l="l" t="t" r="r" b="b"/>
              <a:pathLst>
                <a:path w="859" h="788" extrusionOk="0">
                  <a:moveTo>
                    <a:pt x="0" y="1"/>
                  </a:moveTo>
                  <a:lnTo>
                    <a:pt x="0" y="298"/>
                  </a:lnTo>
                  <a:lnTo>
                    <a:pt x="859" y="787"/>
                  </a:lnTo>
                  <a:lnTo>
                    <a:pt x="859" y="503"/>
                  </a:lnTo>
                  <a:lnTo>
                    <a:pt x="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3"/>
            <p:cNvSpPr/>
            <p:nvPr/>
          </p:nvSpPr>
          <p:spPr>
            <a:xfrm>
              <a:off x="5153586" y="2342179"/>
              <a:ext cx="152805" cy="88289"/>
            </a:xfrm>
            <a:custGeom>
              <a:avLst/>
              <a:gdLst/>
              <a:ahLst/>
              <a:cxnLst/>
              <a:rect l="l" t="t" r="r" b="b"/>
              <a:pathLst>
                <a:path w="2449" h="1415" extrusionOk="0">
                  <a:moveTo>
                    <a:pt x="722" y="1"/>
                  </a:moveTo>
                  <a:lnTo>
                    <a:pt x="1" y="409"/>
                  </a:lnTo>
                  <a:lnTo>
                    <a:pt x="1" y="993"/>
                  </a:lnTo>
                  <a:lnTo>
                    <a:pt x="722" y="1414"/>
                  </a:lnTo>
                  <a:lnTo>
                    <a:pt x="1728" y="1414"/>
                  </a:lnTo>
                  <a:lnTo>
                    <a:pt x="2449" y="993"/>
                  </a:lnTo>
                  <a:lnTo>
                    <a:pt x="2449" y="409"/>
                  </a:lnTo>
                  <a:lnTo>
                    <a:pt x="172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3"/>
            <p:cNvSpPr/>
            <p:nvPr/>
          </p:nvSpPr>
          <p:spPr>
            <a:xfrm>
              <a:off x="5221410" y="2216516"/>
              <a:ext cx="16410" cy="202909"/>
            </a:xfrm>
            <a:custGeom>
              <a:avLst/>
              <a:gdLst/>
              <a:ahLst/>
              <a:cxnLst/>
              <a:rect l="l" t="t" r="r" b="b"/>
              <a:pathLst>
                <a:path w="263" h="3252" extrusionOk="0">
                  <a:moveTo>
                    <a:pt x="1" y="1"/>
                  </a:moveTo>
                  <a:lnTo>
                    <a:pt x="1" y="3252"/>
                  </a:lnTo>
                  <a:lnTo>
                    <a:pt x="262" y="3252"/>
                  </a:lnTo>
                  <a:lnTo>
                    <a:pt x="262" y="1"/>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3"/>
            <p:cNvSpPr/>
            <p:nvPr/>
          </p:nvSpPr>
          <p:spPr>
            <a:xfrm>
              <a:off x="5237757" y="2209840"/>
              <a:ext cx="11855" cy="209585"/>
            </a:xfrm>
            <a:custGeom>
              <a:avLst/>
              <a:gdLst/>
              <a:ahLst/>
              <a:cxnLst/>
              <a:rect l="l" t="t" r="r" b="b"/>
              <a:pathLst>
                <a:path w="190" h="3359" extrusionOk="0">
                  <a:moveTo>
                    <a:pt x="189" y="0"/>
                  </a:moveTo>
                  <a:lnTo>
                    <a:pt x="0" y="108"/>
                  </a:lnTo>
                  <a:lnTo>
                    <a:pt x="0" y="3359"/>
                  </a:lnTo>
                  <a:lnTo>
                    <a:pt x="189" y="3248"/>
                  </a:lnTo>
                  <a:lnTo>
                    <a:pt x="18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3"/>
            <p:cNvSpPr/>
            <p:nvPr/>
          </p:nvSpPr>
          <p:spPr>
            <a:xfrm>
              <a:off x="5210428" y="2209840"/>
              <a:ext cx="11044" cy="209585"/>
            </a:xfrm>
            <a:custGeom>
              <a:avLst/>
              <a:gdLst/>
              <a:ahLst/>
              <a:cxnLst/>
              <a:rect l="l" t="t" r="r" b="b"/>
              <a:pathLst>
                <a:path w="177" h="3359" extrusionOk="0">
                  <a:moveTo>
                    <a:pt x="1" y="0"/>
                  </a:moveTo>
                  <a:lnTo>
                    <a:pt x="1" y="3248"/>
                  </a:lnTo>
                  <a:lnTo>
                    <a:pt x="177" y="3359"/>
                  </a:lnTo>
                  <a:lnTo>
                    <a:pt x="177" y="108"/>
                  </a:lnTo>
                  <a:lnTo>
                    <a:pt x="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3"/>
            <p:cNvSpPr/>
            <p:nvPr/>
          </p:nvSpPr>
          <p:spPr>
            <a:xfrm>
              <a:off x="5210428" y="2194553"/>
              <a:ext cx="39184" cy="22025"/>
            </a:xfrm>
            <a:custGeom>
              <a:avLst/>
              <a:gdLst/>
              <a:ahLst/>
              <a:cxnLst/>
              <a:rect l="l" t="t" r="r" b="b"/>
              <a:pathLst>
                <a:path w="628" h="353" extrusionOk="0">
                  <a:moveTo>
                    <a:pt x="177" y="0"/>
                  </a:moveTo>
                  <a:lnTo>
                    <a:pt x="1" y="95"/>
                  </a:lnTo>
                  <a:lnTo>
                    <a:pt x="1" y="245"/>
                  </a:lnTo>
                  <a:lnTo>
                    <a:pt x="177" y="353"/>
                  </a:lnTo>
                  <a:lnTo>
                    <a:pt x="438" y="353"/>
                  </a:lnTo>
                  <a:lnTo>
                    <a:pt x="627" y="245"/>
                  </a:lnTo>
                  <a:lnTo>
                    <a:pt x="627" y="95"/>
                  </a:lnTo>
                  <a:lnTo>
                    <a:pt x="43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3"/>
            <p:cNvSpPr/>
            <p:nvPr/>
          </p:nvSpPr>
          <p:spPr>
            <a:xfrm>
              <a:off x="5095996" y="1451990"/>
              <a:ext cx="267238" cy="789234"/>
            </a:xfrm>
            <a:custGeom>
              <a:avLst/>
              <a:gdLst/>
              <a:ahLst/>
              <a:cxnLst/>
              <a:rect l="l" t="t" r="r" b="b"/>
              <a:pathLst>
                <a:path w="4283" h="12649" extrusionOk="0">
                  <a:moveTo>
                    <a:pt x="2148" y="1"/>
                  </a:moveTo>
                  <a:lnTo>
                    <a:pt x="0" y="10893"/>
                  </a:lnTo>
                  <a:lnTo>
                    <a:pt x="0" y="11914"/>
                  </a:lnTo>
                  <a:lnTo>
                    <a:pt x="1263" y="12649"/>
                  </a:lnTo>
                  <a:lnTo>
                    <a:pt x="3033" y="12649"/>
                  </a:lnTo>
                  <a:lnTo>
                    <a:pt x="4283" y="11914"/>
                  </a:lnTo>
                  <a:lnTo>
                    <a:pt x="4283" y="10893"/>
                  </a:lnTo>
                  <a:lnTo>
                    <a:pt x="2148" y="1"/>
                  </a:lnTo>
                  <a:close/>
                </a:path>
              </a:pathLst>
            </a:custGeom>
            <a:solidFill>
              <a:srgbClr val="7FA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3"/>
            <p:cNvSpPr/>
            <p:nvPr/>
          </p:nvSpPr>
          <p:spPr>
            <a:xfrm>
              <a:off x="5174801" y="1451990"/>
              <a:ext cx="188433" cy="789234"/>
            </a:xfrm>
            <a:custGeom>
              <a:avLst/>
              <a:gdLst/>
              <a:ahLst/>
              <a:cxnLst/>
              <a:rect l="l" t="t" r="r" b="b"/>
              <a:pathLst>
                <a:path w="3020" h="12649" extrusionOk="0">
                  <a:moveTo>
                    <a:pt x="885" y="1"/>
                  </a:moveTo>
                  <a:lnTo>
                    <a:pt x="0" y="12649"/>
                  </a:lnTo>
                  <a:lnTo>
                    <a:pt x="1770" y="12649"/>
                  </a:lnTo>
                  <a:lnTo>
                    <a:pt x="3020" y="11914"/>
                  </a:lnTo>
                  <a:lnTo>
                    <a:pt x="3020" y="10893"/>
                  </a:lnTo>
                  <a:lnTo>
                    <a:pt x="885" y="1"/>
                  </a:lnTo>
                  <a:close/>
                </a:path>
              </a:pathLst>
            </a:custGeom>
            <a:solidFill>
              <a:srgbClr val="2D2C37">
                <a:alpha val="3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3"/>
            <p:cNvSpPr/>
            <p:nvPr/>
          </p:nvSpPr>
          <p:spPr>
            <a:xfrm>
              <a:off x="2664712" y="2199607"/>
              <a:ext cx="348913" cy="202721"/>
            </a:xfrm>
            <a:custGeom>
              <a:avLst/>
              <a:gdLst/>
              <a:ahLst/>
              <a:cxnLst/>
              <a:rect l="l" t="t" r="r" b="b"/>
              <a:pathLst>
                <a:path w="5592" h="3249" extrusionOk="0">
                  <a:moveTo>
                    <a:pt x="395" y="1"/>
                  </a:moveTo>
                  <a:lnTo>
                    <a:pt x="0" y="229"/>
                  </a:lnTo>
                  <a:lnTo>
                    <a:pt x="5197" y="3249"/>
                  </a:lnTo>
                  <a:lnTo>
                    <a:pt x="5591"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3"/>
            <p:cNvSpPr/>
            <p:nvPr/>
          </p:nvSpPr>
          <p:spPr>
            <a:xfrm>
              <a:off x="3374268" y="2612038"/>
              <a:ext cx="348726" cy="202721"/>
            </a:xfrm>
            <a:custGeom>
              <a:avLst/>
              <a:gdLst/>
              <a:ahLst/>
              <a:cxnLst/>
              <a:rect l="l" t="t" r="r" b="b"/>
              <a:pathLst>
                <a:path w="5589" h="3249" extrusionOk="0">
                  <a:moveTo>
                    <a:pt x="392" y="1"/>
                  </a:moveTo>
                  <a:lnTo>
                    <a:pt x="0" y="229"/>
                  </a:lnTo>
                  <a:lnTo>
                    <a:pt x="5193" y="3248"/>
                  </a:lnTo>
                  <a:lnTo>
                    <a:pt x="5588" y="3020"/>
                  </a:lnTo>
                  <a:lnTo>
                    <a:pt x="39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3"/>
            <p:cNvSpPr/>
            <p:nvPr/>
          </p:nvSpPr>
          <p:spPr>
            <a:xfrm>
              <a:off x="4083575" y="3024469"/>
              <a:ext cx="348726" cy="202659"/>
            </a:xfrm>
            <a:custGeom>
              <a:avLst/>
              <a:gdLst/>
              <a:ahLst/>
              <a:cxnLst/>
              <a:rect l="l" t="t" r="r" b="b"/>
              <a:pathLst>
                <a:path w="5589" h="3248" extrusionOk="0">
                  <a:moveTo>
                    <a:pt x="396" y="0"/>
                  </a:moveTo>
                  <a:lnTo>
                    <a:pt x="1" y="229"/>
                  </a:lnTo>
                  <a:lnTo>
                    <a:pt x="5197" y="3248"/>
                  </a:lnTo>
                  <a:lnTo>
                    <a:pt x="5589" y="3019"/>
                  </a:lnTo>
                  <a:lnTo>
                    <a:pt x="39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3"/>
            <p:cNvSpPr/>
            <p:nvPr/>
          </p:nvSpPr>
          <p:spPr>
            <a:xfrm>
              <a:off x="4792943" y="3436837"/>
              <a:ext cx="348913" cy="202721"/>
            </a:xfrm>
            <a:custGeom>
              <a:avLst/>
              <a:gdLst/>
              <a:ahLst/>
              <a:cxnLst/>
              <a:rect l="l" t="t" r="r" b="b"/>
              <a:pathLst>
                <a:path w="5592" h="3249" extrusionOk="0">
                  <a:moveTo>
                    <a:pt x="395" y="1"/>
                  </a:moveTo>
                  <a:lnTo>
                    <a:pt x="0" y="229"/>
                  </a:lnTo>
                  <a:lnTo>
                    <a:pt x="5197" y="3249"/>
                  </a:lnTo>
                  <a:lnTo>
                    <a:pt x="5592" y="3020"/>
                  </a:lnTo>
                  <a:lnTo>
                    <a:pt x="3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43"/>
          <p:cNvGrpSpPr/>
          <p:nvPr/>
        </p:nvGrpSpPr>
        <p:grpSpPr>
          <a:xfrm>
            <a:off x="7025754" y="1271367"/>
            <a:ext cx="1278643" cy="977227"/>
            <a:chOff x="7530779" y="405217"/>
            <a:chExt cx="1278643" cy="977227"/>
          </a:xfrm>
        </p:grpSpPr>
        <p:grpSp>
          <p:nvGrpSpPr>
            <p:cNvPr id="2924" name="Google Shape;2924;p43"/>
            <p:cNvGrpSpPr/>
            <p:nvPr/>
          </p:nvGrpSpPr>
          <p:grpSpPr>
            <a:xfrm>
              <a:off x="7530779" y="943876"/>
              <a:ext cx="469024" cy="438568"/>
              <a:chOff x="5322044" y="3586624"/>
              <a:chExt cx="1349322" cy="1261704"/>
            </a:xfrm>
          </p:grpSpPr>
          <p:sp>
            <p:nvSpPr>
              <p:cNvPr id="2925" name="Google Shape;2925;p4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3" name="Google Shape;2933;p43"/>
            <p:cNvGrpSpPr/>
            <p:nvPr/>
          </p:nvGrpSpPr>
          <p:grpSpPr>
            <a:xfrm>
              <a:off x="8142182" y="405217"/>
              <a:ext cx="667240" cy="623912"/>
              <a:chOff x="5322044" y="3586624"/>
              <a:chExt cx="1349322" cy="1261704"/>
            </a:xfrm>
          </p:grpSpPr>
          <p:sp>
            <p:nvSpPr>
              <p:cNvPr id="2934" name="Google Shape;2934;p4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43"/>
            <p:cNvGrpSpPr/>
            <p:nvPr/>
          </p:nvGrpSpPr>
          <p:grpSpPr>
            <a:xfrm>
              <a:off x="7771127" y="482971"/>
              <a:ext cx="340164" cy="318075"/>
              <a:chOff x="5322044" y="3586624"/>
              <a:chExt cx="1349322" cy="1261704"/>
            </a:xfrm>
          </p:grpSpPr>
          <p:sp>
            <p:nvSpPr>
              <p:cNvPr id="2943" name="Google Shape;2943;p43"/>
              <p:cNvSpPr/>
              <p:nvPr/>
            </p:nvSpPr>
            <p:spPr>
              <a:xfrm>
                <a:off x="5322044" y="3586624"/>
                <a:ext cx="1349322" cy="1261704"/>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3"/>
              <p:cNvSpPr/>
              <p:nvPr/>
            </p:nvSpPr>
            <p:spPr>
              <a:xfrm>
                <a:off x="5807699" y="3586624"/>
                <a:ext cx="378845" cy="218420"/>
              </a:xfrm>
              <a:custGeom>
                <a:avLst/>
                <a:gdLst/>
                <a:ahLst/>
                <a:cxnLst/>
                <a:rect l="l" t="t" r="r" b="b"/>
                <a:pathLst>
                  <a:path w="1816" h="1047" extrusionOk="0">
                    <a:moveTo>
                      <a:pt x="972" y="0"/>
                    </a:moveTo>
                    <a:lnTo>
                      <a:pt x="1" y="562"/>
                    </a:lnTo>
                    <a:lnTo>
                      <a:pt x="844" y="1046"/>
                    </a:lnTo>
                    <a:lnTo>
                      <a:pt x="1815" y="484"/>
                    </a:lnTo>
                    <a:lnTo>
                      <a:pt x="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3"/>
              <p:cNvSpPr/>
              <p:nvPr/>
            </p:nvSpPr>
            <p:spPr>
              <a:xfrm>
                <a:off x="5469117" y="4062053"/>
                <a:ext cx="374881" cy="21925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p:nvPr/>
            </p:nvSpPr>
            <p:spPr>
              <a:xfrm>
                <a:off x="5322044" y="4173244"/>
                <a:ext cx="320015" cy="35527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3"/>
              <p:cNvSpPr/>
              <p:nvPr/>
            </p:nvSpPr>
            <p:spPr>
              <a:xfrm>
                <a:off x="5667719" y="3944813"/>
                <a:ext cx="176280" cy="219254"/>
              </a:xfrm>
              <a:custGeom>
                <a:avLst/>
                <a:gdLst/>
                <a:ahLst/>
                <a:cxnLst/>
                <a:rect l="l" t="t" r="r" b="b"/>
                <a:pathLst>
                  <a:path w="845" h="1051" extrusionOk="0">
                    <a:moveTo>
                      <a:pt x="0" y="0"/>
                    </a:moveTo>
                    <a:lnTo>
                      <a:pt x="0" y="563"/>
                    </a:lnTo>
                    <a:lnTo>
                      <a:pt x="844" y="1050"/>
                    </a:lnTo>
                    <a:lnTo>
                      <a:pt x="844" y="488"/>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3"/>
              <p:cNvSpPr/>
              <p:nvPr/>
            </p:nvSpPr>
            <p:spPr>
              <a:xfrm>
                <a:off x="5322044" y="4427335"/>
                <a:ext cx="176071" cy="335870"/>
              </a:xfrm>
              <a:custGeom>
                <a:avLst/>
                <a:gdLst/>
                <a:ahLst/>
                <a:cxnLst/>
                <a:rect l="l" t="t" r="r" b="b"/>
                <a:pathLst>
                  <a:path w="844" h="1610" extrusionOk="0">
                    <a:moveTo>
                      <a:pt x="0" y="1"/>
                    </a:moveTo>
                    <a:lnTo>
                      <a:pt x="0" y="1126"/>
                    </a:lnTo>
                    <a:lnTo>
                      <a:pt x="844" y="1609"/>
                    </a:lnTo>
                    <a:lnTo>
                      <a:pt x="844" y="484"/>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6254343" y="3667774"/>
                <a:ext cx="277041" cy="218629"/>
              </a:xfrm>
              <a:custGeom>
                <a:avLst/>
                <a:gdLst/>
                <a:ahLst/>
                <a:cxnLst/>
                <a:rect l="l" t="t" r="r" b="b"/>
                <a:pathLst>
                  <a:path w="1328" h="1048" extrusionOk="0">
                    <a:moveTo>
                      <a:pt x="484" y="1"/>
                    </a:moveTo>
                    <a:lnTo>
                      <a:pt x="1" y="282"/>
                    </a:lnTo>
                    <a:lnTo>
                      <a:pt x="360" y="1047"/>
                    </a:lnTo>
                    <a:lnTo>
                      <a:pt x="1328" y="485"/>
                    </a:ln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5667719" y="3694477"/>
                <a:ext cx="319390" cy="352142"/>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1" name="Google Shape;2951;p43"/>
          <p:cNvGrpSpPr/>
          <p:nvPr/>
        </p:nvGrpSpPr>
        <p:grpSpPr>
          <a:xfrm flipH="1">
            <a:off x="6655215" y="3534938"/>
            <a:ext cx="989403" cy="526439"/>
            <a:chOff x="5626475" y="2648525"/>
            <a:chExt cx="792600" cy="421725"/>
          </a:xfrm>
        </p:grpSpPr>
        <p:sp>
          <p:nvSpPr>
            <p:cNvPr id="2952" name="Google Shape;2952;p43"/>
            <p:cNvSpPr/>
            <p:nvPr/>
          </p:nvSpPr>
          <p:spPr>
            <a:xfrm>
              <a:off x="5649325" y="2692275"/>
              <a:ext cx="85700" cy="22150"/>
            </a:xfrm>
            <a:custGeom>
              <a:avLst/>
              <a:gdLst/>
              <a:ahLst/>
              <a:cxnLst/>
              <a:rect l="l" t="t" r="r" b="b"/>
              <a:pathLst>
                <a:path w="3428" h="886" extrusionOk="0">
                  <a:moveTo>
                    <a:pt x="2024" y="0"/>
                  </a:moveTo>
                  <a:lnTo>
                    <a:pt x="0" y="343"/>
                  </a:lnTo>
                  <a:lnTo>
                    <a:pt x="379" y="885"/>
                  </a:lnTo>
                  <a:lnTo>
                    <a:pt x="1100" y="885"/>
                  </a:lnTo>
                  <a:lnTo>
                    <a:pt x="3427" y="125"/>
                  </a:lnTo>
                  <a:lnTo>
                    <a:pt x="202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5680900" y="2735525"/>
              <a:ext cx="48325" cy="33000"/>
            </a:xfrm>
            <a:custGeom>
              <a:avLst/>
              <a:gdLst/>
              <a:ahLst/>
              <a:cxnLst/>
              <a:rect l="l" t="t" r="r" b="b"/>
              <a:pathLst>
                <a:path w="1933" h="1320" extrusionOk="0">
                  <a:moveTo>
                    <a:pt x="382" y="0"/>
                  </a:moveTo>
                  <a:lnTo>
                    <a:pt x="0" y="353"/>
                  </a:lnTo>
                  <a:lnTo>
                    <a:pt x="206" y="856"/>
                  </a:lnTo>
                  <a:lnTo>
                    <a:pt x="1632" y="1319"/>
                  </a:lnTo>
                  <a:lnTo>
                    <a:pt x="1932" y="856"/>
                  </a:lnTo>
                  <a:lnTo>
                    <a:pt x="1306" y="653"/>
                  </a:lnTo>
                  <a:lnTo>
                    <a:pt x="1103" y="856"/>
                  </a:lnTo>
                  <a:lnTo>
                    <a:pt x="735" y="735"/>
                  </a:lnTo>
                  <a:lnTo>
                    <a:pt x="38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5626475" y="2729000"/>
              <a:ext cx="39175" cy="15675"/>
            </a:xfrm>
            <a:custGeom>
              <a:avLst/>
              <a:gdLst/>
              <a:ahLst/>
              <a:cxnLst/>
              <a:rect l="l" t="t" r="r" b="b"/>
              <a:pathLst>
                <a:path w="1567" h="627" extrusionOk="0">
                  <a:moveTo>
                    <a:pt x="832" y="0"/>
                  </a:moveTo>
                  <a:lnTo>
                    <a:pt x="0" y="395"/>
                  </a:lnTo>
                  <a:lnTo>
                    <a:pt x="1567" y="627"/>
                  </a:lnTo>
                  <a:lnTo>
                    <a:pt x="83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5662525" y="2781700"/>
              <a:ext cx="25900" cy="20100"/>
            </a:xfrm>
            <a:custGeom>
              <a:avLst/>
              <a:gdLst/>
              <a:ahLst/>
              <a:cxnLst/>
              <a:rect l="l" t="t" r="r" b="b"/>
              <a:pathLst>
                <a:path w="1036" h="804" extrusionOk="0">
                  <a:moveTo>
                    <a:pt x="817" y="1"/>
                  </a:moveTo>
                  <a:lnTo>
                    <a:pt x="125" y="314"/>
                  </a:lnTo>
                  <a:lnTo>
                    <a:pt x="1" y="696"/>
                  </a:lnTo>
                  <a:lnTo>
                    <a:pt x="911" y="804"/>
                  </a:lnTo>
                  <a:lnTo>
                    <a:pt x="1035" y="314"/>
                  </a:lnTo>
                  <a:lnTo>
                    <a:pt x="81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3"/>
            <p:cNvSpPr/>
            <p:nvPr/>
          </p:nvSpPr>
          <p:spPr>
            <a:xfrm>
              <a:off x="5714600" y="2680925"/>
              <a:ext cx="474600" cy="389325"/>
            </a:xfrm>
            <a:custGeom>
              <a:avLst/>
              <a:gdLst/>
              <a:ahLst/>
              <a:cxnLst/>
              <a:rect l="l" t="t" r="r" b="b"/>
              <a:pathLst>
                <a:path w="18984" h="15573" extrusionOk="0">
                  <a:moveTo>
                    <a:pt x="6812" y="1"/>
                  </a:moveTo>
                  <a:cubicBezTo>
                    <a:pt x="6623" y="1"/>
                    <a:pt x="6428" y="7"/>
                    <a:pt x="6228" y="20"/>
                  </a:cubicBezTo>
                  <a:cubicBezTo>
                    <a:pt x="2148" y="278"/>
                    <a:pt x="1551" y="2374"/>
                    <a:pt x="2380" y="3787"/>
                  </a:cubicBezTo>
                  <a:cubicBezTo>
                    <a:pt x="2912" y="4697"/>
                    <a:pt x="2083" y="4859"/>
                    <a:pt x="1421" y="4859"/>
                  </a:cubicBezTo>
                  <a:cubicBezTo>
                    <a:pt x="1052" y="4859"/>
                    <a:pt x="735" y="4809"/>
                    <a:pt x="735" y="4809"/>
                  </a:cubicBezTo>
                  <a:cubicBezTo>
                    <a:pt x="735" y="4809"/>
                    <a:pt x="637" y="6033"/>
                    <a:pt x="310" y="7325"/>
                  </a:cubicBezTo>
                  <a:cubicBezTo>
                    <a:pt x="0" y="8615"/>
                    <a:pt x="787" y="10981"/>
                    <a:pt x="816" y="11144"/>
                  </a:cubicBezTo>
                  <a:cubicBezTo>
                    <a:pt x="824" y="11173"/>
                    <a:pt x="850" y="11187"/>
                    <a:pt x="887" y="11187"/>
                  </a:cubicBezTo>
                  <a:cubicBezTo>
                    <a:pt x="1044" y="11187"/>
                    <a:pt x="1403" y="10945"/>
                    <a:pt x="1469" y="10560"/>
                  </a:cubicBezTo>
                  <a:cubicBezTo>
                    <a:pt x="1564" y="10070"/>
                    <a:pt x="3617" y="9310"/>
                    <a:pt x="3617" y="9310"/>
                  </a:cubicBezTo>
                  <a:cubicBezTo>
                    <a:pt x="3617" y="9310"/>
                    <a:pt x="4570" y="10478"/>
                    <a:pt x="5751" y="11063"/>
                  </a:cubicBezTo>
                  <a:cubicBezTo>
                    <a:pt x="6936" y="11634"/>
                    <a:pt x="11395" y="11797"/>
                    <a:pt x="11395" y="11797"/>
                  </a:cubicBezTo>
                  <a:cubicBezTo>
                    <a:pt x="11395" y="11797"/>
                    <a:pt x="15814" y="15130"/>
                    <a:pt x="16712" y="15469"/>
                  </a:cubicBezTo>
                  <a:cubicBezTo>
                    <a:pt x="16906" y="15541"/>
                    <a:pt x="17115" y="15572"/>
                    <a:pt x="17328" y="15572"/>
                  </a:cubicBezTo>
                  <a:cubicBezTo>
                    <a:pt x="17726" y="15572"/>
                    <a:pt x="18136" y="15461"/>
                    <a:pt x="18481" y="15293"/>
                  </a:cubicBezTo>
                  <a:cubicBezTo>
                    <a:pt x="18713" y="15172"/>
                    <a:pt x="18984" y="15061"/>
                    <a:pt x="18863" y="14790"/>
                  </a:cubicBezTo>
                  <a:cubicBezTo>
                    <a:pt x="18713" y="14438"/>
                    <a:pt x="18550" y="14111"/>
                    <a:pt x="18442" y="13742"/>
                  </a:cubicBezTo>
                  <a:cubicBezTo>
                    <a:pt x="18373" y="13553"/>
                    <a:pt x="18331" y="13347"/>
                    <a:pt x="18197" y="13200"/>
                  </a:cubicBezTo>
                  <a:cubicBezTo>
                    <a:pt x="18086" y="13063"/>
                    <a:pt x="17923" y="12969"/>
                    <a:pt x="17760" y="12887"/>
                  </a:cubicBezTo>
                  <a:cubicBezTo>
                    <a:pt x="17626" y="12819"/>
                    <a:pt x="17420" y="12724"/>
                    <a:pt x="17326" y="12600"/>
                  </a:cubicBezTo>
                  <a:cubicBezTo>
                    <a:pt x="17244" y="12505"/>
                    <a:pt x="17149" y="12303"/>
                    <a:pt x="17149" y="12179"/>
                  </a:cubicBezTo>
                  <a:cubicBezTo>
                    <a:pt x="17136" y="12029"/>
                    <a:pt x="17244" y="11908"/>
                    <a:pt x="17313" y="11758"/>
                  </a:cubicBezTo>
                  <a:cubicBezTo>
                    <a:pt x="17463" y="11444"/>
                    <a:pt x="17584" y="11118"/>
                    <a:pt x="17773" y="10818"/>
                  </a:cubicBezTo>
                  <a:cubicBezTo>
                    <a:pt x="18060" y="10397"/>
                    <a:pt x="18507" y="10044"/>
                    <a:pt x="18563" y="9542"/>
                  </a:cubicBezTo>
                  <a:cubicBezTo>
                    <a:pt x="18589" y="9349"/>
                    <a:pt x="18550" y="9160"/>
                    <a:pt x="18494" y="8983"/>
                  </a:cubicBezTo>
                  <a:cubicBezTo>
                    <a:pt x="18331" y="8533"/>
                    <a:pt x="18005" y="8154"/>
                    <a:pt x="17639" y="7854"/>
                  </a:cubicBezTo>
                  <a:cubicBezTo>
                    <a:pt x="17257" y="7554"/>
                    <a:pt x="16836" y="7338"/>
                    <a:pt x="16402" y="7133"/>
                  </a:cubicBezTo>
                  <a:cubicBezTo>
                    <a:pt x="16089" y="6999"/>
                    <a:pt x="15775" y="6862"/>
                    <a:pt x="15449" y="6767"/>
                  </a:cubicBezTo>
                  <a:cubicBezTo>
                    <a:pt x="15217" y="6699"/>
                    <a:pt x="14985" y="6643"/>
                    <a:pt x="14754" y="6617"/>
                  </a:cubicBezTo>
                  <a:cubicBezTo>
                    <a:pt x="14688" y="6604"/>
                    <a:pt x="14577" y="6604"/>
                    <a:pt x="14509" y="6561"/>
                  </a:cubicBezTo>
                  <a:cubicBezTo>
                    <a:pt x="14496" y="6535"/>
                    <a:pt x="14388" y="6317"/>
                    <a:pt x="14457" y="6317"/>
                  </a:cubicBezTo>
                  <a:lnTo>
                    <a:pt x="12061" y="2374"/>
                  </a:lnTo>
                  <a:cubicBezTo>
                    <a:pt x="12061" y="2374"/>
                    <a:pt x="10476" y="1"/>
                    <a:pt x="68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3"/>
            <p:cNvSpPr/>
            <p:nvPr/>
          </p:nvSpPr>
          <p:spPr>
            <a:xfrm>
              <a:off x="6151150" y="2920825"/>
              <a:ext cx="266875" cy="140250"/>
            </a:xfrm>
            <a:custGeom>
              <a:avLst/>
              <a:gdLst/>
              <a:ahLst/>
              <a:cxnLst/>
              <a:rect l="l" t="t" r="r" b="b"/>
              <a:pathLst>
                <a:path w="10675" h="5610" extrusionOk="0">
                  <a:moveTo>
                    <a:pt x="5306" y="1"/>
                  </a:moveTo>
                  <a:cubicBezTo>
                    <a:pt x="4068" y="1"/>
                    <a:pt x="2832" y="272"/>
                    <a:pt x="1891" y="814"/>
                  </a:cubicBezTo>
                  <a:cubicBezTo>
                    <a:pt x="1" y="1904"/>
                    <a:pt x="14" y="3686"/>
                    <a:pt x="1917" y="4786"/>
                  </a:cubicBezTo>
                  <a:cubicBezTo>
                    <a:pt x="2875" y="5333"/>
                    <a:pt x="4129" y="5609"/>
                    <a:pt x="5381" y="5609"/>
                  </a:cubicBezTo>
                  <a:cubicBezTo>
                    <a:pt x="6615" y="5609"/>
                    <a:pt x="7846" y="5341"/>
                    <a:pt x="8784" y="4799"/>
                  </a:cubicBezTo>
                  <a:cubicBezTo>
                    <a:pt x="10674" y="3699"/>
                    <a:pt x="10661" y="1930"/>
                    <a:pt x="8758" y="830"/>
                  </a:cubicBezTo>
                  <a:cubicBezTo>
                    <a:pt x="7803" y="276"/>
                    <a:pt x="6553" y="1"/>
                    <a:pt x="53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3"/>
            <p:cNvSpPr/>
            <p:nvPr/>
          </p:nvSpPr>
          <p:spPr>
            <a:xfrm>
              <a:off x="5867600" y="2831725"/>
              <a:ext cx="296475" cy="122100"/>
            </a:xfrm>
            <a:custGeom>
              <a:avLst/>
              <a:gdLst/>
              <a:ahLst/>
              <a:cxnLst/>
              <a:rect l="l" t="t" r="r" b="b"/>
              <a:pathLst>
                <a:path w="11859" h="4884" extrusionOk="0">
                  <a:moveTo>
                    <a:pt x="6636" y="1"/>
                  </a:moveTo>
                  <a:lnTo>
                    <a:pt x="1401" y="1238"/>
                  </a:lnTo>
                  <a:lnTo>
                    <a:pt x="0" y="1904"/>
                  </a:lnTo>
                  <a:lnTo>
                    <a:pt x="842" y="2436"/>
                  </a:lnTo>
                  <a:lnTo>
                    <a:pt x="7723" y="4867"/>
                  </a:lnTo>
                  <a:lnTo>
                    <a:pt x="10403" y="4884"/>
                  </a:lnTo>
                  <a:lnTo>
                    <a:pt x="11859" y="3265"/>
                  </a:lnTo>
                  <a:lnTo>
                    <a:pt x="11859" y="2951"/>
                  </a:lnTo>
                  <a:lnTo>
                    <a:pt x="9273" y="980"/>
                  </a:lnTo>
                  <a:lnTo>
                    <a:pt x="66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3"/>
            <p:cNvSpPr/>
            <p:nvPr/>
          </p:nvSpPr>
          <p:spPr>
            <a:xfrm>
              <a:off x="5867600" y="2823900"/>
              <a:ext cx="296475" cy="122100"/>
            </a:xfrm>
            <a:custGeom>
              <a:avLst/>
              <a:gdLst/>
              <a:ahLst/>
              <a:cxnLst/>
              <a:rect l="l" t="t" r="r" b="b"/>
              <a:pathLst>
                <a:path w="11859" h="4884" extrusionOk="0">
                  <a:moveTo>
                    <a:pt x="6636" y="0"/>
                  </a:moveTo>
                  <a:lnTo>
                    <a:pt x="1401" y="1237"/>
                  </a:lnTo>
                  <a:lnTo>
                    <a:pt x="0" y="1903"/>
                  </a:lnTo>
                  <a:lnTo>
                    <a:pt x="842" y="2435"/>
                  </a:lnTo>
                  <a:lnTo>
                    <a:pt x="7723" y="4870"/>
                  </a:lnTo>
                  <a:lnTo>
                    <a:pt x="10403" y="4883"/>
                  </a:lnTo>
                  <a:lnTo>
                    <a:pt x="11859" y="3264"/>
                  </a:lnTo>
                  <a:lnTo>
                    <a:pt x="9273" y="980"/>
                  </a:lnTo>
                  <a:lnTo>
                    <a:pt x="663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3"/>
            <p:cNvSpPr/>
            <p:nvPr/>
          </p:nvSpPr>
          <p:spPr>
            <a:xfrm>
              <a:off x="6144300" y="2882400"/>
              <a:ext cx="266625" cy="159200"/>
            </a:xfrm>
            <a:custGeom>
              <a:avLst/>
              <a:gdLst/>
              <a:ahLst/>
              <a:cxnLst/>
              <a:rect l="l" t="t" r="r" b="b"/>
              <a:pathLst>
                <a:path w="10665" h="6368" extrusionOk="0">
                  <a:moveTo>
                    <a:pt x="5294" y="1400"/>
                  </a:moveTo>
                  <a:cubicBezTo>
                    <a:pt x="6261" y="1400"/>
                    <a:pt x="7231" y="1614"/>
                    <a:pt x="7971" y="2041"/>
                  </a:cubicBezTo>
                  <a:cubicBezTo>
                    <a:pt x="9440" y="2883"/>
                    <a:pt x="9453" y="4257"/>
                    <a:pt x="7984" y="5099"/>
                  </a:cubicBezTo>
                  <a:cubicBezTo>
                    <a:pt x="7259" y="5519"/>
                    <a:pt x="6308" y="5729"/>
                    <a:pt x="5355" y="5729"/>
                  </a:cubicBezTo>
                  <a:cubicBezTo>
                    <a:pt x="4394" y="5729"/>
                    <a:pt x="3431" y="5515"/>
                    <a:pt x="2693" y="5086"/>
                  </a:cubicBezTo>
                  <a:cubicBezTo>
                    <a:pt x="1225" y="4244"/>
                    <a:pt x="1212" y="2870"/>
                    <a:pt x="2667" y="2024"/>
                  </a:cubicBezTo>
                  <a:cubicBezTo>
                    <a:pt x="3395" y="1607"/>
                    <a:pt x="4344" y="1400"/>
                    <a:pt x="5294" y="1400"/>
                  </a:cubicBezTo>
                  <a:close/>
                  <a:moveTo>
                    <a:pt x="5333" y="0"/>
                  </a:moveTo>
                  <a:cubicBezTo>
                    <a:pt x="4191" y="0"/>
                    <a:pt x="3052" y="265"/>
                    <a:pt x="2122" y="800"/>
                  </a:cubicBezTo>
                  <a:cubicBezTo>
                    <a:pt x="232" y="1904"/>
                    <a:pt x="1" y="4446"/>
                    <a:pt x="1907" y="5533"/>
                  </a:cubicBezTo>
                  <a:cubicBezTo>
                    <a:pt x="2865" y="6088"/>
                    <a:pt x="4119" y="6368"/>
                    <a:pt x="5370" y="6368"/>
                  </a:cubicBezTo>
                  <a:cubicBezTo>
                    <a:pt x="6605" y="6368"/>
                    <a:pt x="7836" y="6096"/>
                    <a:pt x="8774" y="5549"/>
                  </a:cubicBezTo>
                  <a:cubicBezTo>
                    <a:pt x="10664" y="4459"/>
                    <a:pt x="10570" y="1943"/>
                    <a:pt x="8663" y="843"/>
                  </a:cubicBezTo>
                  <a:cubicBezTo>
                    <a:pt x="7697" y="283"/>
                    <a:pt x="6513" y="0"/>
                    <a:pt x="533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3"/>
            <p:cNvSpPr/>
            <p:nvPr/>
          </p:nvSpPr>
          <p:spPr>
            <a:xfrm>
              <a:off x="6176950" y="2899700"/>
              <a:ext cx="199950" cy="90850"/>
            </a:xfrm>
            <a:custGeom>
              <a:avLst/>
              <a:gdLst/>
              <a:ahLst/>
              <a:cxnLst/>
              <a:rect l="l" t="t" r="r" b="b"/>
              <a:pathLst>
                <a:path w="7998" h="3634" extrusionOk="0">
                  <a:moveTo>
                    <a:pt x="4011" y="1"/>
                  </a:moveTo>
                  <a:cubicBezTo>
                    <a:pt x="3120" y="1"/>
                    <a:pt x="2235" y="202"/>
                    <a:pt x="1525" y="614"/>
                  </a:cubicBezTo>
                  <a:cubicBezTo>
                    <a:pt x="301" y="1319"/>
                    <a:pt x="0" y="2707"/>
                    <a:pt x="816" y="3633"/>
                  </a:cubicBezTo>
                  <a:lnTo>
                    <a:pt x="1185" y="3509"/>
                  </a:lnTo>
                  <a:cubicBezTo>
                    <a:pt x="464" y="2788"/>
                    <a:pt x="640" y="1851"/>
                    <a:pt x="1701" y="1225"/>
                  </a:cubicBezTo>
                  <a:cubicBezTo>
                    <a:pt x="2335" y="861"/>
                    <a:pt x="3162" y="680"/>
                    <a:pt x="3993" y="680"/>
                  </a:cubicBezTo>
                  <a:cubicBezTo>
                    <a:pt x="4838" y="680"/>
                    <a:pt x="5687" y="867"/>
                    <a:pt x="6339" y="1238"/>
                  </a:cubicBezTo>
                  <a:cubicBezTo>
                    <a:pt x="7276" y="1783"/>
                    <a:pt x="7537" y="2573"/>
                    <a:pt x="7086" y="3252"/>
                  </a:cubicBezTo>
                  <a:cubicBezTo>
                    <a:pt x="7263" y="3209"/>
                    <a:pt x="7426" y="3183"/>
                    <a:pt x="7589" y="3157"/>
                  </a:cubicBezTo>
                  <a:cubicBezTo>
                    <a:pt x="7997" y="2299"/>
                    <a:pt x="7671" y="1251"/>
                    <a:pt x="6639" y="653"/>
                  </a:cubicBezTo>
                  <a:cubicBezTo>
                    <a:pt x="5887" y="222"/>
                    <a:pt x="4946" y="1"/>
                    <a:pt x="401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3"/>
            <p:cNvSpPr/>
            <p:nvPr/>
          </p:nvSpPr>
          <p:spPr>
            <a:xfrm>
              <a:off x="6145375" y="2921500"/>
              <a:ext cx="273700" cy="131550"/>
            </a:xfrm>
            <a:custGeom>
              <a:avLst/>
              <a:gdLst/>
              <a:ahLst/>
              <a:cxnLst/>
              <a:rect l="l" t="t" r="r" b="b"/>
              <a:pathLst>
                <a:path w="10948" h="5262" extrusionOk="0">
                  <a:moveTo>
                    <a:pt x="9942" y="0"/>
                  </a:moveTo>
                  <a:cubicBezTo>
                    <a:pt x="9942" y="0"/>
                    <a:pt x="9084" y="2229"/>
                    <a:pt x="7968" y="2788"/>
                  </a:cubicBezTo>
                  <a:cubicBezTo>
                    <a:pt x="7321" y="3108"/>
                    <a:pt x="6089" y="3361"/>
                    <a:pt x="4937" y="3361"/>
                  </a:cubicBezTo>
                  <a:cubicBezTo>
                    <a:pt x="4083" y="3361"/>
                    <a:pt x="3272" y="3222"/>
                    <a:pt x="2775" y="2869"/>
                  </a:cubicBezTo>
                  <a:cubicBezTo>
                    <a:pt x="1707" y="2103"/>
                    <a:pt x="823" y="175"/>
                    <a:pt x="576" y="175"/>
                  </a:cubicBezTo>
                  <a:cubicBezTo>
                    <a:pt x="556" y="175"/>
                    <a:pt x="540" y="188"/>
                    <a:pt x="529" y="216"/>
                  </a:cubicBezTo>
                  <a:cubicBezTo>
                    <a:pt x="0" y="1495"/>
                    <a:pt x="529" y="3059"/>
                    <a:pt x="529" y="3059"/>
                  </a:cubicBezTo>
                  <a:cubicBezTo>
                    <a:pt x="529" y="3059"/>
                    <a:pt x="787" y="3917"/>
                    <a:pt x="2461" y="4638"/>
                  </a:cubicBezTo>
                  <a:cubicBezTo>
                    <a:pt x="3389" y="5047"/>
                    <a:pt x="4460" y="5261"/>
                    <a:pt x="5494" y="5261"/>
                  </a:cubicBezTo>
                  <a:cubicBezTo>
                    <a:pt x="6522" y="5261"/>
                    <a:pt x="7515" y="5050"/>
                    <a:pt x="8294" y="4609"/>
                  </a:cubicBezTo>
                  <a:cubicBezTo>
                    <a:pt x="9668" y="3835"/>
                    <a:pt x="9861" y="3453"/>
                    <a:pt x="9861" y="3453"/>
                  </a:cubicBezTo>
                  <a:cubicBezTo>
                    <a:pt x="9861" y="3453"/>
                    <a:pt x="10948" y="1929"/>
                    <a:pt x="9942"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3"/>
            <p:cNvSpPr/>
            <p:nvPr/>
          </p:nvSpPr>
          <p:spPr>
            <a:xfrm>
              <a:off x="6186825" y="2907650"/>
              <a:ext cx="180925" cy="98650"/>
            </a:xfrm>
            <a:custGeom>
              <a:avLst/>
              <a:gdLst/>
              <a:ahLst/>
              <a:cxnLst/>
              <a:rect l="l" t="t" r="r" b="b"/>
              <a:pathLst>
                <a:path w="7237" h="3946" extrusionOk="0">
                  <a:moveTo>
                    <a:pt x="3561" y="261"/>
                  </a:moveTo>
                  <a:cubicBezTo>
                    <a:pt x="4034" y="261"/>
                    <a:pt x="4516" y="318"/>
                    <a:pt x="4952" y="430"/>
                  </a:cubicBezTo>
                  <a:cubicBezTo>
                    <a:pt x="5399" y="554"/>
                    <a:pt x="5467" y="907"/>
                    <a:pt x="5073" y="1083"/>
                  </a:cubicBezTo>
                  <a:lnTo>
                    <a:pt x="3767" y="1667"/>
                  </a:lnTo>
                  <a:lnTo>
                    <a:pt x="2830" y="867"/>
                  </a:lnTo>
                  <a:cubicBezTo>
                    <a:pt x="2543" y="623"/>
                    <a:pt x="2801" y="296"/>
                    <a:pt x="3290" y="267"/>
                  </a:cubicBezTo>
                  <a:cubicBezTo>
                    <a:pt x="3380" y="263"/>
                    <a:pt x="3470" y="261"/>
                    <a:pt x="3561" y="261"/>
                  </a:cubicBezTo>
                  <a:close/>
                  <a:moveTo>
                    <a:pt x="1887" y="666"/>
                  </a:moveTo>
                  <a:cubicBezTo>
                    <a:pt x="2152" y="666"/>
                    <a:pt x="2415" y="758"/>
                    <a:pt x="2517" y="920"/>
                  </a:cubicBezTo>
                  <a:lnTo>
                    <a:pt x="3101" y="1860"/>
                  </a:lnTo>
                  <a:lnTo>
                    <a:pt x="1414" y="2131"/>
                  </a:lnTo>
                  <a:cubicBezTo>
                    <a:pt x="1351" y="2142"/>
                    <a:pt x="1288" y="2147"/>
                    <a:pt x="1227" y="2147"/>
                  </a:cubicBezTo>
                  <a:cubicBezTo>
                    <a:pt x="830" y="2147"/>
                    <a:pt x="502" y="1931"/>
                    <a:pt x="584" y="1697"/>
                  </a:cubicBezTo>
                  <a:cubicBezTo>
                    <a:pt x="709" y="1357"/>
                    <a:pt x="979" y="1044"/>
                    <a:pt x="1430" y="786"/>
                  </a:cubicBezTo>
                  <a:lnTo>
                    <a:pt x="1443" y="770"/>
                  </a:lnTo>
                  <a:cubicBezTo>
                    <a:pt x="1570" y="699"/>
                    <a:pt x="1729" y="666"/>
                    <a:pt x="1887" y="666"/>
                  </a:cubicBezTo>
                  <a:close/>
                  <a:moveTo>
                    <a:pt x="5833" y="1068"/>
                  </a:moveTo>
                  <a:cubicBezTo>
                    <a:pt x="6073" y="1068"/>
                    <a:pt x="6312" y="1145"/>
                    <a:pt x="6434" y="1289"/>
                  </a:cubicBezTo>
                  <a:cubicBezTo>
                    <a:pt x="6678" y="1586"/>
                    <a:pt x="6773" y="1928"/>
                    <a:pt x="6718" y="2255"/>
                  </a:cubicBezTo>
                  <a:cubicBezTo>
                    <a:pt x="6680" y="2448"/>
                    <a:pt x="6385" y="2580"/>
                    <a:pt x="6070" y="2580"/>
                  </a:cubicBezTo>
                  <a:cubicBezTo>
                    <a:pt x="5944" y="2580"/>
                    <a:pt x="5816" y="2559"/>
                    <a:pt x="5699" y="2513"/>
                  </a:cubicBezTo>
                  <a:lnTo>
                    <a:pt x="4299" y="1967"/>
                  </a:lnTo>
                  <a:lnTo>
                    <a:pt x="5317" y="1220"/>
                  </a:lnTo>
                  <a:cubicBezTo>
                    <a:pt x="5451" y="1117"/>
                    <a:pt x="5642" y="1068"/>
                    <a:pt x="5833" y="1068"/>
                  </a:cubicBezTo>
                  <a:close/>
                  <a:moveTo>
                    <a:pt x="3225" y="2294"/>
                  </a:moveTo>
                  <a:lnTo>
                    <a:pt x="3157" y="3315"/>
                  </a:lnTo>
                  <a:cubicBezTo>
                    <a:pt x="3146" y="3535"/>
                    <a:pt x="2834" y="3682"/>
                    <a:pt x="2493" y="3682"/>
                  </a:cubicBezTo>
                  <a:cubicBezTo>
                    <a:pt x="2392" y="3682"/>
                    <a:pt x="2289" y="3669"/>
                    <a:pt x="2190" y="3642"/>
                  </a:cubicBezTo>
                  <a:cubicBezTo>
                    <a:pt x="1919" y="3560"/>
                    <a:pt x="1675" y="3449"/>
                    <a:pt x="1443" y="3315"/>
                  </a:cubicBezTo>
                  <a:cubicBezTo>
                    <a:pt x="1211" y="3178"/>
                    <a:pt x="1035" y="3041"/>
                    <a:pt x="885" y="2878"/>
                  </a:cubicBezTo>
                  <a:cubicBezTo>
                    <a:pt x="666" y="2633"/>
                    <a:pt x="953" y="2336"/>
                    <a:pt x="1443" y="2320"/>
                  </a:cubicBezTo>
                  <a:lnTo>
                    <a:pt x="3225" y="2294"/>
                  </a:lnTo>
                  <a:close/>
                  <a:moveTo>
                    <a:pt x="3959" y="2362"/>
                  </a:moveTo>
                  <a:lnTo>
                    <a:pt x="5575" y="2702"/>
                  </a:lnTo>
                  <a:cubicBezTo>
                    <a:pt x="6039" y="2783"/>
                    <a:pt x="6176" y="3123"/>
                    <a:pt x="5836" y="3315"/>
                  </a:cubicBezTo>
                  <a:lnTo>
                    <a:pt x="5836" y="3329"/>
                  </a:lnTo>
                  <a:cubicBezTo>
                    <a:pt x="5386" y="3586"/>
                    <a:pt x="4841" y="3750"/>
                    <a:pt x="4257" y="3805"/>
                  </a:cubicBezTo>
                  <a:cubicBezTo>
                    <a:pt x="4206" y="3812"/>
                    <a:pt x="4157" y="3815"/>
                    <a:pt x="4109" y="3815"/>
                  </a:cubicBezTo>
                  <a:cubicBezTo>
                    <a:pt x="3687" y="3815"/>
                    <a:pt x="3360" y="3572"/>
                    <a:pt x="3483" y="3329"/>
                  </a:cubicBezTo>
                  <a:lnTo>
                    <a:pt x="3959" y="2362"/>
                  </a:lnTo>
                  <a:close/>
                  <a:moveTo>
                    <a:pt x="3656" y="1"/>
                  </a:moveTo>
                  <a:cubicBezTo>
                    <a:pt x="2803" y="1"/>
                    <a:pt x="1942" y="199"/>
                    <a:pt x="1280" y="580"/>
                  </a:cubicBezTo>
                  <a:cubicBezTo>
                    <a:pt x="0" y="1315"/>
                    <a:pt x="43" y="2646"/>
                    <a:pt x="1319" y="3381"/>
                  </a:cubicBezTo>
                  <a:cubicBezTo>
                    <a:pt x="1969" y="3758"/>
                    <a:pt x="2814" y="3946"/>
                    <a:pt x="3657" y="3946"/>
                  </a:cubicBezTo>
                  <a:cubicBezTo>
                    <a:pt x="4490" y="3946"/>
                    <a:pt x="5321" y="3762"/>
                    <a:pt x="5957" y="3397"/>
                  </a:cubicBezTo>
                  <a:cubicBezTo>
                    <a:pt x="7237" y="2663"/>
                    <a:pt x="7126" y="1275"/>
                    <a:pt x="5849" y="525"/>
                  </a:cubicBezTo>
                  <a:cubicBezTo>
                    <a:pt x="5234" y="171"/>
                    <a:pt x="4448" y="1"/>
                    <a:pt x="3656"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3"/>
            <p:cNvSpPr/>
            <p:nvPr/>
          </p:nvSpPr>
          <p:spPr>
            <a:xfrm>
              <a:off x="6187475" y="2906650"/>
              <a:ext cx="180275" cy="94525"/>
            </a:xfrm>
            <a:custGeom>
              <a:avLst/>
              <a:gdLst/>
              <a:ahLst/>
              <a:cxnLst/>
              <a:rect l="l" t="t" r="r" b="b"/>
              <a:pathLst>
                <a:path w="7211" h="3781" extrusionOk="0">
                  <a:moveTo>
                    <a:pt x="3557" y="97"/>
                  </a:moveTo>
                  <a:cubicBezTo>
                    <a:pt x="4023" y="97"/>
                    <a:pt x="4497" y="154"/>
                    <a:pt x="4926" y="268"/>
                  </a:cubicBezTo>
                  <a:cubicBezTo>
                    <a:pt x="5373" y="402"/>
                    <a:pt x="5441" y="744"/>
                    <a:pt x="5047" y="921"/>
                  </a:cubicBezTo>
                  <a:lnTo>
                    <a:pt x="3741" y="1505"/>
                  </a:lnTo>
                  <a:lnTo>
                    <a:pt x="2804" y="702"/>
                  </a:lnTo>
                  <a:cubicBezTo>
                    <a:pt x="2517" y="457"/>
                    <a:pt x="2775" y="131"/>
                    <a:pt x="3264" y="105"/>
                  </a:cubicBezTo>
                  <a:cubicBezTo>
                    <a:pt x="3361" y="99"/>
                    <a:pt x="3459" y="97"/>
                    <a:pt x="3557" y="97"/>
                  </a:cubicBezTo>
                  <a:close/>
                  <a:moveTo>
                    <a:pt x="1870" y="507"/>
                  </a:moveTo>
                  <a:cubicBezTo>
                    <a:pt x="2132" y="507"/>
                    <a:pt x="2390" y="603"/>
                    <a:pt x="2491" y="770"/>
                  </a:cubicBezTo>
                  <a:lnTo>
                    <a:pt x="3075" y="1694"/>
                  </a:lnTo>
                  <a:lnTo>
                    <a:pt x="1388" y="1981"/>
                  </a:lnTo>
                  <a:cubicBezTo>
                    <a:pt x="1331" y="1990"/>
                    <a:pt x="1274" y="1993"/>
                    <a:pt x="1219" y="1993"/>
                  </a:cubicBezTo>
                  <a:cubicBezTo>
                    <a:pt x="814" y="1993"/>
                    <a:pt x="475" y="1784"/>
                    <a:pt x="558" y="1531"/>
                  </a:cubicBezTo>
                  <a:cubicBezTo>
                    <a:pt x="683" y="1191"/>
                    <a:pt x="953" y="878"/>
                    <a:pt x="1404" y="620"/>
                  </a:cubicBezTo>
                  <a:lnTo>
                    <a:pt x="1417" y="620"/>
                  </a:lnTo>
                  <a:cubicBezTo>
                    <a:pt x="1546" y="543"/>
                    <a:pt x="1709" y="507"/>
                    <a:pt x="1870" y="507"/>
                  </a:cubicBezTo>
                  <a:close/>
                  <a:moveTo>
                    <a:pt x="5809" y="904"/>
                  </a:moveTo>
                  <a:cubicBezTo>
                    <a:pt x="6048" y="904"/>
                    <a:pt x="6286" y="980"/>
                    <a:pt x="6408" y="1123"/>
                  </a:cubicBezTo>
                  <a:cubicBezTo>
                    <a:pt x="6652" y="1436"/>
                    <a:pt x="6747" y="1763"/>
                    <a:pt x="6692" y="2089"/>
                  </a:cubicBezTo>
                  <a:cubicBezTo>
                    <a:pt x="6654" y="2294"/>
                    <a:pt x="6359" y="2428"/>
                    <a:pt x="6044" y="2428"/>
                  </a:cubicBezTo>
                  <a:cubicBezTo>
                    <a:pt x="5918" y="2428"/>
                    <a:pt x="5790" y="2407"/>
                    <a:pt x="5673" y="2360"/>
                  </a:cubicBezTo>
                  <a:lnTo>
                    <a:pt x="4273" y="1818"/>
                  </a:lnTo>
                  <a:lnTo>
                    <a:pt x="5291" y="1054"/>
                  </a:lnTo>
                  <a:cubicBezTo>
                    <a:pt x="5425" y="953"/>
                    <a:pt x="5617" y="904"/>
                    <a:pt x="5809" y="904"/>
                  </a:cubicBezTo>
                  <a:close/>
                  <a:moveTo>
                    <a:pt x="3199" y="2131"/>
                  </a:moveTo>
                  <a:lnTo>
                    <a:pt x="3131" y="3150"/>
                  </a:lnTo>
                  <a:cubicBezTo>
                    <a:pt x="3121" y="3369"/>
                    <a:pt x="2816" y="3524"/>
                    <a:pt x="2479" y="3524"/>
                  </a:cubicBezTo>
                  <a:cubicBezTo>
                    <a:pt x="2375" y="3524"/>
                    <a:pt x="2267" y="3509"/>
                    <a:pt x="2164" y="3476"/>
                  </a:cubicBezTo>
                  <a:cubicBezTo>
                    <a:pt x="1893" y="3395"/>
                    <a:pt x="1649" y="3287"/>
                    <a:pt x="1417" y="3150"/>
                  </a:cubicBezTo>
                  <a:cubicBezTo>
                    <a:pt x="1185" y="3029"/>
                    <a:pt x="1009" y="2879"/>
                    <a:pt x="859" y="2729"/>
                  </a:cubicBezTo>
                  <a:cubicBezTo>
                    <a:pt x="640" y="2471"/>
                    <a:pt x="927" y="2171"/>
                    <a:pt x="1417" y="2158"/>
                  </a:cubicBezTo>
                  <a:lnTo>
                    <a:pt x="3199" y="2131"/>
                  </a:lnTo>
                  <a:close/>
                  <a:moveTo>
                    <a:pt x="3933" y="2197"/>
                  </a:moveTo>
                  <a:lnTo>
                    <a:pt x="5549" y="2539"/>
                  </a:lnTo>
                  <a:cubicBezTo>
                    <a:pt x="6013" y="2634"/>
                    <a:pt x="6150" y="2961"/>
                    <a:pt x="5810" y="3163"/>
                  </a:cubicBezTo>
                  <a:cubicBezTo>
                    <a:pt x="5360" y="3421"/>
                    <a:pt x="4815" y="3584"/>
                    <a:pt x="4231" y="3653"/>
                  </a:cubicBezTo>
                  <a:cubicBezTo>
                    <a:pt x="4185" y="3658"/>
                    <a:pt x="4141" y="3660"/>
                    <a:pt x="4097" y="3660"/>
                  </a:cubicBezTo>
                  <a:cubicBezTo>
                    <a:pt x="3668" y="3660"/>
                    <a:pt x="3333" y="3424"/>
                    <a:pt x="3457" y="3163"/>
                  </a:cubicBezTo>
                  <a:lnTo>
                    <a:pt x="3933" y="2197"/>
                  </a:lnTo>
                  <a:close/>
                  <a:moveTo>
                    <a:pt x="3594" y="1"/>
                  </a:moveTo>
                  <a:cubicBezTo>
                    <a:pt x="2756" y="1"/>
                    <a:pt x="1920" y="184"/>
                    <a:pt x="1280" y="552"/>
                  </a:cubicBezTo>
                  <a:cubicBezTo>
                    <a:pt x="0" y="1286"/>
                    <a:pt x="17" y="2484"/>
                    <a:pt x="1293" y="3218"/>
                  </a:cubicBezTo>
                  <a:cubicBezTo>
                    <a:pt x="1942" y="3594"/>
                    <a:pt x="2786" y="3781"/>
                    <a:pt x="3628" y="3781"/>
                  </a:cubicBezTo>
                  <a:cubicBezTo>
                    <a:pt x="4462" y="3781"/>
                    <a:pt x="5294" y="3597"/>
                    <a:pt x="5931" y="3231"/>
                  </a:cubicBezTo>
                  <a:cubicBezTo>
                    <a:pt x="7211" y="2497"/>
                    <a:pt x="7198" y="1299"/>
                    <a:pt x="5918" y="552"/>
                  </a:cubicBezTo>
                  <a:cubicBezTo>
                    <a:pt x="5272" y="184"/>
                    <a:pt x="4432" y="1"/>
                    <a:pt x="359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3"/>
            <p:cNvSpPr/>
            <p:nvPr/>
          </p:nvSpPr>
          <p:spPr>
            <a:xfrm>
              <a:off x="6144300" y="2871200"/>
              <a:ext cx="266625" cy="140350"/>
            </a:xfrm>
            <a:custGeom>
              <a:avLst/>
              <a:gdLst/>
              <a:ahLst/>
              <a:cxnLst/>
              <a:rect l="l" t="t" r="r" b="b"/>
              <a:pathLst>
                <a:path w="10665" h="5614" extrusionOk="0">
                  <a:moveTo>
                    <a:pt x="5319" y="644"/>
                  </a:moveTo>
                  <a:cubicBezTo>
                    <a:pt x="6278" y="644"/>
                    <a:pt x="7237" y="855"/>
                    <a:pt x="7971" y="1278"/>
                  </a:cubicBezTo>
                  <a:cubicBezTo>
                    <a:pt x="9440" y="2133"/>
                    <a:pt x="9453" y="3494"/>
                    <a:pt x="7984" y="4336"/>
                  </a:cubicBezTo>
                  <a:cubicBezTo>
                    <a:pt x="7257" y="4759"/>
                    <a:pt x="6301" y="4970"/>
                    <a:pt x="5344" y="4970"/>
                  </a:cubicBezTo>
                  <a:cubicBezTo>
                    <a:pt x="4387" y="4970"/>
                    <a:pt x="3428" y="4759"/>
                    <a:pt x="2693" y="4336"/>
                  </a:cubicBezTo>
                  <a:cubicBezTo>
                    <a:pt x="1225" y="3481"/>
                    <a:pt x="1212" y="2120"/>
                    <a:pt x="2667" y="1278"/>
                  </a:cubicBezTo>
                  <a:cubicBezTo>
                    <a:pt x="3402" y="855"/>
                    <a:pt x="4361" y="644"/>
                    <a:pt x="5319" y="644"/>
                  </a:cubicBezTo>
                  <a:close/>
                  <a:moveTo>
                    <a:pt x="5310" y="1"/>
                  </a:moveTo>
                  <a:cubicBezTo>
                    <a:pt x="4071" y="1"/>
                    <a:pt x="2834" y="272"/>
                    <a:pt x="1891" y="814"/>
                  </a:cubicBezTo>
                  <a:cubicBezTo>
                    <a:pt x="1" y="1917"/>
                    <a:pt x="1" y="3683"/>
                    <a:pt x="1907" y="4787"/>
                  </a:cubicBezTo>
                  <a:cubicBezTo>
                    <a:pt x="2861" y="5338"/>
                    <a:pt x="4110" y="5613"/>
                    <a:pt x="5357" y="5613"/>
                  </a:cubicBezTo>
                  <a:cubicBezTo>
                    <a:pt x="6596" y="5613"/>
                    <a:pt x="7832" y="5341"/>
                    <a:pt x="8774" y="4800"/>
                  </a:cubicBezTo>
                  <a:cubicBezTo>
                    <a:pt x="10664" y="3696"/>
                    <a:pt x="10664" y="1931"/>
                    <a:pt x="8761" y="827"/>
                  </a:cubicBezTo>
                  <a:cubicBezTo>
                    <a:pt x="7805" y="276"/>
                    <a:pt x="6556" y="1"/>
                    <a:pt x="531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3"/>
            <p:cNvSpPr/>
            <p:nvPr/>
          </p:nvSpPr>
          <p:spPr>
            <a:xfrm>
              <a:off x="6144300" y="2871200"/>
              <a:ext cx="266625" cy="140350"/>
            </a:xfrm>
            <a:custGeom>
              <a:avLst/>
              <a:gdLst/>
              <a:ahLst/>
              <a:cxnLst/>
              <a:rect l="l" t="t" r="r" b="b"/>
              <a:pathLst>
                <a:path w="10665" h="5614" extrusionOk="0">
                  <a:moveTo>
                    <a:pt x="5302" y="137"/>
                  </a:moveTo>
                  <a:cubicBezTo>
                    <a:pt x="6487" y="137"/>
                    <a:pt x="7675" y="398"/>
                    <a:pt x="8582" y="922"/>
                  </a:cubicBezTo>
                  <a:cubicBezTo>
                    <a:pt x="10393" y="1970"/>
                    <a:pt x="10406" y="3657"/>
                    <a:pt x="8611" y="4705"/>
                  </a:cubicBezTo>
                  <a:cubicBezTo>
                    <a:pt x="7716" y="5219"/>
                    <a:pt x="6541" y="5477"/>
                    <a:pt x="5363" y="5477"/>
                  </a:cubicBezTo>
                  <a:cubicBezTo>
                    <a:pt x="4178" y="5477"/>
                    <a:pt x="2990" y="5216"/>
                    <a:pt x="2083" y="4692"/>
                  </a:cubicBezTo>
                  <a:cubicBezTo>
                    <a:pt x="275" y="3644"/>
                    <a:pt x="259" y="1957"/>
                    <a:pt x="2054" y="909"/>
                  </a:cubicBezTo>
                  <a:cubicBezTo>
                    <a:pt x="2949" y="395"/>
                    <a:pt x="4124" y="137"/>
                    <a:pt x="5302" y="137"/>
                  </a:cubicBezTo>
                  <a:close/>
                  <a:moveTo>
                    <a:pt x="5310" y="1"/>
                  </a:moveTo>
                  <a:cubicBezTo>
                    <a:pt x="4071" y="1"/>
                    <a:pt x="2834" y="272"/>
                    <a:pt x="1891" y="814"/>
                  </a:cubicBezTo>
                  <a:cubicBezTo>
                    <a:pt x="1" y="1917"/>
                    <a:pt x="1" y="3683"/>
                    <a:pt x="1907" y="4787"/>
                  </a:cubicBezTo>
                  <a:cubicBezTo>
                    <a:pt x="2861" y="5338"/>
                    <a:pt x="4110" y="5613"/>
                    <a:pt x="5357" y="5613"/>
                  </a:cubicBezTo>
                  <a:cubicBezTo>
                    <a:pt x="6596" y="5613"/>
                    <a:pt x="7832" y="5341"/>
                    <a:pt x="8774" y="4800"/>
                  </a:cubicBezTo>
                  <a:cubicBezTo>
                    <a:pt x="10664" y="3696"/>
                    <a:pt x="10664" y="1931"/>
                    <a:pt x="8761" y="827"/>
                  </a:cubicBezTo>
                  <a:cubicBezTo>
                    <a:pt x="7805" y="276"/>
                    <a:pt x="6556" y="1"/>
                    <a:pt x="531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3"/>
            <p:cNvSpPr/>
            <p:nvPr/>
          </p:nvSpPr>
          <p:spPr>
            <a:xfrm>
              <a:off x="5771725" y="2659700"/>
              <a:ext cx="266525" cy="159075"/>
            </a:xfrm>
            <a:custGeom>
              <a:avLst/>
              <a:gdLst/>
              <a:ahLst/>
              <a:cxnLst/>
              <a:rect l="l" t="t" r="r" b="b"/>
              <a:pathLst>
                <a:path w="10661" h="6363" extrusionOk="0">
                  <a:moveTo>
                    <a:pt x="5300" y="1395"/>
                  </a:moveTo>
                  <a:cubicBezTo>
                    <a:pt x="6264" y="1395"/>
                    <a:pt x="7230" y="1609"/>
                    <a:pt x="7968" y="2038"/>
                  </a:cubicBezTo>
                  <a:cubicBezTo>
                    <a:pt x="9436" y="2883"/>
                    <a:pt x="9436" y="4257"/>
                    <a:pt x="7981" y="5100"/>
                  </a:cubicBezTo>
                  <a:cubicBezTo>
                    <a:pt x="7260" y="5517"/>
                    <a:pt x="6310" y="5725"/>
                    <a:pt x="5357" y="5725"/>
                  </a:cubicBezTo>
                  <a:cubicBezTo>
                    <a:pt x="4389" y="5725"/>
                    <a:pt x="3417" y="5511"/>
                    <a:pt x="2677" y="5086"/>
                  </a:cubicBezTo>
                  <a:cubicBezTo>
                    <a:pt x="1208" y="4241"/>
                    <a:pt x="1208" y="2870"/>
                    <a:pt x="2664" y="2025"/>
                  </a:cubicBezTo>
                  <a:cubicBezTo>
                    <a:pt x="3389" y="1605"/>
                    <a:pt x="4343" y="1395"/>
                    <a:pt x="5300" y="1395"/>
                  </a:cubicBezTo>
                  <a:close/>
                  <a:moveTo>
                    <a:pt x="5332" y="1"/>
                  </a:moveTo>
                  <a:cubicBezTo>
                    <a:pt x="4189" y="1"/>
                    <a:pt x="3052" y="266"/>
                    <a:pt x="2122" y="801"/>
                  </a:cubicBezTo>
                  <a:cubicBezTo>
                    <a:pt x="229" y="1891"/>
                    <a:pt x="0" y="4434"/>
                    <a:pt x="1903" y="5534"/>
                  </a:cubicBezTo>
                  <a:cubicBezTo>
                    <a:pt x="2857" y="6087"/>
                    <a:pt x="4106" y="6363"/>
                    <a:pt x="5353" y="6363"/>
                  </a:cubicBezTo>
                  <a:cubicBezTo>
                    <a:pt x="6592" y="6363"/>
                    <a:pt x="7828" y="6090"/>
                    <a:pt x="8771" y="5547"/>
                  </a:cubicBezTo>
                  <a:cubicBezTo>
                    <a:pt x="10660" y="4460"/>
                    <a:pt x="10553" y="1943"/>
                    <a:pt x="8663" y="843"/>
                  </a:cubicBezTo>
                  <a:cubicBezTo>
                    <a:pt x="7695" y="283"/>
                    <a:pt x="6510" y="1"/>
                    <a:pt x="5332"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3"/>
            <p:cNvSpPr/>
            <p:nvPr/>
          </p:nvSpPr>
          <p:spPr>
            <a:xfrm>
              <a:off x="5803950" y="2676950"/>
              <a:ext cx="199950" cy="90825"/>
            </a:xfrm>
            <a:custGeom>
              <a:avLst/>
              <a:gdLst/>
              <a:ahLst/>
              <a:cxnLst/>
              <a:rect l="l" t="t" r="r" b="b"/>
              <a:pathLst>
                <a:path w="7998" h="3633" extrusionOk="0">
                  <a:moveTo>
                    <a:pt x="4010" y="1"/>
                  </a:moveTo>
                  <a:cubicBezTo>
                    <a:pt x="3124" y="1"/>
                    <a:pt x="2244" y="198"/>
                    <a:pt x="1538" y="600"/>
                  </a:cubicBezTo>
                  <a:cubicBezTo>
                    <a:pt x="301" y="1322"/>
                    <a:pt x="0" y="2709"/>
                    <a:pt x="816" y="3633"/>
                  </a:cubicBezTo>
                  <a:cubicBezTo>
                    <a:pt x="940" y="3594"/>
                    <a:pt x="1077" y="3538"/>
                    <a:pt x="1198" y="3512"/>
                  </a:cubicBezTo>
                  <a:cubicBezTo>
                    <a:pt x="477" y="2778"/>
                    <a:pt x="640" y="1838"/>
                    <a:pt x="1714" y="1227"/>
                  </a:cubicBezTo>
                  <a:cubicBezTo>
                    <a:pt x="2344" y="862"/>
                    <a:pt x="3176" y="678"/>
                    <a:pt x="4011" y="678"/>
                  </a:cubicBezTo>
                  <a:cubicBezTo>
                    <a:pt x="4852" y="678"/>
                    <a:pt x="5697" y="865"/>
                    <a:pt x="6339" y="1240"/>
                  </a:cubicBezTo>
                  <a:cubicBezTo>
                    <a:pt x="7292" y="1785"/>
                    <a:pt x="7537" y="2572"/>
                    <a:pt x="7100" y="3254"/>
                  </a:cubicBezTo>
                  <a:cubicBezTo>
                    <a:pt x="7263" y="3212"/>
                    <a:pt x="7442" y="3186"/>
                    <a:pt x="7606" y="3159"/>
                  </a:cubicBezTo>
                  <a:cubicBezTo>
                    <a:pt x="7997" y="2288"/>
                    <a:pt x="7687" y="1253"/>
                    <a:pt x="6652" y="656"/>
                  </a:cubicBezTo>
                  <a:cubicBezTo>
                    <a:pt x="5897" y="223"/>
                    <a:pt x="4950" y="1"/>
                    <a:pt x="4010"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3"/>
            <p:cNvSpPr/>
            <p:nvPr/>
          </p:nvSpPr>
          <p:spPr>
            <a:xfrm>
              <a:off x="5772700" y="2698800"/>
              <a:ext cx="273700" cy="131475"/>
            </a:xfrm>
            <a:custGeom>
              <a:avLst/>
              <a:gdLst/>
              <a:ahLst/>
              <a:cxnLst/>
              <a:rect l="l" t="t" r="r" b="b"/>
              <a:pathLst>
                <a:path w="10948" h="5259" extrusionOk="0">
                  <a:moveTo>
                    <a:pt x="9942" y="1"/>
                  </a:moveTo>
                  <a:cubicBezTo>
                    <a:pt x="9942" y="1"/>
                    <a:pt x="9084" y="2230"/>
                    <a:pt x="7958" y="2788"/>
                  </a:cubicBezTo>
                  <a:cubicBezTo>
                    <a:pt x="7317" y="3109"/>
                    <a:pt x="6083" y="3361"/>
                    <a:pt x="4931" y="3361"/>
                  </a:cubicBezTo>
                  <a:cubicBezTo>
                    <a:pt x="4076" y="3361"/>
                    <a:pt x="3266" y="3223"/>
                    <a:pt x="2775" y="2870"/>
                  </a:cubicBezTo>
                  <a:cubicBezTo>
                    <a:pt x="1709" y="2105"/>
                    <a:pt x="827" y="173"/>
                    <a:pt x="568" y="173"/>
                  </a:cubicBezTo>
                  <a:cubicBezTo>
                    <a:pt x="546" y="173"/>
                    <a:pt x="529" y="187"/>
                    <a:pt x="516" y="216"/>
                  </a:cubicBezTo>
                  <a:cubicBezTo>
                    <a:pt x="0" y="1496"/>
                    <a:pt x="532" y="3046"/>
                    <a:pt x="532" y="3046"/>
                  </a:cubicBezTo>
                  <a:cubicBezTo>
                    <a:pt x="532" y="3046"/>
                    <a:pt x="790" y="3917"/>
                    <a:pt x="2448" y="4636"/>
                  </a:cubicBezTo>
                  <a:cubicBezTo>
                    <a:pt x="3381" y="5044"/>
                    <a:pt x="4450" y="5259"/>
                    <a:pt x="5482" y="5259"/>
                  </a:cubicBezTo>
                  <a:cubicBezTo>
                    <a:pt x="6513" y="5259"/>
                    <a:pt x="7508" y="5045"/>
                    <a:pt x="8297" y="4596"/>
                  </a:cubicBezTo>
                  <a:cubicBezTo>
                    <a:pt x="9655" y="3836"/>
                    <a:pt x="9848" y="3454"/>
                    <a:pt x="9848" y="3454"/>
                  </a:cubicBezTo>
                  <a:cubicBezTo>
                    <a:pt x="9848" y="3454"/>
                    <a:pt x="10948" y="1930"/>
                    <a:pt x="994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3"/>
            <p:cNvSpPr/>
            <p:nvPr/>
          </p:nvSpPr>
          <p:spPr>
            <a:xfrm>
              <a:off x="5814150" y="2684850"/>
              <a:ext cx="180600" cy="98575"/>
            </a:xfrm>
            <a:custGeom>
              <a:avLst/>
              <a:gdLst/>
              <a:ahLst/>
              <a:cxnLst/>
              <a:rect l="l" t="t" r="r" b="b"/>
              <a:pathLst>
                <a:path w="7224" h="3943" extrusionOk="0">
                  <a:moveTo>
                    <a:pt x="3651" y="259"/>
                  </a:moveTo>
                  <a:cubicBezTo>
                    <a:pt x="4093" y="259"/>
                    <a:pt x="4536" y="316"/>
                    <a:pt x="4952" y="435"/>
                  </a:cubicBezTo>
                  <a:cubicBezTo>
                    <a:pt x="5402" y="559"/>
                    <a:pt x="5468" y="911"/>
                    <a:pt x="5076" y="1087"/>
                  </a:cubicBezTo>
                  <a:lnTo>
                    <a:pt x="3754" y="1672"/>
                  </a:lnTo>
                  <a:lnTo>
                    <a:pt x="2817" y="856"/>
                  </a:lnTo>
                  <a:cubicBezTo>
                    <a:pt x="2546" y="624"/>
                    <a:pt x="2791" y="297"/>
                    <a:pt x="3294" y="271"/>
                  </a:cubicBezTo>
                  <a:cubicBezTo>
                    <a:pt x="3412" y="263"/>
                    <a:pt x="3532" y="259"/>
                    <a:pt x="3651" y="259"/>
                  </a:cubicBezTo>
                  <a:close/>
                  <a:moveTo>
                    <a:pt x="1879" y="670"/>
                  </a:moveTo>
                  <a:cubicBezTo>
                    <a:pt x="2147" y="670"/>
                    <a:pt x="2415" y="763"/>
                    <a:pt x="2517" y="924"/>
                  </a:cubicBezTo>
                  <a:lnTo>
                    <a:pt x="3088" y="1864"/>
                  </a:lnTo>
                  <a:lnTo>
                    <a:pt x="1417" y="2135"/>
                  </a:lnTo>
                  <a:cubicBezTo>
                    <a:pt x="1354" y="2146"/>
                    <a:pt x="1291" y="2151"/>
                    <a:pt x="1230" y="2151"/>
                  </a:cubicBezTo>
                  <a:cubicBezTo>
                    <a:pt x="831" y="2151"/>
                    <a:pt x="503" y="1934"/>
                    <a:pt x="588" y="1685"/>
                  </a:cubicBezTo>
                  <a:cubicBezTo>
                    <a:pt x="696" y="1358"/>
                    <a:pt x="980" y="1032"/>
                    <a:pt x="1430" y="774"/>
                  </a:cubicBezTo>
                  <a:cubicBezTo>
                    <a:pt x="1557" y="703"/>
                    <a:pt x="1718" y="670"/>
                    <a:pt x="1879" y="670"/>
                  </a:cubicBezTo>
                  <a:close/>
                  <a:moveTo>
                    <a:pt x="5830" y="1072"/>
                  </a:moveTo>
                  <a:cubicBezTo>
                    <a:pt x="6073" y="1072"/>
                    <a:pt x="6314" y="1148"/>
                    <a:pt x="6434" y="1293"/>
                  </a:cubicBezTo>
                  <a:cubicBezTo>
                    <a:pt x="6679" y="1590"/>
                    <a:pt x="6773" y="1916"/>
                    <a:pt x="6721" y="2243"/>
                  </a:cubicBezTo>
                  <a:cubicBezTo>
                    <a:pt x="6681" y="2449"/>
                    <a:pt x="6383" y="2584"/>
                    <a:pt x="6062" y="2584"/>
                  </a:cubicBezTo>
                  <a:cubicBezTo>
                    <a:pt x="5936" y="2584"/>
                    <a:pt x="5805" y="2563"/>
                    <a:pt x="5686" y="2517"/>
                  </a:cubicBezTo>
                  <a:lnTo>
                    <a:pt x="4299" y="1972"/>
                  </a:lnTo>
                  <a:lnTo>
                    <a:pt x="5304" y="1224"/>
                  </a:lnTo>
                  <a:cubicBezTo>
                    <a:pt x="5438" y="1121"/>
                    <a:pt x="5634" y="1072"/>
                    <a:pt x="5830" y="1072"/>
                  </a:cubicBezTo>
                  <a:close/>
                  <a:moveTo>
                    <a:pt x="3212" y="2298"/>
                  </a:moveTo>
                  <a:lnTo>
                    <a:pt x="3157" y="3317"/>
                  </a:lnTo>
                  <a:cubicBezTo>
                    <a:pt x="3147" y="3526"/>
                    <a:pt x="2836" y="3678"/>
                    <a:pt x="2502" y="3678"/>
                  </a:cubicBezTo>
                  <a:cubicBezTo>
                    <a:pt x="2397" y="3678"/>
                    <a:pt x="2291" y="3663"/>
                    <a:pt x="2191" y="3630"/>
                  </a:cubicBezTo>
                  <a:cubicBezTo>
                    <a:pt x="1920" y="3548"/>
                    <a:pt x="1662" y="3441"/>
                    <a:pt x="1443" y="3317"/>
                  </a:cubicBezTo>
                  <a:cubicBezTo>
                    <a:pt x="1211" y="3183"/>
                    <a:pt x="1022" y="3046"/>
                    <a:pt x="885" y="2883"/>
                  </a:cubicBezTo>
                  <a:cubicBezTo>
                    <a:pt x="653" y="2638"/>
                    <a:pt x="953" y="2338"/>
                    <a:pt x="1443" y="2324"/>
                  </a:cubicBezTo>
                  <a:lnTo>
                    <a:pt x="3212" y="2298"/>
                  </a:lnTo>
                  <a:close/>
                  <a:moveTo>
                    <a:pt x="3960" y="2367"/>
                  </a:moveTo>
                  <a:lnTo>
                    <a:pt x="5579" y="2693"/>
                  </a:lnTo>
                  <a:cubicBezTo>
                    <a:pt x="6026" y="2788"/>
                    <a:pt x="6176" y="3127"/>
                    <a:pt x="5836" y="3317"/>
                  </a:cubicBezTo>
                  <a:lnTo>
                    <a:pt x="5823" y="3317"/>
                  </a:lnTo>
                  <a:cubicBezTo>
                    <a:pt x="5386" y="3578"/>
                    <a:pt x="4831" y="3741"/>
                    <a:pt x="4260" y="3806"/>
                  </a:cubicBezTo>
                  <a:cubicBezTo>
                    <a:pt x="4215" y="3811"/>
                    <a:pt x="4170" y="3814"/>
                    <a:pt x="4126" y="3814"/>
                  </a:cubicBezTo>
                  <a:cubicBezTo>
                    <a:pt x="3697" y="3814"/>
                    <a:pt x="3359" y="3579"/>
                    <a:pt x="3483" y="3333"/>
                  </a:cubicBezTo>
                  <a:lnTo>
                    <a:pt x="3960" y="2367"/>
                  </a:lnTo>
                  <a:close/>
                  <a:moveTo>
                    <a:pt x="3635" y="1"/>
                  </a:moveTo>
                  <a:cubicBezTo>
                    <a:pt x="2787" y="1"/>
                    <a:pt x="1934" y="199"/>
                    <a:pt x="1280" y="585"/>
                  </a:cubicBezTo>
                  <a:cubicBezTo>
                    <a:pt x="0" y="1319"/>
                    <a:pt x="30" y="2638"/>
                    <a:pt x="1322" y="3385"/>
                  </a:cubicBezTo>
                  <a:cubicBezTo>
                    <a:pt x="1966" y="3756"/>
                    <a:pt x="2815" y="3943"/>
                    <a:pt x="3660" y="3943"/>
                  </a:cubicBezTo>
                  <a:cubicBezTo>
                    <a:pt x="4491" y="3943"/>
                    <a:pt x="5318" y="3762"/>
                    <a:pt x="5944" y="3398"/>
                  </a:cubicBezTo>
                  <a:cubicBezTo>
                    <a:pt x="7224" y="2651"/>
                    <a:pt x="7129" y="1277"/>
                    <a:pt x="5836" y="529"/>
                  </a:cubicBezTo>
                  <a:cubicBezTo>
                    <a:pt x="5218" y="174"/>
                    <a:pt x="4428" y="1"/>
                    <a:pt x="3635"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3"/>
            <p:cNvSpPr/>
            <p:nvPr/>
          </p:nvSpPr>
          <p:spPr>
            <a:xfrm>
              <a:off x="5814875" y="2683850"/>
              <a:ext cx="179875" cy="94650"/>
            </a:xfrm>
            <a:custGeom>
              <a:avLst/>
              <a:gdLst/>
              <a:ahLst/>
              <a:cxnLst/>
              <a:rect l="l" t="t" r="r" b="b"/>
              <a:pathLst>
                <a:path w="7195" h="3786" extrusionOk="0">
                  <a:moveTo>
                    <a:pt x="3556" y="101"/>
                  </a:moveTo>
                  <a:cubicBezTo>
                    <a:pt x="4020" y="101"/>
                    <a:pt x="4486" y="159"/>
                    <a:pt x="4923" y="272"/>
                  </a:cubicBezTo>
                  <a:cubicBezTo>
                    <a:pt x="5373" y="393"/>
                    <a:pt x="5439" y="745"/>
                    <a:pt x="5047" y="925"/>
                  </a:cubicBezTo>
                  <a:lnTo>
                    <a:pt x="3725" y="1509"/>
                  </a:lnTo>
                  <a:lnTo>
                    <a:pt x="2788" y="706"/>
                  </a:lnTo>
                  <a:cubicBezTo>
                    <a:pt x="2517" y="462"/>
                    <a:pt x="2762" y="135"/>
                    <a:pt x="3265" y="109"/>
                  </a:cubicBezTo>
                  <a:cubicBezTo>
                    <a:pt x="3362" y="104"/>
                    <a:pt x="3459" y="101"/>
                    <a:pt x="3556" y="101"/>
                  </a:cubicBezTo>
                  <a:close/>
                  <a:moveTo>
                    <a:pt x="1852" y="506"/>
                  </a:moveTo>
                  <a:cubicBezTo>
                    <a:pt x="2120" y="506"/>
                    <a:pt x="2386" y="599"/>
                    <a:pt x="2488" y="762"/>
                  </a:cubicBezTo>
                  <a:lnTo>
                    <a:pt x="3059" y="1699"/>
                  </a:lnTo>
                  <a:lnTo>
                    <a:pt x="1388" y="1970"/>
                  </a:lnTo>
                  <a:cubicBezTo>
                    <a:pt x="1324" y="1980"/>
                    <a:pt x="1261" y="1985"/>
                    <a:pt x="1200" y="1985"/>
                  </a:cubicBezTo>
                  <a:cubicBezTo>
                    <a:pt x="801" y="1985"/>
                    <a:pt x="474" y="1770"/>
                    <a:pt x="559" y="1535"/>
                  </a:cubicBezTo>
                  <a:cubicBezTo>
                    <a:pt x="667" y="1196"/>
                    <a:pt x="951" y="883"/>
                    <a:pt x="1401" y="625"/>
                  </a:cubicBezTo>
                  <a:lnTo>
                    <a:pt x="1401" y="612"/>
                  </a:lnTo>
                  <a:cubicBezTo>
                    <a:pt x="1528" y="539"/>
                    <a:pt x="1690" y="506"/>
                    <a:pt x="1852" y="506"/>
                  </a:cubicBezTo>
                  <a:close/>
                  <a:moveTo>
                    <a:pt x="5798" y="907"/>
                  </a:moveTo>
                  <a:cubicBezTo>
                    <a:pt x="6042" y="907"/>
                    <a:pt x="6285" y="984"/>
                    <a:pt x="6405" y="1127"/>
                  </a:cubicBezTo>
                  <a:cubicBezTo>
                    <a:pt x="6650" y="1428"/>
                    <a:pt x="6744" y="1767"/>
                    <a:pt x="6692" y="2094"/>
                  </a:cubicBezTo>
                  <a:cubicBezTo>
                    <a:pt x="6652" y="2287"/>
                    <a:pt x="6356" y="2419"/>
                    <a:pt x="6037" y="2419"/>
                  </a:cubicBezTo>
                  <a:cubicBezTo>
                    <a:pt x="5909" y="2419"/>
                    <a:pt x="5777" y="2398"/>
                    <a:pt x="5657" y="2351"/>
                  </a:cubicBezTo>
                  <a:lnTo>
                    <a:pt x="4270" y="1806"/>
                  </a:lnTo>
                  <a:lnTo>
                    <a:pt x="5275" y="1059"/>
                  </a:lnTo>
                  <a:cubicBezTo>
                    <a:pt x="5409" y="956"/>
                    <a:pt x="5604" y="907"/>
                    <a:pt x="5798" y="907"/>
                  </a:cubicBezTo>
                  <a:close/>
                  <a:moveTo>
                    <a:pt x="3183" y="2133"/>
                  </a:moveTo>
                  <a:lnTo>
                    <a:pt x="3128" y="3154"/>
                  </a:lnTo>
                  <a:cubicBezTo>
                    <a:pt x="3118" y="3374"/>
                    <a:pt x="2798" y="3521"/>
                    <a:pt x="2459" y="3521"/>
                  </a:cubicBezTo>
                  <a:cubicBezTo>
                    <a:pt x="2359" y="3521"/>
                    <a:pt x="2257" y="3508"/>
                    <a:pt x="2162" y="3481"/>
                  </a:cubicBezTo>
                  <a:cubicBezTo>
                    <a:pt x="1891" y="3399"/>
                    <a:pt x="1633" y="3291"/>
                    <a:pt x="1414" y="3154"/>
                  </a:cubicBezTo>
                  <a:cubicBezTo>
                    <a:pt x="1182" y="3017"/>
                    <a:pt x="993" y="2883"/>
                    <a:pt x="856" y="2720"/>
                  </a:cubicBezTo>
                  <a:cubicBezTo>
                    <a:pt x="624" y="2475"/>
                    <a:pt x="924" y="2175"/>
                    <a:pt x="1414" y="2162"/>
                  </a:cubicBezTo>
                  <a:lnTo>
                    <a:pt x="3183" y="2133"/>
                  </a:lnTo>
                  <a:close/>
                  <a:moveTo>
                    <a:pt x="3931" y="2201"/>
                  </a:moveTo>
                  <a:lnTo>
                    <a:pt x="5550" y="2541"/>
                  </a:lnTo>
                  <a:cubicBezTo>
                    <a:pt x="5997" y="2622"/>
                    <a:pt x="6147" y="2965"/>
                    <a:pt x="5807" y="3154"/>
                  </a:cubicBezTo>
                  <a:lnTo>
                    <a:pt x="5794" y="3167"/>
                  </a:lnTo>
                  <a:cubicBezTo>
                    <a:pt x="5357" y="3425"/>
                    <a:pt x="4802" y="3588"/>
                    <a:pt x="4231" y="3644"/>
                  </a:cubicBezTo>
                  <a:cubicBezTo>
                    <a:pt x="4179" y="3651"/>
                    <a:pt x="4128" y="3655"/>
                    <a:pt x="4079" y="3655"/>
                  </a:cubicBezTo>
                  <a:cubicBezTo>
                    <a:pt x="3658" y="3655"/>
                    <a:pt x="3331" y="3410"/>
                    <a:pt x="3454" y="3167"/>
                  </a:cubicBezTo>
                  <a:lnTo>
                    <a:pt x="3931" y="2201"/>
                  </a:lnTo>
                  <a:close/>
                  <a:moveTo>
                    <a:pt x="3574" y="0"/>
                  </a:moveTo>
                  <a:cubicBezTo>
                    <a:pt x="2739" y="0"/>
                    <a:pt x="1907" y="184"/>
                    <a:pt x="1277" y="556"/>
                  </a:cubicBezTo>
                  <a:cubicBezTo>
                    <a:pt x="1" y="1291"/>
                    <a:pt x="1" y="2488"/>
                    <a:pt x="1293" y="3223"/>
                  </a:cubicBezTo>
                  <a:cubicBezTo>
                    <a:pt x="1934" y="3598"/>
                    <a:pt x="2778" y="3785"/>
                    <a:pt x="3620" y="3785"/>
                  </a:cubicBezTo>
                  <a:cubicBezTo>
                    <a:pt x="4455" y="3785"/>
                    <a:pt x="5286" y="3602"/>
                    <a:pt x="5915" y="3236"/>
                  </a:cubicBezTo>
                  <a:cubicBezTo>
                    <a:pt x="7195" y="2502"/>
                    <a:pt x="7195" y="1304"/>
                    <a:pt x="5902" y="556"/>
                  </a:cubicBezTo>
                  <a:cubicBezTo>
                    <a:pt x="5260" y="187"/>
                    <a:pt x="4415" y="0"/>
                    <a:pt x="357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a:off x="5771300" y="2648525"/>
              <a:ext cx="266950" cy="140200"/>
            </a:xfrm>
            <a:custGeom>
              <a:avLst/>
              <a:gdLst/>
              <a:ahLst/>
              <a:cxnLst/>
              <a:rect l="l" t="t" r="r" b="b"/>
              <a:pathLst>
                <a:path w="10678" h="5608" extrusionOk="0">
                  <a:moveTo>
                    <a:pt x="5303" y="636"/>
                  </a:moveTo>
                  <a:cubicBezTo>
                    <a:pt x="6271" y="636"/>
                    <a:pt x="7244" y="851"/>
                    <a:pt x="7985" y="1277"/>
                  </a:cubicBezTo>
                  <a:cubicBezTo>
                    <a:pt x="9453" y="2119"/>
                    <a:pt x="9453" y="3493"/>
                    <a:pt x="7998" y="4336"/>
                  </a:cubicBezTo>
                  <a:cubicBezTo>
                    <a:pt x="7274" y="4755"/>
                    <a:pt x="6320" y="4966"/>
                    <a:pt x="5363" y="4966"/>
                  </a:cubicBezTo>
                  <a:cubicBezTo>
                    <a:pt x="4398" y="4966"/>
                    <a:pt x="3431" y="4752"/>
                    <a:pt x="2694" y="4323"/>
                  </a:cubicBezTo>
                  <a:cubicBezTo>
                    <a:pt x="1225" y="3480"/>
                    <a:pt x="1225" y="2106"/>
                    <a:pt x="2681" y="1261"/>
                  </a:cubicBezTo>
                  <a:cubicBezTo>
                    <a:pt x="3402" y="843"/>
                    <a:pt x="4351" y="636"/>
                    <a:pt x="5303" y="636"/>
                  </a:cubicBezTo>
                  <a:close/>
                  <a:moveTo>
                    <a:pt x="5310" y="0"/>
                  </a:moveTo>
                  <a:cubicBezTo>
                    <a:pt x="4072" y="0"/>
                    <a:pt x="2836" y="272"/>
                    <a:pt x="1894" y="814"/>
                  </a:cubicBezTo>
                  <a:cubicBezTo>
                    <a:pt x="1" y="1901"/>
                    <a:pt x="17" y="3683"/>
                    <a:pt x="1920" y="4786"/>
                  </a:cubicBezTo>
                  <a:cubicBezTo>
                    <a:pt x="2877" y="5333"/>
                    <a:pt x="4131" y="5608"/>
                    <a:pt x="5381" y="5608"/>
                  </a:cubicBezTo>
                  <a:cubicBezTo>
                    <a:pt x="6616" y="5608"/>
                    <a:pt x="7848" y="5339"/>
                    <a:pt x="8788" y="4799"/>
                  </a:cubicBezTo>
                  <a:cubicBezTo>
                    <a:pt x="10677" y="3696"/>
                    <a:pt x="10664" y="1930"/>
                    <a:pt x="8761" y="827"/>
                  </a:cubicBezTo>
                  <a:cubicBezTo>
                    <a:pt x="7805" y="275"/>
                    <a:pt x="6556" y="0"/>
                    <a:pt x="531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a:off x="5771300" y="2648525"/>
              <a:ext cx="266950" cy="140200"/>
            </a:xfrm>
            <a:custGeom>
              <a:avLst/>
              <a:gdLst/>
              <a:ahLst/>
              <a:cxnLst/>
              <a:rect l="l" t="t" r="r" b="b"/>
              <a:pathLst>
                <a:path w="10678" h="5608" extrusionOk="0">
                  <a:moveTo>
                    <a:pt x="5318" y="134"/>
                  </a:moveTo>
                  <a:cubicBezTo>
                    <a:pt x="6503" y="134"/>
                    <a:pt x="7691" y="396"/>
                    <a:pt x="8598" y="921"/>
                  </a:cubicBezTo>
                  <a:cubicBezTo>
                    <a:pt x="10406" y="1969"/>
                    <a:pt x="10420" y="3657"/>
                    <a:pt x="8611" y="4688"/>
                  </a:cubicBezTo>
                  <a:cubicBezTo>
                    <a:pt x="7719" y="5209"/>
                    <a:pt x="6548" y="5467"/>
                    <a:pt x="5374" y="5467"/>
                  </a:cubicBezTo>
                  <a:cubicBezTo>
                    <a:pt x="4185" y="5467"/>
                    <a:pt x="2993" y="5202"/>
                    <a:pt x="2083" y="4675"/>
                  </a:cubicBezTo>
                  <a:cubicBezTo>
                    <a:pt x="275" y="3644"/>
                    <a:pt x="262" y="1956"/>
                    <a:pt x="2070" y="908"/>
                  </a:cubicBezTo>
                  <a:cubicBezTo>
                    <a:pt x="2965" y="393"/>
                    <a:pt x="4140" y="134"/>
                    <a:pt x="5318" y="134"/>
                  </a:cubicBezTo>
                  <a:close/>
                  <a:moveTo>
                    <a:pt x="5310" y="0"/>
                  </a:moveTo>
                  <a:cubicBezTo>
                    <a:pt x="4072" y="0"/>
                    <a:pt x="2836" y="272"/>
                    <a:pt x="1894" y="814"/>
                  </a:cubicBezTo>
                  <a:cubicBezTo>
                    <a:pt x="1" y="1901"/>
                    <a:pt x="17" y="3683"/>
                    <a:pt x="1920" y="4786"/>
                  </a:cubicBezTo>
                  <a:cubicBezTo>
                    <a:pt x="2877" y="5333"/>
                    <a:pt x="4131" y="5608"/>
                    <a:pt x="5381" y="5608"/>
                  </a:cubicBezTo>
                  <a:cubicBezTo>
                    <a:pt x="6616" y="5608"/>
                    <a:pt x="7848" y="5339"/>
                    <a:pt x="8788" y="4799"/>
                  </a:cubicBezTo>
                  <a:cubicBezTo>
                    <a:pt x="10677" y="3696"/>
                    <a:pt x="10664" y="1930"/>
                    <a:pt x="8761" y="827"/>
                  </a:cubicBezTo>
                  <a:cubicBezTo>
                    <a:pt x="7805" y="275"/>
                    <a:pt x="6556" y="0"/>
                    <a:pt x="531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a:off x="6234400" y="2906750"/>
              <a:ext cx="91175" cy="48050"/>
            </a:xfrm>
            <a:custGeom>
              <a:avLst/>
              <a:gdLst/>
              <a:ahLst/>
              <a:cxnLst/>
              <a:rect l="l" t="t" r="r" b="b"/>
              <a:pathLst>
                <a:path w="3647" h="1922" extrusionOk="0">
                  <a:moveTo>
                    <a:pt x="1805" y="380"/>
                  </a:moveTo>
                  <a:cubicBezTo>
                    <a:pt x="2067" y="380"/>
                    <a:pt x="2330" y="438"/>
                    <a:pt x="2530" y="548"/>
                  </a:cubicBezTo>
                  <a:cubicBezTo>
                    <a:pt x="2925" y="779"/>
                    <a:pt x="2925" y="1148"/>
                    <a:pt x="2530" y="1364"/>
                  </a:cubicBezTo>
                  <a:cubicBezTo>
                    <a:pt x="2340" y="1480"/>
                    <a:pt x="2086" y="1538"/>
                    <a:pt x="1829" y="1538"/>
                  </a:cubicBezTo>
                  <a:cubicBezTo>
                    <a:pt x="1573" y="1538"/>
                    <a:pt x="1314" y="1480"/>
                    <a:pt x="1116" y="1364"/>
                  </a:cubicBezTo>
                  <a:cubicBezTo>
                    <a:pt x="721" y="1148"/>
                    <a:pt x="721" y="779"/>
                    <a:pt x="1116" y="548"/>
                  </a:cubicBezTo>
                  <a:cubicBezTo>
                    <a:pt x="1304" y="434"/>
                    <a:pt x="1554" y="380"/>
                    <a:pt x="1805" y="380"/>
                  </a:cubicBezTo>
                  <a:close/>
                  <a:moveTo>
                    <a:pt x="1817" y="0"/>
                  </a:moveTo>
                  <a:cubicBezTo>
                    <a:pt x="1391" y="0"/>
                    <a:pt x="966" y="92"/>
                    <a:pt x="640" y="277"/>
                  </a:cubicBezTo>
                  <a:cubicBezTo>
                    <a:pt x="0" y="659"/>
                    <a:pt x="0" y="1256"/>
                    <a:pt x="653" y="1638"/>
                  </a:cubicBezTo>
                  <a:cubicBezTo>
                    <a:pt x="979" y="1827"/>
                    <a:pt x="1404" y="1922"/>
                    <a:pt x="1830" y="1922"/>
                  </a:cubicBezTo>
                  <a:cubicBezTo>
                    <a:pt x="2255" y="1922"/>
                    <a:pt x="2680" y="1827"/>
                    <a:pt x="3006" y="1638"/>
                  </a:cubicBezTo>
                  <a:cubicBezTo>
                    <a:pt x="3646" y="1269"/>
                    <a:pt x="3646" y="659"/>
                    <a:pt x="2993" y="277"/>
                  </a:cubicBezTo>
                  <a:cubicBezTo>
                    <a:pt x="2667" y="92"/>
                    <a:pt x="2242" y="0"/>
                    <a:pt x="181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a:off x="6030800" y="2918400"/>
              <a:ext cx="135325" cy="129275"/>
            </a:xfrm>
            <a:custGeom>
              <a:avLst/>
              <a:gdLst/>
              <a:ahLst/>
              <a:cxnLst/>
              <a:rect l="l" t="t" r="r" b="b"/>
              <a:pathLst>
                <a:path w="5413" h="5171" extrusionOk="0">
                  <a:moveTo>
                    <a:pt x="898" y="0"/>
                  </a:moveTo>
                  <a:lnTo>
                    <a:pt x="0" y="940"/>
                  </a:lnTo>
                  <a:lnTo>
                    <a:pt x="2840" y="2543"/>
                  </a:lnTo>
                  <a:lnTo>
                    <a:pt x="4309" y="4883"/>
                  </a:lnTo>
                  <a:lnTo>
                    <a:pt x="4746" y="5128"/>
                  </a:lnTo>
                  <a:lnTo>
                    <a:pt x="5412" y="5170"/>
                  </a:lnTo>
                  <a:lnTo>
                    <a:pt x="5412" y="5170"/>
                  </a:lnTo>
                  <a:lnTo>
                    <a:pt x="4162" y="2246"/>
                  </a:lnTo>
                  <a:lnTo>
                    <a:pt x="2040" y="464"/>
                  </a:lnTo>
                  <a:lnTo>
                    <a:pt x="898" y="0"/>
                  </a:lnTo>
                  <a:close/>
                </a:path>
              </a:pathLst>
            </a:custGeom>
            <a:solidFill>
              <a:srgbClr val="C45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a:off x="5733600" y="2823900"/>
              <a:ext cx="93225" cy="86025"/>
            </a:xfrm>
            <a:custGeom>
              <a:avLst/>
              <a:gdLst/>
              <a:ahLst/>
              <a:cxnLst/>
              <a:rect l="l" t="t" r="r" b="b"/>
              <a:pathLst>
                <a:path w="3729" h="3441" extrusionOk="0">
                  <a:moveTo>
                    <a:pt x="2204" y="0"/>
                  </a:moveTo>
                  <a:lnTo>
                    <a:pt x="1264" y="203"/>
                  </a:lnTo>
                  <a:lnTo>
                    <a:pt x="1" y="1156"/>
                  </a:lnTo>
                  <a:lnTo>
                    <a:pt x="95" y="3304"/>
                  </a:lnTo>
                  <a:lnTo>
                    <a:pt x="1143" y="3441"/>
                  </a:lnTo>
                  <a:lnTo>
                    <a:pt x="2096" y="2651"/>
                  </a:lnTo>
                  <a:lnTo>
                    <a:pt x="3728" y="748"/>
                  </a:lnTo>
                  <a:lnTo>
                    <a:pt x="220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a:off x="5779475" y="2901100"/>
              <a:ext cx="12250" cy="43825"/>
            </a:xfrm>
            <a:custGeom>
              <a:avLst/>
              <a:gdLst/>
              <a:ahLst/>
              <a:cxnLst/>
              <a:rect l="l" t="t" r="r" b="b"/>
              <a:pathLst>
                <a:path w="490" h="1753" extrusionOk="0">
                  <a:moveTo>
                    <a:pt x="424" y="0"/>
                  </a:moveTo>
                  <a:lnTo>
                    <a:pt x="0" y="516"/>
                  </a:lnTo>
                  <a:lnTo>
                    <a:pt x="137" y="1237"/>
                  </a:lnTo>
                  <a:lnTo>
                    <a:pt x="82" y="1701"/>
                  </a:lnTo>
                  <a:lnTo>
                    <a:pt x="180" y="1753"/>
                  </a:lnTo>
                  <a:lnTo>
                    <a:pt x="300" y="1237"/>
                  </a:lnTo>
                  <a:lnTo>
                    <a:pt x="163" y="597"/>
                  </a:lnTo>
                  <a:cubicBezTo>
                    <a:pt x="163" y="597"/>
                    <a:pt x="490" y="327"/>
                    <a:pt x="490" y="258"/>
                  </a:cubicBezTo>
                  <a:cubicBezTo>
                    <a:pt x="490" y="189"/>
                    <a:pt x="424" y="0"/>
                    <a:pt x="424"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a:off x="5789025" y="2906150"/>
              <a:ext cx="16975" cy="42825"/>
            </a:xfrm>
            <a:custGeom>
              <a:avLst/>
              <a:gdLst/>
              <a:ahLst/>
              <a:cxnLst/>
              <a:rect l="l" t="t" r="r" b="b"/>
              <a:pathLst>
                <a:path w="679" h="1713" extrusionOk="0">
                  <a:moveTo>
                    <a:pt x="0" y="30"/>
                  </a:moveTo>
                  <a:cubicBezTo>
                    <a:pt x="0" y="32"/>
                    <a:pt x="0" y="34"/>
                    <a:pt x="0" y="36"/>
                  </a:cubicBezTo>
                  <a:lnTo>
                    <a:pt x="0" y="36"/>
                  </a:lnTo>
                  <a:lnTo>
                    <a:pt x="0" y="30"/>
                  </a:lnTo>
                  <a:close/>
                  <a:moveTo>
                    <a:pt x="614" y="0"/>
                  </a:moveTo>
                  <a:cubicBezTo>
                    <a:pt x="614" y="43"/>
                    <a:pt x="584" y="82"/>
                    <a:pt x="516" y="125"/>
                  </a:cubicBezTo>
                  <a:cubicBezTo>
                    <a:pt x="455" y="159"/>
                    <a:pt x="378" y="176"/>
                    <a:pt x="300" y="176"/>
                  </a:cubicBezTo>
                  <a:cubicBezTo>
                    <a:pt x="222" y="176"/>
                    <a:pt x="144" y="159"/>
                    <a:pt x="82" y="125"/>
                  </a:cubicBezTo>
                  <a:cubicBezTo>
                    <a:pt x="29" y="97"/>
                    <a:pt x="3" y="72"/>
                    <a:pt x="0" y="36"/>
                  </a:cubicBezTo>
                  <a:lnTo>
                    <a:pt x="0" y="36"/>
                  </a:lnTo>
                  <a:lnTo>
                    <a:pt x="56" y="1564"/>
                  </a:lnTo>
                  <a:cubicBezTo>
                    <a:pt x="56" y="1606"/>
                    <a:pt x="82" y="1633"/>
                    <a:pt x="150" y="1675"/>
                  </a:cubicBezTo>
                  <a:cubicBezTo>
                    <a:pt x="201" y="1700"/>
                    <a:pt x="274" y="1713"/>
                    <a:pt x="349" y="1713"/>
                  </a:cubicBezTo>
                  <a:cubicBezTo>
                    <a:pt x="433" y="1713"/>
                    <a:pt x="521" y="1696"/>
                    <a:pt x="584" y="1662"/>
                  </a:cubicBezTo>
                  <a:cubicBezTo>
                    <a:pt x="640" y="1619"/>
                    <a:pt x="679" y="1580"/>
                    <a:pt x="679" y="1538"/>
                  </a:cubicBezTo>
                  <a:lnTo>
                    <a:pt x="61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a:off x="5786325" y="2902400"/>
              <a:ext cx="20750" cy="9350"/>
            </a:xfrm>
            <a:custGeom>
              <a:avLst/>
              <a:gdLst/>
              <a:ahLst/>
              <a:cxnLst/>
              <a:rect l="l" t="t" r="r" b="b"/>
              <a:pathLst>
                <a:path w="830" h="374" extrusionOk="0">
                  <a:moveTo>
                    <a:pt x="816" y="0"/>
                  </a:moveTo>
                  <a:cubicBezTo>
                    <a:pt x="816" y="56"/>
                    <a:pt x="774" y="111"/>
                    <a:pt x="692" y="164"/>
                  </a:cubicBezTo>
                  <a:cubicBezTo>
                    <a:pt x="611" y="204"/>
                    <a:pt x="505" y="225"/>
                    <a:pt x="402" y="225"/>
                  </a:cubicBezTo>
                  <a:cubicBezTo>
                    <a:pt x="298" y="225"/>
                    <a:pt x="196" y="204"/>
                    <a:pt x="121" y="164"/>
                  </a:cubicBezTo>
                  <a:cubicBezTo>
                    <a:pt x="39" y="137"/>
                    <a:pt x="13" y="82"/>
                    <a:pt x="0" y="30"/>
                  </a:cubicBezTo>
                  <a:lnTo>
                    <a:pt x="0" y="30"/>
                  </a:lnTo>
                  <a:lnTo>
                    <a:pt x="13" y="180"/>
                  </a:lnTo>
                  <a:cubicBezTo>
                    <a:pt x="13" y="232"/>
                    <a:pt x="53" y="275"/>
                    <a:pt x="121" y="314"/>
                  </a:cubicBezTo>
                  <a:cubicBezTo>
                    <a:pt x="200" y="353"/>
                    <a:pt x="300" y="373"/>
                    <a:pt x="400" y="373"/>
                  </a:cubicBezTo>
                  <a:cubicBezTo>
                    <a:pt x="508" y="373"/>
                    <a:pt x="614" y="350"/>
                    <a:pt x="692" y="301"/>
                  </a:cubicBezTo>
                  <a:cubicBezTo>
                    <a:pt x="787" y="261"/>
                    <a:pt x="829" y="206"/>
                    <a:pt x="829" y="150"/>
                  </a:cubicBezTo>
                  <a:lnTo>
                    <a:pt x="816"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a:off x="5785250" y="2897550"/>
              <a:ext cx="22475" cy="10475"/>
            </a:xfrm>
            <a:custGeom>
              <a:avLst/>
              <a:gdLst/>
              <a:ahLst/>
              <a:cxnLst/>
              <a:rect l="l" t="t" r="r" b="b"/>
              <a:pathLst>
                <a:path w="899" h="419" extrusionOk="0">
                  <a:moveTo>
                    <a:pt x="468" y="1"/>
                  </a:moveTo>
                  <a:cubicBezTo>
                    <a:pt x="359" y="1"/>
                    <a:pt x="249" y="24"/>
                    <a:pt x="164" y="74"/>
                  </a:cubicBezTo>
                  <a:cubicBezTo>
                    <a:pt x="14" y="155"/>
                    <a:pt x="1" y="292"/>
                    <a:pt x="164" y="358"/>
                  </a:cubicBezTo>
                  <a:cubicBezTo>
                    <a:pt x="239" y="398"/>
                    <a:pt x="341" y="419"/>
                    <a:pt x="445" y="419"/>
                  </a:cubicBezTo>
                  <a:cubicBezTo>
                    <a:pt x="548" y="419"/>
                    <a:pt x="654" y="398"/>
                    <a:pt x="735" y="358"/>
                  </a:cubicBezTo>
                  <a:cubicBezTo>
                    <a:pt x="898" y="263"/>
                    <a:pt x="898" y="129"/>
                    <a:pt x="748" y="61"/>
                  </a:cubicBezTo>
                  <a:cubicBezTo>
                    <a:pt x="670" y="21"/>
                    <a:pt x="569" y="1"/>
                    <a:pt x="468"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a:off x="5788025" y="2852450"/>
              <a:ext cx="23775" cy="52500"/>
            </a:xfrm>
            <a:custGeom>
              <a:avLst/>
              <a:gdLst/>
              <a:ahLst/>
              <a:cxnLst/>
              <a:rect l="l" t="t" r="r" b="b"/>
              <a:pathLst>
                <a:path w="951" h="2100" extrusionOk="0">
                  <a:moveTo>
                    <a:pt x="490" y="924"/>
                  </a:moveTo>
                  <a:cubicBezTo>
                    <a:pt x="490" y="938"/>
                    <a:pt x="474" y="954"/>
                    <a:pt x="461" y="954"/>
                  </a:cubicBezTo>
                  <a:cubicBezTo>
                    <a:pt x="474" y="954"/>
                    <a:pt x="474" y="938"/>
                    <a:pt x="490" y="924"/>
                  </a:cubicBezTo>
                  <a:close/>
                  <a:moveTo>
                    <a:pt x="530" y="1"/>
                  </a:moveTo>
                  <a:cubicBezTo>
                    <a:pt x="353" y="246"/>
                    <a:pt x="148" y="530"/>
                    <a:pt x="96" y="585"/>
                  </a:cubicBezTo>
                  <a:cubicBezTo>
                    <a:pt x="14" y="667"/>
                    <a:pt x="1" y="735"/>
                    <a:pt x="40" y="1933"/>
                  </a:cubicBezTo>
                  <a:cubicBezTo>
                    <a:pt x="40" y="2060"/>
                    <a:pt x="132" y="2099"/>
                    <a:pt x="252" y="2099"/>
                  </a:cubicBezTo>
                  <a:cubicBezTo>
                    <a:pt x="271" y="2099"/>
                    <a:pt x="291" y="2098"/>
                    <a:pt x="311" y="2096"/>
                  </a:cubicBezTo>
                  <a:cubicBezTo>
                    <a:pt x="448" y="2096"/>
                    <a:pt x="572" y="2067"/>
                    <a:pt x="556" y="1917"/>
                  </a:cubicBezTo>
                  <a:cubicBezTo>
                    <a:pt x="543" y="1427"/>
                    <a:pt x="543" y="1019"/>
                    <a:pt x="543" y="872"/>
                  </a:cubicBezTo>
                  <a:cubicBezTo>
                    <a:pt x="598" y="791"/>
                    <a:pt x="719" y="627"/>
                    <a:pt x="951" y="314"/>
                  </a:cubicBezTo>
                  <a:lnTo>
                    <a:pt x="53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a:off x="5739075" y="2809950"/>
              <a:ext cx="42875" cy="79900"/>
            </a:xfrm>
            <a:custGeom>
              <a:avLst/>
              <a:gdLst/>
              <a:ahLst/>
              <a:cxnLst/>
              <a:rect l="l" t="t" r="r" b="b"/>
              <a:pathLst>
                <a:path w="1715" h="3196" extrusionOk="0">
                  <a:moveTo>
                    <a:pt x="0" y="0"/>
                  </a:moveTo>
                  <a:lnTo>
                    <a:pt x="27" y="3062"/>
                  </a:lnTo>
                  <a:lnTo>
                    <a:pt x="993" y="3196"/>
                  </a:lnTo>
                  <a:lnTo>
                    <a:pt x="1714" y="2693"/>
                  </a:lnTo>
                  <a:lnTo>
                    <a:pt x="1646" y="13"/>
                  </a:lnTo>
                  <a:lnTo>
                    <a:pt x="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a:off x="5880150" y="2816725"/>
              <a:ext cx="283925" cy="117350"/>
            </a:xfrm>
            <a:custGeom>
              <a:avLst/>
              <a:gdLst/>
              <a:ahLst/>
              <a:cxnLst/>
              <a:rect l="l" t="t" r="r" b="b"/>
              <a:pathLst>
                <a:path w="11357" h="4694" extrusionOk="0">
                  <a:moveTo>
                    <a:pt x="6637" y="0"/>
                  </a:moveTo>
                  <a:lnTo>
                    <a:pt x="899" y="1061"/>
                  </a:lnTo>
                  <a:lnTo>
                    <a:pt x="1" y="1919"/>
                  </a:lnTo>
                  <a:lnTo>
                    <a:pt x="340" y="2259"/>
                  </a:lnTo>
                  <a:lnTo>
                    <a:pt x="7221" y="4694"/>
                  </a:lnTo>
                  <a:lnTo>
                    <a:pt x="9901" y="4694"/>
                  </a:lnTo>
                  <a:lnTo>
                    <a:pt x="11357" y="3088"/>
                  </a:lnTo>
                  <a:lnTo>
                    <a:pt x="11357" y="571"/>
                  </a:lnTo>
                  <a:lnTo>
                    <a:pt x="663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a:off x="5908400" y="2726350"/>
              <a:ext cx="12925" cy="12525"/>
            </a:xfrm>
            <a:custGeom>
              <a:avLst/>
              <a:gdLst/>
              <a:ahLst/>
              <a:cxnLst/>
              <a:rect l="l" t="t" r="r" b="b"/>
              <a:pathLst>
                <a:path w="517" h="501" extrusionOk="0">
                  <a:moveTo>
                    <a:pt x="178" y="1"/>
                  </a:moveTo>
                  <a:cubicBezTo>
                    <a:pt x="71" y="1"/>
                    <a:pt x="0" y="66"/>
                    <a:pt x="0" y="175"/>
                  </a:cubicBezTo>
                  <a:cubicBezTo>
                    <a:pt x="0" y="312"/>
                    <a:pt x="121" y="449"/>
                    <a:pt x="258" y="488"/>
                  </a:cubicBezTo>
                  <a:cubicBezTo>
                    <a:pt x="288" y="497"/>
                    <a:pt x="316" y="501"/>
                    <a:pt x="342" y="501"/>
                  </a:cubicBezTo>
                  <a:cubicBezTo>
                    <a:pt x="447" y="501"/>
                    <a:pt x="516" y="435"/>
                    <a:pt x="516" y="325"/>
                  </a:cubicBezTo>
                  <a:cubicBezTo>
                    <a:pt x="516" y="188"/>
                    <a:pt x="392" y="54"/>
                    <a:pt x="258" y="12"/>
                  </a:cubicBezTo>
                  <a:cubicBezTo>
                    <a:pt x="230" y="4"/>
                    <a:pt x="203" y="1"/>
                    <a:pt x="17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a:off x="5871275" y="2727700"/>
              <a:ext cx="43600" cy="50700"/>
            </a:xfrm>
            <a:custGeom>
              <a:avLst/>
              <a:gdLst/>
              <a:ahLst/>
              <a:cxnLst/>
              <a:rect l="l" t="t" r="r" b="b"/>
              <a:pathLst>
                <a:path w="1744" h="2028" extrusionOk="0">
                  <a:moveTo>
                    <a:pt x="1524" y="0"/>
                  </a:moveTo>
                  <a:cubicBezTo>
                    <a:pt x="1485" y="39"/>
                    <a:pt x="1430" y="95"/>
                    <a:pt x="1387" y="150"/>
                  </a:cubicBezTo>
                  <a:cubicBezTo>
                    <a:pt x="1361" y="163"/>
                    <a:pt x="1335" y="189"/>
                    <a:pt x="1306" y="216"/>
                  </a:cubicBezTo>
                  <a:cubicBezTo>
                    <a:pt x="1267" y="258"/>
                    <a:pt x="1211" y="326"/>
                    <a:pt x="1159" y="366"/>
                  </a:cubicBezTo>
                  <a:cubicBezTo>
                    <a:pt x="1116" y="408"/>
                    <a:pt x="1061" y="477"/>
                    <a:pt x="1022" y="516"/>
                  </a:cubicBezTo>
                  <a:cubicBezTo>
                    <a:pt x="996" y="542"/>
                    <a:pt x="966" y="571"/>
                    <a:pt x="940" y="597"/>
                  </a:cubicBezTo>
                  <a:cubicBezTo>
                    <a:pt x="898" y="640"/>
                    <a:pt x="846" y="692"/>
                    <a:pt x="790" y="734"/>
                  </a:cubicBezTo>
                  <a:cubicBezTo>
                    <a:pt x="751" y="787"/>
                    <a:pt x="695" y="842"/>
                    <a:pt x="653" y="885"/>
                  </a:cubicBezTo>
                  <a:cubicBezTo>
                    <a:pt x="627" y="911"/>
                    <a:pt x="601" y="937"/>
                    <a:pt x="571" y="966"/>
                  </a:cubicBezTo>
                  <a:cubicBezTo>
                    <a:pt x="532" y="1005"/>
                    <a:pt x="477" y="1074"/>
                    <a:pt x="425" y="1113"/>
                  </a:cubicBezTo>
                  <a:cubicBezTo>
                    <a:pt x="382" y="1156"/>
                    <a:pt x="327" y="1211"/>
                    <a:pt x="274" y="1263"/>
                  </a:cubicBezTo>
                  <a:cubicBezTo>
                    <a:pt x="261" y="1276"/>
                    <a:pt x="232" y="1319"/>
                    <a:pt x="206" y="1332"/>
                  </a:cubicBezTo>
                  <a:cubicBezTo>
                    <a:pt x="163" y="1387"/>
                    <a:pt x="98" y="1440"/>
                    <a:pt x="56" y="1482"/>
                  </a:cubicBezTo>
                  <a:cubicBezTo>
                    <a:pt x="30" y="1521"/>
                    <a:pt x="0" y="1577"/>
                    <a:pt x="0" y="1645"/>
                  </a:cubicBezTo>
                  <a:cubicBezTo>
                    <a:pt x="0" y="1808"/>
                    <a:pt x="150" y="1972"/>
                    <a:pt x="327" y="2027"/>
                  </a:cubicBezTo>
                  <a:lnTo>
                    <a:pt x="1743" y="434"/>
                  </a:lnTo>
                  <a:cubicBezTo>
                    <a:pt x="1606" y="395"/>
                    <a:pt x="1485" y="258"/>
                    <a:pt x="1485" y="121"/>
                  </a:cubicBezTo>
                  <a:cubicBezTo>
                    <a:pt x="1485" y="69"/>
                    <a:pt x="1498" y="26"/>
                    <a:pt x="152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a:off x="5879425" y="2737575"/>
              <a:ext cx="40825" cy="41075"/>
            </a:xfrm>
            <a:custGeom>
              <a:avLst/>
              <a:gdLst/>
              <a:ahLst/>
              <a:cxnLst/>
              <a:rect l="l" t="t" r="r" b="b"/>
              <a:pathLst>
                <a:path w="1633" h="1643" extrusionOk="0">
                  <a:moveTo>
                    <a:pt x="1633" y="0"/>
                  </a:moveTo>
                  <a:lnTo>
                    <a:pt x="1633" y="0"/>
                  </a:lnTo>
                  <a:cubicBezTo>
                    <a:pt x="1595" y="28"/>
                    <a:pt x="1549" y="50"/>
                    <a:pt x="1491" y="50"/>
                  </a:cubicBezTo>
                  <a:cubicBezTo>
                    <a:pt x="1468" y="50"/>
                    <a:pt x="1444" y="46"/>
                    <a:pt x="1417" y="39"/>
                  </a:cubicBezTo>
                  <a:lnTo>
                    <a:pt x="1" y="1632"/>
                  </a:lnTo>
                  <a:cubicBezTo>
                    <a:pt x="30" y="1639"/>
                    <a:pt x="58" y="1642"/>
                    <a:pt x="85" y="1642"/>
                  </a:cubicBezTo>
                  <a:cubicBezTo>
                    <a:pt x="159" y="1642"/>
                    <a:pt x="221" y="1617"/>
                    <a:pt x="262" y="1577"/>
                  </a:cubicBezTo>
                  <a:cubicBezTo>
                    <a:pt x="709" y="1045"/>
                    <a:pt x="1172" y="516"/>
                    <a:pt x="163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a:off x="5849225" y="2787825"/>
              <a:ext cx="10550" cy="14300"/>
            </a:xfrm>
            <a:custGeom>
              <a:avLst/>
              <a:gdLst/>
              <a:ahLst/>
              <a:cxnLst/>
              <a:rect l="l" t="t" r="r" b="b"/>
              <a:pathLst>
                <a:path w="422" h="572" extrusionOk="0">
                  <a:moveTo>
                    <a:pt x="14" y="1"/>
                  </a:moveTo>
                  <a:cubicBezTo>
                    <a:pt x="14" y="43"/>
                    <a:pt x="14" y="69"/>
                    <a:pt x="1" y="112"/>
                  </a:cubicBezTo>
                  <a:lnTo>
                    <a:pt x="1" y="151"/>
                  </a:lnTo>
                  <a:cubicBezTo>
                    <a:pt x="1" y="327"/>
                    <a:pt x="164" y="520"/>
                    <a:pt x="353" y="572"/>
                  </a:cubicBezTo>
                  <a:lnTo>
                    <a:pt x="422" y="546"/>
                  </a:lnTo>
                  <a:cubicBezTo>
                    <a:pt x="203" y="477"/>
                    <a:pt x="14" y="259"/>
                    <a:pt x="14" y="56"/>
                  </a:cubicBezTo>
                  <a:lnTo>
                    <a:pt x="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a:off x="5849550" y="2763025"/>
              <a:ext cx="29900" cy="38450"/>
            </a:xfrm>
            <a:custGeom>
              <a:avLst/>
              <a:gdLst/>
              <a:ahLst/>
              <a:cxnLst/>
              <a:rect l="l" t="t" r="r" b="b"/>
              <a:pathLst>
                <a:path w="1196" h="1538" extrusionOk="0">
                  <a:moveTo>
                    <a:pt x="843" y="0"/>
                  </a:moveTo>
                  <a:lnTo>
                    <a:pt x="843" y="0"/>
                  </a:lnTo>
                  <a:cubicBezTo>
                    <a:pt x="611" y="258"/>
                    <a:pt x="298" y="598"/>
                    <a:pt x="69" y="843"/>
                  </a:cubicBezTo>
                  <a:cubicBezTo>
                    <a:pt x="27" y="898"/>
                    <a:pt x="1" y="967"/>
                    <a:pt x="1" y="1048"/>
                  </a:cubicBezTo>
                  <a:cubicBezTo>
                    <a:pt x="1" y="1251"/>
                    <a:pt x="190" y="1469"/>
                    <a:pt x="409" y="1538"/>
                  </a:cubicBezTo>
                  <a:lnTo>
                    <a:pt x="1196" y="696"/>
                  </a:lnTo>
                  <a:cubicBezTo>
                    <a:pt x="967" y="627"/>
                    <a:pt x="788" y="408"/>
                    <a:pt x="775" y="206"/>
                  </a:cubicBezTo>
                  <a:cubicBezTo>
                    <a:pt x="775" y="124"/>
                    <a:pt x="804" y="56"/>
                    <a:pt x="84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a:off x="5858050" y="2801450"/>
              <a:ext cx="6475" cy="925"/>
            </a:xfrm>
            <a:custGeom>
              <a:avLst/>
              <a:gdLst/>
              <a:ahLst/>
              <a:cxnLst/>
              <a:rect l="l" t="t" r="r" b="b"/>
              <a:pathLst>
                <a:path w="259" h="37" extrusionOk="0">
                  <a:moveTo>
                    <a:pt x="232" y="14"/>
                  </a:moveTo>
                  <a:lnTo>
                    <a:pt x="226" y="20"/>
                  </a:lnTo>
                  <a:lnTo>
                    <a:pt x="226" y="20"/>
                  </a:lnTo>
                  <a:cubicBezTo>
                    <a:pt x="237" y="18"/>
                    <a:pt x="248" y="16"/>
                    <a:pt x="258" y="14"/>
                  </a:cubicBezTo>
                  <a:close/>
                  <a:moveTo>
                    <a:pt x="69" y="1"/>
                  </a:moveTo>
                  <a:lnTo>
                    <a:pt x="0" y="27"/>
                  </a:lnTo>
                  <a:cubicBezTo>
                    <a:pt x="28" y="33"/>
                    <a:pt x="55" y="37"/>
                    <a:pt x="82" y="37"/>
                  </a:cubicBezTo>
                  <a:cubicBezTo>
                    <a:pt x="109" y="37"/>
                    <a:pt x="136" y="33"/>
                    <a:pt x="164" y="27"/>
                  </a:cubicBezTo>
                  <a:lnTo>
                    <a:pt x="219" y="27"/>
                  </a:lnTo>
                  <a:lnTo>
                    <a:pt x="226" y="20"/>
                  </a:lnTo>
                  <a:lnTo>
                    <a:pt x="226" y="20"/>
                  </a:lnTo>
                  <a:cubicBezTo>
                    <a:pt x="213" y="21"/>
                    <a:pt x="199" y="22"/>
                    <a:pt x="185" y="22"/>
                  </a:cubicBezTo>
                  <a:cubicBezTo>
                    <a:pt x="148" y="22"/>
                    <a:pt x="109" y="16"/>
                    <a:pt x="6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a:off x="5868900" y="2761150"/>
              <a:ext cx="20425" cy="19725"/>
            </a:xfrm>
            <a:custGeom>
              <a:avLst/>
              <a:gdLst/>
              <a:ahLst/>
              <a:cxnLst/>
              <a:rect l="l" t="t" r="r" b="b"/>
              <a:pathLst>
                <a:path w="817" h="789" extrusionOk="0">
                  <a:moveTo>
                    <a:pt x="314" y="87"/>
                  </a:moveTo>
                  <a:cubicBezTo>
                    <a:pt x="344" y="87"/>
                    <a:pt x="376" y="92"/>
                    <a:pt x="409" y="102"/>
                  </a:cubicBezTo>
                  <a:cubicBezTo>
                    <a:pt x="585" y="144"/>
                    <a:pt x="722" y="320"/>
                    <a:pt x="722" y="483"/>
                  </a:cubicBezTo>
                  <a:cubicBezTo>
                    <a:pt x="732" y="616"/>
                    <a:pt x="635" y="703"/>
                    <a:pt x="511" y="703"/>
                  </a:cubicBezTo>
                  <a:cubicBezTo>
                    <a:pt x="482" y="703"/>
                    <a:pt x="452" y="699"/>
                    <a:pt x="422" y="689"/>
                  </a:cubicBezTo>
                  <a:cubicBezTo>
                    <a:pt x="245" y="634"/>
                    <a:pt x="95" y="470"/>
                    <a:pt x="95" y="307"/>
                  </a:cubicBezTo>
                  <a:cubicBezTo>
                    <a:pt x="95" y="174"/>
                    <a:pt x="186" y="87"/>
                    <a:pt x="314" y="87"/>
                  </a:cubicBezTo>
                  <a:close/>
                  <a:moveTo>
                    <a:pt x="280" y="1"/>
                  </a:moveTo>
                  <a:cubicBezTo>
                    <a:pt x="115" y="1"/>
                    <a:pt x="1" y="105"/>
                    <a:pt x="1" y="281"/>
                  </a:cubicBezTo>
                  <a:cubicBezTo>
                    <a:pt x="14" y="483"/>
                    <a:pt x="193" y="702"/>
                    <a:pt x="422" y="771"/>
                  </a:cubicBezTo>
                  <a:cubicBezTo>
                    <a:pt x="462" y="783"/>
                    <a:pt x="501" y="788"/>
                    <a:pt x="538" y="788"/>
                  </a:cubicBezTo>
                  <a:cubicBezTo>
                    <a:pt x="699" y="788"/>
                    <a:pt x="817" y="677"/>
                    <a:pt x="817" y="510"/>
                  </a:cubicBezTo>
                  <a:cubicBezTo>
                    <a:pt x="817" y="307"/>
                    <a:pt x="627" y="75"/>
                    <a:pt x="409" y="20"/>
                  </a:cubicBezTo>
                  <a:cubicBezTo>
                    <a:pt x="363" y="7"/>
                    <a:pt x="320" y="1"/>
                    <a:pt x="28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a:off x="5859750" y="2778700"/>
              <a:ext cx="27850" cy="23225"/>
            </a:xfrm>
            <a:custGeom>
              <a:avLst/>
              <a:gdLst/>
              <a:ahLst/>
              <a:cxnLst/>
              <a:rect l="l" t="t" r="r" b="b"/>
              <a:pathLst>
                <a:path w="1114" h="929" extrusionOk="0">
                  <a:moveTo>
                    <a:pt x="1114" y="0"/>
                  </a:moveTo>
                  <a:cubicBezTo>
                    <a:pt x="1109" y="5"/>
                    <a:pt x="1105" y="10"/>
                    <a:pt x="1100" y="16"/>
                  </a:cubicBezTo>
                  <a:lnTo>
                    <a:pt x="1100" y="16"/>
                  </a:lnTo>
                  <a:cubicBezTo>
                    <a:pt x="1105" y="11"/>
                    <a:pt x="1110" y="6"/>
                    <a:pt x="1114" y="0"/>
                  </a:cubicBezTo>
                  <a:close/>
                  <a:moveTo>
                    <a:pt x="1100" y="16"/>
                  </a:moveTo>
                  <a:cubicBezTo>
                    <a:pt x="1055" y="62"/>
                    <a:pt x="987" y="87"/>
                    <a:pt x="909" y="87"/>
                  </a:cubicBezTo>
                  <a:cubicBezTo>
                    <a:pt x="871" y="87"/>
                    <a:pt x="830" y="81"/>
                    <a:pt x="788" y="69"/>
                  </a:cubicBezTo>
                  <a:lnTo>
                    <a:pt x="1" y="911"/>
                  </a:lnTo>
                  <a:cubicBezTo>
                    <a:pt x="42" y="923"/>
                    <a:pt x="82" y="929"/>
                    <a:pt x="121" y="929"/>
                  </a:cubicBezTo>
                  <a:cubicBezTo>
                    <a:pt x="207" y="929"/>
                    <a:pt x="284" y="899"/>
                    <a:pt x="340" y="842"/>
                  </a:cubicBezTo>
                  <a:cubicBezTo>
                    <a:pt x="568" y="602"/>
                    <a:pt x="873" y="271"/>
                    <a:pt x="1100" y="1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a:off x="5831850" y="2800800"/>
              <a:ext cx="33000" cy="30050"/>
            </a:xfrm>
            <a:custGeom>
              <a:avLst/>
              <a:gdLst/>
              <a:ahLst/>
              <a:cxnLst/>
              <a:rect l="l" t="t" r="r" b="b"/>
              <a:pathLst>
                <a:path w="1320" h="1202" extrusionOk="0">
                  <a:moveTo>
                    <a:pt x="1319" y="1"/>
                  </a:moveTo>
                  <a:cubicBezTo>
                    <a:pt x="1281" y="39"/>
                    <a:pt x="1212" y="65"/>
                    <a:pt x="1136" y="65"/>
                  </a:cubicBezTo>
                  <a:cubicBezTo>
                    <a:pt x="1107" y="65"/>
                    <a:pt x="1078" y="61"/>
                    <a:pt x="1048" y="53"/>
                  </a:cubicBezTo>
                  <a:lnTo>
                    <a:pt x="1" y="1182"/>
                  </a:lnTo>
                  <a:cubicBezTo>
                    <a:pt x="35" y="1196"/>
                    <a:pt x="70" y="1202"/>
                    <a:pt x="103" y="1202"/>
                  </a:cubicBezTo>
                  <a:cubicBezTo>
                    <a:pt x="173" y="1202"/>
                    <a:pt x="236" y="1173"/>
                    <a:pt x="272" y="1127"/>
                  </a:cubicBezTo>
                  <a:cubicBezTo>
                    <a:pt x="585" y="787"/>
                    <a:pt x="1006" y="340"/>
                    <a:pt x="131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a:off x="5770650" y="2806925"/>
              <a:ext cx="62950" cy="78525"/>
            </a:xfrm>
            <a:custGeom>
              <a:avLst/>
              <a:gdLst/>
              <a:ahLst/>
              <a:cxnLst/>
              <a:rect l="l" t="t" r="r" b="b"/>
              <a:pathLst>
                <a:path w="2518" h="3141" extrusionOk="0">
                  <a:moveTo>
                    <a:pt x="1904" y="0"/>
                  </a:moveTo>
                  <a:lnTo>
                    <a:pt x="1904" y="0"/>
                  </a:lnTo>
                  <a:cubicBezTo>
                    <a:pt x="1375" y="585"/>
                    <a:pt x="666" y="1345"/>
                    <a:pt x="125" y="1929"/>
                  </a:cubicBezTo>
                  <a:cubicBezTo>
                    <a:pt x="56" y="2011"/>
                    <a:pt x="1" y="2135"/>
                    <a:pt x="14" y="2269"/>
                  </a:cubicBezTo>
                  <a:cubicBezTo>
                    <a:pt x="14" y="2638"/>
                    <a:pt x="340" y="3020"/>
                    <a:pt x="735" y="3140"/>
                  </a:cubicBezTo>
                  <a:lnTo>
                    <a:pt x="2517" y="1208"/>
                  </a:lnTo>
                  <a:cubicBezTo>
                    <a:pt x="2122" y="1100"/>
                    <a:pt x="1796" y="705"/>
                    <a:pt x="1796" y="340"/>
                  </a:cubicBezTo>
                  <a:cubicBezTo>
                    <a:pt x="1783" y="203"/>
                    <a:pt x="1838" y="95"/>
                    <a:pt x="190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a:off x="5782900" y="2732425"/>
              <a:ext cx="131975" cy="142175"/>
            </a:xfrm>
            <a:custGeom>
              <a:avLst/>
              <a:gdLst/>
              <a:ahLst/>
              <a:cxnLst/>
              <a:rect l="l" t="t" r="r" b="b"/>
              <a:pathLst>
                <a:path w="5279" h="5687" extrusionOk="0">
                  <a:moveTo>
                    <a:pt x="5278" y="0"/>
                  </a:moveTo>
                  <a:cubicBezTo>
                    <a:pt x="5232" y="47"/>
                    <a:pt x="5183" y="100"/>
                    <a:pt x="5134" y="156"/>
                  </a:cubicBezTo>
                  <a:lnTo>
                    <a:pt x="5134" y="156"/>
                  </a:lnTo>
                  <a:cubicBezTo>
                    <a:pt x="5184" y="102"/>
                    <a:pt x="5233" y="50"/>
                    <a:pt x="5278" y="0"/>
                  </a:cubicBezTo>
                  <a:close/>
                  <a:moveTo>
                    <a:pt x="5134" y="156"/>
                  </a:moveTo>
                  <a:lnTo>
                    <a:pt x="5134" y="156"/>
                  </a:lnTo>
                  <a:cubicBezTo>
                    <a:pt x="5004" y="294"/>
                    <a:pt x="4864" y="441"/>
                    <a:pt x="4746" y="559"/>
                  </a:cubicBezTo>
                  <a:cubicBezTo>
                    <a:pt x="4665" y="640"/>
                    <a:pt x="4557" y="748"/>
                    <a:pt x="4488" y="829"/>
                  </a:cubicBezTo>
                  <a:cubicBezTo>
                    <a:pt x="4325" y="993"/>
                    <a:pt x="4123" y="1211"/>
                    <a:pt x="3960" y="1375"/>
                  </a:cubicBezTo>
                  <a:cubicBezTo>
                    <a:pt x="3796" y="1538"/>
                    <a:pt x="3591" y="1756"/>
                    <a:pt x="3427" y="1920"/>
                  </a:cubicBezTo>
                  <a:cubicBezTo>
                    <a:pt x="3346" y="2001"/>
                    <a:pt x="3251" y="2109"/>
                    <a:pt x="3170" y="2191"/>
                  </a:cubicBezTo>
                  <a:cubicBezTo>
                    <a:pt x="3006" y="2354"/>
                    <a:pt x="2801" y="2572"/>
                    <a:pt x="2638" y="2736"/>
                  </a:cubicBezTo>
                  <a:cubicBezTo>
                    <a:pt x="2474" y="2899"/>
                    <a:pt x="2272" y="3114"/>
                    <a:pt x="2109" y="3291"/>
                  </a:cubicBezTo>
                  <a:cubicBezTo>
                    <a:pt x="2027" y="3372"/>
                    <a:pt x="1933" y="3483"/>
                    <a:pt x="1851" y="3565"/>
                  </a:cubicBezTo>
                  <a:cubicBezTo>
                    <a:pt x="1688" y="3728"/>
                    <a:pt x="1482" y="3943"/>
                    <a:pt x="1319" y="4107"/>
                  </a:cubicBezTo>
                  <a:cubicBezTo>
                    <a:pt x="1156" y="4270"/>
                    <a:pt x="953" y="4488"/>
                    <a:pt x="790" y="4652"/>
                  </a:cubicBezTo>
                  <a:cubicBezTo>
                    <a:pt x="709" y="4733"/>
                    <a:pt x="614" y="4841"/>
                    <a:pt x="532" y="4923"/>
                  </a:cubicBezTo>
                  <a:cubicBezTo>
                    <a:pt x="369" y="5086"/>
                    <a:pt x="163" y="5304"/>
                    <a:pt x="0" y="5468"/>
                  </a:cubicBezTo>
                  <a:cubicBezTo>
                    <a:pt x="16" y="5452"/>
                    <a:pt x="36" y="5446"/>
                    <a:pt x="59" y="5446"/>
                  </a:cubicBezTo>
                  <a:cubicBezTo>
                    <a:pt x="75" y="5446"/>
                    <a:pt x="92" y="5449"/>
                    <a:pt x="108" y="5455"/>
                  </a:cubicBezTo>
                  <a:cubicBezTo>
                    <a:pt x="190" y="5468"/>
                    <a:pt x="245" y="5549"/>
                    <a:pt x="245" y="5618"/>
                  </a:cubicBezTo>
                  <a:cubicBezTo>
                    <a:pt x="245" y="5644"/>
                    <a:pt x="245" y="5657"/>
                    <a:pt x="232" y="5686"/>
                  </a:cubicBezTo>
                  <a:cubicBezTo>
                    <a:pt x="1156" y="4639"/>
                    <a:pt x="2083" y="3604"/>
                    <a:pt x="3006" y="2556"/>
                  </a:cubicBezTo>
                  <a:cubicBezTo>
                    <a:pt x="3509" y="1985"/>
                    <a:pt x="4012" y="1430"/>
                    <a:pt x="4514" y="859"/>
                  </a:cubicBezTo>
                  <a:cubicBezTo>
                    <a:pt x="4596" y="777"/>
                    <a:pt x="4694" y="653"/>
                    <a:pt x="4776" y="572"/>
                  </a:cubicBezTo>
                  <a:cubicBezTo>
                    <a:pt x="4881" y="455"/>
                    <a:pt x="5009" y="296"/>
                    <a:pt x="5134" y="15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a:off x="5824350" y="2785650"/>
              <a:ext cx="42200" cy="43325"/>
            </a:xfrm>
            <a:custGeom>
              <a:avLst/>
              <a:gdLst/>
              <a:ahLst/>
              <a:cxnLst/>
              <a:rect l="l" t="t" r="r" b="b"/>
              <a:pathLst>
                <a:path w="1688" h="1733" extrusionOk="0">
                  <a:moveTo>
                    <a:pt x="1226" y="1"/>
                  </a:moveTo>
                  <a:cubicBezTo>
                    <a:pt x="1154" y="1"/>
                    <a:pt x="1095" y="28"/>
                    <a:pt x="1048" y="75"/>
                  </a:cubicBezTo>
                  <a:lnTo>
                    <a:pt x="0" y="1204"/>
                  </a:lnTo>
                  <a:cubicBezTo>
                    <a:pt x="47" y="1157"/>
                    <a:pt x="106" y="1130"/>
                    <a:pt x="178" y="1130"/>
                  </a:cubicBezTo>
                  <a:cubicBezTo>
                    <a:pt x="212" y="1130"/>
                    <a:pt x="248" y="1136"/>
                    <a:pt x="288" y="1148"/>
                  </a:cubicBezTo>
                  <a:cubicBezTo>
                    <a:pt x="477" y="1204"/>
                    <a:pt x="627" y="1393"/>
                    <a:pt x="627" y="1570"/>
                  </a:cubicBezTo>
                  <a:cubicBezTo>
                    <a:pt x="638" y="1626"/>
                    <a:pt x="622" y="1673"/>
                    <a:pt x="593" y="1710"/>
                  </a:cubicBezTo>
                  <a:lnTo>
                    <a:pt x="593" y="1710"/>
                  </a:lnTo>
                  <a:lnTo>
                    <a:pt x="1619" y="607"/>
                  </a:lnTo>
                  <a:cubicBezTo>
                    <a:pt x="1662" y="564"/>
                    <a:pt x="1688" y="509"/>
                    <a:pt x="1688" y="443"/>
                  </a:cubicBezTo>
                  <a:cubicBezTo>
                    <a:pt x="1675" y="251"/>
                    <a:pt x="1525" y="75"/>
                    <a:pt x="1335" y="19"/>
                  </a:cubicBezTo>
                  <a:cubicBezTo>
                    <a:pt x="1296" y="7"/>
                    <a:pt x="1260" y="1"/>
                    <a:pt x="1226" y="1"/>
                  </a:cubicBezTo>
                  <a:close/>
                  <a:moveTo>
                    <a:pt x="593" y="1710"/>
                  </a:moveTo>
                  <a:lnTo>
                    <a:pt x="572" y="1733"/>
                  </a:lnTo>
                  <a:cubicBezTo>
                    <a:pt x="579" y="1726"/>
                    <a:pt x="587" y="1718"/>
                    <a:pt x="593" y="171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a:off x="5815275" y="2803425"/>
              <a:ext cx="35625" cy="34475"/>
            </a:xfrm>
            <a:custGeom>
              <a:avLst/>
              <a:gdLst/>
              <a:ahLst/>
              <a:cxnLst/>
              <a:rect l="l" t="t" r="r" b="b"/>
              <a:pathLst>
                <a:path w="1425" h="1379" extrusionOk="0">
                  <a:moveTo>
                    <a:pt x="500" y="1"/>
                  </a:moveTo>
                  <a:cubicBezTo>
                    <a:pt x="208" y="1"/>
                    <a:pt x="0" y="189"/>
                    <a:pt x="11" y="480"/>
                  </a:cubicBezTo>
                  <a:cubicBezTo>
                    <a:pt x="11" y="682"/>
                    <a:pt x="106" y="875"/>
                    <a:pt x="243" y="1038"/>
                  </a:cubicBezTo>
                  <a:cubicBezTo>
                    <a:pt x="298" y="983"/>
                    <a:pt x="337" y="940"/>
                    <a:pt x="393" y="888"/>
                  </a:cubicBezTo>
                  <a:cubicBezTo>
                    <a:pt x="337" y="819"/>
                    <a:pt x="311" y="738"/>
                    <a:pt x="311" y="656"/>
                  </a:cubicBezTo>
                  <a:cubicBezTo>
                    <a:pt x="311" y="513"/>
                    <a:pt x="411" y="423"/>
                    <a:pt x="550" y="423"/>
                  </a:cubicBezTo>
                  <a:cubicBezTo>
                    <a:pt x="582" y="423"/>
                    <a:pt x="615" y="428"/>
                    <a:pt x="651" y="437"/>
                  </a:cubicBezTo>
                  <a:cubicBezTo>
                    <a:pt x="690" y="451"/>
                    <a:pt x="732" y="467"/>
                    <a:pt x="771" y="493"/>
                  </a:cubicBezTo>
                  <a:cubicBezTo>
                    <a:pt x="788" y="480"/>
                    <a:pt x="801" y="467"/>
                    <a:pt x="814" y="451"/>
                  </a:cubicBezTo>
                  <a:cubicBezTo>
                    <a:pt x="882" y="369"/>
                    <a:pt x="964" y="287"/>
                    <a:pt x="1046" y="206"/>
                  </a:cubicBezTo>
                  <a:cubicBezTo>
                    <a:pt x="935" y="124"/>
                    <a:pt x="827" y="72"/>
                    <a:pt x="706" y="29"/>
                  </a:cubicBezTo>
                  <a:cubicBezTo>
                    <a:pt x="634" y="10"/>
                    <a:pt x="565" y="1"/>
                    <a:pt x="500" y="1"/>
                  </a:cubicBezTo>
                  <a:close/>
                  <a:moveTo>
                    <a:pt x="1166" y="330"/>
                  </a:moveTo>
                  <a:cubicBezTo>
                    <a:pt x="1085" y="424"/>
                    <a:pt x="990" y="519"/>
                    <a:pt x="908" y="614"/>
                  </a:cubicBezTo>
                  <a:cubicBezTo>
                    <a:pt x="964" y="695"/>
                    <a:pt x="990" y="777"/>
                    <a:pt x="990" y="859"/>
                  </a:cubicBezTo>
                  <a:cubicBezTo>
                    <a:pt x="1001" y="1003"/>
                    <a:pt x="905" y="1093"/>
                    <a:pt x="768" y="1093"/>
                  </a:cubicBezTo>
                  <a:cubicBezTo>
                    <a:pt x="735" y="1093"/>
                    <a:pt x="700" y="1088"/>
                    <a:pt x="664" y="1077"/>
                  </a:cubicBezTo>
                  <a:cubicBezTo>
                    <a:pt x="624" y="1064"/>
                    <a:pt x="582" y="1051"/>
                    <a:pt x="543" y="1022"/>
                  </a:cubicBezTo>
                  <a:cubicBezTo>
                    <a:pt x="500" y="1077"/>
                    <a:pt x="445" y="1133"/>
                    <a:pt x="406" y="1185"/>
                  </a:cubicBezTo>
                  <a:cubicBezTo>
                    <a:pt x="500" y="1253"/>
                    <a:pt x="608" y="1322"/>
                    <a:pt x="732" y="1348"/>
                  </a:cubicBezTo>
                  <a:cubicBezTo>
                    <a:pt x="803" y="1369"/>
                    <a:pt x="871" y="1378"/>
                    <a:pt x="935" y="1378"/>
                  </a:cubicBezTo>
                  <a:cubicBezTo>
                    <a:pt x="1218" y="1378"/>
                    <a:pt x="1424" y="1188"/>
                    <a:pt x="1424" y="901"/>
                  </a:cubicBezTo>
                  <a:cubicBezTo>
                    <a:pt x="1411" y="695"/>
                    <a:pt x="1316" y="493"/>
                    <a:pt x="1166" y="33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a:off x="5849550" y="2782200"/>
              <a:ext cx="20425" cy="19600"/>
            </a:xfrm>
            <a:custGeom>
              <a:avLst/>
              <a:gdLst/>
              <a:ahLst/>
              <a:cxnLst/>
              <a:rect l="l" t="t" r="r" b="b"/>
              <a:pathLst>
                <a:path w="817" h="784" extrusionOk="0">
                  <a:moveTo>
                    <a:pt x="266" y="1"/>
                  </a:moveTo>
                  <a:cubicBezTo>
                    <a:pt x="124" y="1"/>
                    <a:pt x="21" y="89"/>
                    <a:pt x="1" y="226"/>
                  </a:cubicBezTo>
                  <a:lnTo>
                    <a:pt x="1" y="255"/>
                  </a:lnTo>
                  <a:lnTo>
                    <a:pt x="40" y="213"/>
                  </a:lnTo>
                  <a:lnTo>
                    <a:pt x="53" y="200"/>
                  </a:lnTo>
                  <a:lnTo>
                    <a:pt x="69" y="186"/>
                  </a:lnTo>
                  <a:lnTo>
                    <a:pt x="83" y="173"/>
                  </a:lnTo>
                  <a:lnTo>
                    <a:pt x="96" y="173"/>
                  </a:lnTo>
                  <a:lnTo>
                    <a:pt x="109" y="157"/>
                  </a:lnTo>
                  <a:lnTo>
                    <a:pt x="135" y="157"/>
                  </a:lnTo>
                  <a:lnTo>
                    <a:pt x="151" y="144"/>
                  </a:lnTo>
                  <a:lnTo>
                    <a:pt x="203" y="144"/>
                  </a:lnTo>
                  <a:lnTo>
                    <a:pt x="216" y="131"/>
                  </a:lnTo>
                  <a:lnTo>
                    <a:pt x="233" y="144"/>
                  </a:lnTo>
                  <a:lnTo>
                    <a:pt x="298" y="144"/>
                  </a:lnTo>
                  <a:cubicBezTo>
                    <a:pt x="314" y="144"/>
                    <a:pt x="314" y="144"/>
                    <a:pt x="327" y="157"/>
                  </a:cubicBezTo>
                  <a:cubicBezTo>
                    <a:pt x="517" y="213"/>
                    <a:pt x="667" y="389"/>
                    <a:pt x="680" y="581"/>
                  </a:cubicBezTo>
                  <a:lnTo>
                    <a:pt x="680" y="594"/>
                  </a:lnTo>
                  <a:lnTo>
                    <a:pt x="680" y="608"/>
                  </a:lnTo>
                  <a:cubicBezTo>
                    <a:pt x="667" y="608"/>
                    <a:pt x="667" y="621"/>
                    <a:pt x="667" y="621"/>
                  </a:cubicBezTo>
                  <a:lnTo>
                    <a:pt x="667" y="634"/>
                  </a:lnTo>
                  <a:lnTo>
                    <a:pt x="667" y="647"/>
                  </a:lnTo>
                  <a:lnTo>
                    <a:pt x="667" y="663"/>
                  </a:lnTo>
                  <a:lnTo>
                    <a:pt x="654" y="676"/>
                  </a:lnTo>
                  <a:lnTo>
                    <a:pt x="654" y="689"/>
                  </a:lnTo>
                  <a:lnTo>
                    <a:pt x="641" y="702"/>
                  </a:lnTo>
                  <a:lnTo>
                    <a:pt x="641" y="715"/>
                  </a:lnTo>
                  <a:lnTo>
                    <a:pt x="624" y="728"/>
                  </a:lnTo>
                  <a:lnTo>
                    <a:pt x="611" y="745"/>
                  </a:lnTo>
                  <a:lnTo>
                    <a:pt x="572" y="784"/>
                  </a:lnTo>
                  <a:lnTo>
                    <a:pt x="598" y="784"/>
                  </a:lnTo>
                  <a:cubicBezTo>
                    <a:pt x="735" y="758"/>
                    <a:pt x="817" y="663"/>
                    <a:pt x="817" y="513"/>
                  </a:cubicBezTo>
                  <a:cubicBezTo>
                    <a:pt x="804" y="307"/>
                    <a:pt x="624" y="76"/>
                    <a:pt x="396" y="23"/>
                  </a:cubicBezTo>
                  <a:cubicBezTo>
                    <a:pt x="350" y="8"/>
                    <a:pt x="307" y="1"/>
                    <a:pt x="26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a:off x="5782250" y="2732425"/>
              <a:ext cx="132625" cy="142500"/>
            </a:xfrm>
            <a:custGeom>
              <a:avLst/>
              <a:gdLst/>
              <a:ahLst/>
              <a:cxnLst/>
              <a:rect l="l" t="t" r="r" b="b"/>
              <a:pathLst>
                <a:path w="5305" h="5700" extrusionOk="0">
                  <a:moveTo>
                    <a:pt x="5304" y="0"/>
                  </a:moveTo>
                  <a:lnTo>
                    <a:pt x="5231" y="84"/>
                  </a:lnTo>
                  <a:lnTo>
                    <a:pt x="5231" y="84"/>
                  </a:lnTo>
                  <a:cubicBezTo>
                    <a:pt x="5256" y="59"/>
                    <a:pt x="5280" y="32"/>
                    <a:pt x="5304" y="0"/>
                  </a:cubicBezTo>
                  <a:close/>
                  <a:moveTo>
                    <a:pt x="5231" y="84"/>
                  </a:moveTo>
                  <a:lnTo>
                    <a:pt x="5231" y="84"/>
                  </a:lnTo>
                  <a:cubicBezTo>
                    <a:pt x="5211" y="102"/>
                    <a:pt x="5191" y="119"/>
                    <a:pt x="5167" y="137"/>
                  </a:cubicBezTo>
                  <a:cubicBezTo>
                    <a:pt x="5099" y="219"/>
                    <a:pt x="5030" y="301"/>
                    <a:pt x="4978" y="369"/>
                  </a:cubicBezTo>
                  <a:lnTo>
                    <a:pt x="5231" y="84"/>
                  </a:lnTo>
                  <a:close/>
                  <a:moveTo>
                    <a:pt x="85" y="5446"/>
                  </a:moveTo>
                  <a:cubicBezTo>
                    <a:pt x="62" y="5446"/>
                    <a:pt x="42" y="5452"/>
                    <a:pt x="26" y="5468"/>
                  </a:cubicBezTo>
                  <a:cubicBezTo>
                    <a:pt x="13" y="5481"/>
                    <a:pt x="0" y="5510"/>
                    <a:pt x="0" y="5536"/>
                  </a:cubicBezTo>
                  <a:cubicBezTo>
                    <a:pt x="0" y="5605"/>
                    <a:pt x="69" y="5686"/>
                    <a:pt x="134" y="5699"/>
                  </a:cubicBezTo>
                  <a:lnTo>
                    <a:pt x="258" y="5562"/>
                  </a:lnTo>
                  <a:cubicBezTo>
                    <a:pt x="245" y="5510"/>
                    <a:pt x="189" y="5468"/>
                    <a:pt x="134" y="5455"/>
                  </a:cubicBezTo>
                  <a:cubicBezTo>
                    <a:pt x="118" y="5449"/>
                    <a:pt x="101" y="5446"/>
                    <a:pt x="85" y="544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a:off x="5876400" y="2726300"/>
              <a:ext cx="44925" cy="46625"/>
            </a:xfrm>
            <a:custGeom>
              <a:avLst/>
              <a:gdLst/>
              <a:ahLst/>
              <a:cxnLst/>
              <a:rect l="l" t="t" r="r" b="b"/>
              <a:pathLst>
                <a:path w="1797" h="1865" extrusionOk="0">
                  <a:moveTo>
                    <a:pt x="1453" y="1"/>
                  </a:moveTo>
                  <a:cubicBezTo>
                    <a:pt x="1400" y="1"/>
                    <a:pt x="1357" y="19"/>
                    <a:pt x="1319" y="56"/>
                  </a:cubicBezTo>
                  <a:cubicBezTo>
                    <a:pt x="1280" y="95"/>
                    <a:pt x="1225" y="151"/>
                    <a:pt x="1182" y="206"/>
                  </a:cubicBezTo>
                  <a:cubicBezTo>
                    <a:pt x="1156" y="219"/>
                    <a:pt x="1130" y="245"/>
                    <a:pt x="1101" y="272"/>
                  </a:cubicBezTo>
                  <a:cubicBezTo>
                    <a:pt x="1062" y="314"/>
                    <a:pt x="1006" y="382"/>
                    <a:pt x="954" y="422"/>
                  </a:cubicBezTo>
                  <a:cubicBezTo>
                    <a:pt x="911" y="464"/>
                    <a:pt x="856" y="533"/>
                    <a:pt x="817" y="572"/>
                  </a:cubicBezTo>
                  <a:cubicBezTo>
                    <a:pt x="791" y="598"/>
                    <a:pt x="761" y="627"/>
                    <a:pt x="735" y="653"/>
                  </a:cubicBezTo>
                  <a:cubicBezTo>
                    <a:pt x="693" y="696"/>
                    <a:pt x="641" y="748"/>
                    <a:pt x="585" y="790"/>
                  </a:cubicBezTo>
                  <a:cubicBezTo>
                    <a:pt x="546" y="843"/>
                    <a:pt x="490" y="898"/>
                    <a:pt x="448" y="941"/>
                  </a:cubicBezTo>
                  <a:cubicBezTo>
                    <a:pt x="422" y="967"/>
                    <a:pt x="396" y="993"/>
                    <a:pt x="366" y="1022"/>
                  </a:cubicBezTo>
                  <a:cubicBezTo>
                    <a:pt x="327" y="1061"/>
                    <a:pt x="272" y="1130"/>
                    <a:pt x="220" y="1169"/>
                  </a:cubicBezTo>
                  <a:cubicBezTo>
                    <a:pt x="177" y="1212"/>
                    <a:pt x="122" y="1267"/>
                    <a:pt x="69" y="1319"/>
                  </a:cubicBezTo>
                  <a:cubicBezTo>
                    <a:pt x="56" y="1332"/>
                    <a:pt x="27" y="1375"/>
                    <a:pt x="1" y="1388"/>
                  </a:cubicBezTo>
                  <a:cubicBezTo>
                    <a:pt x="27" y="1388"/>
                    <a:pt x="69" y="1401"/>
                    <a:pt x="109" y="1414"/>
                  </a:cubicBezTo>
                  <a:cubicBezTo>
                    <a:pt x="314" y="1469"/>
                    <a:pt x="490" y="1675"/>
                    <a:pt x="517" y="1864"/>
                  </a:cubicBezTo>
                  <a:cubicBezTo>
                    <a:pt x="693" y="1659"/>
                    <a:pt x="885" y="1443"/>
                    <a:pt x="1062" y="1238"/>
                  </a:cubicBezTo>
                  <a:cubicBezTo>
                    <a:pt x="1293" y="967"/>
                    <a:pt x="1525" y="709"/>
                    <a:pt x="1754" y="451"/>
                  </a:cubicBezTo>
                  <a:cubicBezTo>
                    <a:pt x="1783" y="422"/>
                    <a:pt x="1796" y="382"/>
                    <a:pt x="1796" y="327"/>
                  </a:cubicBezTo>
                  <a:cubicBezTo>
                    <a:pt x="1796" y="190"/>
                    <a:pt x="1672" y="56"/>
                    <a:pt x="1538" y="14"/>
                  </a:cubicBezTo>
                  <a:cubicBezTo>
                    <a:pt x="1507" y="5"/>
                    <a:pt x="1479" y="1"/>
                    <a:pt x="14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3"/>
            <p:cNvSpPr/>
            <p:nvPr/>
          </p:nvSpPr>
          <p:spPr>
            <a:xfrm>
              <a:off x="5789025" y="2834425"/>
              <a:ext cx="58850" cy="51750"/>
            </a:xfrm>
            <a:custGeom>
              <a:avLst/>
              <a:gdLst/>
              <a:ahLst/>
              <a:cxnLst/>
              <a:rect l="l" t="t" r="r" b="b"/>
              <a:pathLst>
                <a:path w="2354" h="2070" extrusionOk="0">
                  <a:moveTo>
                    <a:pt x="2353" y="0"/>
                  </a:moveTo>
                  <a:cubicBezTo>
                    <a:pt x="2267" y="87"/>
                    <a:pt x="2136" y="139"/>
                    <a:pt x="1986" y="139"/>
                  </a:cubicBezTo>
                  <a:cubicBezTo>
                    <a:pt x="1921" y="139"/>
                    <a:pt x="1852" y="129"/>
                    <a:pt x="1782" y="108"/>
                  </a:cubicBezTo>
                  <a:lnTo>
                    <a:pt x="0" y="2040"/>
                  </a:lnTo>
                  <a:cubicBezTo>
                    <a:pt x="68" y="2060"/>
                    <a:pt x="134" y="2070"/>
                    <a:pt x="198" y="2070"/>
                  </a:cubicBezTo>
                  <a:cubicBezTo>
                    <a:pt x="351" y="2070"/>
                    <a:pt x="486" y="2014"/>
                    <a:pt x="571" y="1920"/>
                  </a:cubicBezTo>
                  <a:cubicBezTo>
                    <a:pt x="1103" y="1348"/>
                    <a:pt x="1821" y="572"/>
                    <a:pt x="2353"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3"/>
            <p:cNvSpPr/>
            <p:nvPr/>
          </p:nvSpPr>
          <p:spPr>
            <a:xfrm>
              <a:off x="5770725" y="2851375"/>
              <a:ext cx="35700" cy="34800"/>
            </a:xfrm>
            <a:custGeom>
              <a:avLst/>
              <a:gdLst/>
              <a:ahLst/>
              <a:cxnLst/>
              <a:rect l="l" t="t" r="r" b="b"/>
              <a:pathLst>
                <a:path w="1428" h="1392" extrusionOk="0">
                  <a:moveTo>
                    <a:pt x="554" y="688"/>
                  </a:moveTo>
                  <a:cubicBezTo>
                    <a:pt x="567" y="688"/>
                    <a:pt x="581" y="691"/>
                    <a:pt x="595" y="697"/>
                  </a:cubicBezTo>
                  <a:cubicBezTo>
                    <a:pt x="677" y="710"/>
                    <a:pt x="732" y="791"/>
                    <a:pt x="732" y="860"/>
                  </a:cubicBezTo>
                  <a:cubicBezTo>
                    <a:pt x="732" y="914"/>
                    <a:pt x="698" y="950"/>
                    <a:pt x="643" y="950"/>
                  </a:cubicBezTo>
                  <a:cubicBezTo>
                    <a:pt x="628" y="950"/>
                    <a:pt x="612" y="947"/>
                    <a:pt x="595" y="941"/>
                  </a:cubicBezTo>
                  <a:lnTo>
                    <a:pt x="595" y="941"/>
                  </a:lnTo>
                  <a:lnTo>
                    <a:pt x="595" y="941"/>
                  </a:lnTo>
                  <a:cubicBezTo>
                    <a:pt x="530" y="928"/>
                    <a:pt x="461" y="847"/>
                    <a:pt x="461" y="778"/>
                  </a:cubicBezTo>
                  <a:cubicBezTo>
                    <a:pt x="461" y="724"/>
                    <a:pt x="504" y="688"/>
                    <a:pt x="554" y="688"/>
                  </a:cubicBezTo>
                  <a:close/>
                  <a:moveTo>
                    <a:pt x="498" y="1"/>
                  </a:moveTo>
                  <a:cubicBezTo>
                    <a:pt x="207" y="1"/>
                    <a:pt x="0" y="192"/>
                    <a:pt x="11" y="491"/>
                  </a:cubicBezTo>
                  <a:cubicBezTo>
                    <a:pt x="11" y="860"/>
                    <a:pt x="337" y="1242"/>
                    <a:pt x="732" y="1362"/>
                  </a:cubicBezTo>
                  <a:cubicBezTo>
                    <a:pt x="801" y="1382"/>
                    <a:pt x="868" y="1391"/>
                    <a:pt x="932" y="1391"/>
                  </a:cubicBezTo>
                  <a:cubicBezTo>
                    <a:pt x="1217" y="1391"/>
                    <a:pt x="1427" y="1201"/>
                    <a:pt x="1427" y="899"/>
                  </a:cubicBezTo>
                  <a:cubicBezTo>
                    <a:pt x="1411" y="533"/>
                    <a:pt x="1085" y="151"/>
                    <a:pt x="706" y="31"/>
                  </a:cubicBezTo>
                  <a:cubicBezTo>
                    <a:pt x="633" y="10"/>
                    <a:pt x="564" y="1"/>
                    <a:pt x="4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3"/>
            <p:cNvSpPr/>
            <p:nvPr/>
          </p:nvSpPr>
          <p:spPr>
            <a:xfrm>
              <a:off x="5773750" y="2803400"/>
              <a:ext cx="77150" cy="79025"/>
            </a:xfrm>
            <a:custGeom>
              <a:avLst/>
              <a:gdLst/>
              <a:ahLst/>
              <a:cxnLst/>
              <a:rect l="l" t="t" r="r" b="b"/>
              <a:pathLst>
                <a:path w="3086" h="3161" extrusionOk="0">
                  <a:moveTo>
                    <a:pt x="2161" y="1"/>
                  </a:moveTo>
                  <a:cubicBezTo>
                    <a:pt x="2007" y="1"/>
                    <a:pt x="1876" y="54"/>
                    <a:pt x="1780" y="141"/>
                  </a:cubicBezTo>
                  <a:lnTo>
                    <a:pt x="1" y="2070"/>
                  </a:lnTo>
                  <a:cubicBezTo>
                    <a:pt x="95" y="1976"/>
                    <a:pt x="226" y="1920"/>
                    <a:pt x="381" y="1920"/>
                  </a:cubicBezTo>
                  <a:cubicBezTo>
                    <a:pt x="445" y="1920"/>
                    <a:pt x="513" y="1930"/>
                    <a:pt x="585" y="1950"/>
                  </a:cubicBezTo>
                  <a:cubicBezTo>
                    <a:pt x="964" y="2070"/>
                    <a:pt x="1290" y="2452"/>
                    <a:pt x="1306" y="2818"/>
                  </a:cubicBezTo>
                  <a:cubicBezTo>
                    <a:pt x="1306" y="2945"/>
                    <a:pt x="1270" y="3060"/>
                    <a:pt x="1200" y="3142"/>
                  </a:cubicBezTo>
                  <a:lnTo>
                    <a:pt x="1200" y="3142"/>
                  </a:lnTo>
                  <a:lnTo>
                    <a:pt x="2964" y="1241"/>
                  </a:lnTo>
                  <a:cubicBezTo>
                    <a:pt x="3046" y="1147"/>
                    <a:pt x="3085" y="1039"/>
                    <a:pt x="3085" y="902"/>
                  </a:cubicBezTo>
                  <a:cubicBezTo>
                    <a:pt x="3072" y="533"/>
                    <a:pt x="2759" y="141"/>
                    <a:pt x="2367" y="30"/>
                  </a:cubicBezTo>
                  <a:cubicBezTo>
                    <a:pt x="2295" y="10"/>
                    <a:pt x="2226" y="1"/>
                    <a:pt x="2161" y="1"/>
                  </a:cubicBezTo>
                  <a:close/>
                  <a:moveTo>
                    <a:pt x="1200" y="3142"/>
                  </a:moveTo>
                  <a:lnTo>
                    <a:pt x="1182" y="3161"/>
                  </a:lnTo>
                  <a:cubicBezTo>
                    <a:pt x="1188" y="3155"/>
                    <a:pt x="1194" y="3148"/>
                    <a:pt x="1200" y="3142"/>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3"/>
            <p:cNvSpPr/>
            <p:nvPr/>
          </p:nvSpPr>
          <p:spPr>
            <a:xfrm>
              <a:off x="5817250" y="2849775"/>
              <a:ext cx="232250" cy="101600"/>
            </a:xfrm>
            <a:custGeom>
              <a:avLst/>
              <a:gdLst/>
              <a:ahLst/>
              <a:cxnLst/>
              <a:rect l="l" t="t" r="r" b="b"/>
              <a:pathLst>
                <a:path w="9290" h="4064" extrusionOk="0">
                  <a:moveTo>
                    <a:pt x="1577" y="0"/>
                  </a:moveTo>
                  <a:lnTo>
                    <a:pt x="0" y="1332"/>
                  </a:lnTo>
                  <a:lnTo>
                    <a:pt x="885" y="2543"/>
                  </a:lnTo>
                  <a:cubicBezTo>
                    <a:pt x="885" y="2543"/>
                    <a:pt x="1035" y="2611"/>
                    <a:pt x="1251" y="2706"/>
                  </a:cubicBezTo>
                  <a:cubicBezTo>
                    <a:pt x="1809" y="2964"/>
                    <a:pt x="2830" y="3427"/>
                    <a:pt x="3428" y="3656"/>
                  </a:cubicBezTo>
                  <a:cubicBezTo>
                    <a:pt x="3630" y="3737"/>
                    <a:pt x="3793" y="3793"/>
                    <a:pt x="3849" y="3806"/>
                  </a:cubicBezTo>
                  <a:cubicBezTo>
                    <a:pt x="4120" y="3819"/>
                    <a:pt x="7615" y="4064"/>
                    <a:pt x="7615" y="4064"/>
                  </a:cubicBezTo>
                  <a:lnTo>
                    <a:pt x="8337" y="3656"/>
                  </a:lnTo>
                  <a:lnTo>
                    <a:pt x="9290" y="2663"/>
                  </a:lnTo>
                  <a:lnTo>
                    <a:pt x="8663" y="2311"/>
                  </a:lnTo>
                  <a:lnTo>
                    <a:pt x="2896" y="215"/>
                  </a:lnTo>
                  <a:lnTo>
                    <a:pt x="1577" y="0"/>
                  </a:lnTo>
                  <a:close/>
                </a:path>
              </a:pathLst>
            </a:custGeom>
            <a:solidFill>
              <a:srgbClr val="E6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3"/>
            <p:cNvSpPr/>
            <p:nvPr/>
          </p:nvSpPr>
          <p:spPr>
            <a:xfrm>
              <a:off x="5839350" y="2853100"/>
              <a:ext cx="74125" cy="91825"/>
            </a:xfrm>
            <a:custGeom>
              <a:avLst/>
              <a:gdLst/>
              <a:ahLst/>
              <a:cxnLst/>
              <a:rect l="l" t="t" r="r" b="b"/>
              <a:pathLst>
                <a:path w="2965" h="3673" extrusionOk="0">
                  <a:moveTo>
                    <a:pt x="1" y="1"/>
                  </a:moveTo>
                  <a:lnTo>
                    <a:pt x="1" y="2410"/>
                  </a:lnTo>
                  <a:lnTo>
                    <a:pt x="298" y="2641"/>
                  </a:lnTo>
                  <a:lnTo>
                    <a:pt x="925" y="3063"/>
                  </a:lnTo>
                  <a:lnTo>
                    <a:pt x="2012" y="3523"/>
                  </a:lnTo>
                  <a:lnTo>
                    <a:pt x="2664" y="3660"/>
                  </a:lnTo>
                  <a:lnTo>
                    <a:pt x="2965" y="3673"/>
                  </a:lnTo>
                  <a:lnTo>
                    <a:pt x="2965" y="1267"/>
                  </a:lnTo>
                  <a:lnTo>
                    <a:pt x="1"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3"/>
            <p:cNvSpPr/>
            <p:nvPr/>
          </p:nvSpPr>
          <p:spPr>
            <a:xfrm>
              <a:off x="5913450" y="2884775"/>
              <a:ext cx="94200" cy="66600"/>
            </a:xfrm>
            <a:custGeom>
              <a:avLst/>
              <a:gdLst/>
              <a:ahLst/>
              <a:cxnLst/>
              <a:rect l="l" t="t" r="r" b="b"/>
              <a:pathLst>
                <a:path w="3768" h="2664" extrusionOk="0">
                  <a:moveTo>
                    <a:pt x="1" y="0"/>
                  </a:moveTo>
                  <a:lnTo>
                    <a:pt x="1" y="2406"/>
                  </a:lnTo>
                  <a:lnTo>
                    <a:pt x="3767" y="2664"/>
                  </a:lnTo>
                  <a:lnTo>
                    <a:pt x="3767" y="258"/>
                  </a:lnTo>
                  <a:lnTo>
                    <a:pt x="1"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3"/>
            <p:cNvSpPr/>
            <p:nvPr/>
          </p:nvSpPr>
          <p:spPr>
            <a:xfrm>
              <a:off x="6007625" y="2881025"/>
              <a:ext cx="18050" cy="70350"/>
            </a:xfrm>
            <a:custGeom>
              <a:avLst/>
              <a:gdLst/>
              <a:ahLst/>
              <a:cxnLst/>
              <a:rect l="l" t="t" r="r" b="b"/>
              <a:pathLst>
                <a:path w="722" h="2814" extrusionOk="0">
                  <a:moveTo>
                    <a:pt x="722" y="0"/>
                  </a:moveTo>
                  <a:lnTo>
                    <a:pt x="0" y="408"/>
                  </a:lnTo>
                  <a:lnTo>
                    <a:pt x="0" y="2814"/>
                  </a:lnTo>
                  <a:lnTo>
                    <a:pt x="722" y="2406"/>
                  </a:lnTo>
                  <a:lnTo>
                    <a:pt x="72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3"/>
            <p:cNvSpPr/>
            <p:nvPr/>
          </p:nvSpPr>
          <p:spPr>
            <a:xfrm>
              <a:off x="6294950" y="2931700"/>
              <a:ext cx="9875" cy="10225"/>
            </a:xfrm>
            <a:custGeom>
              <a:avLst/>
              <a:gdLst/>
              <a:ahLst/>
              <a:cxnLst/>
              <a:rect l="l" t="t" r="r" b="b"/>
              <a:pathLst>
                <a:path w="395" h="409" extrusionOk="0">
                  <a:moveTo>
                    <a:pt x="176" y="0"/>
                  </a:moveTo>
                  <a:cubicBezTo>
                    <a:pt x="137" y="95"/>
                    <a:pt x="176" y="95"/>
                    <a:pt x="137" y="150"/>
                  </a:cubicBezTo>
                  <a:cubicBezTo>
                    <a:pt x="82" y="203"/>
                    <a:pt x="56" y="176"/>
                    <a:pt x="0" y="216"/>
                  </a:cubicBezTo>
                  <a:lnTo>
                    <a:pt x="150" y="408"/>
                  </a:lnTo>
                  <a:cubicBezTo>
                    <a:pt x="245" y="327"/>
                    <a:pt x="206" y="313"/>
                    <a:pt x="258" y="245"/>
                  </a:cubicBezTo>
                  <a:cubicBezTo>
                    <a:pt x="287" y="216"/>
                    <a:pt x="313" y="203"/>
                    <a:pt x="326" y="189"/>
                  </a:cubicBezTo>
                  <a:cubicBezTo>
                    <a:pt x="353" y="176"/>
                    <a:pt x="369" y="150"/>
                    <a:pt x="395" y="108"/>
                  </a:cubicBezTo>
                  <a:lnTo>
                    <a:pt x="17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3"/>
            <p:cNvSpPr/>
            <p:nvPr/>
          </p:nvSpPr>
          <p:spPr>
            <a:xfrm>
              <a:off x="6299350" y="2924825"/>
              <a:ext cx="7850" cy="9575"/>
            </a:xfrm>
            <a:custGeom>
              <a:avLst/>
              <a:gdLst/>
              <a:ahLst/>
              <a:cxnLst/>
              <a:rect l="l" t="t" r="r" b="b"/>
              <a:pathLst>
                <a:path w="314" h="383" extrusionOk="0">
                  <a:moveTo>
                    <a:pt x="69" y="1"/>
                  </a:moveTo>
                  <a:cubicBezTo>
                    <a:pt x="69" y="99"/>
                    <a:pt x="95" y="83"/>
                    <a:pt x="82" y="151"/>
                  </a:cubicBezTo>
                  <a:cubicBezTo>
                    <a:pt x="69" y="220"/>
                    <a:pt x="30" y="220"/>
                    <a:pt x="0" y="275"/>
                  </a:cubicBezTo>
                  <a:lnTo>
                    <a:pt x="219" y="383"/>
                  </a:lnTo>
                  <a:cubicBezTo>
                    <a:pt x="274" y="262"/>
                    <a:pt x="219" y="275"/>
                    <a:pt x="245" y="194"/>
                  </a:cubicBezTo>
                  <a:cubicBezTo>
                    <a:pt x="258" y="112"/>
                    <a:pt x="301" y="112"/>
                    <a:pt x="314" y="17"/>
                  </a:cubicBezTo>
                  <a:lnTo>
                    <a:pt x="6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3"/>
            <p:cNvSpPr/>
            <p:nvPr/>
          </p:nvSpPr>
          <p:spPr>
            <a:xfrm>
              <a:off x="6301050" y="2922425"/>
              <a:ext cx="6150" cy="5200"/>
            </a:xfrm>
            <a:custGeom>
              <a:avLst/>
              <a:gdLst/>
              <a:ahLst/>
              <a:cxnLst/>
              <a:rect l="l" t="t" r="r" b="b"/>
              <a:pathLst>
                <a:path w="246" h="208" extrusionOk="0">
                  <a:moveTo>
                    <a:pt x="144" y="0"/>
                  </a:moveTo>
                  <a:cubicBezTo>
                    <a:pt x="138" y="0"/>
                    <a:pt x="131" y="1"/>
                    <a:pt x="125" y="2"/>
                  </a:cubicBezTo>
                  <a:cubicBezTo>
                    <a:pt x="56" y="2"/>
                    <a:pt x="1" y="45"/>
                    <a:pt x="1" y="97"/>
                  </a:cubicBezTo>
                  <a:cubicBezTo>
                    <a:pt x="1" y="126"/>
                    <a:pt x="14" y="152"/>
                    <a:pt x="27" y="165"/>
                  </a:cubicBezTo>
                  <a:cubicBezTo>
                    <a:pt x="56" y="195"/>
                    <a:pt x="82" y="208"/>
                    <a:pt x="109" y="208"/>
                  </a:cubicBezTo>
                  <a:cubicBezTo>
                    <a:pt x="138" y="208"/>
                    <a:pt x="177" y="208"/>
                    <a:pt x="206" y="195"/>
                  </a:cubicBezTo>
                  <a:cubicBezTo>
                    <a:pt x="220" y="165"/>
                    <a:pt x="233" y="139"/>
                    <a:pt x="246" y="113"/>
                  </a:cubicBezTo>
                  <a:cubicBezTo>
                    <a:pt x="246" y="52"/>
                    <a:pt x="201" y="0"/>
                    <a:pt x="14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3"/>
            <p:cNvSpPr/>
            <p:nvPr/>
          </p:nvSpPr>
          <p:spPr>
            <a:xfrm>
              <a:off x="6302775" y="2923850"/>
              <a:ext cx="2725" cy="2400"/>
            </a:xfrm>
            <a:custGeom>
              <a:avLst/>
              <a:gdLst/>
              <a:ahLst/>
              <a:cxnLst/>
              <a:rect l="l" t="t" r="r" b="b"/>
              <a:pathLst>
                <a:path w="109" h="96" extrusionOk="0">
                  <a:moveTo>
                    <a:pt x="56" y="1"/>
                  </a:moveTo>
                  <a:cubicBezTo>
                    <a:pt x="27" y="1"/>
                    <a:pt x="0" y="14"/>
                    <a:pt x="0" y="40"/>
                  </a:cubicBezTo>
                  <a:cubicBezTo>
                    <a:pt x="0" y="69"/>
                    <a:pt x="27" y="82"/>
                    <a:pt x="56" y="95"/>
                  </a:cubicBezTo>
                  <a:cubicBezTo>
                    <a:pt x="82" y="95"/>
                    <a:pt x="95" y="82"/>
                    <a:pt x="108" y="56"/>
                  </a:cubicBezTo>
                  <a:cubicBezTo>
                    <a:pt x="108" y="27"/>
                    <a:pt x="82" y="1"/>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3"/>
            <p:cNvSpPr/>
            <p:nvPr/>
          </p:nvSpPr>
          <p:spPr>
            <a:xfrm>
              <a:off x="6299025" y="2930500"/>
              <a:ext cx="6475" cy="5525"/>
            </a:xfrm>
            <a:custGeom>
              <a:avLst/>
              <a:gdLst/>
              <a:ahLst/>
              <a:cxnLst/>
              <a:rect l="l" t="t" r="r" b="b"/>
              <a:pathLst>
                <a:path w="259" h="221" extrusionOk="0">
                  <a:moveTo>
                    <a:pt x="116" y="1"/>
                  </a:moveTo>
                  <a:cubicBezTo>
                    <a:pt x="71" y="1"/>
                    <a:pt x="35" y="16"/>
                    <a:pt x="13" y="48"/>
                  </a:cubicBezTo>
                  <a:cubicBezTo>
                    <a:pt x="0" y="100"/>
                    <a:pt x="13" y="156"/>
                    <a:pt x="69" y="198"/>
                  </a:cubicBezTo>
                  <a:cubicBezTo>
                    <a:pt x="89" y="213"/>
                    <a:pt x="114" y="220"/>
                    <a:pt x="137" y="220"/>
                  </a:cubicBezTo>
                  <a:cubicBezTo>
                    <a:pt x="177" y="220"/>
                    <a:pt x="216" y="199"/>
                    <a:pt x="232" y="156"/>
                  </a:cubicBezTo>
                  <a:cubicBezTo>
                    <a:pt x="258" y="87"/>
                    <a:pt x="232" y="19"/>
                    <a:pt x="163" y="6"/>
                  </a:cubicBezTo>
                  <a:cubicBezTo>
                    <a:pt x="147" y="2"/>
                    <a:pt x="131" y="1"/>
                    <a:pt x="11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3"/>
            <p:cNvSpPr/>
            <p:nvPr/>
          </p:nvSpPr>
          <p:spPr>
            <a:xfrm>
              <a:off x="6300725" y="2931900"/>
              <a:ext cx="2725" cy="2400"/>
            </a:xfrm>
            <a:custGeom>
              <a:avLst/>
              <a:gdLst/>
              <a:ahLst/>
              <a:cxnLst/>
              <a:rect l="l" t="t" r="r" b="b"/>
              <a:pathLst>
                <a:path w="109" h="96" extrusionOk="0">
                  <a:moveTo>
                    <a:pt x="56" y="0"/>
                  </a:moveTo>
                  <a:cubicBezTo>
                    <a:pt x="42" y="0"/>
                    <a:pt x="23" y="12"/>
                    <a:pt x="14" y="31"/>
                  </a:cubicBezTo>
                  <a:cubicBezTo>
                    <a:pt x="1" y="44"/>
                    <a:pt x="14" y="74"/>
                    <a:pt x="40" y="87"/>
                  </a:cubicBezTo>
                  <a:cubicBezTo>
                    <a:pt x="47" y="92"/>
                    <a:pt x="57" y="95"/>
                    <a:pt x="68" y="95"/>
                  </a:cubicBezTo>
                  <a:cubicBezTo>
                    <a:pt x="82" y="95"/>
                    <a:pt x="95" y="89"/>
                    <a:pt x="95" y="74"/>
                  </a:cubicBezTo>
                  <a:cubicBezTo>
                    <a:pt x="109" y="44"/>
                    <a:pt x="95" y="18"/>
                    <a:pt x="69" y="5"/>
                  </a:cubicBezTo>
                  <a:cubicBezTo>
                    <a:pt x="66" y="2"/>
                    <a:pt x="61"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3"/>
            <p:cNvSpPr/>
            <p:nvPr/>
          </p:nvSpPr>
          <p:spPr>
            <a:xfrm>
              <a:off x="6280975" y="2940500"/>
              <a:ext cx="9250" cy="7200"/>
            </a:xfrm>
            <a:custGeom>
              <a:avLst/>
              <a:gdLst/>
              <a:ahLst/>
              <a:cxnLst/>
              <a:rect l="l" t="t" r="r" b="b"/>
              <a:pathLst>
                <a:path w="370" h="288" extrusionOk="0">
                  <a:moveTo>
                    <a:pt x="301" y="1"/>
                  </a:moveTo>
                  <a:cubicBezTo>
                    <a:pt x="207" y="27"/>
                    <a:pt x="233" y="56"/>
                    <a:pt x="151" y="69"/>
                  </a:cubicBezTo>
                  <a:cubicBezTo>
                    <a:pt x="141" y="71"/>
                    <a:pt x="132" y="72"/>
                    <a:pt x="124" y="72"/>
                  </a:cubicBezTo>
                  <a:cubicBezTo>
                    <a:pt x="85" y="72"/>
                    <a:pt x="66" y="53"/>
                    <a:pt x="28" y="53"/>
                  </a:cubicBezTo>
                  <a:cubicBezTo>
                    <a:pt x="20" y="53"/>
                    <a:pt x="11" y="54"/>
                    <a:pt x="1" y="56"/>
                  </a:cubicBezTo>
                  <a:lnTo>
                    <a:pt x="14" y="288"/>
                  </a:lnTo>
                  <a:cubicBezTo>
                    <a:pt x="138" y="272"/>
                    <a:pt x="96" y="245"/>
                    <a:pt x="177" y="232"/>
                  </a:cubicBezTo>
                  <a:cubicBezTo>
                    <a:pt x="199" y="229"/>
                    <a:pt x="217" y="228"/>
                    <a:pt x="231" y="228"/>
                  </a:cubicBezTo>
                  <a:cubicBezTo>
                    <a:pt x="257" y="228"/>
                    <a:pt x="273" y="231"/>
                    <a:pt x="294" y="231"/>
                  </a:cubicBezTo>
                  <a:cubicBezTo>
                    <a:pt x="313" y="231"/>
                    <a:pt x="335" y="229"/>
                    <a:pt x="370" y="219"/>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3"/>
            <p:cNvSpPr/>
            <p:nvPr/>
          </p:nvSpPr>
          <p:spPr>
            <a:xfrm>
              <a:off x="6288500" y="2937075"/>
              <a:ext cx="10225" cy="8925"/>
            </a:xfrm>
            <a:custGeom>
              <a:avLst/>
              <a:gdLst/>
              <a:ahLst/>
              <a:cxnLst/>
              <a:rect l="l" t="t" r="r" b="b"/>
              <a:pathLst>
                <a:path w="409" h="357" extrusionOk="0">
                  <a:moveTo>
                    <a:pt x="258" y="1"/>
                  </a:moveTo>
                  <a:cubicBezTo>
                    <a:pt x="176" y="56"/>
                    <a:pt x="219" y="82"/>
                    <a:pt x="150" y="112"/>
                  </a:cubicBezTo>
                  <a:cubicBezTo>
                    <a:pt x="116" y="125"/>
                    <a:pt x="96" y="125"/>
                    <a:pt x="75" y="125"/>
                  </a:cubicBezTo>
                  <a:cubicBezTo>
                    <a:pt x="55" y="125"/>
                    <a:pt x="34" y="125"/>
                    <a:pt x="0" y="138"/>
                  </a:cubicBezTo>
                  <a:lnTo>
                    <a:pt x="69" y="356"/>
                  </a:lnTo>
                  <a:cubicBezTo>
                    <a:pt x="121" y="343"/>
                    <a:pt x="150" y="327"/>
                    <a:pt x="163" y="301"/>
                  </a:cubicBezTo>
                  <a:cubicBezTo>
                    <a:pt x="176" y="288"/>
                    <a:pt x="190" y="275"/>
                    <a:pt x="232" y="262"/>
                  </a:cubicBezTo>
                  <a:cubicBezTo>
                    <a:pt x="300" y="219"/>
                    <a:pt x="327" y="245"/>
                    <a:pt x="408" y="193"/>
                  </a:cubicBezTo>
                  <a:lnTo>
                    <a:pt x="25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3"/>
            <p:cNvSpPr/>
            <p:nvPr/>
          </p:nvSpPr>
          <p:spPr>
            <a:xfrm>
              <a:off x="6293950" y="2936750"/>
              <a:ext cx="6150" cy="5700"/>
            </a:xfrm>
            <a:custGeom>
              <a:avLst/>
              <a:gdLst/>
              <a:ahLst/>
              <a:cxnLst/>
              <a:rect l="l" t="t" r="r" b="b"/>
              <a:pathLst>
                <a:path w="246" h="228" extrusionOk="0">
                  <a:moveTo>
                    <a:pt x="91" y="0"/>
                  </a:moveTo>
                  <a:cubicBezTo>
                    <a:pt x="72" y="0"/>
                    <a:pt x="55" y="4"/>
                    <a:pt x="40" y="14"/>
                  </a:cubicBezTo>
                  <a:cubicBezTo>
                    <a:pt x="1" y="43"/>
                    <a:pt x="1" y="111"/>
                    <a:pt x="27" y="164"/>
                  </a:cubicBezTo>
                  <a:cubicBezTo>
                    <a:pt x="43" y="207"/>
                    <a:pt x="82" y="228"/>
                    <a:pt x="122" y="228"/>
                  </a:cubicBezTo>
                  <a:cubicBezTo>
                    <a:pt x="145" y="228"/>
                    <a:pt x="170" y="221"/>
                    <a:pt x="190" y="206"/>
                  </a:cubicBezTo>
                  <a:cubicBezTo>
                    <a:pt x="246" y="164"/>
                    <a:pt x="246" y="82"/>
                    <a:pt x="190" y="43"/>
                  </a:cubicBezTo>
                  <a:cubicBezTo>
                    <a:pt x="163" y="15"/>
                    <a:pt x="125" y="0"/>
                    <a:pt x="9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3"/>
            <p:cNvSpPr/>
            <p:nvPr/>
          </p:nvSpPr>
          <p:spPr>
            <a:xfrm>
              <a:off x="6295600" y="2938250"/>
              <a:ext cx="2800" cy="2500"/>
            </a:xfrm>
            <a:custGeom>
              <a:avLst/>
              <a:gdLst/>
              <a:ahLst/>
              <a:cxnLst/>
              <a:rect l="l" t="t" r="r" b="b"/>
              <a:pathLst>
                <a:path w="112" h="100" extrusionOk="0">
                  <a:moveTo>
                    <a:pt x="48" y="0"/>
                  </a:moveTo>
                  <a:cubicBezTo>
                    <a:pt x="38" y="0"/>
                    <a:pt x="27" y="4"/>
                    <a:pt x="16" y="9"/>
                  </a:cubicBezTo>
                  <a:cubicBezTo>
                    <a:pt x="0" y="22"/>
                    <a:pt x="0" y="51"/>
                    <a:pt x="16" y="78"/>
                  </a:cubicBezTo>
                  <a:cubicBezTo>
                    <a:pt x="24" y="93"/>
                    <a:pt x="36" y="99"/>
                    <a:pt x="50" y="99"/>
                  </a:cubicBezTo>
                  <a:cubicBezTo>
                    <a:pt x="60" y="99"/>
                    <a:pt x="71" y="96"/>
                    <a:pt x="82" y="91"/>
                  </a:cubicBezTo>
                  <a:cubicBezTo>
                    <a:pt x="98" y="78"/>
                    <a:pt x="111" y="51"/>
                    <a:pt x="82" y="22"/>
                  </a:cubicBezTo>
                  <a:cubicBezTo>
                    <a:pt x="74" y="7"/>
                    <a:pt x="62"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a:off x="6286450" y="2940425"/>
              <a:ext cx="6150" cy="5775"/>
            </a:xfrm>
            <a:custGeom>
              <a:avLst/>
              <a:gdLst/>
              <a:ahLst/>
              <a:cxnLst/>
              <a:rect l="l" t="t" r="r" b="b"/>
              <a:pathLst>
                <a:path w="246" h="231" extrusionOk="0">
                  <a:moveTo>
                    <a:pt x="110" y="0"/>
                  </a:moveTo>
                  <a:cubicBezTo>
                    <a:pt x="101" y="0"/>
                    <a:pt x="92" y="1"/>
                    <a:pt x="82" y="4"/>
                  </a:cubicBezTo>
                  <a:cubicBezTo>
                    <a:pt x="27" y="17"/>
                    <a:pt x="1" y="72"/>
                    <a:pt x="14" y="141"/>
                  </a:cubicBezTo>
                  <a:cubicBezTo>
                    <a:pt x="24" y="195"/>
                    <a:pt x="61" y="230"/>
                    <a:pt x="109" y="230"/>
                  </a:cubicBezTo>
                  <a:cubicBezTo>
                    <a:pt x="122" y="230"/>
                    <a:pt x="136" y="228"/>
                    <a:pt x="151" y="222"/>
                  </a:cubicBezTo>
                  <a:cubicBezTo>
                    <a:pt x="219" y="209"/>
                    <a:pt x="245" y="141"/>
                    <a:pt x="219" y="72"/>
                  </a:cubicBezTo>
                  <a:cubicBezTo>
                    <a:pt x="195" y="26"/>
                    <a:pt x="155" y="0"/>
                    <a:pt x="11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3"/>
            <p:cNvSpPr/>
            <p:nvPr/>
          </p:nvSpPr>
          <p:spPr>
            <a:xfrm>
              <a:off x="6288175" y="2941900"/>
              <a:ext cx="2375" cy="2700"/>
            </a:xfrm>
            <a:custGeom>
              <a:avLst/>
              <a:gdLst/>
              <a:ahLst/>
              <a:cxnLst/>
              <a:rect l="l" t="t" r="r" b="b"/>
              <a:pathLst>
                <a:path w="95" h="108" extrusionOk="0">
                  <a:moveTo>
                    <a:pt x="26" y="0"/>
                  </a:moveTo>
                  <a:cubicBezTo>
                    <a:pt x="13" y="13"/>
                    <a:pt x="0" y="39"/>
                    <a:pt x="0" y="69"/>
                  </a:cubicBezTo>
                  <a:cubicBezTo>
                    <a:pt x="13" y="95"/>
                    <a:pt x="39" y="108"/>
                    <a:pt x="69" y="108"/>
                  </a:cubicBezTo>
                  <a:cubicBezTo>
                    <a:pt x="82" y="95"/>
                    <a:pt x="95" y="69"/>
                    <a:pt x="95" y="39"/>
                  </a:cubicBezTo>
                  <a:cubicBezTo>
                    <a:pt x="82" y="13"/>
                    <a:pt x="52" y="0"/>
                    <a:pt x="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3"/>
            <p:cNvSpPr/>
            <p:nvPr/>
          </p:nvSpPr>
          <p:spPr>
            <a:xfrm>
              <a:off x="6264000" y="2937075"/>
              <a:ext cx="10225" cy="9250"/>
            </a:xfrm>
            <a:custGeom>
              <a:avLst/>
              <a:gdLst/>
              <a:ahLst/>
              <a:cxnLst/>
              <a:rect l="l" t="t" r="r" b="b"/>
              <a:pathLst>
                <a:path w="409" h="370" extrusionOk="0">
                  <a:moveTo>
                    <a:pt x="122" y="1"/>
                  </a:moveTo>
                  <a:lnTo>
                    <a:pt x="1" y="206"/>
                  </a:lnTo>
                  <a:cubicBezTo>
                    <a:pt x="48" y="240"/>
                    <a:pt x="72" y="244"/>
                    <a:pt x="92" y="244"/>
                  </a:cubicBezTo>
                  <a:cubicBezTo>
                    <a:pt x="97" y="244"/>
                    <a:pt x="102" y="244"/>
                    <a:pt x="107" y="244"/>
                  </a:cubicBezTo>
                  <a:cubicBezTo>
                    <a:pt x="122" y="244"/>
                    <a:pt x="138" y="245"/>
                    <a:pt x="164" y="262"/>
                  </a:cubicBezTo>
                  <a:cubicBezTo>
                    <a:pt x="233" y="301"/>
                    <a:pt x="220" y="327"/>
                    <a:pt x="301" y="369"/>
                  </a:cubicBezTo>
                  <a:lnTo>
                    <a:pt x="409" y="164"/>
                  </a:lnTo>
                  <a:cubicBezTo>
                    <a:pt x="362" y="138"/>
                    <a:pt x="338" y="134"/>
                    <a:pt x="318" y="134"/>
                  </a:cubicBezTo>
                  <a:cubicBezTo>
                    <a:pt x="311" y="134"/>
                    <a:pt x="304" y="135"/>
                    <a:pt x="298" y="135"/>
                  </a:cubicBezTo>
                  <a:cubicBezTo>
                    <a:pt x="284" y="135"/>
                    <a:pt x="269" y="133"/>
                    <a:pt x="246" y="125"/>
                  </a:cubicBezTo>
                  <a:cubicBezTo>
                    <a:pt x="177" y="82"/>
                    <a:pt x="190" y="43"/>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a:off x="6271525" y="2941150"/>
              <a:ext cx="9800" cy="6550"/>
            </a:xfrm>
            <a:custGeom>
              <a:avLst/>
              <a:gdLst/>
              <a:ahLst/>
              <a:cxnLst/>
              <a:rect l="l" t="t" r="r" b="b"/>
              <a:pathLst>
                <a:path w="392" h="262" extrusionOk="0">
                  <a:moveTo>
                    <a:pt x="108" y="1"/>
                  </a:moveTo>
                  <a:lnTo>
                    <a:pt x="0" y="206"/>
                  </a:lnTo>
                  <a:cubicBezTo>
                    <a:pt x="13" y="219"/>
                    <a:pt x="13" y="219"/>
                    <a:pt x="26" y="233"/>
                  </a:cubicBezTo>
                  <a:cubicBezTo>
                    <a:pt x="39" y="233"/>
                    <a:pt x="66" y="246"/>
                    <a:pt x="82" y="246"/>
                  </a:cubicBezTo>
                  <a:lnTo>
                    <a:pt x="134" y="246"/>
                  </a:lnTo>
                  <a:cubicBezTo>
                    <a:pt x="147" y="233"/>
                    <a:pt x="177" y="233"/>
                    <a:pt x="216" y="233"/>
                  </a:cubicBezTo>
                  <a:cubicBezTo>
                    <a:pt x="297" y="233"/>
                    <a:pt x="297" y="262"/>
                    <a:pt x="392" y="262"/>
                  </a:cubicBezTo>
                  <a:lnTo>
                    <a:pt x="379" y="30"/>
                  </a:lnTo>
                  <a:cubicBezTo>
                    <a:pt x="271" y="30"/>
                    <a:pt x="297" y="69"/>
                    <a:pt x="216" y="69"/>
                  </a:cubicBezTo>
                  <a:cubicBezTo>
                    <a:pt x="177" y="56"/>
                    <a:pt x="163" y="56"/>
                    <a:pt x="134" y="43"/>
                  </a:cubicBezTo>
                  <a:lnTo>
                    <a:pt x="134" y="30"/>
                  </a:lnTo>
                  <a:cubicBezTo>
                    <a:pt x="147" y="30"/>
                    <a:pt x="134" y="17"/>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a:off x="6278300" y="2941850"/>
              <a:ext cx="5800" cy="5850"/>
            </a:xfrm>
            <a:custGeom>
              <a:avLst/>
              <a:gdLst/>
              <a:ahLst/>
              <a:cxnLst/>
              <a:rect l="l" t="t" r="r" b="b"/>
              <a:pathLst>
                <a:path w="232" h="234" extrusionOk="0">
                  <a:moveTo>
                    <a:pt x="122" y="0"/>
                  </a:moveTo>
                  <a:cubicBezTo>
                    <a:pt x="117" y="0"/>
                    <a:pt x="112" y="1"/>
                    <a:pt x="108" y="2"/>
                  </a:cubicBezTo>
                  <a:cubicBezTo>
                    <a:pt x="56" y="2"/>
                    <a:pt x="0" y="54"/>
                    <a:pt x="0" y="123"/>
                  </a:cubicBezTo>
                  <a:cubicBezTo>
                    <a:pt x="0" y="178"/>
                    <a:pt x="56" y="234"/>
                    <a:pt x="121" y="234"/>
                  </a:cubicBezTo>
                  <a:cubicBezTo>
                    <a:pt x="176" y="234"/>
                    <a:pt x="232" y="165"/>
                    <a:pt x="219" y="97"/>
                  </a:cubicBezTo>
                  <a:cubicBezTo>
                    <a:pt x="204" y="47"/>
                    <a:pt x="161" y="0"/>
                    <a:pt x="12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a:off x="6280000" y="2943475"/>
              <a:ext cx="2400" cy="2525"/>
            </a:xfrm>
            <a:custGeom>
              <a:avLst/>
              <a:gdLst/>
              <a:ahLst/>
              <a:cxnLst/>
              <a:rect l="l" t="t" r="r" b="b"/>
              <a:pathLst>
                <a:path w="96" h="101" extrusionOk="0">
                  <a:moveTo>
                    <a:pt x="56" y="1"/>
                  </a:moveTo>
                  <a:cubicBezTo>
                    <a:pt x="51" y="1"/>
                    <a:pt x="46" y="2"/>
                    <a:pt x="40" y="6"/>
                  </a:cubicBezTo>
                  <a:cubicBezTo>
                    <a:pt x="14" y="6"/>
                    <a:pt x="1" y="19"/>
                    <a:pt x="1" y="45"/>
                  </a:cubicBezTo>
                  <a:cubicBezTo>
                    <a:pt x="1" y="87"/>
                    <a:pt x="14" y="100"/>
                    <a:pt x="40" y="100"/>
                  </a:cubicBezTo>
                  <a:cubicBezTo>
                    <a:pt x="69" y="100"/>
                    <a:pt x="95" y="71"/>
                    <a:pt x="82" y="45"/>
                  </a:cubicBezTo>
                  <a:cubicBezTo>
                    <a:pt x="82" y="24"/>
                    <a:pt x="74" y="1"/>
                    <a:pt x="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a:off x="6269800" y="2940900"/>
              <a:ext cx="5425" cy="6075"/>
            </a:xfrm>
            <a:custGeom>
              <a:avLst/>
              <a:gdLst/>
              <a:ahLst/>
              <a:cxnLst/>
              <a:rect l="l" t="t" r="r" b="b"/>
              <a:pathLst>
                <a:path w="217" h="243" extrusionOk="0">
                  <a:moveTo>
                    <a:pt x="131" y="1"/>
                  </a:moveTo>
                  <a:cubicBezTo>
                    <a:pt x="88" y="1"/>
                    <a:pt x="46" y="25"/>
                    <a:pt x="27" y="66"/>
                  </a:cubicBezTo>
                  <a:cubicBezTo>
                    <a:pt x="1" y="122"/>
                    <a:pt x="14" y="190"/>
                    <a:pt x="69" y="216"/>
                  </a:cubicBezTo>
                  <a:cubicBezTo>
                    <a:pt x="82" y="229"/>
                    <a:pt x="82" y="229"/>
                    <a:pt x="108" y="243"/>
                  </a:cubicBezTo>
                  <a:lnTo>
                    <a:pt x="151" y="243"/>
                  </a:lnTo>
                  <a:cubicBezTo>
                    <a:pt x="151" y="243"/>
                    <a:pt x="164" y="243"/>
                    <a:pt x="177" y="229"/>
                  </a:cubicBezTo>
                  <a:cubicBezTo>
                    <a:pt x="177" y="229"/>
                    <a:pt x="190" y="229"/>
                    <a:pt x="203" y="216"/>
                  </a:cubicBezTo>
                  <a:lnTo>
                    <a:pt x="203" y="203"/>
                  </a:lnTo>
                  <a:cubicBezTo>
                    <a:pt x="216" y="190"/>
                    <a:pt x="216" y="174"/>
                    <a:pt x="216" y="148"/>
                  </a:cubicBezTo>
                  <a:lnTo>
                    <a:pt x="216" y="109"/>
                  </a:lnTo>
                  <a:cubicBezTo>
                    <a:pt x="216" y="92"/>
                    <a:pt x="203" y="92"/>
                    <a:pt x="203" y="79"/>
                  </a:cubicBezTo>
                  <a:lnTo>
                    <a:pt x="203" y="66"/>
                  </a:lnTo>
                  <a:lnTo>
                    <a:pt x="203" y="40"/>
                  </a:lnTo>
                  <a:lnTo>
                    <a:pt x="177" y="11"/>
                  </a:ln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6271525" y="2942650"/>
              <a:ext cx="2700" cy="2425"/>
            </a:xfrm>
            <a:custGeom>
              <a:avLst/>
              <a:gdLst/>
              <a:ahLst/>
              <a:cxnLst/>
              <a:rect l="l" t="t" r="r" b="b"/>
              <a:pathLst>
                <a:path w="108" h="97" extrusionOk="0">
                  <a:moveTo>
                    <a:pt x="48" y="1"/>
                  </a:moveTo>
                  <a:cubicBezTo>
                    <a:pt x="33" y="1"/>
                    <a:pt x="21" y="7"/>
                    <a:pt x="13" y="22"/>
                  </a:cubicBezTo>
                  <a:cubicBezTo>
                    <a:pt x="0" y="52"/>
                    <a:pt x="13" y="78"/>
                    <a:pt x="26" y="91"/>
                  </a:cubicBezTo>
                  <a:cubicBezTo>
                    <a:pt x="34" y="95"/>
                    <a:pt x="42" y="96"/>
                    <a:pt x="50" y="96"/>
                  </a:cubicBezTo>
                  <a:cubicBezTo>
                    <a:pt x="68" y="96"/>
                    <a:pt x="86" y="87"/>
                    <a:pt x="95" y="78"/>
                  </a:cubicBezTo>
                  <a:cubicBezTo>
                    <a:pt x="108" y="52"/>
                    <a:pt x="108" y="22"/>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6249400" y="2928925"/>
              <a:ext cx="10225" cy="9225"/>
            </a:xfrm>
            <a:custGeom>
              <a:avLst/>
              <a:gdLst/>
              <a:ahLst/>
              <a:cxnLst/>
              <a:rect l="l" t="t" r="r" b="b"/>
              <a:pathLst>
                <a:path w="409" h="369" extrusionOk="0">
                  <a:moveTo>
                    <a:pt x="108" y="0"/>
                  </a:moveTo>
                  <a:lnTo>
                    <a:pt x="1" y="206"/>
                  </a:lnTo>
                  <a:cubicBezTo>
                    <a:pt x="48" y="240"/>
                    <a:pt x="72" y="243"/>
                    <a:pt x="92" y="243"/>
                  </a:cubicBezTo>
                  <a:cubicBezTo>
                    <a:pt x="97" y="243"/>
                    <a:pt x="102" y="243"/>
                    <a:pt x="106" y="243"/>
                  </a:cubicBezTo>
                  <a:cubicBezTo>
                    <a:pt x="122" y="243"/>
                    <a:pt x="138" y="245"/>
                    <a:pt x="164" y="261"/>
                  </a:cubicBezTo>
                  <a:cubicBezTo>
                    <a:pt x="232" y="300"/>
                    <a:pt x="216" y="327"/>
                    <a:pt x="298" y="369"/>
                  </a:cubicBezTo>
                  <a:lnTo>
                    <a:pt x="409" y="163"/>
                  </a:lnTo>
                  <a:cubicBezTo>
                    <a:pt x="361" y="137"/>
                    <a:pt x="338" y="134"/>
                    <a:pt x="317" y="134"/>
                  </a:cubicBezTo>
                  <a:cubicBezTo>
                    <a:pt x="311" y="134"/>
                    <a:pt x="304" y="134"/>
                    <a:pt x="297" y="134"/>
                  </a:cubicBezTo>
                  <a:cubicBezTo>
                    <a:pt x="284" y="134"/>
                    <a:pt x="268" y="133"/>
                    <a:pt x="246" y="124"/>
                  </a:cubicBezTo>
                  <a:cubicBezTo>
                    <a:pt x="177" y="82"/>
                    <a:pt x="190"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6256825" y="2933000"/>
              <a:ext cx="10225" cy="9250"/>
            </a:xfrm>
            <a:custGeom>
              <a:avLst/>
              <a:gdLst/>
              <a:ahLst/>
              <a:cxnLst/>
              <a:rect l="l" t="t" r="r" b="b"/>
              <a:pathLst>
                <a:path w="409" h="370" extrusionOk="0">
                  <a:moveTo>
                    <a:pt x="112" y="0"/>
                  </a:moveTo>
                  <a:lnTo>
                    <a:pt x="1" y="206"/>
                  </a:lnTo>
                  <a:cubicBezTo>
                    <a:pt x="50" y="240"/>
                    <a:pt x="70" y="244"/>
                    <a:pt x="88" y="244"/>
                  </a:cubicBezTo>
                  <a:cubicBezTo>
                    <a:pt x="93" y="244"/>
                    <a:pt x="97" y="243"/>
                    <a:pt x="101" y="243"/>
                  </a:cubicBezTo>
                  <a:cubicBezTo>
                    <a:pt x="116" y="243"/>
                    <a:pt x="133" y="245"/>
                    <a:pt x="164" y="261"/>
                  </a:cubicBezTo>
                  <a:cubicBezTo>
                    <a:pt x="232" y="301"/>
                    <a:pt x="219" y="327"/>
                    <a:pt x="288" y="369"/>
                  </a:cubicBezTo>
                  <a:lnTo>
                    <a:pt x="409" y="164"/>
                  </a:lnTo>
                  <a:cubicBezTo>
                    <a:pt x="355" y="137"/>
                    <a:pt x="331" y="134"/>
                    <a:pt x="311" y="134"/>
                  </a:cubicBezTo>
                  <a:cubicBezTo>
                    <a:pt x="304" y="134"/>
                    <a:pt x="298" y="135"/>
                    <a:pt x="291" y="135"/>
                  </a:cubicBezTo>
                  <a:cubicBezTo>
                    <a:pt x="276" y="135"/>
                    <a:pt x="260" y="133"/>
                    <a:pt x="232" y="124"/>
                  </a:cubicBezTo>
                  <a:cubicBezTo>
                    <a:pt x="164"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6262300" y="2936825"/>
              <a:ext cx="6475" cy="5875"/>
            </a:xfrm>
            <a:custGeom>
              <a:avLst/>
              <a:gdLst/>
              <a:ahLst/>
              <a:cxnLst/>
              <a:rect l="l" t="t" r="r" b="b"/>
              <a:pathLst>
                <a:path w="259" h="235" extrusionOk="0">
                  <a:moveTo>
                    <a:pt x="146" y="0"/>
                  </a:moveTo>
                  <a:cubicBezTo>
                    <a:pt x="104" y="0"/>
                    <a:pt x="62" y="25"/>
                    <a:pt x="43" y="66"/>
                  </a:cubicBezTo>
                  <a:cubicBezTo>
                    <a:pt x="0" y="122"/>
                    <a:pt x="13" y="190"/>
                    <a:pt x="69" y="216"/>
                  </a:cubicBezTo>
                  <a:cubicBezTo>
                    <a:pt x="87" y="229"/>
                    <a:pt x="107" y="235"/>
                    <a:pt x="125" y="235"/>
                  </a:cubicBezTo>
                  <a:cubicBezTo>
                    <a:pt x="164" y="235"/>
                    <a:pt x="199" y="211"/>
                    <a:pt x="219" y="174"/>
                  </a:cubicBezTo>
                  <a:cubicBezTo>
                    <a:pt x="258" y="122"/>
                    <a:pt x="232" y="40"/>
                    <a:pt x="190" y="11"/>
                  </a:cubicBezTo>
                  <a:cubicBezTo>
                    <a:pt x="176" y="4"/>
                    <a:pt x="161" y="0"/>
                    <a:pt x="14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6264000" y="2938575"/>
              <a:ext cx="2725" cy="2425"/>
            </a:xfrm>
            <a:custGeom>
              <a:avLst/>
              <a:gdLst/>
              <a:ahLst/>
              <a:cxnLst/>
              <a:rect l="l" t="t" r="r" b="b"/>
              <a:pathLst>
                <a:path w="109" h="97" extrusionOk="0">
                  <a:moveTo>
                    <a:pt x="55" y="1"/>
                  </a:moveTo>
                  <a:cubicBezTo>
                    <a:pt x="39" y="1"/>
                    <a:pt x="22" y="7"/>
                    <a:pt x="14" y="22"/>
                  </a:cubicBezTo>
                  <a:cubicBezTo>
                    <a:pt x="1" y="52"/>
                    <a:pt x="14" y="78"/>
                    <a:pt x="40" y="91"/>
                  </a:cubicBezTo>
                  <a:cubicBezTo>
                    <a:pt x="45" y="95"/>
                    <a:pt x="51" y="96"/>
                    <a:pt x="56" y="96"/>
                  </a:cubicBezTo>
                  <a:cubicBezTo>
                    <a:pt x="71" y="96"/>
                    <a:pt x="86" y="87"/>
                    <a:pt x="96" y="78"/>
                  </a:cubicBezTo>
                  <a:cubicBezTo>
                    <a:pt x="109" y="52"/>
                    <a:pt x="109" y="22"/>
                    <a:pt x="83" y="9"/>
                  </a:cubicBezTo>
                  <a:cubicBezTo>
                    <a:pt x="77" y="4"/>
                    <a:pt x="67"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3"/>
            <p:cNvSpPr/>
            <p:nvPr/>
          </p:nvSpPr>
          <p:spPr>
            <a:xfrm>
              <a:off x="6255200" y="2932750"/>
              <a:ext cx="6150" cy="5875"/>
            </a:xfrm>
            <a:custGeom>
              <a:avLst/>
              <a:gdLst/>
              <a:ahLst/>
              <a:cxnLst/>
              <a:rect l="l" t="t" r="r" b="b"/>
              <a:pathLst>
                <a:path w="246" h="235" extrusionOk="0">
                  <a:moveTo>
                    <a:pt x="131" y="0"/>
                  </a:moveTo>
                  <a:cubicBezTo>
                    <a:pt x="88" y="0"/>
                    <a:pt x="46" y="25"/>
                    <a:pt x="27" y="66"/>
                  </a:cubicBezTo>
                  <a:cubicBezTo>
                    <a:pt x="0" y="121"/>
                    <a:pt x="14" y="190"/>
                    <a:pt x="66" y="216"/>
                  </a:cubicBezTo>
                  <a:cubicBezTo>
                    <a:pt x="80" y="229"/>
                    <a:pt x="97" y="235"/>
                    <a:pt x="114" y="235"/>
                  </a:cubicBezTo>
                  <a:cubicBezTo>
                    <a:pt x="150" y="235"/>
                    <a:pt x="190" y="211"/>
                    <a:pt x="216" y="174"/>
                  </a:cubicBezTo>
                  <a:cubicBezTo>
                    <a:pt x="245" y="121"/>
                    <a:pt x="229" y="40"/>
                    <a:pt x="177" y="10"/>
                  </a:cubicBezTo>
                  <a:cubicBezTo>
                    <a:pt x="162" y="3"/>
                    <a:pt x="146" y="0"/>
                    <a:pt x="13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3"/>
            <p:cNvSpPr/>
            <p:nvPr/>
          </p:nvSpPr>
          <p:spPr>
            <a:xfrm>
              <a:off x="6256825" y="2934500"/>
              <a:ext cx="2800" cy="2400"/>
            </a:xfrm>
            <a:custGeom>
              <a:avLst/>
              <a:gdLst/>
              <a:ahLst/>
              <a:cxnLst/>
              <a:rect l="l" t="t" r="r" b="b"/>
              <a:pathLst>
                <a:path w="112" h="96" extrusionOk="0">
                  <a:moveTo>
                    <a:pt x="51" y="0"/>
                  </a:moveTo>
                  <a:cubicBezTo>
                    <a:pt x="37" y="0"/>
                    <a:pt x="25" y="7"/>
                    <a:pt x="17" y="22"/>
                  </a:cubicBezTo>
                  <a:cubicBezTo>
                    <a:pt x="1" y="51"/>
                    <a:pt x="1" y="77"/>
                    <a:pt x="30" y="91"/>
                  </a:cubicBezTo>
                  <a:cubicBezTo>
                    <a:pt x="38" y="94"/>
                    <a:pt x="45" y="96"/>
                    <a:pt x="53" y="96"/>
                  </a:cubicBezTo>
                  <a:cubicBezTo>
                    <a:pt x="71" y="96"/>
                    <a:pt x="87" y="87"/>
                    <a:pt x="99" y="77"/>
                  </a:cubicBezTo>
                  <a:cubicBezTo>
                    <a:pt x="112" y="51"/>
                    <a:pt x="99" y="22"/>
                    <a:pt x="82" y="9"/>
                  </a:cubicBezTo>
                  <a:cubicBezTo>
                    <a:pt x="72" y="3"/>
                    <a:pt x="61"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6234800" y="2920750"/>
              <a:ext cx="10225" cy="9250"/>
            </a:xfrm>
            <a:custGeom>
              <a:avLst/>
              <a:gdLst/>
              <a:ahLst/>
              <a:cxnLst/>
              <a:rect l="l" t="t" r="r" b="b"/>
              <a:pathLst>
                <a:path w="409" h="370" extrusionOk="0">
                  <a:moveTo>
                    <a:pt x="108" y="1"/>
                  </a:moveTo>
                  <a:lnTo>
                    <a:pt x="0" y="206"/>
                  </a:lnTo>
                  <a:cubicBezTo>
                    <a:pt x="48" y="241"/>
                    <a:pt x="71" y="244"/>
                    <a:pt x="92" y="244"/>
                  </a:cubicBezTo>
                  <a:cubicBezTo>
                    <a:pt x="97" y="244"/>
                    <a:pt x="101" y="244"/>
                    <a:pt x="106" y="244"/>
                  </a:cubicBezTo>
                  <a:cubicBezTo>
                    <a:pt x="121" y="244"/>
                    <a:pt x="137" y="246"/>
                    <a:pt x="164" y="262"/>
                  </a:cubicBezTo>
                  <a:cubicBezTo>
                    <a:pt x="229" y="301"/>
                    <a:pt x="216" y="327"/>
                    <a:pt x="284" y="370"/>
                  </a:cubicBezTo>
                  <a:lnTo>
                    <a:pt x="408" y="164"/>
                  </a:lnTo>
                  <a:cubicBezTo>
                    <a:pt x="353" y="138"/>
                    <a:pt x="328" y="135"/>
                    <a:pt x="310" y="135"/>
                  </a:cubicBezTo>
                  <a:cubicBezTo>
                    <a:pt x="303" y="135"/>
                    <a:pt x="298" y="135"/>
                    <a:pt x="292" y="135"/>
                  </a:cubicBezTo>
                  <a:cubicBezTo>
                    <a:pt x="280" y="135"/>
                    <a:pt x="267" y="133"/>
                    <a:pt x="245" y="125"/>
                  </a:cubicBezTo>
                  <a:cubicBezTo>
                    <a:pt x="164"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6241900" y="2924825"/>
              <a:ext cx="10225" cy="9250"/>
            </a:xfrm>
            <a:custGeom>
              <a:avLst/>
              <a:gdLst/>
              <a:ahLst/>
              <a:cxnLst/>
              <a:rect l="l" t="t" r="r" b="b"/>
              <a:pathLst>
                <a:path w="409" h="370" extrusionOk="0">
                  <a:moveTo>
                    <a:pt x="124" y="1"/>
                  </a:moveTo>
                  <a:lnTo>
                    <a:pt x="0" y="207"/>
                  </a:lnTo>
                  <a:cubicBezTo>
                    <a:pt x="54" y="241"/>
                    <a:pt x="78" y="244"/>
                    <a:pt x="97" y="244"/>
                  </a:cubicBezTo>
                  <a:cubicBezTo>
                    <a:pt x="101" y="244"/>
                    <a:pt x="105" y="244"/>
                    <a:pt x="109" y="244"/>
                  </a:cubicBezTo>
                  <a:cubicBezTo>
                    <a:pt x="123" y="244"/>
                    <a:pt x="137" y="246"/>
                    <a:pt x="164" y="262"/>
                  </a:cubicBezTo>
                  <a:cubicBezTo>
                    <a:pt x="245" y="301"/>
                    <a:pt x="219" y="327"/>
                    <a:pt x="301" y="370"/>
                  </a:cubicBezTo>
                  <a:lnTo>
                    <a:pt x="408" y="164"/>
                  </a:lnTo>
                  <a:cubicBezTo>
                    <a:pt x="361" y="138"/>
                    <a:pt x="337" y="135"/>
                    <a:pt x="317" y="135"/>
                  </a:cubicBezTo>
                  <a:cubicBezTo>
                    <a:pt x="310" y="135"/>
                    <a:pt x="304" y="135"/>
                    <a:pt x="297" y="135"/>
                  </a:cubicBezTo>
                  <a:cubicBezTo>
                    <a:pt x="283" y="135"/>
                    <a:pt x="268" y="134"/>
                    <a:pt x="245" y="125"/>
                  </a:cubicBezTo>
                  <a:cubicBezTo>
                    <a:pt x="177" y="83"/>
                    <a:pt x="190" y="43"/>
                    <a:pt x="1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6247700" y="2928650"/>
              <a:ext cx="6125" cy="5900"/>
            </a:xfrm>
            <a:custGeom>
              <a:avLst/>
              <a:gdLst/>
              <a:ahLst/>
              <a:cxnLst/>
              <a:rect l="l" t="t" r="r" b="b"/>
              <a:pathLst>
                <a:path w="245" h="236" extrusionOk="0">
                  <a:moveTo>
                    <a:pt x="140" y="1"/>
                  </a:moveTo>
                  <a:cubicBezTo>
                    <a:pt x="103" y="1"/>
                    <a:pt x="57" y="26"/>
                    <a:pt x="26" y="67"/>
                  </a:cubicBezTo>
                  <a:cubicBezTo>
                    <a:pt x="0" y="122"/>
                    <a:pt x="13" y="191"/>
                    <a:pt x="69" y="217"/>
                  </a:cubicBezTo>
                  <a:cubicBezTo>
                    <a:pt x="86" y="230"/>
                    <a:pt x="105" y="236"/>
                    <a:pt x="124" y="236"/>
                  </a:cubicBezTo>
                  <a:cubicBezTo>
                    <a:pt x="162" y="236"/>
                    <a:pt x="199" y="212"/>
                    <a:pt x="219" y="174"/>
                  </a:cubicBezTo>
                  <a:cubicBezTo>
                    <a:pt x="245" y="122"/>
                    <a:pt x="232" y="41"/>
                    <a:pt x="176"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6249400" y="2930425"/>
              <a:ext cx="2725" cy="2400"/>
            </a:xfrm>
            <a:custGeom>
              <a:avLst/>
              <a:gdLst/>
              <a:ahLst/>
              <a:cxnLst/>
              <a:rect l="l" t="t" r="r" b="b"/>
              <a:pathLst>
                <a:path w="109" h="96" extrusionOk="0">
                  <a:moveTo>
                    <a:pt x="48" y="0"/>
                  </a:moveTo>
                  <a:cubicBezTo>
                    <a:pt x="34" y="0"/>
                    <a:pt x="21" y="6"/>
                    <a:pt x="14" y="22"/>
                  </a:cubicBezTo>
                  <a:cubicBezTo>
                    <a:pt x="1" y="51"/>
                    <a:pt x="14" y="77"/>
                    <a:pt x="27" y="90"/>
                  </a:cubicBezTo>
                  <a:cubicBezTo>
                    <a:pt x="34" y="94"/>
                    <a:pt x="42" y="96"/>
                    <a:pt x="50" y="96"/>
                  </a:cubicBezTo>
                  <a:cubicBezTo>
                    <a:pt x="69" y="96"/>
                    <a:pt x="86" y="86"/>
                    <a:pt x="95" y="77"/>
                  </a:cubicBezTo>
                  <a:cubicBezTo>
                    <a:pt x="108" y="51"/>
                    <a:pt x="108" y="22"/>
                    <a:pt x="82" y="9"/>
                  </a:cubicBezTo>
                  <a:cubicBezTo>
                    <a:pt x="70" y="3"/>
                    <a:pt x="59"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6240175" y="2924575"/>
              <a:ext cx="6475" cy="5900"/>
            </a:xfrm>
            <a:custGeom>
              <a:avLst/>
              <a:gdLst/>
              <a:ahLst/>
              <a:cxnLst/>
              <a:rect l="l" t="t" r="r" b="b"/>
              <a:pathLst>
                <a:path w="259" h="236" extrusionOk="0">
                  <a:moveTo>
                    <a:pt x="148" y="1"/>
                  </a:moveTo>
                  <a:cubicBezTo>
                    <a:pt x="105" y="1"/>
                    <a:pt x="62" y="26"/>
                    <a:pt x="43" y="66"/>
                  </a:cubicBezTo>
                  <a:cubicBezTo>
                    <a:pt x="1" y="122"/>
                    <a:pt x="30" y="190"/>
                    <a:pt x="69" y="217"/>
                  </a:cubicBezTo>
                  <a:cubicBezTo>
                    <a:pt x="88" y="230"/>
                    <a:pt x="107" y="235"/>
                    <a:pt x="127" y="235"/>
                  </a:cubicBezTo>
                  <a:cubicBezTo>
                    <a:pt x="166" y="235"/>
                    <a:pt x="202" y="211"/>
                    <a:pt x="220" y="174"/>
                  </a:cubicBezTo>
                  <a:cubicBezTo>
                    <a:pt x="259" y="122"/>
                    <a:pt x="233" y="40"/>
                    <a:pt x="193" y="11"/>
                  </a:cubicBezTo>
                  <a:cubicBezTo>
                    <a:pt x="179" y="4"/>
                    <a:pt x="163" y="1"/>
                    <a:pt x="1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6242225" y="2926325"/>
              <a:ext cx="2400" cy="2425"/>
            </a:xfrm>
            <a:custGeom>
              <a:avLst/>
              <a:gdLst/>
              <a:ahLst/>
              <a:cxnLst/>
              <a:rect l="l" t="t" r="r" b="b"/>
              <a:pathLst>
                <a:path w="96" h="97" extrusionOk="0">
                  <a:moveTo>
                    <a:pt x="48" y="1"/>
                  </a:moveTo>
                  <a:cubicBezTo>
                    <a:pt x="36" y="1"/>
                    <a:pt x="23" y="7"/>
                    <a:pt x="14" y="23"/>
                  </a:cubicBezTo>
                  <a:cubicBezTo>
                    <a:pt x="0" y="52"/>
                    <a:pt x="0" y="78"/>
                    <a:pt x="30" y="91"/>
                  </a:cubicBezTo>
                  <a:cubicBezTo>
                    <a:pt x="34" y="95"/>
                    <a:pt x="39" y="97"/>
                    <a:pt x="44" y="97"/>
                  </a:cubicBezTo>
                  <a:cubicBezTo>
                    <a:pt x="57" y="97"/>
                    <a:pt x="73" y="87"/>
                    <a:pt x="82" y="78"/>
                  </a:cubicBezTo>
                  <a:cubicBezTo>
                    <a:pt x="95" y="52"/>
                    <a:pt x="95" y="23"/>
                    <a:pt x="69" y="9"/>
                  </a:cubicBezTo>
                  <a:cubicBezTo>
                    <a:pt x="64" y="4"/>
                    <a:pt x="56"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6219775" y="2912600"/>
              <a:ext cx="10225" cy="9250"/>
            </a:xfrm>
            <a:custGeom>
              <a:avLst/>
              <a:gdLst/>
              <a:ahLst/>
              <a:cxnLst/>
              <a:rect l="l" t="t" r="r" b="b"/>
              <a:pathLst>
                <a:path w="409" h="370" extrusionOk="0">
                  <a:moveTo>
                    <a:pt x="125" y="0"/>
                  </a:moveTo>
                  <a:lnTo>
                    <a:pt x="1" y="206"/>
                  </a:lnTo>
                  <a:cubicBezTo>
                    <a:pt x="112" y="261"/>
                    <a:pt x="96" y="219"/>
                    <a:pt x="177" y="261"/>
                  </a:cubicBezTo>
                  <a:cubicBezTo>
                    <a:pt x="246" y="301"/>
                    <a:pt x="220" y="327"/>
                    <a:pt x="301" y="369"/>
                  </a:cubicBezTo>
                  <a:lnTo>
                    <a:pt x="409" y="164"/>
                  </a:lnTo>
                  <a:cubicBezTo>
                    <a:pt x="362" y="137"/>
                    <a:pt x="341" y="134"/>
                    <a:pt x="322" y="134"/>
                  </a:cubicBezTo>
                  <a:cubicBezTo>
                    <a:pt x="316" y="134"/>
                    <a:pt x="310" y="135"/>
                    <a:pt x="303" y="135"/>
                  </a:cubicBezTo>
                  <a:cubicBezTo>
                    <a:pt x="290" y="135"/>
                    <a:pt x="273" y="133"/>
                    <a:pt x="246" y="124"/>
                  </a:cubicBezTo>
                  <a:cubicBezTo>
                    <a:pt x="177" y="82"/>
                    <a:pt x="193" y="43"/>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6227300" y="2916675"/>
              <a:ext cx="10225" cy="9250"/>
            </a:xfrm>
            <a:custGeom>
              <a:avLst/>
              <a:gdLst/>
              <a:ahLst/>
              <a:cxnLst/>
              <a:rect l="l" t="t" r="r" b="b"/>
              <a:pathLst>
                <a:path w="409" h="370" extrusionOk="0">
                  <a:moveTo>
                    <a:pt x="108" y="1"/>
                  </a:moveTo>
                  <a:lnTo>
                    <a:pt x="0" y="206"/>
                  </a:lnTo>
                  <a:cubicBezTo>
                    <a:pt x="47" y="240"/>
                    <a:pt x="71" y="244"/>
                    <a:pt x="92" y="244"/>
                  </a:cubicBezTo>
                  <a:cubicBezTo>
                    <a:pt x="96" y="244"/>
                    <a:pt x="101" y="244"/>
                    <a:pt x="106" y="244"/>
                  </a:cubicBezTo>
                  <a:cubicBezTo>
                    <a:pt x="121" y="244"/>
                    <a:pt x="137" y="245"/>
                    <a:pt x="163" y="262"/>
                  </a:cubicBezTo>
                  <a:cubicBezTo>
                    <a:pt x="232" y="301"/>
                    <a:pt x="219" y="327"/>
                    <a:pt x="300" y="369"/>
                  </a:cubicBezTo>
                  <a:lnTo>
                    <a:pt x="408" y="164"/>
                  </a:lnTo>
                  <a:cubicBezTo>
                    <a:pt x="361" y="138"/>
                    <a:pt x="337" y="134"/>
                    <a:pt x="317" y="134"/>
                  </a:cubicBezTo>
                  <a:cubicBezTo>
                    <a:pt x="310" y="134"/>
                    <a:pt x="304" y="135"/>
                    <a:pt x="297" y="135"/>
                  </a:cubicBezTo>
                  <a:cubicBezTo>
                    <a:pt x="283" y="135"/>
                    <a:pt x="268" y="133"/>
                    <a:pt x="245" y="125"/>
                  </a:cubicBezTo>
                  <a:cubicBezTo>
                    <a:pt x="176" y="82"/>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6233075" y="2920500"/>
              <a:ext cx="6150" cy="5900"/>
            </a:xfrm>
            <a:custGeom>
              <a:avLst/>
              <a:gdLst/>
              <a:ahLst/>
              <a:cxnLst/>
              <a:rect l="l" t="t" r="r" b="b"/>
              <a:pathLst>
                <a:path w="246" h="236" extrusionOk="0">
                  <a:moveTo>
                    <a:pt x="131" y="1"/>
                  </a:moveTo>
                  <a:cubicBezTo>
                    <a:pt x="88" y="1"/>
                    <a:pt x="46" y="25"/>
                    <a:pt x="27" y="66"/>
                  </a:cubicBezTo>
                  <a:cubicBezTo>
                    <a:pt x="1" y="122"/>
                    <a:pt x="14" y="190"/>
                    <a:pt x="69" y="216"/>
                  </a:cubicBezTo>
                  <a:cubicBezTo>
                    <a:pt x="82" y="229"/>
                    <a:pt x="99" y="235"/>
                    <a:pt x="116" y="235"/>
                  </a:cubicBezTo>
                  <a:cubicBezTo>
                    <a:pt x="151" y="235"/>
                    <a:pt x="190" y="211"/>
                    <a:pt x="216" y="174"/>
                  </a:cubicBezTo>
                  <a:cubicBezTo>
                    <a:pt x="246" y="109"/>
                    <a:pt x="233" y="40"/>
                    <a:pt x="177" y="11"/>
                  </a:cubicBez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6234800" y="2922250"/>
              <a:ext cx="2725" cy="2425"/>
            </a:xfrm>
            <a:custGeom>
              <a:avLst/>
              <a:gdLst/>
              <a:ahLst/>
              <a:cxnLst/>
              <a:rect l="l" t="t" r="r" b="b"/>
              <a:pathLst>
                <a:path w="109" h="97" extrusionOk="0">
                  <a:moveTo>
                    <a:pt x="48" y="1"/>
                  </a:moveTo>
                  <a:cubicBezTo>
                    <a:pt x="33" y="1"/>
                    <a:pt x="21" y="7"/>
                    <a:pt x="14" y="22"/>
                  </a:cubicBezTo>
                  <a:cubicBezTo>
                    <a:pt x="0" y="52"/>
                    <a:pt x="0" y="78"/>
                    <a:pt x="27" y="91"/>
                  </a:cubicBezTo>
                  <a:cubicBezTo>
                    <a:pt x="34" y="95"/>
                    <a:pt x="42" y="96"/>
                    <a:pt x="50" y="96"/>
                  </a:cubicBezTo>
                  <a:cubicBezTo>
                    <a:pt x="68" y="96"/>
                    <a:pt x="86" y="87"/>
                    <a:pt x="95" y="78"/>
                  </a:cubicBezTo>
                  <a:cubicBezTo>
                    <a:pt x="108" y="52"/>
                    <a:pt x="95" y="22"/>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6225575" y="2916425"/>
              <a:ext cx="6150" cy="5875"/>
            </a:xfrm>
            <a:custGeom>
              <a:avLst/>
              <a:gdLst/>
              <a:ahLst/>
              <a:cxnLst/>
              <a:rect l="l" t="t" r="r" b="b"/>
              <a:pathLst>
                <a:path w="246" h="235" extrusionOk="0">
                  <a:moveTo>
                    <a:pt x="141" y="0"/>
                  </a:moveTo>
                  <a:cubicBezTo>
                    <a:pt x="103" y="0"/>
                    <a:pt x="58" y="25"/>
                    <a:pt x="27" y="66"/>
                  </a:cubicBezTo>
                  <a:cubicBezTo>
                    <a:pt x="1" y="122"/>
                    <a:pt x="14" y="190"/>
                    <a:pt x="69" y="216"/>
                  </a:cubicBezTo>
                  <a:cubicBezTo>
                    <a:pt x="87" y="229"/>
                    <a:pt x="107" y="235"/>
                    <a:pt x="126" y="235"/>
                  </a:cubicBezTo>
                  <a:cubicBezTo>
                    <a:pt x="164" y="235"/>
                    <a:pt x="200" y="211"/>
                    <a:pt x="219" y="174"/>
                  </a:cubicBezTo>
                  <a:cubicBezTo>
                    <a:pt x="245" y="108"/>
                    <a:pt x="232" y="40"/>
                    <a:pt x="177" y="11"/>
                  </a:cubicBezTo>
                  <a:cubicBezTo>
                    <a:pt x="166" y="4"/>
                    <a:pt x="154"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6227300" y="2918175"/>
              <a:ext cx="2700" cy="2425"/>
            </a:xfrm>
            <a:custGeom>
              <a:avLst/>
              <a:gdLst/>
              <a:ahLst/>
              <a:cxnLst/>
              <a:rect l="l" t="t" r="r" b="b"/>
              <a:pathLst>
                <a:path w="108" h="97" extrusionOk="0">
                  <a:moveTo>
                    <a:pt x="49" y="1"/>
                  </a:moveTo>
                  <a:cubicBezTo>
                    <a:pt x="34" y="1"/>
                    <a:pt x="21" y="7"/>
                    <a:pt x="13" y="22"/>
                  </a:cubicBezTo>
                  <a:cubicBezTo>
                    <a:pt x="0" y="52"/>
                    <a:pt x="13" y="78"/>
                    <a:pt x="26" y="91"/>
                  </a:cubicBezTo>
                  <a:cubicBezTo>
                    <a:pt x="35" y="95"/>
                    <a:pt x="43" y="96"/>
                    <a:pt x="51" y="96"/>
                  </a:cubicBezTo>
                  <a:cubicBezTo>
                    <a:pt x="70" y="96"/>
                    <a:pt x="86" y="87"/>
                    <a:pt x="95" y="78"/>
                  </a:cubicBezTo>
                  <a:cubicBezTo>
                    <a:pt x="108" y="52"/>
                    <a:pt x="108" y="22"/>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6205175" y="2904425"/>
              <a:ext cx="10225" cy="9250"/>
            </a:xfrm>
            <a:custGeom>
              <a:avLst/>
              <a:gdLst/>
              <a:ahLst/>
              <a:cxnLst/>
              <a:rect l="l" t="t" r="r" b="b"/>
              <a:pathLst>
                <a:path w="409" h="370" extrusionOk="0">
                  <a:moveTo>
                    <a:pt x="125" y="1"/>
                  </a:moveTo>
                  <a:lnTo>
                    <a:pt x="1" y="207"/>
                  </a:lnTo>
                  <a:cubicBezTo>
                    <a:pt x="108" y="262"/>
                    <a:pt x="95" y="220"/>
                    <a:pt x="164" y="262"/>
                  </a:cubicBezTo>
                  <a:cubicBezTo>
                    <a:pt x="232" y="301"/>
                    <a:pt x="219" y="327"/>
                    <a:pt x="301" y="370"/>
                  </a:cubicBezTo>
                  <a:lnTo>
                    <a:pt x="409" y="164"/>
                  </a:lnTo>
                  <a:cubicBezTo>
                    <a:pt x="361" y="138"/>
                    <a:pt x="338" y="135"/>
                    <a:pt x="317" y="135"/>
                  </a:cubicBezTo>
                  <a:cubicBezTo>
                    <a:pt x="310" y="135"/>
                    <a:pt x="304" y="135"/>
                    <a:pt x="297" y="135"/>
                  </a:cubicBezTo>
                  <a:cubicBezTo>
                    <a:pt x="283" y="135"/>
                    <a:pt x="268" y="134"/>
                    <a:pt x="245" y="125"/>
                  </a:cubicBezTo>
                  <a:cubicBezTo>
                    <a:pt x="177" y="83"/>
                    <a:pt x="190"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3"/>
            <p:cNvSpPr/>
            <p:nvPr/>
          </p:nvSpPr>
          <p:spPr>
            <a:xfrm>
              <a:off x="6212675" y="2908525"/>
              <a:ext cx="10225" cy="9225"/>
            </a:xfrm>
            <a:custGeom>
              <a:avLst/>
              <a:gdLst/>
              <a:ahLst/>
              <a:cxnLst/>
              <a:rect l="l" t="t" r="r" b="b"/>
              <a:pathLst>
                <a:path w="409" h="369" extrusionOk="0">
                  <a:moveTo>
                    <a:pt x="109" y="0"/>
                  </a:moveTo>
                  <a:lnTo>
                    <a:pt x="1" y="206"/>
                  </a:lnTo>
                  <a:cubicBezTo>
                    <a:pt x="96" y="261"/>
                    <a:pt x="96" y="219"/>
                    <a:pt x="164" y="261"/>
                  </a:cubicBezTo>
                  <a:cubicBezTo>
                    <a:pt x="233" y="300"/>
                    <a:pt x="216" y="327"/>
                    <a:pt x="285" y="369"/>
                  </a:cubicBezTo>
                  <a:lnTo>
                    <a:pt x="409" y="163"/>
                  </a:lnTo>
                  <a:cubicBezTo>
                    <a:pt x="353" y="137"/>
                    <a:pt x="330" y="134"/>
                    <a:pt x="311" y="134"/>
                  </a:cubicBezTo>
                  <a:cubicBezTo>
                    <a:pt x="305" y="134"/>
                    <a:pt x="300" y="134"/>
                    <a:pt x="294" y="134"/>
                  </a:cubicBezTo>
                  <a:cubicBezTo>
                    <a:pt x="282" y="134"/>
                    <a:pt x="269" y="133"/>
                    <a:pt x="246" y="124"/>
                  </a:cubicBezTo>
                  <a:cubicBezTo>
                    <a:pt x="177" y="82"/>
                    <a:pt x="190" y="43"/>
                    <a:pt x="1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3"/>
            <p:cNvSpPr/>
            <p:nvPr/>
          </p:nvSpPr>
          <p:spPr>
            <a:xfrm>
              <a:off x="6218075" y="2912350"/>
              <a:ext cx="6550" cy="5875"/>
            </a:xfrm>
            <a:custGeom>
              <a:avLst/>
              <a:gdLst/>
              <a:ahLst/>
              <a:cxnLst/>
              <a:rect l="l" t="t" r="r" b="b"/>
              <a:pathLst>
                <a:path w="262" h="235" extrusionOk="0">
                  <a:moveTo>
                    <a:pt x="147" y="0"/>
                  </a:moveTo>
                  <a:cubicBezTo>
                    <a:pt x="104" y="0"/>
                    <a:pt x="62" y="25"/>
                    <a:pt x="43" y="66"/>
                  </a:cubicBezTo>
                  <a:cubicBezTo>
                    <a:pt x="0" y="121"/>
                    <a:pt x="30" y="190"/>
                    <a:pt x="69" y="216"/>
                  </a:cubicBezTo>
                  <a:cubicBezTo>
                    <a:pt x="87" y="229"/>
                    <a:pt x="107" y="235"/>
                    <a:pt x="126" y="235"/>
                  </a:cubicBezTo>
                  <a:cubicBezTo>
                    <a:pt x="165" y="235"/>
                    <a:pt x="202" y="211"/>
                    <a:pt x="219" y="174"/>
                  </a:cubicBezTo>
                  <a:cubicBezTo>
                    <a:pt x="261" y="108"/>
                    <a:pt x="245" y="40"/>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3"/>
            <p:cNvSpPr/>
            <p:nvPr/>
          </p:nvSpPr>
          <p:spPr>
            <a:xfrm>
              <a:off x="6220100" y="2914100"/>
              <a:ext cx="2800" cy="2400"/>
            </a:xfrm>
            <a:custGeom>
              <a:avLst/>
              <a:gdLst/>
              <a:ahLst/>
              <a:cxnLst/>
              <a:rect l="l" t="t" r="r" b="b"/>
              <a:pathLst>
                <a:path w="112" h="96" extrusionOk="0">
                  <a:moveTo>
                    <a:pt x="48" y="0"/>
                  </a:moveTo>
                  <a:cubicBezTo>
                    <a:pt x="37" y="0"/>
                    <a:pt x="25" y="7"/>
                    <a:pt x="17" y="22"/>
                  </a:cubicBezTo>
                  <a:cubicBezTo>
                    <a:pt x="1" y="51"/>
                    <a:pt x="1" y="77"/>
                    <a:pt x="30" y="90"/>
                  </a:cubicBezTo>
                  <a:cubicBezTo>
                    <a:pt x="34" y="94"/>
                    <a:pt x="40" y="96"/>
                    <a:pt x="47" y="96"/>
                  </a:cubicBezTo>
                  <a:cubicBezTo>
                    <a:pt x="64" y="96"/>
                    <a:pt x="87" y="87"/>
                    <a:pt x="99" y="77"/>
                  </a:cubicBezTo>
                  <a:cubicBezTo>
                    <a:pt x="112" y="51"/>
                    <a:pt x="99" y="9"/>
                    <a:pt x="69" y="9"/>
                  </a:cubicBezTo>
                  <a:cubicBezTo>
                    <a:pt x="64" y="3"/>
                    <a:pt x="56"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3"/>
            <p:cNvSpPr/>
            <p:nvPr/>
          </p:nvSpPr>
          <p:spPr>
            <a:xfrm>
              <a:off x="6210975" y="2908250"/>
              <a:ext cx="6150" cy="5900"/>
            </a:xfrm>
            <a:custGeom>
              <a:avLst/>
              <a:gdLst/>
              <a:ahLst/>
              <a:cxnLst/>
              <a:rect l="l" t="t" r="r" b="b"/>
              <a:pathLst>
                <a:path w="246" h="236" extrusionOk="0">
                  <a:moveTo>
                    <a:pt x="131" y="1"/>
                  </a:moveTo>
                  <a:cubicBezTo>
                    <a:pt x="89" y="1"/>
                    <a:pt x="48" y="26"/>
                    <a:pt x="26" y="67"/>
                  </a:cubicBezTo>
                  <a:cubicBezTo>
                    <a:pt x="0" y="122"/>
                    <a:pt x="13" y="191"/>
                    <a:pt x="69" y="217"/>
                  </a:cubicBezTo>
                  <a:cubicBezTo>
                    <a:pt x="86" y="230"/>
                    <a:pt x="105" y="236"/>
                    <a:pt x="124" y="236"/>
                  </a:cubicBezTo>
                  <a:cubicBezTo>
                    <a:pt x="162" y="236"/>
                    <a:pt x="199" y="212"/>
                    <a:pt x="219" y="174"/>
                  </a:cubicBezTo>
                  <a:cubicBezTo>
                    <a:pt x="245" y="109"/>
                    <a:pt x="232" y="41"/>
                    <a:pt x="177" y="11"/>
                  </a:cubicBezTo>
                  <a:cubicBezTo>
                    <a:pt x="162" y="4"/>
                    <a:pt x="146"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6212675" y="2910025"/>
              <a:ext cx="2725" cy="2400"/>
            </a:xfrm>
            <a:custGeom>
              <a:avLst/>
              <a:gdLst/>
              <a:ahLst/>
              <a:cxnLst/>
              <a:rect l="l" t="t" r="r" b="b"/>
              <a:pathLst>
                <a:path w="109" h="96" extrusionOk="0">
                  <a:moveTo>
                    <a:pt x="48" y="0"/>
                  </a:moveTo>
                  <a:cubicBezTo>
                    <a:pt x="34" y="0"/>
                    <a:pt x="22" y="6"/>
                    <a:pt x="14" y="22"/>
                  </a:cubicBezTo>
                  <a:cubicBezTo>
                    <a:pt x="1" y="51"/>
                    <a:pt x="14" y="77"/>
                    <a:pt x="27" y="90"/>
                  </a:cubicBezTo>
                  <a:cubicBezTo>
                    <a:pt x="34" y="94"/>
                    <a:pt x="41" y="95"/>
                    <a:pt x="48" y="95"/>
                  </a:cubicBezTo>
                  <a:cubicBezTo>
                    <a:pt x="68" y="95"/>
                    <a:pt x="86" y="83"/>
                    <a:pt x="96" y="64"/>
                  </a:cubicBezTo>
                  <a:cubicBezTo>
                    <a:pt x="109" y="51"/>
                    <a:pt x="96" y="9"/>
                    <a:pt x="83" y="9"/>
                  </a:cubicBezTo>
                  <a:cubicBezTo>
                    <a:pt x="70" y="3"/>
                    <a:pt x="59"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6190575" y="2896275"/>
              <a:ext cx="10225" cy="9250"/>
            </a:xfrm>
            <a:custGeom>
              <a:avLst/>
              <a:gdLst/>
              <a:ahLst/>
              <a:cxnLst/>
              <a:rect l="l" t="t" r="r" b="b"/>
              <a:pathLst>
                <a:path w="409" h="370" extrusionOk="0">
                  <a:moveTo>
                    <a:pt x="108" y="1"/>
                  </a:moveTo>
                  <a:lnTo>
                    <a:pt x="0" y="206"/>
                  </a:lnTo>
                  <a:cubicBezTo>
                    <a:pt x="95" y="262"/>
                    <a:pt x="95" y="219"/>
                    <a:pt x="164" y="262"/>
                  </a:cubicBezTo>
                  <a:cubicBezTo>
                    <a:pt x="232" y="301"/>
                    <a:pt x="219" y="327"/>
                    <a:pt x="301" y="369"/>
                  </a:cubicBezTo>
                  <a:lnTo>
                    <a:pt x="408" y="164"/>
                  </a:lnTo>
                  <a:cubicBezTo>
                    <a:pt x="361" y="138"/>
                    <a:pt x="337" y="134"/>
                    <a:pt x="317" y="134"/>
                  </a:cubicBezTo>
                  <a:cubicBezTo>
                    <a:pt x="310" y="134"/>
                    <a:pt x="304" y="135"/>
                    <a:pt x="297" y="135"/>
                  </a:cubicBezTo>
                  <a:cubicBezTo>
                    <a:pt x="283" y="135"/>
                    <a:pt x="268" y="133"/>
                    <a:pt x="245" y="125"/>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3"/>
            <p:cNvSpPr/>
            <p:nvPr/>
          </p:nvSpPr>
          <p:spPr>
            <a:xfrm>
              <a:off x="6198075" y="2900350"/>
              <a:ext cx="10225" cy="9250"/>
            </a:xfrm>
            <a:custGeom>
              <a:avLst/>
              <a:gdLst/>
              <a:ahLst/>
              <a:cxnLst/>
              <a:rect l="l" t="t" r="r" b="b"/>
              <a:pathLst>
                <a:path w="409" h="370" extrusionOk="0">
                  <a:moveTo>
                    <a:pt x="108" y="1"/>
                  </a:moveTo>
                  <a:lnTo>
                    <a:pt x="1" y="206"/>
                  </a:lnTo>
                  <a:cubicBezTo>
                    <a:pt x="95" y="262"/>
                    <a:pt x="82" y="219"/>
                    <a:pt x="164" y="262"/>
                  </a:cubicBezTo>
                  <a:cubicBezTo>
                    <a:pt x="229" y="301"/>
                    <a:pt x="216" y="327"/>
                    <a:pt x="285" y="370"/>
                  </a:cubicBezTo>
                  <a:lnTo>
                    <a:pt x="409" y="164"/>
                  </a:lnTo>
                  <a:cubicBezTo>
                    <a:pt x="353" y="138"/>
                    <a:pt x="329" y="135"/>
                    <a:pt x="310" y="135"/>
                  </a:cubicBezTo>
                  <a:cubicBezTo>
                    <a:pt x="304" y="135"/>
                    <a:pt x="298" y="135"/>
                    <a:pt x="292" y="135"/>
                  </a:cubicBezTo>
                  <a:cubicBezTo>
                    <a:pt x="280" y="135"/>
                    <a:pt x="267" y="133"/>
                    <a:pt x="245" y="125"/>
                  </a:cubicBezTo>
                  <a:cubicBezTo>
                    <a:pt x="164"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3"/>
            <p:cNvSpPr/>
            <p:nvPr/>
          </p:nvSpPr>
          <p:spPr>
            <a:xfrm>
              <a:off x="6203475" y="2904175"/>
              <a:ext cx="6450" cy="5900"/>
            </a:xfrm>
            <a:custGeom>
              <a:avLst/>
              <a:gdLst/>
              <a:ahLst/>
              <a:cxnLst/>
              <a:rect l="l" t="t" r="r" b="b"/>
              <a:pathLst>
                <a:path w="258" h="236" extrusionOk="0">
                  <a:moveTo>
                    <a:pt x="147" y="1"/>
                  </a:moveTo>
                  <a:cubicBezTo>
                    <a:pt x="104" y="1"/>
                    <a:pt x="62" y="26"/>
                    <a:pt x="43" y="66"/>
                  </a:cubicBezTo>
                  <a:cubicBezTo>
                    <a:pt x="0" y="122"/>
                    <a:pt x="13" y="190"/>
                    <a:pt x="69" y="217"/>
                  </a:cubicBezTo>
                  <a:cubicBezTo>
                    <a:pt x="87" y="230"/>
                    <a:pt x="107" y="235"/>
                    <a:pt x="126" y="235"/>
                  </a:cubicBezTo>
                  <a:cubicBezTo>
                    <a:pt x="165" y="235"/>
                    <a:pt x="201" y="211"/>
                    <a:pt x="219" y="174"/>
                  </a:cubicBezTo>
                  <a:cubicBezTo>
                    <a:pt x="258" y="109"/>
                    <a:pt x="232" y="40"/>
                    <a:pt x="193" y="11"/>
                  </a:cubicBezTo>
                  <a:cubicBezTo>
                    <a:pt x="178" y="4"/>
                    <a:pt x="162" y="1"/>
                    <a:pt x="14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6205175" y="2905925"/>
              <a:ext cx="2725" cy="2425"/>
            </a:xfrm>
            <a:custGeom>
              <a:avLst/>
              <a:gdLst/>
              <a:ahLst/>
              <a:cxnLst/>
              <a:rect l="l" t="t" r="r" b="b"/>
              <a:pathLst>
                <a:path w="109" h="97" extrusionOk="0">
                  <a:moveTo>
                    <a:pt x="55" y="1"/>
                  </a:moveTo>
                  <a:cubicBezTo>
                    <a:pt x="39" y="1"/>
                    <a:pt x="21" y="7"/>
                    <a:pt x="14" y="23"/>
                  </a:cubicBezTo>
                  <a:cubicBezTo>
                    <a:pt x="1" y="52"/>
                    <a:pt x="14" y="78"/>
                    <a:pt x="43" y="91"/>
                  </a:cubicBezTo>
                  <a:cubicBezTo>
                    <a:pt x="47" y="95"/>
                    <a:pt x="51" y="96"/>
                    <a:pt x="56" y="96"/>
                  </a:cubicBezTo>
                  <a:cubicBezTo>
                    <a:pt x="69" y="96"/>
                    <a:pt x="86" y="84"/>
                    <a:pt x="95" y="65"/>
                  </a:cubicBezTo>
                  <a:cubicBezTo>
                    <a:pt x="108" y="52"/>
                    <a:pt x="108" y="9"/>
                    <a:pt x="82" y="9"/>
                  </a:cubicBezTo>
                  <a:cubicBezTo>
                    <a:pt x="77" y="4"/>
                    <a:pt x="66"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6196375" y="2900100"/>
              <a:ext cx="6125" cy="5900"/>
            </a:xfrm>
            <a:custGeom>
              <a:avLst/>
              <a:gdLst/>
              <a:ahLst/>
              <a:cxnLst/>
              <a:rect l="l" t="t" r="r" b="b"/>
              <a:pathLst>
                <a:path w="245" h="236" extrusionOk="0">
                  <a:moveTo>
                    <a:pt x="130" y="1"/>
                  </a:moveTo>
                  <a:cubicBezTo>
                    <a:pt x="87" y="1"/>
                    <a:pt x="45" y="25"/>
                    <a:pt x="26" y="66"/>
                  </a:cubicBezTo>
                  <a:cubicBezTo>
                    <a:pt x="0" y="122"/>
                    <a:pt x="13" y="190"/>
                    <a:pt x="69" y="216"/>
                  </a:cubicBezTo>
                  <a:cubicBezTo>
                    <a:pt x="82" y="229"/>
                    <a:pt x="98" y="235"/>
                    <a:pt x="115" y="235"/>
                  </a:cubicBezTo>
                  <a:cubicBezTo>
                    <a:pt x="150" y="235"/>
                    <a:pt x="189" y="211"/>
                    <a:pt x="216" y="174"/>
                  </a:cubicBezTo>
                  <a:cubicBezTo>
                    <a:pt x="245" y="109"/>
                    <a:pt x="232" y="40"/>
                    <a:pt x="176" y="11"/>
                  </a:cubicBezTo>
                  <a:cubicBezTo>
                    <a:pt x="162" y="4"/>
                    <a:pt x="146"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6198075" y="2901850"/>
              <a:ext cx="2725" cy="2425"/>
            </a:xfrm>
            <a:custGeom>
              <a:avLst/>
              <a:gdLst/>
              <a:ahLst/>
              <a:cxnLst/>
              <a:rect l="l" t="t" r="r" b="b"/>
              <a:pathLst>
                <a:path w="109" h="97" extrusionOk="0">
                  <a:moveTo>
                    <a:pt x="48" y="1"/>
                  </a:moveTo>
                  <a:cubicBezTo>
                    <a:pt x="33" y="1"/>
                    <a:pt x="21" y="7"/>
                    <a:pt x="14" y="22"/>
                  </a:cubicBezTo>
                  <a:cubicBezTo>
                    <a:pt x="1" y="52"/>
                    <a:pt x="1" y="78"/>
                    <a:pt x="27" y="91"/>
                  </a:cubicBezTo>
                  <a:cubicBezTo>
                    <a:pt x="34" y="94"/>
                    <a:pt x="41" y="96"/>
                    <a:pt x="48" y="96"/>
                  </a:cubicBezTo>
                  <a:cubicBezTo>
                    <a:pt x="67" y="96"/>
                    <a:pt x="86" y="84"/>
                    <a:pt x="95" y="65"/>
                  </a:cubicBezTo>
                  <a:cubicBezTo>
                    <a:pt x="108" y="52"/>
                    <a:pt x="95" y="9"/>
                    <a:pt x="82" y="9"/>
                  </a:cubicBezTo>
                  <a:cubicBezTo>
                    <a:pt x="70" y="4"/>
                    <a:pt x="58"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6175975" y="2888125"/>
              <a:ext cx="10225" cy="9225"/>
            </a:xfrm>
            <a:custGeom>
              <a:avLst/>
              <a:gdLst/>
              <a:ahLst/>
              <a:cxnLst/>
              <a:rect l="l" t="t" r="r" b="b"/>
              <a:pathLst>
                <a:path w="409" h="369" extrusionOk="0">
                  <a:moveTo>
                    <a:pt x="108" y="0"/>
                  </a:moveTo>
                  <a:lnTo>
                    <a:pt x="0" y="206"/>
                  </a:lnTo>
                  <a:cubicBezTo>
                    <a:pt x="95" y="261"/>
                    <a:pt x="95" y="219"/>
                    <a:pt x="163" y="261"/>
                  </a:cubicBezTo>
                  <a:cubicBezTo>
                    <a:pt x="232" y="300"/>
                    <a:pt x="216" y="327"/>
                    <a:pt x="284" y="369"/>
                  </a:cubicBezTo>
                  <a:lnTo>
                    <a:pt x="408" y="163"/>
                  </a:lnTo>
                  <a:cubicBezTo>
                    <a:pt x="353" y="137"/>
                    <a:pt x="329" y="134"/>
                    <a:pt x="311" y="134"/>
                  </a:cubicBezTo>
                  <a:cubicBezTo>
                    <a:pt x="304" y="134"/>
                    <a:pt x="299" y="134"/>
                    <a:pt x="293" y="134"/>
                  </a:cubicBezTo>
                  <a:cubicBezTo>
                    <a:pt x="281" y="134"/>
                    <a:pt x="268" y="133"/>
                    <a:pt x="245" y="124"/>
                  </a:cubicBezTo>
                  <a:cubicBezTo>
                    <a:pt x="163" y="82"/>
                    <a:pt x="189"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6183075" y="2892200"/>
              <a:ext cx="10225" cy="9250"/>
            </a:xfrm>
            <a:custGeom>
              <a:avLst/>
              <a:gdLst/>
              <a:ahLst/>
              <a:cxnLst/>
              <a:rect l="l" t="t" r="r" b="b"/>
              <a:pathLst>
                <a:path w="409" h="370" extrusionOk="0">
                  <a:moveTo>
                    <a:pt x="124" y="0"/>
                  </a:moveTo>
                  <a:lnTo>
                    <a:pt x="0" y="206"/>
                  </a:lnTo>
                  <a:cubicBezTo>
                    <a:pt x="111" y="261"/>
                    <a:pt x="95" y="219"/>
                    <a:pt x="163" y="261"/>
                  </a:cubicBezTo>
                  <a:cubicBezTo>
                    <a:pt x="245" y="301"/>
                    <a:pt x="219" y="327"/>
                    <a:pt x="300" y="369"/>
                  </a:cubicBezTo>
                  <a:lnTo>
                    <a:pt x="408" y="164"/>
                  </a:lnTo>
                  <a:cubicBezTo>
                    <a:pt x="361" y="137"/>
                    <a:pt x="337" y="134"/>
                    <a:pt x="317" y="134"/>
                  </a:cubicBezTo>
                  <a:cubicBezTo>
                    <a:pt x="310" y="134"/>
                    <a:pt x="303" y="135"/>
                    <a:pt x="297" y="135"/>
                  </a:cubicBezTo>
                  <a:cubicBezTo>
                    <a:pt x="283" y="135"/>
                    <a:pt x="268" y="133"/>
                    <a:pt x="245" y="124"/>
                  </a:cubicBezTo>
                  <a:cubicBezTo>
                    <a:pt x="176" y="82"/>
                    <a:pt x="193" y="43"/>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6188850" y="2896025"/>
              <a:ext cx="6150" cy="5750"/>
            </a:xfrm>
            <a:custGeom>
              <a:avLst/>
              <a:gdLst/>
              <a:ahLst/>
              <a:cxnLst/>
              <a:rect l="l" t="t" r="r" b="b"/>
              <a:pathLst>
                <a:path w="246" h="230" extrusionOk="0">
                  <a:moveTo>
                    <a:pt x="141" y="0"/>
                  </a:moveTo>
                  <a:cubicBezTo>
                    <a:pt x="103" y="0"/>
                    <a:pt x="58" y="25"/>
                    <a:pt x="27" y="66"/>
                  </a:cubicBezTo>
                  <a:cubicBezTo>
                    <a:pt x="1" y="122"/>
                    <a:pt x="14" y="190"/>
                    <a:pt x="69" y="216"/>
                  </a:cubicBezTo>
                  <a:cubicBezTo>
                    <a:pt x="88" y="225"/>
                    <a:pt x="107" y="229"/>
                    <a:pt x="126" y="229"/>
                  </a:cubicBezTo>
                  <a:cubicBezTo>
                    <a:pt x="164" y="229"/>
                    <a:pt x="200" y="211"/>
                    <a:pt x="219" y="174"/>
                  </a:cubicBezTo>
                  <a:cubicBezTo>
                    <a:pt x="246" y="108"/>
                    <a:pt x="233" y="40"/>
                    <a:pt x="177" y="11"/>
                  </a:cubicBezTo>
                  <a:cubicBezTo>
                    <a:pt x="167" y="4"/>
                    <a:pt x="154"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6190575" y="2897775"/>
              <a:ext cx="2725" cy="2400"/>
            </a:xfrm>
            <a:custGeom>
              <a:avLst/>
              <a:gdLst/>
              <a:ahLst/>
              <a:cxnLst/>
              <a:rect l="l" t="t" r="r" b="b"/>
              <a:pathLst>
                <a:path w="109" h="96" extrusionOk="0">
                  <a:moveTo>
                    <a:pt x="49" y="1"/>
                  </a:moveTo>
                  <a:cubicBezTo>
                    <a:pt x="34" y="1"/>
                    <a:pt x="21" y="7"/>
                    <a:pt x="13" y="22"/>
                  </a:cubicBezTo>
                  <a:cubicBezTo>
                    <a:pt x="0" y="52"/>
                    <a:pt x="13" y="78"/>
                    <a:pt x="26" y="91"/>
                  </a:cubicBezTo>
                  <a:cubicBezTo>
                    <a:pt x="34" y="94"/>
                    <a:pt x="42" y="96"/>
                    <a:pt x="49" y="96"/>
                  </a:cubicBezTo>
                  <a:cubicBezTo>
                    <a:pt x="69" y="96"/>
                    <a:pt x="85" y="84"/>
                    <a:pt x="95" y="65"/>
                  </a:cubicBezTo>
                  <a:cubicBezTo>
                    <a:pt x="108" y="52"/>
                    <a:pt x="108" y="9"/>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3"/>
            <p:cNvSpPr/>
            <p:nvPr/>
          </p:nvSpPr>
          <p:spPr>
            <a:xfrm>
              <a:off x="6181350" y="2891950"/>
              <a:ext cx="6550" cy="5725"/>
            </a:xfrm>
            <a:custGeom>
              <a:avLst/>
              <a:gdLst/>
              <a:ahLst/>
              <a:cxnLst/>
              <a:rect l="l" t="t" r="r" b="b"/>
              <a:pathLst>
                <a:path w="262" h="229" extrusionOk="0">
                  <a:moveTo>
                    <a:pt x="147" y="0"/>
                  </a:moveTo>
                  <a:cubicBezTo>
                    <a:pt x="104" y="0"/>
                    <a:pt x="62" y="25"/>
                    <a:pt x="43" y="66"/>
                  </a:cubicBezTo>
                  <a:cubicBezTo>
                    <a:pt x="1" y="121"/>
                    <a:pt x="30" y="190"/>
                    <a:pt x="69" y="216"/>
                  </a:cubicBezTo>
                  <a:cubicBezTo>
                    <a:pt x="87" y="225"/>
                    <a:pt x="107" y="229"/>
                    <a:pt x="126" y="229"/>
                  </a:cubicBezTo>
                  <a:cubicBezTo>
                    <a:pt x="165" y="229"/>
                    <a:pt x="202" y="211"/>
                    <a:pt x="219" y="174"/>
                  </a:cubicBezTo>
                  <a:cubicBezTo>
                    <a:pt x="262" y="108"/>
                    <a:pt x="232" y="40"/>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6183400" y="2893700"/>
              <a:ext cx="2475" cy="2400"/>
            </a:xfrm>
            <a:custGeom>
              <a:avLst/>
              <a:gdLst/>
              <a:ahLst/>
              <a:cxnLst/>
              <a:rect l="l" t="t" r="r" b="b"/>
              <a:pathLst>
                <a:path w="99" h="96" extrusionOk="0">
                  <a:moveTo>
                    <a:pt x="48" y="0"/>
                  </a:moveTo>
                  <a:cubicBezTo>
                    <a:pt x="36" y="0"/>
                    <a:pt x="24" y="7"/>
                    <a:pt x="16" y="22"/>
                  </a:cubicBezTo>
                  <a:cubicBezTo>
                    <a:pt x="0" y="51"/>
                    <a:pt x="0" y="77"/>
                    <a:pt x="29" y="90"/>
                  </a:cubicBezTo>
                  <a:cubicBezTo>
                    <a:pt x="33" y="94"/>
                    <a:pt x="37" y="96"/>
                    <a:pt x="42" y="96"/>
                  </a:cubicBezTo>
                  <a:cubicBezTo>
                    <a:pt x="56" y="96"/>
                    <a:pt x="72" y="83"/>
                    <a:pt x="82" y="64"/>
                  </a:cubicBezTo>
                  <a:cubicBezTo>
                    <a:pt x="98" y="51"/>
                    <a:pt x="98" y="9"/>
                    <a:pt x="69" y="9"/>
                  </a:cubicBezTo>
                  <a:cubicBezTo>
                    <a:pt x="63" y="3"/>
                    <a:pt x="56"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3"/>
            <p:cNvSpPr/>
            <p:nvPr/>
          </p:nvSpPr>
          <p:spPr>
            <a:xfrm>
              <a:off x="6160950" y="2879950"/>
              <a:ext cx="10225" cy="9250"/>
            </a:xfrm>
            <a:custGeom>
              <a:avLst/>
              <a:gdLst/>
              <a:ahLst/>
              <a:cxnLst/>
              <a:rect l="l" t="t" r="r" b="b"/>
              <a:pathLst>
                <a:path w="409" h="370" extrusionOk="0">
                  <a:moveTo>
                    <a:pt x="125" y="1"/>
                  </a:moveTo>
                  <a:lnTo>
                    <a:pt x="1" y="206"/>
                  </a:lnTo>
                  <a:cubicBezTo>
                    <a:pt x="111" y="262"/>
                    <a:pt x="98" y="219"/>
                    <a:pt x="180" y="262"/>
                  </a:cubicBezTo>
                  <a:cubicBezTo>
                    <a:pt x="245" y="301"/>
                    <a:pt x="219" y="327"/>
                    <a:pt x="301" y="370"/>
                  </a:cubicBezTo>
                  <a:lnTo>
                    <a:pt x="409" y="164"/>
                  </a:lnTo>
                  <a:cubicBezTo>
                    <a:pt x="361" y="138"/>
                    <a:pt x="341" y="135"/>
                    <a:pt x="322" y="135"/>
                  </a:cubicBezTo>
                  <a:cubicBezTo>
                    <a:pt x="316" y="135"/>
                    <a:pt x="310" y="135"/>
                    <a:pt x="303" y="135"/>
                  </a:cubicBezTo>
                  <a:cubicBezTo>
                    <a:pt x="289" y="135"/>
                    <a:pt x="273" y="133"/>
                    <a:pt x="245" y="125"/>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3"/>
            <p:cNvSpPr/>
            <p:nvPr/>
          </p:nvSpPr>
          <p:spPr>
            <a:xfrm>
              <a:off x="6168450" y="2884025"/>
              <a:ext cx="10225" cy="9250"/>
            </a:xfrm>
            <a:custGeom>
              <a:avLst/>
              <a:gdLst/>
              <a:ahLst/>
              <a:cxnLst/>
              <a:rect l="l" t="t" r="r" b="b"/>
              <a:pathLst>
                <a:path w="409" h="370" extrusionOk="0">
                  <a:moveTo>
                    <a:pt x="109" y="1"/>
                  </a:moveTo>
                  <a:lnTo>
                    <a:pt x="1" y="207"/>
                  </a:lnTo>
                  <a:cubicBezTo>
                    <a:pt x="95" y="262"/>
                    <a:pt x="95" y="220"/>
                    <a:pt x="164" y="262"/>
                  </a:cubicBezTo>
                  <a:cubicBezTo>
                    <a:pt x="233" y="301"/>
                    <a:pt x="219" y="327"/>
                    <a:pt x="301" y="370"/>
                  </a:cubicBezTo>
                  <a:lnTo>
                    <a:pt x="409" y="164"/>
                  </a:lnTo>
                  <a:cubicBezTo>
                    <a:pt x="361" y="138"/>
                    <a:pt x="338" y="135"/>
                    <a:pt x="317" y="135"/>
                  </a:cubicBezTo>
                  <a:cubicBezTo>
                    <a:pt x="311" y="135"/>
                    <a:pt x="304" y="135"/>
                    <a:pt x="297" y="135"/>
                  </a:cubicBezTo>
                  <a:cubicBezTo>
                    <a:pt x="284" y="135"/>
                    <a:pt x="268" y="134"/>
                    <a:pt x="246" y="125"/>
                  </a:cubicBezTo>
                  <a:cubicBezTo>
                    <a:pt x="177" y="83"/>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6174250" y="2887850"/>
              <a:ext cx="6150" cy="5750"/>
            </a:xfrm>
            <a:custGeom>
              <a:avLst/>
              <a:gdLst/>
              <a:ahLst/>
              <a:cxnLst/>
              <a:rect l="l" t="t" r="r" b="b"/>
              <a:pathLst>
                <a:path w="246" h="230" extrusionOk="0">
                  <a:moveTo>
                    <a:pt x="131" y="1"/>
                  </a:moveTo>
                  <a:cubicBezTo>
                    <a:pt x="89" y="1"/>
                    <a:pt x="48" y="26"/>
                    <a:pt x="27" y="67"/>
                  </a:cubicBezTo>
                  <a:cubicBezTo>
                    <a:pt x="1" y="122"/>
                    <a:pt x="14" y="191"/>
                    <a:pt x="69" y="217"/>
                  </a:cubicBezTo>
                  <a:cubicBezTo>
                    <a:pt x="82" y="225"/>
                    <a:pt x="98" y="230"/>
                    <a:pt x="115" y="230"/>
                  </a:cubicBezTo>
                  <a:cubicBezTo>
                    <a:pt x="151" y="230"/>
                    <a:pt x="191" y="212"/>
                    <a:pt x="219" y="174"/>
                  </a:cubicBezTo>
                  <a:cubicBezTo>
                    <a:pt x="245" y="109"/>
                    <a:pt x="232" y="41"/>
                    <a:pt x="177" y="11"/>
                  </a:cubicBezTo>
                  <a:cubicBezTo>
                    <a:pt x="162" y="4"/>
                    <a:pt x="147" y="1"/>
                    <a:pt x="13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6175975" y="2889625"/>
              <a:ext cx="2700" cy="2400"/>
            </a:xfrm>
            <a:custGeom>
              <a:avLst/>
              <a:gdLst/>
              <a:ahLst/>
              <a:cxnLst/>
              <a:rect l="l" t="t" r="r" b="b"/>
              <a:pathLst>
                <a:path w="108" h="96" extrusionOk="0">
                  <a:moveTo>
                    <a:pt x="48" y="0"/>
                  </a:moveTo>
                  <a:cubicBezTo>
                    <a:pt x="33" y="0"/>
                    <a:pt x="21" y="6"/>
                    <a:pt x="13" y="22"/>
                  </a:cubicBezTo>
                  <a:cubicBezTo>
                    <a:pt x="0" y="51"/>
                    <a:pt x="0" y="77"/>
                    <a:pt x="26" y="90"/>
                  </a:cubicBezTo>
                  <a:cubicBezTo>
                    <a:pt x="33" y="94"/>
                    <a:pt x="40" y="95"/>
                    <a:pt x="48" y="95"/>
                  </a:cubicBezTo>
                  <a:cubicBezTo>
                    <a:pt x="67" y="95"/>
                    <a:pt x="85" y="83"/>
                    <a:pt x="95" y="64"/>
                  </a:cubicBezTo>
                  <a:cubicBezTo>
                    <a:pt x="108" y="51"/>
                    <a:pt x="95" y="9"/>
                    <a:pt x="82" y="9"/>
                  </a:cubicBezTo>
                  <a:cubicBezTo>
                    <a:pt x="70" y="3"/>
                    <a:pt x="5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6166750" y="2883775"/>
              <a:ext cx="6150" cy="5750"/>
            </a:xfrm>
            <a:custGeom>
              <a:avLst/>
              <a:gdLst/>
              <a:ahLst/>
              <a:cxnLst/>
              <a:rect l="l" t="t" r="r" b="b"/>
              <a:pathLst>
                <a:path w="246" h="230" extrusionOk="0">
                  <a:moveTo>
                    <a:pt x="140" y="1"/>
                  </a:moveTo>
                  <a:cubicBezTo>
                    <a:pt x="103" y="1"/>
                    <a:pt x="58" y="26"/>
                    <a:pt x="30" y="66"/>
                  </a:cubicBezTo>
                  <a:cubicBezTo>
                    <a:pt x="0" y="122"/>
                    <a:pt x="13" y="190"/>
                    <a:pt x="69" y="217"/>
                  </a:cubicBezTo>
                  <a:cubicBezTo>
                    <a:pt x="87" y="225"/>
                    <a:pt x="107" y="230"/>
                    <a:pt x="126" y="230"/>
                  </a:cubicBezTo>
                  <a:cubicBezTo>
                    <a:pt x="165" y="230"/>
                    <a:pt x="201" y="211"/>
                    <a:pt x="219" y="174"/>
                  </a:cubicBezTo>
                  <a:cubicBezTo>
                    <a:pt x="245" y="109"/>
                    <a:pt x="232" y="40"/>
                    <a:pt x="177"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6168450" y="2885525"/>
              <a:ext cx="2725" cy="2425"/>
            </a:xfrm>
            <a:custGeom>
              <a:avLst/>
              <a:gdLst/>
              <a:ahLst/>
              <a:cxnLst/>
              <a:rect l="l" t="t" r="r" b="b"/>
              <a:pathLst>
                <a:path w="109" h="97" extrusionOk="0">
                  <a:moveTo>
                    <a:pt x="50" y="1"/>
                  </a:moveTo>
                  <a:cubicBezTo>
                    <a:pt x="35" y="1"/>
                    <a:pt x="22" y="7"/>
                    <a:pt x="14" y="23"/>
                  </a:cubicBezTo>
                  <a:cubicBezTo>
                    <a:pt x="1" y="52"/>
                    <a:pt x="14" y="78"/>
                    <a:pt x="27" y="91"/>
                  </a:cubicBezTo>
                  <a:cubicBezTo>
                    <a:pt x="35" y="95"/>
                    <a:pt x="42" y="96"/>
                    <a:pt x="50" y="96"/>
                  </a:cubicBezTo>
                  <a:cubicBezTo>
                    <a:pt x="69" y="96"/>
                    <a:pt x="86" y="84"/>
                    <a:pt x="95" y="65"/>
                  </a:cubicBezTo>
                  <a:cubicBezTo>
                    <a:pt x="109" y="52"/>
                    <a:pt x="109" y="9"/>
                    <a:pt x="82" y="9"/>
                  </a:cubicBezTo>
                  <a:cubicBezTo>
                    <a:pt x="72" y="4"/>
                    <a:pt x="60"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6146350" y="2871800"/>
              <a:ext cx="10225" cy="9250"/>
            </a:xfrm>
            <a:custGeom>
              <a:avLst/>
              <a:gdLst/>
              <a:ahLst/>
              <a:cxnLst/>
              <a:rect l="l" t="t" r="r" b="b"/>
              <a:pathLst>
                <a:path w="409" h="370" extrusionOk="0">
                  <a:moveTo>
                    <a:pt x="124" y="0"/>
                  </a:moveTo>
                  <a:lnTo>
                    <a:pt x="0" y="206"/>
                  </a:lnTo>
                  <a:cubicBezTo>
                    <a:pt x="111" y="261"/>
                    <a:pt x="95" y="219"/>
                    <a:pt x="163" y="261"/>
                  </a:cubicBezTo>
                  <a:cubicBezTo>
                    <a:pt x="232" y="301"/>
                    <a:pt x="219" y="327"/>
                    <a:pt x="301" y="369"/>
                  </a:cubicBezTo>
                  <a:lnTo>
                    <a:pt x="408" y="164"/>
                  </a:lnTo>
                  <a:cubicBezTo>
                    <a:pt x="314" y="111"/>
                    <a:pt x="314" y="150"/>
                    <a:pt x="245" y="111"/>
                  </a:cubicBezTo>
                  <a:cubicBezTo>
                    <a:pt x="177" y="82"/>
                    <a:pt x="193" y="43"/>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6153850" y="2875875"/>
              <a:ext cx="10225" cy="9250"/>
            </a:xfrm>
            <a:custGeom>
              <a:avLst/>
              <a:gdLst/>
              <a:ahLst/>
              <a:cxnLst/>
              <a:rect l="l" t="t" r="r" b="b"/>
              <a:pathLst>
                <a:path w="409" h="370" extrusionOk="0">
                  <a:moveTo>
                    <a:pt x="108" y="1"/>
                  </a:moveTo>
                  <a:lnTo>
                    <a:pt x="1" y="206"/>
                  </a:lnTo>
                  <a:cubicBezTo>
                    <a:pt x="95" y="262"/>
                    <a:pt x="95" y="219"/>
                    <a:pt x="164" y="262"/>
                  </a:cubicBezTo>
                  <a:cubicBezTo>
                    <a:pt x="232" y="301"/>
                    <a:pt x="219" y="327"/>
                    <a:pt x="285" y="369"/>
                  </a:cubicBezTo>
                  <a:lnTo>
                    <a:pt x="409" y="164"/>
                  </a:lnTo>
                  <a:cubicBezTo>
                    <a:pt x="361" y="138"/>
                    <a:pt x="338" y="134"/>
                    <a:pt x="317" y="134"/>
                  </a:cubicBezTo>
                  <a:cubicBezTo>
                    <a:pt x="310" y="134"/>
                    <a:pt x="304" y="135"/>
                    <a:pt x="297" y="135"/>
                  </a:cubicBezTo>
                  <a:cubicBezTo>
                    <a:pt x="283" y="135"/>
                    <a:pt x="268" y="133"/>
                    <a:pt x="245" y="125"/>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6159325" y="2879700"/>
              <a:ext cx="6475" cy="5750"/>
            </a:xfrm>
            <a:custGeom>
              <a:avLst/>
              <a:gdLst/>
              <a:ahLst/>
              <a:cxnLst/>
              <a:rect l="l" t="t" r="r" b="b"/>
              <a:pathLst>
                <a:path w="259" h="230" extrusionOk="0">
                  <a:moveTo>
                    <a:pt x="144" y="1"/>
                  </a:moveTo>
                  <a:cubicBezTo>
                    <a:pt x="101" y="1"/>
                    <a:pt x="59" y="25"/>
                    <a:pt x="39" y="66"/>
                  </a:cubicBezTo>
                  <a:cubicBezTo>
                    <a:pt x="0" y="122"/>
                    <a:pt x="26" y="190"/>
                    <a:pt x="66" y="216"/>
                  </a:cubicBezTo>
                  <a:cubicBezTo>
                    <a:pt x="84" y="225"/>
                    <a:pt x="103" y="229"/>
                    <a:pt x="123" y="229"/>
                  </a:cubicBezTo>
                  <a:cubicBezTo>
                    <a:pt x="161" y="229"/>
                    <a:pt x="198" y="211"/>
                    <a:pt x="216" y="174"/>
                  </a:cubicBezTo>
                  <a:cubicBezTo>
                    <a:pt x="258" y="109"/>
                    <a:pt x="245" y="40"/>
                    <a:pt x="190"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6161350" y="2881450"/>
              <a:ext cx="2725" cy="2425"/>
            </a:xfrm>
            <a:custGeom>
              <a:avLst/>
              <a:gdLst/>
              <a:ahLst/>
              <a:cxnLst/>
              <a:rect l="l" t="t" r="r" b="b"/>
              <a:pathLst>
                <a:path w="109" h="97" extrusionOk="0">
                  <a:moveTo>
                    <a:pt x="45" y="1"/>
                  </a:moveTo>
                  <a:cubicBezTo>
                    <a:pt x="34" y="1"/>
                    <a:pt x="22" y="7"/>
                    <a:pt x="14" y="22"/>
                  </a:cubicBezTo>
                  <a:cubicBezTo>
                    <a:pt x="1" y="52"/>
                    <a:pt x="1" y="78"/>
                    <a:pt x="27" y="91"/>
                  </a:cubicBezTo>
                  <a:cubicBezTo>
                    <a:pt x="30" y="94"/>
                    <a:pt x="36" y="96"/>
                    <a:pt x="43" y="96"/>
                  </a:cubicBezTo>
                  <a:cubicBezTo>
                    <a:pt x="61" y="96"/>
                    <a:pt x="86" y="84"/>
                    <a:pt x="95" y="65"/>
                  </a:cubicBezTo>
                  <a:cubicBezTo>
                    <a:pt x="109" y="52"/>
                    <a:pt x="95" y="9"/>
                    <a:pt x="66" y="9"/>
                  </a:cubicBezTo>
                  <a:cubicBezTo>
                    <a:pt x="61" y="4"/>
                    <a:pt x="53" y="1"/>
                    <a:pt x="4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6152125" y="2875625"/>
              <a:ext cx="6150" cy="5750"/>
            </a:xfrm>
            <a:custGeom>
              <a:avLst/>
              <a:gdLst/>
              <a:ahLst/>
              <a:cxnLst/>
              <a:rect l="l" t="t" r="r" b="b"/>
              <a:pathLst>
                <a:path w="246" h="230" extrusionOk="0">
                  <a:moveTo>
                    <a:pt x="133" y="0"/>
                  </a:moveTo>
                  <a:cubicBezTo>
                    <a:pt x="91" y="0"/>
                    <a:pt x="49" y="25"/>
                    <a:pt x="27" y="66"/>
                  </a:cubicBezTo>
                  <a:cubicBezTo>
                    <a:pt x="1" y="122"/>
                    <a:pt x="14" y="190"/>
                    <a:pt x="70" y="216"/>
                  </a:cubicBezTo>
                  <a:cubicBezTo>
                    <a:pt x="88" y="225"/>
                    <a:pt x="107" y="229"/>
                    <a:pt x="126" y="229"/>
                  </a:cubicBezTo>
                  <a:cubicBezTo>
                    <a:pt x="164" y="229"/>
                    <a:pt x="200" y="211"/>
                    <a:pt x="220" y="174"/>
                  </a:cubicBezTo>
                  <a:cubicBezTo>
                    <a:pt x="246" y="108"/>
                    <a:pt x="233"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6153850" y="2877375"/>
              <a:ext cx="2725" cy="2400"/>
            </a:xfrm>
            <a:custGeom>
              <a:avLst/>
              <a:gdLst/>
              <a:ahLst/>
              <a:cxnLst/>
              <a:rect l="l" t="t" r="r" b="b"/>
              <a:pathLst>
                <a:path w="109" h="96" extrusionOk="0">
                  <a:moveTo>
                    <a:pt x="49" y="1"/>
                  </a:moveTo>
                  <a:cubicBezTo>
                    <a:pt x="34" y="1"/>
                    <a:pt x="21" y="7"/>
                    <a:pt x="14" y="22"/>
                  </a:cubicBezTo>
                  <a:cubicBezTo>
                    <a:pt x="1" y="52"/>
                    <a:pt x="14" y="78"/>
                    <a:pt x="27" y="91"/>
                  </a:cubicBezTo>
                  <a:cubicBezTo>
                    <a:pt x="35" y="94"/>
                    <a:pt x="42" y="96"/>
                    <a:pt x="49" y="96"/>
                  </a:cubicBezTo>
                  <a:cubicBezTo>
                    <a:pt x="69" y="96"/>
                    <a:pt x="86" y="84"/>
                    <a:pt x="95" y="65"/>
                  </a:cubicBezTo>
                  <a:cubicBezTo>
                    <a:pt x="108" y="52"/>
                    <a:pt x="95" y="9"/>
                    <a:pt x="82" y="9"/>
                  </a:cubicBezTo>
                  <a:cubicBezTo>
                    <a:pt x="71" y="4"/>
                    <a:pt x="60"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6131725" y="2863625"/>
              <a:ext cx="10225" cy="9250"/>
            </a:xfrm>
            <a:custGeom>
              <a:avLst/>
              <a:gdLst/>
              <a:ahLst/>
              <a:cxnLst/>
              <a:rect l="l" t="t" r="r" b="b"/>
              <a:pathLst>
                <a:path w="409" h="370" extrusionOk="0">
                  <a:moveTo>
                    <a:pt x="109" y="1"/>
                  </a:moveTo>
                  <a:lnTo>
                    <a:pt x="1" y="207"/>
                  </a:lnTo>
                  <a:cubicBezTo>
                    <a:pt x="96" y="262"/>
                    <a:pt x="96" y="220"/>
                    <a:pt x="164" y="262"/>
                  </a:cubicBezTo>
                  <a:cubicBezTo>
                    <a:pt x="233" y="301"/>
                    <a:pt x="220" y="327"/>
                    <a:pt x="301" y="370"/>
                  </a:cubicBezTo>
                  <a:lnTo>
                    <a:pt x="409" y="164"/>
                  </a:lnTo>
                  <a:cubicBezTo>
                    <a:pt x="314" y="112"/>
                    <a:pt x="314" y="151"/>
                    <a:pt x="246" y="112"/>
                  </a:cubicBezTo>
                  <a:cubicBezTo>
                    <a:pt x="177" y="83"/>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6139250" y="2867725"/>
              <a:ext cx="10225" cy="9225"/>
            </a:xfrm>
            <a:custGeom>
              <a:avLst/>
              <a:gdLst/>
              <a:ahLst/>
              <a:cxnLst/>
              <a:rect l="l" t="t" r="r" b="b"/>
              <a:pathLst>
                <a:path w="409" h="369" extrusionOk="0">
                  <a:moveTo>
                    <a:pt x="108" y="0"/>
                  </a:moveTo>
                  <a:lnTo>
                    <a:pt x="0" y="206"/>
                  </a:lnTo>
                  <a:cubicBezTo>
                    <a:pt x="95" y="261"/>
                    <a:pt x="95" y="219"/>
                    <a:pt x="163" y="261"/>
                  </a:cubicBezTo>
                  <a:cubicBezTo>
                    <a:pt x="232" y="300"/>
                    <a:pt x="216" y="327"/>
                    <a:pt x="284" y="369"/>
                  </a:cubicBezTo>
                  <a:lnTo>
                    <a:pt x="408" y="163"/>
                  </a:lnTo>
                  <a:cubicBezTo>
                    <a:pt x="297" y="111"/>
                    <a:pt x="314" y="150"/>
                    <a:pt x="245" y="111"/>
                  </a:cubicBezTo>
                  <a:cubicBezTo>
                    <a:pt x="163" y="82"/>
                    <a:pt x="190" y="43"/>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6144625" y="2871550"/>
              <a:ext cx="6550" cy="5725"/>
            </a:xfrm>
            <a:custGeom>
              <a:avLst/>
              <a:gdLst/>
              <a:ahLst/>
              <a:cxnLst/>
              <a:rect l="l" t="t" r="r" b="b"/>
              <a:pathLst>
                <a:path w="262" h="229" extrusionOk="0">
                  <a:moveTo>
                    <a:pt x="147" y="0"/>
                  </a:moveTo>
                  <a:cubicBezTo>
                    <a:pt x="104" y="0"/>
                    <a:pt x="62" y="25"/>
                    <a:pt x="43" y="66"/>
                  </a:cubicBezTo>
                  <a:cubicBezTo>
                    <a:pt x="1" y="121"/>
                    <a:pt x="17" y="190"/>
                    <a:pt x="69" y="216"/>
                  </a:cubicBezTo>
                  <a:cubicBezTo>
                    <a:pt x="87" y="225"/>
                    <a:pt x="107" y="229"/>
                    <a:pt x="126" y="229"/>
                  </a:cubicBezTo>
                  <a:cubicBezTo>
                    <a:pt x="165" y="229"/>
                    <a:pt x="202" y="211"/>
                    <a:pt x="219" y="174"/>
                  </a:cubicBezTo>
                  <a:cubicBezTo>
                    <a:pt x="262" y="108"/>
                    <a:pt x="232" y="40"/>
                    <a:pt x="193" y="10"/>
                  </a:cubicBezTo>
                  <a:cubicBezTo>
                    <a:pt x="179"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6146350" y="2873300"/>
              <a:ext cx="2800" cy="2400"/>
            </a:xfrm>
            <a:custGeom>
              <a:avLst/>
              <a:gdLst/>
              <a:ahLst/>
              <a:cxnLst/>
              <a:rect l="l" t="t" r="r" b="b"/>
              <a:pathLst>
                <a:path w="112" h="96" extrusionOk="0">
                  <a:moveTo>
                    <a:pt x="56" y="0"/>
                  </a:moveTo>
                  <a:cubicBezTo>
                    <a:pt x="40" y="0"/>
                    <a:pt x="23" y="7"/>
                    <a:pt x="13" y="22"/>
                  </a:cubicBezTo>
                  <a:cubicBezTo>
                    <a:pt x="0" y="51"/>
                    <a:pt x="13" y="77"/>
                    <a:pt x="43" y="90"/>
                  </a:cubicBezTo>
                  <a:cubicBezTo>
                    <a:pt x="46" y="94"/>
                    <a:pt x="51" y="96"/>
                    <a:pt x="55" y="96"/>
                  </a:cubicBezTo>
                  <a:cubicBezTo>
                    <a:pt x="69" y="96"/>
                    <a:pt x="85" y="83"/>
                    <a:pt x="95" y="64"/>
                  </a:cubicBezTo>
                  <a:cubicBezTo>
                    <a:pt x="111" y="51"/>
                    <a:pt x="111" y="9"/>
                    <a:pt x="82" y="9"/>
                  </a:cubicBezTo>
                  <a:cubicBezTo>
                    <a:pt x="76" y="3"/>
                    <a:pt x="67"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6137525" y="2867450"/>
              <a:ext cx="6150" cy="5750"/>
            </a:xfrm>
            <a:custGeom>
              <a:avLst/>
              <a:gdLst/>
              <a:ahLst/>
              <a:cxnLst/>
              <a:rect l="l" t="t" r="r" b="b"/>
              <a:pathLst>
                <a:path w="246" h="230" extrusionOk="0">
                  <a:moveTo>
                    <a:pt x="132" y="1"/>
                  </a:moveTo>
                  <a:cubicBezTo>
                    <a:pt x="89" y="1"/>
                    <a:pt x="48" y="26"/>
                    <a:pt x="27" y="67"/>
                  </a:cubicBezTo>
                  <a:cubicBezTo>
                    <a:pt x="1" y="122"/>
                    <a:pt x="14" y="191"/>
                    <a:pt x="69" y="217"/>
                  </a:cubicBezTo>
                  <a:cubicBezTo>
                    <a:pt x="82" y="225"/>
                    <a:pt x="98" y="230"/>
                    <a:pt x="115" y="230"/>
                  </a:cubicBezTo>
                  <a:cubicBezTo>
                    <a:pt x="151" y="230"/>
                    <a:pt x="191" y="212"/>
                    <a:pt x="219" y="174"/>
                  </a:cubicBezTo>
                  <a:cubicBezTo>
                    <a:pt x="246" y="109"/>
                    <a:pt x="232" y="41"/>
                    <a:pt x="177" y="11"/>
                  </a:cubicBezTo>
                  <a:cubicBezTo>
                    <a:pt x="162" y="4"/>
                    <a:pt x="147" y="1"/>
                    <a:pt x="13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6139250" y="2869225"/>
              <a:ext cx="2700" cy="2400"/>
            </a:xfrm>
            <a:custGeom>
              <a:avLst/>
              <a:gdLst/>
              <a:ahLst/>
              <a:cxnLst/>
              <a:rect l="l" t="t" r="r" b="b"/>
              <a:pathLst>
                <a:path w="108" h="96" extrusionOk="0">
                  <a:moveTo>
                    <a:pt x="48" y="0"/>
                  </a:moveTo>
                  <a:cubicBezTo>
                    <a:pt x="33" y="0"/>
                    <a:pt x="21" y="6"/>
                    <a:pt x="13" y="22"/>
                  </a:cubicBezTo>
                  <a:cubicBezTo>
                    <a:pt x="0" y="51"/>
                    <a:pt x="0" y="77"/>
                    <a:pt x="26" y="90"/>
                  </a:cubicBezTo>
                  <a:cubicBezTo>
                    <a:pt x="33" y="94"/>
                    <a:pt x="41" y="95"/>
                    <a:pt x="48" y="95"/>
                  </a:cubicBezTo>
                  <a:cubicBezTo>
                    <a:pt x="67" y="95"/>
                    <a:pt x="85" y="83"/>
                    <a:pt x="95" y="64"/>
                  </a:cubicBezTo>
                  <a:cubicBezTo>
                    <a:pt x="108" y="51"/>
                    <a:pt x="95" y="9"/>
                    <a:pt x="82" y="9"/>
                  </a:cubicBezTo>
                  <a:cubicBezTo>
                    <a:pt x="70" y="3"/>
                    <a:pt x="5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6117125" y="2855475"/>
              <a:ext cx="10225" cy="9250"/>
            </a:xfrm>
            <a:custGeom>
              <a:avLst/>
              <a:gdLst/>
              <a:ahLst/>
              <a:cxnLst/>
              <a:rect l="l" t="t" r="r" b="b"/>
              <a:pathLst>
                <a:path w="409" h="370" extrusionOk="0">
                  <a:moveTo>
                    <a:pt x="108" y="1"/>
                  </a:moveTo>
                  <a:lnTo>
                    <a:pt x="1" y="206"/>
                  </a:lnTo>
                  <a:cubicBezTo>
                    <a:pt x="95" y="262"/>
                    <a:pt x="95" y="219"/>
                    <a:pt x="164" y="262"/>
                  </a:cubicBezTo>
                  <a:cubicBezTo>
                    <a:pt x="232" y="301"/>
                    <a:pt x="219" y="327"/>
                    <a:pt x="285" y="369"/>
                  </a:cubicBezTo>
                  <a:lnTo>
                    <a:pt x="409" y="164"/>
                  </a:lnTo>
                  <a:cubicBezTo>
                    <a:pt x="301" y="112"/>
                    <a:pt x="314" y="151"/>
                    <a:pt x="246" y="112"/>
                  </a:cubicBezTo>
                  <a:cubicBezTo>
                    <a:pt x="177" y="82"/>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6124225" y="2859550"/>
              <a:ext cx="10225" cy="9250"/>
            </a:xfrm>
            <a:custGeom>
              <a:avLst/>
              <a:gdLst/>
              <a:ahLst/>
              <a:cxnLst/>
              <a:rect l="l" t="t" r="r" b="b"/>
              <a:pathLst>
                <a:path w="409" h="370" extrusionOk="0">
                  <a:moveTo>
                    <a:pt x="125" y="1"/>
                  </a:moveTo>
                  <a:lnTo>
                    <a:pt x="1" y="206"/>
                  </a:lnTo>
                  <a:cubicBezTo>
                    <a:pt x="112" y="262"/>
                    <a:pt x="99" y="219"/>
                    <a:pt x="164" y="262"/>
                  </a:cubicBezTo>
                  <a:cubicBezTo>
                    <a:pt x="245" y="301"/>
                    <a:pt x="219" y="327"/>
                    <a:pt x="301" y="370"/>
                  </a:cubicBezTo>
                  <a:lnTo>
                    <a:pt x="409" y="164"/>
                  </a:lnTo>
                  <a:cubicBezTo>
                    <a:pt x="314" y="112"/>
                    <a:pt x="314" y="151"/>
                    <a:pt x="245" y="112"/>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6130025" y="2863375"/>
              <a:ext cx="6150" cy="5750"/>
            </a:xfrm>
            <a:custGeom>
              <a:avLst/>
              <a:gdLst/>
              <a:ahLst/>
              <a:cxnLst/>
              <a:rect l="l" t="t" r="r" b="b"/>
              <a:pathLst>
                <a:path w="246" h="230" extrusionOk="0">
                  <a:moveTo>
                    <a:pt x="140" y="1"/>
                  </a:moveTo>
                  <a:cubicBezTo>
                    <a:pt x="103" y="1"/>
                    <a:pt x="59" y="26"/>
                    <a:pt x="30" y="66"/>
                  </a:cubicBezTo>
                  <a:cubicBezTo>
                    <a:pt x="0" y="122"/>
                    <a:pt x="13" y="190"/>
                    <a:pt x="69" y="217"/>
                  </a:cubicBezTo>
                  <a:cubicBezTo>
                    <a:pt x="87" y="225"/>
                    <a:pt x="107" y="230"/>
                    <a:pt x="126" y="230"/>
                  </a:cubicBezTo>
                  <a:cubicBezTo>
                    <a:pt x="165" y="230"/>
                    <a:pt x="202" y="211"/>
                    <a:pt x="219" y="174"/>
                  </a:cubicBezTo>
                  <a:cubicBezTo>
                    <a:pt x="245" y="109"/>
                    <a:pt x="232" y="40"/>
                    <a:pt x="177" y="11"/>
                  </a:cubicBezTo>
                  <a:cubicBezTo>
                    <a:pt x="166"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6131725" y="2865025"/>
              <a:ext cx="2725" cy="2525"/>
            </a:xfrm>
            <a:custGeom>
              <a:avLst/>
              <a:gdLst/>
              <a:ahLst/>
              <a:cxnLst/>
              <a:rect l="l" t="t" r="r" b="b"/>
              <a:pathLst>
                <a:path w="109" h="101" extrusionOk="0">
                  <a:moveTo>
                    <a:pt x="83" y="0"/>
                  </a:moveTo>
                  <a:cubicBezTo>
                    <a:pt x="56" y="0"/>
                    <a:pt x="27" y="0"/>
                    <a:pt x="14" y="27"/>
                  </a:cubicBezTo>
                  <a:cubicBezTo>
                    <a:pt x="1" y="56"/>
                    <a:pt x="14" y="82"/>
                    <a:pt x="27" y="95"/>
                  </a:cubicBezTo>
                  <a:cubicBezTo>
                    <a:pt x="35" y="99"/>
                    <a:pt x="43" y="100"/>
                    <a:pt x="50" y="100"/>
                  </a:cubicBezTo>
                  <a:cubicBezTo>
                    <a:pt x="70" y="100"/>
                    <a:pt x="86" y="88"/>
                    <a:pt x="96" y="69"/>
                  </a:cubicBezTo>
                  <a:cubicBezTo>
                    <a:pt x="109" y="56"/>
                    <a:pt x="109" y="13"/>
                    <a:pt x="8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6122600" y="2859300"/>
              <a:ext cx="6475" cy="5750"/>
            </a:xfrm>
            <a:custGeom>
              <a:avLst/>
              <a:gdLst/>
              <a:ahLst/>
              <a:cxnLst/>
              <a:rect l="l" t="t" r="r" b="b"/>
              <a:pathLst>
                <a:path w="259" h="230" extrusionOk="0">
                  <a:moveTo>
                    <a:pt x="144" y="1"/>
                  </a:moveTo>
                  <a:cubicBezTo>
                    <a:pt x="101" y="1"/>
                    <a:pt x="59" y="25"/>
                    <a:pt x="40" y="66"/>
                  </a:cubicBezTo>
                  <a:cubicBezTo>
                    <a:pt x="0" y="122"/>
                    <a:pt x="27" y="190"/>
                    <a:pt x="66" y="216"/>
                  </a:cubicBezTo>
                  <a:cubicBezTo>
                    <a:pt x="84" y="225"/>
                    <a:pt x="104" y="229"/>
                    <a:pt x="123" y="229"/>
                  </a:cubicBezTo>
                  <a:cubicBezTo>
                    <a:pt x="162" y="229"/>
                    <a:pt x="198" y="211"/>
                    <a:pt x="216" y="174"/>
                  </a:cubicBezTo>
                  <a:cubicBezTo>
                    <a:pt x="258" y="109"/>
                    <a:pt x="229" y="40"/>
                    <a:pt x="190"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6124650" y="2860950"/>
              <a:ext cx="2375" cy="2500"/>
            </a:xfrm>
            <a:custGeom>
              <a:avLst/>
              <a:gdLst/>
              <a:ahLst/>
              <a:cxnLst/>
              <a:rect l="l" t="t" r="r" b="b"/>
              <a:pathLst>
                <a:path w="95" h="100" extrusionOk="0">
                  <a:moveTo>
                    <a:pt x="65" y="0"/>
                  </a:moveTo>
                  <a:cubicBezTo>
                    <a:pt x="52" y="0"/>
                    <a:pt x="26" y="0"/>
                    <a:pt x="13" y="26"/>
                  </a:cubicBezTo>
                  <a:cubicBezTo>
                    <a:pt x="0" y="56"/>
                    <a:pt x="0" y="82"/>
                    <a:pt x="26" y="95"/>
                  </a:cubicBezTo>
                  <a:cubicBezTo>
                    <a:pt x="30" y="98"/>
                    <a:pt x="34" y="100"/>
                    <a:pt x="39" y="100"/>
                  </a:cubicBezTo>
                  <a:cubicBezTo>
                    <a:pt x="52" y="100"/>
                    <a:pt x="70" y="88"/>
                    <a:pt x="82" y="69"/>
                  </a:cubicBezTo>
                  <a:cubicBezTo>
                    <a:pt x="95" y="56"/>
                    <a:pt x="95" y="13"/>
                    <a:pt x="6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6102200" y="2847325"/>
              <a:ext cx="10225" cy="9225"/>
            </a:xfrm>
            <a:custGeom>
              <a:avLst/>
              <a:gdLst/>
              <a:ahLst/>
              <a:cxnLst/>
              <a:rect l="l" t="t" r="r" b="b"/>
              <a:pathLst>
                <a:path w="409" h="369" extrusionOk="0">
                  <a:moveTo>
                    <a:pt x="121" y="0"/>
                  </a:moveTo>
                  <a:lnTo>
                    <a:pt x="0" y="206"/>
                  </a:lnTo>
                  <a:cubicBezTo>
                    <a:pt x="108" y="261"/>
                    <a:pt x="95" y="219"/>
                    <a:pt x="177" y="261"/>
                  </a:cubicBezTo>
                  <a:cubicBezTo>
                    <a:pt x="245" y="300"/>
                    <a:pt x="216" y="327"/>
                    <a:pt x="297" y="369"/>
                  </a:cubicBezTo>
                  <a:lnTo>
                    <a:pt x="408" y="163"/>
                  </a:lnTo>
                  <a:cubicBezTo>
                    <a:pt x="310" y="111"/>
                    <a:pt x="327" y="150"/>
                    <a:pt x="245" y="111"/>
                  </a:cubicBezTo>
                  <a:cubicBezTo>
                    <a:pt x="177" y="82"/>
                    <a:pt x="190"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6109625" y="2851400"/>
              <a:ext cx="10225" cy="9250"/>
            </a:xfrm>
            <a:custGeom>
              <a:avLst/>
              <a:gdLst/>
              <a:ahLst/>
              <a:cxnLst/>
              <a:rect l="l" t="t" r="r" b="b"/>
              <a:pathLst>
                <a:path w="409" h="370" extrusionOk="0">
                  <a:moveTo>
                    <a:pt x="111" y="0"/>
                  </a:moveTo>
                  <a:lnTo>
                    <a:pt x="0" y="206"/>
                  </a:lnTo>
                  <a:cubicBezTo>
                    <a:pt x="95" y="261"/>
                    <a:pt x="95" y="219"/>
                    <a:pt x="164" y="261"/>
                  </a:cubicBezTo>
                  <a:cubicBezTo>
                    <a:pt x="232" y="301"/>
                    <a:pt x="219" y="327"/>
                    <a:pt x="301" y="369"/>
                  </a:cubicBezTo>
                  <a:lnTo>
                    <a:pt x="408" y="164"/>
                  </a:lnTo>
                  <a:cubicBezTo>
                    <a:pt x="314" y="111"/>
                    <a:pt x="314" y="150"/>
                    <a:pt x="245" y="111"/>
                  </a:cubicBezTo>
                  <a:cubicBezTo>
                    <a:pt x="177" y="82"/>
                    <a:pt x="193" y="43"/>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6115425" y="2855225"/>
              <a:ext cx="6125" cy="5750"/>
            </a:xfrm>
            <a:custGeom>
              <a:avLst/>
              <a:gdLst/>
              <a:ahLst/>
              <a:cxnLst/>
              <a:rect l="l" t="t" r="r" b="b"/>
              <a:pathLst>
                <a:path w="245" h="230" extrusionOk="0">
                  <a:moveTo>
                    <a:pt x="132" y="0"/>
                  </a:moveTo>
                  <a:cubicBezTo>
                    <a:pt x="91" y="0"/>
                    <a:pt x="48" y="25"/>
                    <a:pt x="26" y="66"/>
                  </a:cubicBezTo>
                  <a:cubicBezTo>
                    <a:pt x="0" y="122"/>
                    <a:pt x="13" y="190"/>
                    <a:pt x="69" y="216"/>
                  </a:cubicBezTo>
                  <a:cubicBezTo>
                    <a:pt x="87" y="225"/>
                    <a:pt x="105" y="229"/>
                    <a:pt x="122" y="229"/>
                  </a:cubicBezTo>
                  <a:cubicBezTo>
                    <a:pt x="157" y="229"/>
                    <a:pt x="190" y="211"/>
                    <a:pt x="219" y="174"/>
                  </a:cubicBezTo>
                  <a:cubicBezTo>
                    <a:pt x="245" y="108"/>
                    <a:pt x="232" y="40"/>
                    <a:pt x="176" y="11"/>
                  </a:cubicBezTo>
                  <a:cubicBezTo>
                    <a:pt x="163" y="4"/>
                    <a:pt x="148"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6117125" y="2856875"/>
              <a:ext cx="2725" cy="2500"/>
            </a:xfrm>
            <a:custGeom>
              <a:avLst/>
              <a:gdLst/>
              <a:ahLst/>
              <a:cxnLst/>
              <a:rect l="l" t="t" r="r" b="b"/>
              <a:pathLst>
                <a:path w="109" h="100" extrusionOk="0">
                  <a:moveTo>
                    <a:pt x="82" y="0"/>
                  </a:moveTo>
                  <a:cubicBezTo>
                    <a:pt x="56" y="0"/>
                    <a:pt x="27" y="0"/>
                    <a:pt x="14" y="26"/>
                  </a:cubicBezTo>
                  <a:cubicBezTo>
                    <a:pt x="1" y="56"/>
                    <a:pt x="1" y="82"/>
                    <a:pt x="27" y="95"/>
                  </a:cubicBezTo>
                  <a:cubicBezTo>
                    <a:pt x="35" y="98"/>
                    <a:pt x="42" y="100"/>
                    <a:pt x="50" y="100"/>
                  </a:cubicBezTo>
                  <a:cubicBezTo>
                    <a:pt x="69" y="100"/>
                    <a:pt x="86"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6107900" y="2851150"/>
              <a:ext cx="6150" cy="5725"/>
            </a:xfrm>
            <a:custGeom>
              <a:avLst/>
              <a:gdLst/>
              <a:ahLst/>
              <a:cxnLst/>
              <a:rect l="l" t="t" r="r" b="b"/>
              <a:pathLst>
                <a:path w="246" h="229" extrusionOk="0">
                  <a:moveTo>
                    <a:pt x="142" y="0"/>
                  </a:moveTo>
                  <a:cubicBezTo>
                    <a:pt x="104" y="0"/>
                    <a:pt x="59" y="25"/>
                    <a:pt x="30" y="66"/>
                  </a:cubicBezTo>
                  <a:cubicBezTo>
                    <a:pt x="1" y="121"/>
                    <a:pt x="17" y="190"/>
                    <a:pt x="69" y="216"/>
                  </a:cubicBezTo>
                  <a:cubicBezTo>
                    <a:pt x="88" y="225"/>
                    <a:pt x="107" y="229"/>
                    <a:pt x="126" y="229"/>
                  </a:cubicBezTo>
                  <a:cubicBezTo>
                    <a:pt x="165" y="229"/>
                    <a:pt x="202" y="211"/>
                    <a:pt x="220" y="174"/>
                  </a:cubicBezTo>
                  <a:cubicBezTo>
                    <a:pt x="246" y="108"/>
                    <a:pt x="233" y="40"/>
                    <a:pt x="180" y="10"/>
                  </a:cubicBezTo>
                  <a:cubicBezTo>
                    <a:pt x="169" y="3"/>
                    <a:pt x="156" y="0"/>
                    <a:pt x="14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6109625" y="2852775"/>
              <a:ext cx="2800" cy="2525"/>
            </a:xfrm>
            <a:custGeom>
              <a:avLst/>
              <a:gdLst/>
              <a:ahLst/>
              <a:cxnLst/>
              <a:rect l="l" t="t" r="r" b="b"/>
              <a:pathLst>
                <a:path w="112" h="101" extrusionOk="0">
                  <a:moveTo>
                    <a:pt x="82" y="1"/>
                  </a:moveTo>
                  <a:cubicBezTo>
                    <a:pt x="56" y="1"/>
                    <a:pt x="30" y="1"/>
                    <a:pt x="13" y="27"/>
                  </a:cubicBezTo>
                  <a:cubicBezTo>
                    <a:pt x="0" y="56"/>
                    <a:pt x="13" y="82"/>
                    <a:pt x="30" y="95"/>
                  </a:cubicBezTo>
                  <a:cubicBezTo>
                    <a:pt x="37" y="99"/>
                    <a:pt x="44" y="101"/>
                    <a:pt x="51" y="101"/>
                  </a:cubicBezTo>
                  <a:cubicBezTo>
                    <a:pt x="69" y="101"/>
                    <a:pt x="86" y="88"/>
                    <a:pt x="95" y="69"/>
                  </a:cubicBezTo>
                  <a:cubicBezTo>
                    <a:pt x="111" y="56"/>
                    <a:pt x="111" y="14"/>
                    <a:pt x="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6087500" y="2839150"/>
              <a:ext cx="10225" cy="9250"/>
            </a:xfrm>
            <a:custGeom>
              <a:avLst/>
              <a:gdLst/>
              <a:ahLst/>
              <a:cxnLst/>
              <a:rect l="l" t="t" r="r" b="b"/>
              <a:pathLst>
                <a:path w="409" h="370" extrusionOk="0">
                  <a:moveTo>
                    <a:pt x="125" y="1"/>
                  </a:moveTo>
                  <a:lnTo>
                    <a:pt x="1" y="206"/>
                  </a:lnTo>
                  <a:cubicBezTo>
                    <a:pt x="112" y="262"/>
                    <a:pt x="99" y="219"/>
                    <a:pt x="164" y="262"/>
                  </a:cubicBezTo>
                  <a:cubicBezTo>
                    <a:pt x="233" y="301"/>
                    <a:pt x="220" y="327"/>
                    <a:pt x="301" y="370"/>
                  </a:cubicBezTo>
                  <a:lnTo>
                    <a:pt x="409" y="164"/>
                  </a:lnTo>
                  <a:cubicBezTo>
                    <a:pt x="314" y="112"/>
                    <a:pt x="314" y="151"/>
                    <a:pt x="246" y="112"/>
                  </a:cubicBezTo>
                  <a:cubicBezTo>
                    <a:pt x="180" y="82"/>
                    <a:pt x="193"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6095025" y="2843225"/>
              <a:ext cx="10225" cy="9250"/>
            </a:xfrm>
            <a:custGeom>
              <a:avLst/>
              <a:gdLst/>
              <a:ahLst/>
              <a:cxnLst/>
              <a:rect l="l" t="t" r="r" b="b"/>
              <a:pathLst>
                <a:path w="409" h="370" extrusionOk="0">
                  <a:moveTo>
                    <a:pt x="108" y="1"/>
                  </a:moveTo>
                  <a:lnTo>
                    <a:pt x="0" y="207"/>
                  </a:lnTo>
                  <a:cubicBezTo>
                    <a:pt x="95" y="262"/>
                    <a:pt x="95" y="220"/>
                    <a:pt x="163" y="262"/>
                  </a:cubicBezTo>
                  <a:cubicBezTo>
                    <a:pt x="232" y="301"/>
                    <a:pt x="219" y="327"/>
                    <a:pt x="287" y="370"/>
                  </a:cubicBezTo>
                  <a:lnTo>
                    <a:pt x="408" y="164"/>
                  </a:lnTo>
                  <a:cubicBezTo>
                    <a:pt x="314" y="112"/>
                    <a:pt x="314" y="151"/>
                    <a:pt x="245" y="112"/>
                  </a:cubicBezTo>
                  <a:cubicBezTo>
                    <a:pt x="176" y="83"/>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6100800" y="2847050"/>
              <a:ext cx="6150" cy="5750"/>
            </a:xfrm>
            <a:custGeom>
              <a:avLst/>
              <a:gdLst/>
              <a:ahLst/>
              <a:cxnLst/>
              <a:rect l="l" t="t" r="r" b="b"/>
              <a:pathLst>
                <a:path w="246" h="230" extrusionOk="0">
                  <a:moveTo>
                    <a:pt x="132" y="1"/>
                  </a:moveTo>
                  <a:cubicBezTo>
                    <a:pt x="90" y="1"/>
                    <a:pt x="49" y="26"/>
                    <a:pt x="27" y="67"/>
                  </a:cubicBezTo>
                  <a:cubicBezTo>
                    <a:pt x="1" y="122"/>
                    <a:pt x="14" y="191"/>
                    <a:pt x="56" y="217"/>
                  </a:cubicBezTo>
                  <a:cubicBezTo>
                    <a:pt x="74" y="225"/>
                    <a:pt x="93" y="230"/>
                    <a:pt x="112" y="230"/>
                  </a:cubicBezTo>
                  <a:cubicBezTo>
                    <a:pt x="151" y="230"/>
                    <a:pt x="191" y="212"/>
                    <a:pt x="220" y="174"/>
                  </a:cubicBezTo>
                  <a:cubicBezTo>
                    <a:pt x="246" y="109"/>
                    <a:pt x="233" y="41"/>
                    <a:pt x="177" y="11"/>
                  </a:cubicBezTo>
                  <a:cubicBezTo>
                    <a:pt x="162" y="4"/>
                    <a:pt x="147" y="1"/>
                    <a:pt x="13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6102525" y="2848700"/>
              <a:ext cx="2725" cy="2525"/>
            </a:xfrm>
            <a:custGeom>
              <a:avLst/>
              <a:gdLst/>
              <a:ahLst/>
              <a:cxnLst/>
              <a:rect l="l" t="t" r="r" b="b"/>
              <a:pathLst>
                <a:path w="109" h="101" extrusionOk="0">
                  <a:moveTo>
                    <a:pt x="69" y="1"/>
                  </a:moveTo>
                  <a:cubicBezTo>
                    <a:pt x="53" y="1"/>
                    <a:pt x="27" y="1"/>
                    <a:pt x="14" y="27"/>
                  </a:cubicBezTo>
                  <a:cubicBezTo>
                    <a:pt x="0" y="56"/>
                    <a:pt x="0" y="82"/>
                    <a:pt x="27" y="95"/>
                  </a:cubicBezTo>
                  <a:cubicBezTo>
                    <a:pt x="30" y="99"/>
                    <a:pt x="36" y="100"/>
                    <a:pt x="42" y="100"/>
                  </a:cubicBezTo>
                  <a:cubicBezTo>
                    <a:pt x="60" y="100"/>
                    <a:pt x="86" y="88"/>
                    <a:pt x="95" y="69"/>
                  </a:cubicBezTo>
                  <a:cubicBezTo>
                    <a:pt x="108" y="56"/>
                    <a:pt x="95" y="14"/>
                    <a:pt x="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6093300" y="2842975"/>
              <a:ext cx="6150" cy="5750"/>
            </a:xfrm>
            <a:custGeom>
              <a:avLst/>
              <a:gdLst/>
              <a:ahLst/>
              <a:cxnLst/>
              <a:rect l="l" t="t" r="r" b="b"/>
              <a:pathLst>
                <a:path w="246" h="230" extrusionOk="0">
                  <a:moveTo>
                    <a:pt x="135" y="1"/>
                  </a:moveTo>
                  <a:cubicBezTo>
                    <a:pt x="96" y="1"/>
                    <a:pt x="59" y="26"/>
                    <a:pt x="30" y="66"/>
                  </a:cubicBezTo>
                  <a:cubicBezTo>
                    <a:pt x="1" y="122"/>
                    <a:pt x="14" y="190"/>
                    <a:pt x="69" y="217"/>
                  </a:cubicBezTo>
                  <a:cubicBezTo>
                    <a:pt x="87" y="225"/>
                    <a:pt x="107" y="230"/>
                    <a:pt x="126" y="230"/>
                  </a:cubicBezTo>
                  <a:cubicBezTo>
                    <a:pt x="165" y="230"/>
                    <a:pt x="202" y="211"/>
                    <a:pt x="219" y="174"/>
                  </a:cubicBezTo>
                  <a:cubicBezTo>
                    <a:pt x="245" y="109"/>
                    <a:pt x="232" y="40"/>
                    <a:pt x="177" y="11"/>
                  </a:cubicBezTo>
                  <a:cubicBezTo>
                    <a:pt x="163" y="4"/>
                    <a:pt x="149"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6095025" y="2844625"/>
              <a:ext cx="2700" cy="2525"/>
            </a:xfrm>
            <a:custGeom>
              <a:avLst/>
              <a:gdLst/>
              <a:ahLst/>
              <a:cxnLst/>
              <a:rect l="l" t="t" r="r" b="b"/>
              <a:pathLst>
                <a:path w="108" h="101" extrusionOk="0">
                  <a:moveTo>
                    <a:pt x="82" y="0"/>
                  </a:moveTo>
                  <a:cubicBezTo>
                    <a:pt x="56" y="0"/>
                    <a:pt x="26" y="0"/>
                    <a:pt x="13" y="27"/>
                  </a:cubicBezTo>
                  <a:cubicBezTo>
                    <a:pt x="0" y="56"/>
                    <a:pt x="13" y="82"/>
                    <a:pt x="26" y="95"/>
                  </a:cubicBezTo>
                  <a:cubicBezTo>
                    <a:pt x="34" y="99"/>
                    <a:pt x="42" y="100"/>
                    <a:pt x="49" y="100"/>
                  </a:cubicBezTo>
                  <a:cubicBezTo>
                    <a:pt x="69" y="100"/>
                    <a:pt x="85"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6072900" y="2831000"/>
              <a:ext cx="10225" cy="9250"/>
            </a:xfrm>
            <a:custGeom>
              <a:avLst/>
              <a:gdLst/>
              <a:ahLst/>
              <a:cxnLst/>
              <a:rect l="l" t="t" r="r" b="b"/>
              <a:pathLst>
                <a:path w="409" h="370" extrusionOk="0">
                  <a:moveTo>
                    <a:pt x="112" y="0"/>
                  </a:moveTo>
                  <a:lnTo>
                    <a:pt x="1" y="206"/>
                  </a:lnTo>
                  <a:cubicBezTo>
                    <a:pt x="95" y="261"/>
                    <a:pt x="95" y="219"/>
                    <a:pt x="164" y="261"/>
                  </a:cubicBezTo>
                  <a:cubicBezTo>
                    <a:pt x="232" y="301"/>
                    <a:pt x="219" y="327"/>
                    <a:pt x="301" y="369"/>
                  </a:cubicBezTo>
                  <a:lnTo>
                    <a:pt x="409" y="164"/>
                  </a:lnTo>
                  <a:cubicBezTo>
                    <a:pt x="314" y="111"/>
                    <a:pt x="314" y="150"/>
                    <a:pt x="245" y="111"/>
                  </a:cubicBezTo>
                  <a:cubicBezTo>
                    <a:pt x="177"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6080400" y="2835075"/>
              <a:ext cx="10225" cy="9250"/>
            </a:xfrm>
            <a:custGeom>
              <a:avLst/>
              <a:gdLst/>
              <a:ahLst/>
              <a:cxnLst/>
              <a:rect l="l" t="t" r="r" b="b"/>
              <a:pathLst>
                <a:path w="409" h="370" extrusionOk="0">
                  <a:moveTo>
                    <a:pt x="109" y="1"/>
                  </a:moveTo>
                  <a:lnTo>
                    <a:pt x="1" y="206"/>
                  </a:lnTo>
                  <a:cubicBezTo>
                    <a:pt x="96" y="262"/>
                    <a:pt x="96" y="219"/>
                    <a:pt x="164" y="262"/>
                  </a:cubicBezTo>
                  <a:cubicBezTo>
                    <a:pt x="233" y="301"/>
                    <a:pt x="220" y="327"/>
                    <a:pt x="285" y="369"/>
                  </a:cubicBezTo>
                  <a:lnTo>
                    <a:pt x="409" y="164"/>
                  </a:lnTo>
                  <a:cubicBezTo>
                    <a:pt x="301" y="112"/>
                    <a:pt x="314" y="151"/>
                    <a:pt x="246" y="112"/>
                  </a:cubicBezTo>
                  <a:cubicBezTo>
                    <a:pt x="164" y="82"/>
                    <a:pt x="190" y="43"/>
                    <a:pt x="10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6085875" y="2838900"/>
              <a:ext cx="6475" cy="5750"/>
            </a:xfrm>
            <a:custGeom>
              <a:avLst/>
              <a:gdLst/>
              <a:ahLst/>
              <a:cxnLst/>
              <a:rect l="l" t="t" r="r" b="b"/>
              <a:pathLst>
                <a:path w="259" h="230" extrusionOk="0">
                  <a:moveTo>
                    <a:pt x="144" y="1"/>
                  </a:moveTo>
                  <a:cubicBezTo>
                    <a:pt x="101" y="1"/>
                    <a:pt x="59" y="25"/>
                    <a:pt x="40" y="66"/>
                  </a:cubicBezTo>
                  <a:cubicBezTo>
                    <a:pt x="1" y="122"/>
                    <a:pt x="14" y="190"/>
                    <a:pt x="66" y="216"/>
                  </a:cubicBezTo>
                  <a:cubicBezTo>
                    <a:pt x="84" y="225"/>
                    <a:pt x="104" y="229"/>
                    <a:pt x="123" y="229"/>
                  </a:cubicBezTo>
                  <a:cubicBezTo>
                    <a:pt x="162" y="229"/>
                    <a:pt x="198" y="211"/>
                    <a:pt x="216" y="174"/>
                  </a:cubicBezTo>
                  <a:cubicBezTo>
                    <a:pt x="258" y="109"/>
                    <a:pt x="229" y="40"/>
                    <a:pt x="190" y="11"/>
                  </a:cubicBezTo>
                  <a:cubicBezTo>
                    <a:pt x="175" y="4"/>
                    <a:pt x="160"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6087500" y="2840550"/>
              <a:ext cx="2800" cy="2500"/>
            </a:xfrm>
            <a:custGeom>
              <a:avLst/>
              <a:gdLst/>
              <a:ahLst/>
              <a:cxnLst/>
              <a:rect l="l" t="t" r="r" b="b"/>
              <a:pathLst>
                <a:path w="112" h="100" extrusionOk="0">
                  <a:moveTo>
                    <a:pt x="82" y="0"/>
                  </a:moveTo>
                  <a:cubicBezTo>
                    <a:pt x="69" y="0"/>
                    <a:pt x="30" y="0"/>
                    <a:pt x="17" y="26"/>
                  </a:cubicBezTo>
                  <a:cubicBezTo>
                    <a:pt x="1" y="56"/>
                    <a:pt x="17" y="82"/>
                    <a:pt x="43" y="95"/>
                  </a:cubicBezTo>
                  <a:cubicBezTo>
                    <a:pt x="47" y="98"/>
                    <a:pt x="51" y="100"/>
                    <a:pt x="56" y="100"/>
                  </a:cubicBezTo>
                  <a:cubicBezTo>
                    <a:pt x="70" y="100"/>
                    <a:pt x="87" y="88"/>
                    <a:pt x="99" y="69"/>
                  </a:cubicBezTo>
                  <a:cubicBezTo>
                    <a:pt x="112" y="56"/>
                    <a:pt x="112"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6078700" y="2834825"/>
              <a:ext cx="6150" cy="5750"/>
            </a:xfrm>
            <a:custGeom>
              <a:avLst/>
              <a:gdLst/>
              <a:ahLst/>
              <a:cxnLst/>
              <a:rect l="l" t="t" r="r" b="b"/>
              <a:pathLst>
                <a:path w="246" h="230" extrusionOk="0">
                  <a:moveTo>
                    <a:pt x="133" y="0"/>
                  </a:moveTo>
                  <a:cubicBezTo>
                    <a:pt x="91" y="0"/>
                    <a:pt x="48" y="25"/>
                    <a:pt x="26" y="66"/>
                  </a:cubicBezTo>
                  <a:cubicBezTo>
                    <a:pt x="0" y="122"/>
                    <a:pt x="13" y="190"/>
                    <a:pt x="69" y="216"/>
                  </a:cubicBezTo>
                  <a:cubicBezTo>
                    <a:pt x="82" y="225"/>
                    <a:pt x="98" y="229"/>
                    <a:pt x="115" y="229"/>
                  </a:cubicBezTo>
                  <a:cubicBezTo>
                    <a:pt x="150" y="229"/>
                    <a:pt x="191" y="211"/>
                    <a:pt x="219" y="174"/>
                  </a:cubicBezTo>
                  <a:cubicBezTo>
                    <a:pt x="245" y="108"/>
                    <a:pt x="232"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6080400" y="2836475"/>
              <a:ext cx="2725" cy="2500"/>
            </a:xfrm>
            <a:custGeom>
              <a:avLst/>
              <a:gdLst/>
              <a:ahLst/>
              <a:cxnLst/>
              <a:rect l="l" t="t" r="r" b="b"/>
              <a:pathLst>
                <a:path w="109" h="100" extrusionOk="0">
                  <a:moveTo>
                    <a:pt x="83" y="0"/>
                  </a:moveTo>
                  <a:cubicBezTo>
                    <a:pt x="56" y="0"/>
                    <a:pt x="27" y="0"/>
                    <a:pt x="14" y="26"/>
                  </a:cubicBezTo>
                  <a:cubicBezTo>
                    <a:pt x="1" y="56"/>
                    <a:pt x="1" y="82"/>
                    <a:pt x="27" y="95"/>
                  </a:cubicBezTo>
                  <a:cubicBezTo>
                    <a:pt x="35" y="98"/>
                    <a:pt x="43" y="100"/>
                    <a:pt x="50" y="100"/>
                  </a:cubicBezTo>
                  <a:cubicBezTo>
                    <a:pt x="69" y="100"/>
                    <a:pt x="86" y="88"/>
                    <a:pt x="96" y="69"/>
                  </a:cubicBezTo>
                  <a:cubicBezTo>
                    <a:pt x="109" y="56"/>
                    <a:pt x="96" y="13"/>
                    <a:pt x="8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6058300" y="2822825"/>
              <a:ext cx="10225" cy="9250"/>
            </a:xfrm>
            <a:custGeom>
              <a:avLst/>
              <a:gdLst/>
              <a:ahLst/>
              <a:cxnLst/>
              <a:rect l="l" t="t" r="r" b="b"/>
              <a:pathLst>
                <a:path w="409" h="370" extrusionOk="0">
                  <a:moveTo>
                    <a:pt x="108" y="1"/>
                  </a:moveTo>
                  <a:lnTo>
                    <a:pt x="0" y="207"/>
                  </a:lnTo>
                  <a:cubicBezTo>
                    <a:pt x="95" y="262"/>
                    <a:pt x="95" y="220"/>
                    <a:pt x="164" y="262"/>
                  </a:cubicBezTo>
                  <a:cubicBezTo>
                    <a:pt x="232" y="301"/>
                    <a:pt x="219" y="327"/>
                    <a:pt x="288" y="370"/>
                  </a:cubicBezTo>
                  <a:lnTo>
                    <a:pt x="408" y="164"/>
                  </a:lnTo>
                  <a:cubicBezTo>
                    <a:pt x="301" y="112"/>
                    <a:pt x="314" y="151"/>
                    <a:pt x="245" y="112"/>
                  </a:cubicBezTo>
                  <a:cubicBezTo>
                    <a:pt x="177" y="83"/>
                    <a:pt x="190"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6065475" y="2826925"/>
              <a:ext cx="10225" cy="9225"/>
            </a:xfrm>
            <a:custGeom>
              <a:avLst/>
              <a:gdLst/>
              <a:ahLst/>
              <a:cxnLst/>
              <a:rect l="l" t="t" r="r" b="b"/>
              <a:pathLst>
                <a:path w="409" h="369" extrusionOk="0">
                  <a:moveTo>
                    <a:pt x="121" y="0"/>
                  </a:moveTo>
                  <a:lnTo>
                    <a:pt x="1" y="206"/>
                  </a:lnTo>
                  <a:cubicBezTo>
                    <a:pt x="108" y="261"/>
                    <a:pt x="95" y="219"/>
                    <a:pt x="164" y="261"/>
                  </a:cubicBezTo>
                  <a:cubicBezTo>
                    <a:pt x="245" y="300"/>
                    <a:pt x="216" y="327"/>
                    <a:pt x="298" y="369"/>
                  </a:cubicBezTo>
                  <a:lnTo>
                    <a:pt x="409" y="163"/>
                  </a:lnTo>
                  <a:cubicBezTo>
                    <a:pt x="311" y="111"/>
                    <a:pt x="311" y="150"/>
                    <a:pt x="245" y="111"/>
                  </a:cubicBezTo>
                  <a:cubicBezTo>
                    <a:pt x="177" y="82"/>
                    <a:pt x="190"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6071200" y="2830750"/>
              <a:ext cx="6125" cy="5725"/>
            </a:xfrm>
            <a:custGeom>
              <a:avLst/>
              <a:gdLst/>
              <a:ahLst/>
              <a:cxnLst/>
              <a:rect l="l" t="t" r="r" b="b"/>
              <a:pathLst>
                <a:path w="245" h="229" extrusionOk="0">
                  <a:moveTo>
                    <a:pt x="141" y="0"/>
                  </a:moveTo>
                  <a:cubicBezTo>
                    <a:pt x="103" y="0"/>
                    <a:pt x="58" y="25"/>
                    <a:pt x="29" y="66"/>
                  </a:cubicBezTo>
                  <a:cubicBezTo>
                    <a:pt x="0" y="121"/>
                    <a:pt x="16" y="190"/>
                    <a:pt x="69" y="216"/>
                  </a:cubicBezTo>
                  <a:cubicBezTo>
                    <a:pt x="87" y="225"/>
                    <a:pt x="107" y="229"/>
                    <a:pt x="126" y="229"/>
                  </a:cubicBezTo>
                  <a:cubicBezTo>
                    <a:pt x="165" y="229"/>
                    <a:pt x="201" y="211"/>
                    <a:pt x="219" y="174"/>
                  </a:cubicBezTo>
                  <a:cubicBezTo>
                    <a:pt x="245" y="108"/>
                    <a:pt x="232" y="40"/>
                    <a:pt x="180" y="10"/>
                  </a:cubicBezTo>
                  <a:cubicBezTo>
                    <a:pt x="168" y="3"/>
                    <a:pt x="155" y="0"/>
                    <a:pt x="14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6072900" y="2832375"/>
              <a:ext cx="2800" cy="2525"/>
            </a:xfrm>
            <a:custGeom>
              <a:avLst/>
              <a:gdLst/>
              <a:ahLst/>
              <a:cxnLst/>
              <a:rect l="l" t="t" r="r" b="b"/>
              <a:pathLst>
                <a:path w="112" h="101" extrusionOk="0">
                  <a:moveTo>
                    <a:pt x="82" y="1"/>
                  </a:moveTo>
                  <a:cubicBezTo>
                    <a:pt x="56" y="1"/>
                    <a:pt x="30" y="1"/>
                    <a:pt x="14" y="27"/>
                  </a:cubicBezTo>
                  <a:cubicBezTo>
                    <a:pt x="1" y="56"/>
                    <a:pt x="14" y="82"/>
                    <a:pt x="30" y="95"/>
                  </a:cubicBezTo>
                  <a:cubicBezTo>
                    <a:pt x="37" y="99"/>
                    <a:pt x="44" y="101"/>
                    <a:pt x="51" y="101"/>
                  </a:cubicBezTo>
                  <a:cubicBezTo>
                    <a:pt x="69" y="101"/>
                    <a:pt x="86" y="88"/>
                    <a:pt x="95" y="69"/>
                  </a:cubicBezTo>
                  <a:cubicBezTo>
                    <a:pt x="112" y="56"/>
                    <a:pt x="112" y="14"/>
                    <a:pt x="8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6063775" y="2826650"/>
              <a:ext cx="6450" cy="5750"/>
            </a:xfrm>
            <a:custGeom>
              <a:avLst/>
              <a:gdLst/>
              <a:ahLst/>
              <a:cxnLst/>
              <a:rect l="l" t="t" r="r" b="b"/>
              <a:pathLst>
                <a:path w="258" h="230" extrusionOk="0">
                  <a:moveTo>
                    <a:pt x="144" y="1"/>
                  </a:moveTo>
                  <a:cubicBezTo>
                    <a:pt x="102" y="1"/>
                    <a:pt x="61" y="26"/>
                    <a:pt x="39" y="67"/>
                  </a:cubicBezTo>
                  <a:cubicBezTo>
                    <a:pt x="0" y="122"/>
                    <a:pt x="26" y="191"/>
                    <a:pt x="69" y="217"/>
                  </a:cubicBezTo>
                  <a:cubicBezTo>
                    <a:pt x="85" y="225"/>
                    <a:pt x="103" y="229"/>
                    <a:pt x="121" y="229"/>
                  </a:cubicBezTo>
                  <a:cubicBezTo>
                    <a:pt x="160" y="229"/>
                    <a:pt x="198" y="208"/>
                    <a:pt x="215" y="161"/>
                  </a:cubicBezTo>
                  <a:cubicBezTo>
                    <a:pt x="258" y="109"/>
                    <a:pt x="245" y="41"/>
                    <a:pt x="189" y="11"/>
                  </a:cubicBezTo>
                  <a:cubicBezTo>
                    <a:pt x="175" y="4"/>
                    <a:pt x="159"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6065800" y="2828300"/>
              <a:ext cx="2725" cy="2525"/>
            </a:xfrm>
            <a:custGeom>
              <a:avLst/>
              <a:gdLst/>
              <a:ahLst/>
              <a:cxnLst/>
              <a:rect l="l" t="t" r="r" b="b"/>
              <a:pathLst>
                <a:path w="109" h="101" extrusionOk="0">
                  <a:moveTo>
                    <a:pt x="69" y="1"/>
                  </a:moveTo>
                  <a:cubicBezTo>
                    <a:pt x="53" y="1"/>
                    <a:pt x="27" y="1"/>
                    <a:pt x="14" y="27"/>
                  </a:cubicBezTo>
                  <a:cubicBezTo>
                    <a:pt x="1" y="56"/>
                    <a:pt x="1" y="82"/>
                    <a:pt x="27" y="95"/>
                  </a:cubicBezTo>
                  <a:cubicBezTo>
                    <a:pt x="30" y="99"/>
                    <a:pt x="36" y="100"/>
                    <a:pt x="42" y="100"/>
                  </a:cubicBezTo>
                  <a:cubicBezTo>
                    <a:pt x="60" y="100"/>
                    <a:pt x="86" y="88"/>
                    <a:pt x="95" y="69"/>
                  </a:cubicBezTo>
                  <a:cubicBezTo>
                    <a:pt x="108" y="56"/>
                    <a:pt x="95" y="14"/>
                    <a:pt x="6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6043700" y="2814675"/>
              <a:ext cx="9900" cy="9250"/>
            </a:xfrm>
            <a:custGeom>
              <a:avLst/>
              <a:gdLst/>
              <a:ahLst/>
              <a:cxnLst/>
              <a:rect l="l" t="t" r="r" b="b"/>
              <a:pathLst>
                <a:path w="396" h="370" extrusionOk="0">
                  <a:moveTo>
                    <a:pt x="108" y="1"/>
                  </a:moveTo>
                  <a:lnTo>
                    <a:pt x="0" y="206"/>
                  </a:lnTo>
                  <a:cubicBezTo>
                    <a:pt x="95" y="262"/>
                    <a:pt x="82" y="219"/>
                    <a:pt x="163" y="262"/>
                  </a:cubicBezTo>
                  <a:cubicBezTo>
                    <a:pt x="232" y="301"/>
                    <a:pt x="202" y="327"/>
                    <a:pt x="284" y="369"/>
                  </a:cubicBezTo>
                  <a:lnTo>
                    <a:pt x="395" y="164"/>
                  </a:lnTo>
                  <a:cubicBezTo>
                    <a:pt x="300" y="112"/>
                    <a:pt x="313" y="151"/>
                    <a:pt x="232" y="112"/>
                  </a:cubicBezTo>
                  <a:cubicBezTo>
                    <a:pt x="163" y="82"/>
                    <a:pt x="189" y="43"/>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6050800" y="2818750"/>
              <a:ext cx="10225" cy="9250"/>
            </a:xfrm>
            <a:custGeom>
              <a:avLst/>
              <a:gdLst/>
              <a:ahLst/>
              <a:cxnLst/>
              <a:rect l="l" t="t" r="r" b="b"/>
              <a:pathLst>
                <a:path w="409" h="370" extrusionOk="0">
                  <a:moveTo>
                    <a:pt x="111" y="1"/>
                  </a:moveTo>
                  <a:lnTo>
                    <a:pt x="0" y="206"/>
                  </a:lnTo>
                  <a:cubicBezTo>
                    <a:pt x="98" y="262"/>
                    <a:pt x="98" y="219"/>
                    <a:pt x="163" y="262"/>
                  </a:cubicBezTo>
                  <a:cubicBezTo>
                    <a:pt x="232" y="301"/>
                    <a:pt x="219" y="327"/>
                    <a:pt x="300" y="370"/>
                  </a:cubicBezTo>
                  <a:lnTo>
                    <a:pt x="408" y="164"/>
                  </a:lnTo>
                  <a:cubicBezTo>
                    <a:pt x="313" y="112"/>
                    <a:pt x="313" y="151"/>
                    <a:pt x="245" y="112"/>
                  </a:cubicBezTo>
                  <a:cubicBezTo>
                    <a:pt x="180" y="82"/>
                    <a:pt x="193" y="43"/>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6056575" y="2822575"/>
              <a:ext cx="6150" cy="5750"/>
            </a:xfrm>
            <a:custGeom>
              <a:avLst/>
              <a:gdLst/>
              <a:ahLst/>
              <a:cxnLst/>
              <a:rect l="l" t="t" r="r" b="b"/>
              <a:pathLst>
                <a:path w="246" h="230" extrusionOk="0">
                  <a:moveTo>
                    <a:pt x="133" y="1"/>
                  </a:moveTo>
                  <a:cubicBezTo>
                    <a:pt x="91" y="1"/>
                    <a:pt x="49" y="26"/>
                    <a:pt x="30" y="66"/>
                  </a:cubicBezTo>
                  <a:cubicBezTo>
                    <a:pt x="1" y="122"/>
                    <a:pt x="14" y="190"/>
                    <a:pt x="69" y="217"/>
                  </a:cubicBezTo>
                  <a:cubicBezTo>
                    <a:pt x="87" y="225"/>
                    <a:pt x="104" y="229"/>
                    <a:pt x="120" y="229"/>
                  </a:cubicBezTo>
                  <a:cubicBezTo>
                    <a:pt x="157" y="229"/>
                    <a:pt x="190" y="208"/>
                    <a:pt x="219" y="161"/>
                  </a:cubicBezTo>
                  <a:cubicBezTo>
                    <a:pt x="246" y="109"/>
                    <a:pt x="233" y="40"/>
                    <a:pt x="177" y="11"/>
                  </a:cubicBezTo>
                  <a:cubicBezTo>
                    <a:pt x="163" y="4"/>
                    <a:pt x="148" y="1"/>
                    <a:pt x="13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6058300" y="2824225"/>
              <a:ext cx="2725" cy="2525"/>
            </a:xfrm>
            <a:custGeom>
              <a:avLst/>
              <a:gdLst/>
              <a:ahLst/>
              <a:cxnLst/>
              <a:rect l="l" t="t" r="r" b="b"/>
              <a:pathLst>
                <a:path w="109" h="101" extrusionOk="0">
                  <a:moveTo>
                    <a:pt x="82" y="0"/>
                  </a:moveTo>
                  <a:cubicBezTo>
                    <a:pt x="56" y="0"/>
                    <a:pt x="26" y="0"/>
                    <a:pt x="13" y="27"/>
                  </a:cubicBezTo>
                  <a:cubicBezTo>
                    <a:pt x="0" y="56"/>
                    <a:pt x="0" y="82"/>
                    <a:pt x="26" y="95"/>
                  </a:cubicBezTo>
                  <a:cubicBezTo>
                    <a:pt x="34" y="99"/>
                    <a:pt x="42" y="100"/>
                    <a:pt x="49" y="100"/>
                  </a:cubicBezTo>
                  <a:cubicBezTo>
                    <a:pt x="69" y="100"/>
                    <a:pt x="85" y="88"/>
                    <a:pt x="95" y="69"/>
                  </a:cubicBezTo>
                  <a:cubicBezTo>
                    <a:pt x="108" y="5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6049150" y="2818500"/>
              <a:ext cx="6150" cy="5725"/>
            </a:xfrm>
            <a:custGeom>
              <a:avLst/>
              <a:gdLst/>
              <a:ahLst/>
              <a:cxnLst/>
              <a:rect l="l" t="t" r="r" b="b"/>
              <a:pathLst>
                <a:path w="246" h="229" extrusionOk="0">
                  <a:moveTo>
                    <a:pt x="139" y="1"/>
                  </a:moveTo>
                  <a:cubicBezTo>
                    <a:pt x="100" y="1"/>
                    <a:pt x="56" y="25"/>
                    <a:pt x="27" y="66"/>
                  </a:cubicBezTo>
                  <a:cubicBezTo>
                    <a:pt x="1" y="122"/>
                    <a:pt x="14" y="190"/>
                    <a:pt x="66" y="216"/>
                  </a:cubicBezTo>
                  <a:cubicBezTo>
                    <a:pt x="83" y="225"/>
                    <a:pt x="102" y="229"/>
                    <a:pt x="120" y="229"/>
                  </a:cubicBezTo>
                  <a:cubicBezTo>
                    <a:pt x="160" y="229"/>
                    <a:pt x="198" y="208"/>
                    <a:pt x="216" y="161"/>
                  </a:cubicBezTo>
                  <a:cubicBezTo>
                    <a:pt x="246" y="109"/>
                    <a:pt x="229" y="40"/>
                    <a:pt x="177" y="11"/>
                  </a:cubicBezTo>
                  <a:cubicBezTo>
                    <a:pt x="166" y="4"/>
                    <a:pt x="153" y="1"/>
                    <a:pt x="13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6050800" y="2820150"/>
              <a:ext cx="2800" cy="2500"/>
            </a:xfrm>
            <a:custGeom>
              <a:avLst/>
              <a:gdLst/>
              <a:ahLst/>
              <a:cxnLst/>
              <a:rect l="l" t="t" r="r" b="b"/>
              <a:pathLst>
                <a:path w="112" h="100" extrusionOk="0">
                  <a:moveTo>
                    <a:pt x="82" y="0"/>
                  </a:moveTo>
                  <a:cubicBezTo>
                    <a:pt x="56" y="0"/>
                    <a:pt x="29" y="0"/>
                    <a:pt x="16" y="26"/>
                  </a:cubicBezTo>
                  <a:cubicBezTo>
                    <a:pt x="0" y="56"/>
                    <a:pt x="16" y="82"/>
                    <a:pt x="42" y="95"/>
                  </a:cubicBezTo>
                  <a:cubicBezTo>
                    <a:pt x="46" y="98"/>
                    <a:pt x="50" y="100"/>
                    <a:pt x="55" y="100"/>
                  </a:cubicBezTo>
                  <a:cubicBezTo>
                    <a:pt x="69" y="100"/>
                    <a:pt x="86" y="88"/>
                    <a:pt x="98" y="69"/>
                  </a:cubicBezTo>
                  <a:cubicBezTo>
                    <a:pt x="111" y="56"/>
                    <a:pt x="111"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6025000" y="2808550"/>
              <a:ext cx="13975" cy="7200"/>
            </a:xfrm>
            <a:custGeom>
              <a:avLst/>
              <a:gdLst/>
              <a:ahLst/>
              <a:cxnLst/>
              <a:rect l="l" t="t" r="r" b="b"/>
              <a:pathLst>
                <a:path w="559" h="288" extrusionOk="0">
                  <a:moveTo>
                    <a:pt x="53" y="1"/>
                  </a:moveTo>
                  <a:cubicBezTo>
                    <a:pt x="27" y="17"/>
                    <a:pt x="14" y="30"/>
                    <a:pt x="1" y="43"/>
                  </a:cubicBezTo>
                  <a:cubicBezTo>
                    <a:pt x="134" y="112"/>
                    <a:pt x="164" y="99"/>
                    <a:pt x="258" y="151"/>
                  </a:cubicBezTo>
                  <a:cubicBezTo>
                    <a:pt x="327" y="180"/>
                    <a:pt x="353" y="206"/>
                    <a:pt x="379" y="232"/>
                  </a:cubicBezTo>
                  <a:cubicBezTo>
                    <a:pt x="396" y="246"/>
                    <a:pt x="409" y="275"/>
                    <a:pt x="448" y="288"/>
                  </a:cubicBezTo>
                  <a:lnTo>
                    <a:pt x="559" y="82"/>
                  </a:lnTo>
                  <a:cubicBezTo>
                    <a:pt x="529" y="69"/>
                    <a:pt x="516" y="69"/>
                    <a:pt x="503" y="56"/>
                  </a:cubicBezTo>
                  <a:lnTo>
                    <a:pt x="477" y="56"/>
                  </a:lnTo>
                  <a:cubicBezTo>
                    <a:pt x="477" y="63"/>
                    <a:pt x="473" y="66"/>
                    <a:pt x="467" y="66"/>
                  </a:cubicBezTo>
                  <a:cubicBezTo>
                    <a:pt x="462" y="66"/>
                    <a:pt x="454" y="63"/>
                    <a:pt x="448" y="56"/>
                  </a:cubicBezTo>
                  <a:cubicBezTo>
                    <a:pt x="435" y="56"/>
                    <a:pt x="461" y="43"/>
                    <a:pt x="490" y="43"/>
                  </a:cubicBezTo>
                  <a:lnTo>
                    <a:pt x="5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6036175" y="2810600"/>
              <a:ext cx="10225" cy="9250"/>
            </a:xfrm>
            <a:custGeom>
              <a:avLst/>
              <a:gdLst/>
              <a:ahLst/>
              <a:cxnLst/>
              <a:rect l="l" t="t" r="r" b="b"/>
              <a:pathLst>
                <a:path w="409" h="370" extrusionOk="0">
                  <a:moveTo>
                    <a:pt x="112" y="0"/>
                  </a:moveTo>
                  <a:lnTo>
                    <a:pt x="1" y="206"/>
                  </a:lnTo>
                  <a:cubicBezTo>
                    <a:pt x="95" y="261"/>
                    <a:pt x="95" y="219"/>
                    <a:pt x="164" y="261"/>
                  </a:cubicBezTo>
                  <a:cubicBezTo>
                    <a:pt x="233" y="301"/>
                    <a:pt x="219" y="327"/>
                    <a:pt x="301" y="369"/>
                  </a:cubicBezTo>
                  <a:lnTo>
                    <a:pt x="409" y="164"/>
                  </a:lnTo>
                  <a:cubicBezTo>
                    <a:pt x="314" y="111"/>
                    <a:pt x="314" y="150"/>
                    <a:pt x="246" y="111"/>
                  </a:cubicBezTo>
                  <a:cubicBezTo>
                    <a:pt x="177" y="82"/>
                    <a:pt x="193" y="43"/>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6041975" y="2814425"/>
              <a:ext cx="6150" cy="5725"/>
            </a:xfrm>
            <a:custGeom>
              <a:avLst/>
              <a:gdLst/>
              <a:ahLst/>
              <a:cxnLst/>
              <a:rect l="l" t="t" r="r" b="b"/>
              <a:pathLst>
                <a:path w="246" h="229" extrusionOk="0">
                  <a:moveTo>
                    <a:pt x="133" y="0"/>
                  </a:moveTo>
                  <a:cubicBezTo>
                    <a:pt x="91" y="0"/>
                    <a:pt x="48" y="25"/>
                    <a:pt x="27" y="66"/>
                  </a:cubicBezTo>
                  <a:cubicBezTo>
                    <a:pt x="1" y="122"/>
                    <a:pt x="14" y="190"/>
                    <a:pt x="69" y="216"/>
                  </a:cubicBezTo>
                  <a:cubicBezTo>
                    <a:pt x="81" y="224"/>
                    <a:pt x="96" y="229"/>
                    <a:pt x="113" y="229"/>
                  </a:cubicBezTo>
                  <a:cubicBezTo>
                    <a:pt x="149" y="229"/>
                    <a:pt x="190" y="208"/>
                    <a:pt x="219" y="161"/>
                  </a:cubicBezTo>
                  <a:cubicBezTo>
                    <a:pt x="245" y="108"/>
                    <a:pt x="232" y="40"/>
                    <a:pt x="177" y="11"/>
                  </a:cubicBezTo>
                  <a:cubicBezTo>
                    <a:pt x="163" y="4"/>
                    <a:pt x="148" y="0"/>
                    <a:pt x="13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6043700" y="2815925"/>
              <a:ext cx="2700" cy="2650"/>
            </a:xfrm>
            <a:custGeom>
              <a:avLst/>
              <a:gdLst/>
              <a:ahLst/>
              <a:cxnLst/>
              <a:rect l="l" t="t" r="r" b="b"/>
              <a:pathLst>
                <a:path w="108" h="106" extrusionOk="0">
                  <a:moveTo>
                    <a:pt x="55" y="1"/>
                  </a:moveTo>
                  <a:cubicBezTo>
                    <a:pt x="41" y="1"/>
                    <a:pt x="23" y="13"/>
                    <a:pt x="13" y="32"/>
                  </a:cubicBezTo>
                  <a:cubicBezTo>
                    <a:pt x="0" y="62"/>
                    <a:pt x="0" y="88"/>
                    <a:pt x="26" y="101"/>
                  </a:cubicBezTo>
                  <a:cubicBezTo>
                    <a:pt x="34" y="104"/>
                    <a:pt x="42" y="106"/>
                    <a:pt x="49" y="106"/>
                  </a:cubicBezTo>
                  <a:cubicBezTo>
                    <a:pt x="69" y="106"/>
                    <a:pt x="85" y="94"/>
                    <a:pt x="95" y="75"/>
                  </a:cubicBezTo>
                  <a:cubicBezTo>
                    <a:pt x="108" y="62"/>
                    <a:pt x="95" y="19"/>
                    <a:pt x="69" y="6"/>
                  </a:cubicBezTo>
                  <a:cubicBezTo>
                    <a:pt x="65" y="3"/>
                    <a:pt x="60" y="1"/>
                    <a:pt x="5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6034875" y="2810350"/>
              <a:ext cx="5750" cy="5725"/>
            </a:xfrm>
            <a:custGeom>
              <a:avLst/>
              <a:gdLst/>
              <a:ahLst/>
              <a:cxnLst/>
              <a:rect l="l" t="t" r="r" b="b"/>
              <a:pathLst>
                <a:path w="230" h="229" extrusionOk="0">
                  <a:moveTo>
                    <a:pt x="122" y="1"/>
                  </a:moveTo>
                  <a:cubicBezTo>
                    <a:pt x="108" y="1"/>
                    <a:pt x="95" y="4"/>
                    <a:pt x="82" y="10"/>
                  </a:cubicBezTo>
                  <a:cubicBezTo>
                    <a:pt x="66" y="10"/>
                    <a:pt x="66" y="27"/>
                    <a:pt x="53" y="27"/>
                  </a:cubicBezTo>
                  <a:cubicBezTo>
                    <a:pt x="40" y="40"/>
                    <a:pt x="27" y="53"/>
                    <a:pt x="14" y="66"/>
                  </a:cubicBezTo>
                  <a:cubicBezTo>
                    <a:pt x="1" y="79"/>
                    <a:pt x="1" y="92"/>
                    <a:pt x="1" y="108"/>
                  </a:cubicBezTo>
                  <a:lnTo>
                    <a:pt x="1" y="147"/>
                  </a:lnTo>
                  <a:cubicBezTo>
                    <a:pt x="14" y="174"/>
                    <a:pt x="27" y="203"/>
                    <a:pt x="53" y="216"/>
                  </a:cubicBezTo>
                  <a:cubicBezTo>
                    <a:pt x="70" y="224"/>
                    <a:pt x="89" y="228"/>
                    <a:pt x="107" y="228"/>
                  </a:cubicBezTo>
                  <a:cubicBezTo>
                    <a:pt x="147" y="228"/>
                    <a:pt x="185" y="208"/>
                    <a:pt x="203" y="160"/>
                  </a:cubicBezTo>
                  <a:cubicBezTo>
                    <a:pt x="229" y="108"/>
                    <a:pt x="216" y="40"/>
                    <a:pt x="164" y="10"/>
                  </a:cubicBezTo>
                  <a:cubicBezTo>
                    <a:pt x="149" y="4"/>
                    <a:pt x="135" y="1"/>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6036175" y="2811850"/>
              <a:ext cx="2800" cy="2650"/>
            </a:xfrm>
            <a:custGeom>
              <a:avLst/>
              <a:gdLst/>
              <a:ahLst/>
              <a:cxnLst/>
              <a:rect l="l" t="t" r="r" b="b"/>
              <a:pathLst>
                <a:path w="112" h="106" extrusionOk="0">
                  <a:moveTo>
                    <a:pt x="62" y="1"/>
                  </a:moveTo>
                  <a:cubicBezTo>
                    <a:pt x="43" y="1"/>
                    <a:pt x="26" y="13"/>
                    <a:pt x="14" y="32"/>
                  </a:cubicBezTo>
                  <a:cubicBezTo>
                    <a:pt x="1" y="61"/>
                    <a:pt x="14" y="87"/>
                    <a:pt x="30" y="100"/>
                  </a:cubicBezTo>
                  <a:cubicBezTo>
                    <a:pt x="37" y="104"/>
                    <a:pt x="44" y="106"/>
                    <a:pt x="51" y="106"/>
                  </a:cubicBezTo>
                  <a:cubicBezTo>
                    <a:pt x="69" y="106"/>
                    <a:pt x="86" y="93"/>
                    <a:pt x="95" y="74"/>
                  </a:cubicBezTo>
                  <a:cubicBezTo>
                    <a:pt x="112" y="61"/>
                    <a:pt x="112" y="19"/>
                    <a:pt x="82" y="6"/>
                  </a:cubicBezTo>
                  <a:cubicBezTo>
                    <a:pt x="75" y="2"/>
                    <a:pt x="68"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6037900" y="2798775"/>
              <a:ext cx="10225" cy="9150"/>
            </a:xfrm>
            <a:custGeom>
              <a:avLst/>
              <a:gdLst/>
              <a:ahLst/>
              <a:cxnLst/>
              <a:rect l="l" t="t" r="r" b="b"/>
              <a:pathLst>
                <a:path w="409" h="366" extrusionOk="0">
                  <a:moveTo>
                    <a:pt x="301" y="0"/>
                  </a:moveTo>
                  <a:cubicBezTo>
                    <a:pt x="190" y="52"/>
                    <a:pt x="232" y="65"/>
                    <a:pt x="164" y="108"/>
                  </a:cubicBezTo>
                  <a:cubicBezTo>
                    <a:pt x="95" y="147"/>
                    <a:pt x="82" y="121"/>
                    <a:pt x="0" y="163"/>
                  </a:cubicBezTo>
                  <a:lnTo>
                    <a:pt x="108" y="366"/>
                  </a:lnTo>
                  <a:cubicBezTo>
                    <a:pt x="206" y="310"/>
                    <a:pt x="164" y="297"/>
                    <a:pt x="245" y="258"/>
                  </a:cubicBezTo>
                  <a:cubicBezTo>
                    <a:pt x="314" y="215"/>
                    <a:pt x="327" y="245"/>
                    <a:pt x="408" y="215"/>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6026300" y="2802850"/>
              <a:ext cx="14325" cy="6800"/>
            </a:xfrm>
            <a:custGeom>
              <a:avLst/>
              <a:gdLst/>
              <a:ahLst/>
              <a:cxnLst/>
              <a:rect l="l" t="t" r="r" b="b"/>
              <a:pathLst>
                <a:path w="573" h="272" extrusionOk="0">
                  <a:moveTo>
                    <a:pt x="464" y="0"/>
                  </a:moveTo>
                  <a:cubicBezTo>
                    <a:pt x="409" y="26"/>
                    <a:pt x="396" y="39"/>
                    <a:pt x="383" y="52"/>
                  </a:cubicBezTo>
                  <a:cubicBezTo>
                    <a:pt x="383" y="66"/>
                    <a:pt x="370" y="66"/>
                    <a:pt x="370" y="82"/>
                  </a:cubicBezTo>
                  <a:cubicBezTo>
                    <a:pt x="357" y="82"/>
                    <a:pt x="357" y="82"/>
                    <a:pt x="357" y="95"/>
                  </a:cubicBezTo>
                  <a:cubicBezTo>
                    <a:pt x="344" y="95"/>
                    <a:pt x="344" y="95"/>
                    <a:pt x="314" y="108"/>
                  </a:cubicBezTo>
                  <a:cubicBezTo>
                    <a:pt x="206" y="176"/>
                    <a:pt x="164" y="147"/>
                    <a:pt x="1" y="229"/>
                  </a:cubicBezTo>
                  <a:lnTo>
                    <a:pt x="438" y="271"/>
                  </a:lnTo>
                  <a:cubicBezTo>
                    <a:pt x="438" y="271"/>
                    <a:pt x="396" y="258"/>
                    <a:pt x="409" y="245"/>
                  </a:cubicBezTo>
                  <a:lnTo>
                    <a:pt x="425" y="245"/>
                  </a:lnTo>
                  <a:cubicBezTo>
                    <a:pt x="438" y="229"/>
                    <a:pt x="451" y="229"/>
                    <a:pt x="451" y="229"/>
                  </a:cubicBezTo>
                  <a:lnTo>
                    <a:pt x="490" y="229"/>
                  </a:lnTo>
                  <a:cubicBezTo>
                    <a:pt x="507" y="229"/>
                    <a:pt x="533" y="216"/>
                    <a:pt x="572" y="203"/>
                  </a:cubicBezTo>
                  <a:lnTo>
                    <a:pt x="46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3"/>
            <p:cNvSpPr/>
            <p:nvPr/>
          </p:nvSpPr>
          <p:spPr>
            <a:xfrm>
              <a:off x="6025000" y="2807250"/>
              <a:ext cx="12275" cy="3375"/>
            </a:xfrm>
            <a:custGeom>
              <a:avLst/>
              <a:gdLst/>
              <a:ahLst/>
              <a:cxnLst/>
              <a:rect l="l" t="t" r="r" b="b"/>
              <a:pathLst>
                <a:path w="491" h="135" extrusionOk="0">
                  <a:moveTo>
                    <a:pt x="232" y="0"/>
                  </a:moveTo>
                  <a:cubicBezTo>
                    <a:pt x="177" y="14"/>
                    <a:pt x="108" y="27"/>
                    <a:pt x="53" y="53"/>
                  </a:cubicBezTo>
                  <a:cubicBezTo>
                    <a:pt x="27" y="69"/>
                    <a:pt x="14" y="82"/>
                    <a:pt x="1" y="95"/>
                  </a:cubicBezTo>
                  <a:cubicBezTo>
                    <a:pt x="53" y="108"/>
                    <a:pt x="108" y="121"/>
                    <a:pt x="164" y="134"/>
                  </a:cubicBezTo>
                  <a:cubicBezTo>
                    <a:pt x="216" y="134"/>
                    <a:pt x="258" y="134"/>
                    <a:pt x="298" y="121"/>
                  </a:cubicBezTo>
                  <a:cubicBezTo>
                    <a:pt x="340" y="121"/>
                    <a:pt x="379" y="108"/>
                    <a:pt x="409" y="108"/>
                  </a:cubicBezTo>
                  <a:cubicBezTo>
                    <a:pt x="435" y="95"/>
                    <a:pt x="461" y="95"/>
                    <a:pt x="477" y="95"/>
                  </a:cubicBezTo>
                  <a:lnTo>
                    <a:pt x="490" y="95"/>
                  </a:lnTo>
                  <a:cubicBezTo>
                    <a:pt x="490" y="95"/>
                    <a:pt x="461" y="95"/>
                    <a:pt x="448" y="82"/>
                  </a:cubicBezTo>
                  <a:cubicBezTo>
                    <a:pt x="422" y="69"/>
                    <a:pt x="396" y="53"/>
                    <a:pt x="366" y="27"/>
                  </a:cubicBezTo>
                  <a:cubicBezTo>
                    <a:pt x="327" y="14"/>
                    <a:pt x="285" y="0"/>
                    <a:pt x="2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3"/>
            <p:cNvSpPr/>
            <p:nvPr/>
          </p:nvSpPr>
          <p:spPr>
            <a:xfrm>
              <a:off x="6028750" y="2808425"/>
              <a:ext cx="5750" cy="1225"/>
            </a:xfrm>
            <a:custGeom>
              <a:avLst/>
              <a:gdLst/>
              <a:ahLst/>
              <a:cxnLst/>
              <a:rect l="l" t="t" r="r" b="b"/>
              <a:pathLst>
                <a:path w="230" h="49" extrusionOk="0">
                  <a:moveTo>
                    <a:pt x="125" y="0"/>
                  </a:moveTo>
                  <a:cubicBezTo>
                    <a:pt x="91" y="0"/>
                    <a:pt x="55" y="10"/>
                    <a:pt x="27" y="22"/>
                  </a:cubicBezTo>
                  <a:cubicBezTo>
                    <a:pt x="14" y="35"/>
                    <a:pt x="1" y="48"/>
                    <a:pt x="27" y="48"/>
                  </a:cubicBezTo>
                  <a:lnTo>
                    <a:pt x="164" y="48"/>
                  </a:lnTo>
                  <a:cubicBezTo>
                    <a:pt x="190" y="48"/>
                    <a:pt x="203" y="48"/>
                    <a:pt x="216" y="35"/>
                  </a:cubicBezTo>
                  <a:cubicBezTo>
                    <a:pt x="229" y="35"/>
                    <a:pt x="203" y="22"/>
                    <a:pt x="164" y="6"/>
                  </a:cubicBezTo>
                  <a:cubicBezTo>
                    <a:pt x="152" y="2"/>
                    <a:pt x="139" y="0"/>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3"/>
            <p:cNvSpPr/>
            <p:nvPr/>
          </p:nvSpPr>
          <p:spPr>
            <a:xfrm>
              <a:off x="6036175" y="2802475"/>
              <a:ext cx="6150" cy="5700"/>
            </a:xfrm>
            <a:custGeom>
              <a:avLst/>
              <a:gdLst/>
              <a:ahLst/>
              <a:cxnLst/>
              <a:rect l="l" t="t" r="r" b="b"/>
              <a:pathLst>
                <a:path w="246" h="228" extrusionOk="0">
                  <a:moveTo>
                    <a:pt x="126" y="0"/>
                  </a:moveTo>
                  <a:cubicBezTo>
                    <a:pt x="107" y="0"/>
                    <a:pt x="88" y="6"/>
                    <a:pt x="69" y="15"/>
                  </a:cubicBezTo>
                  <a:cubicBezTo>
                    <a:pt x="14" y="41"/>
                    <a:pt x="1" y="110"/>
                    <a:pt x="30" y="162"/>
                  </a:cubicBezTo>
                  <a:cubicBezTo>
                    <a:pt x="49" y="203"/>
                    <a:pt x="91" y="228"/>
                    <a:pt x="133" y="228"/>
                  </a:cubicBezTo>
                  <a:cubicBezTo>
                    <a:pt x="148" y="228"/>
                    <a:pt x="163" y="225"/>
                    <a:pt x="177" y="218"/>
                  </a:cubicBezTo>
                  <a:cubicBezTo>
                    <a:pt x="233" y="191"/>
                    <a:pt x="246" y="123"/>
                    <a:pt x="219" y="67"/>
                  </a:cubicBezTo>
                  <a:cubicBezTo>
                    <a:pt x="202" y="22"/>
                    <a:pt x="165" y="0"/>
                    <a:pt x="1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3"/>
            <p:cNvSpPr/>
            <p:nvPr/>
          </p:nvSpPr>
          <p:spPr>
            <a:xfrm>
              <a:off x="6037900" y="2804025"/>
              <a:ext cx="2725" cy="2525"/>
            </a:xfrm>
            <a:custGeom>
              <a:avLst/>
              <a:gdLst/>
              <a:ahLst/>
              <a:cxnLst/>
              <a:rect l="l" t="t" r="r" b="b"/>
              <a:pathLst>
                <a:path w="109" h="101" extrusionOk="0">
                  <a:moveTo>
                    <a:pt x="49" y="0"/>
                  </a:moveTo>
                  <a:cubicBezTo>
                    <a:pt x="42" y="0"/>
                    <a:pt x="34" y="2"/>
                    <a:pt x="26" y="5"/>
                  </a:cubicBezTo>
                  <a:cubicBezTo>
                    <a:pt x="0" y="19"/>
                    <a:pt x="0" y="48"/>
                    <a:pt x="13" y="74"/>
                  </a:cubicBezTo>
                  <a:cubicBezTo>
                    <a:pt x="26" y="100"/>
                    <a:pt x="56" y="100"/>
                    <a:pt x="82" y="100"/>
                  </a:cubicBezTo>
                  <a:cubicBezTo>
                    <a:pt x="95" y="87"/>
                    <a:pt x="108" y="61"/>
                    <a:pt x="95" y="35"/>
                  </a:cubicBezTo>
                  <a:cubicBezTo>
                    <a:pt x="85" y="13"/>
                    <a:pt x="69"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3"/>
            <p:cNvSpPr/>
            <p:nvPr/>
          </p:nvSpPr>
          <p:spPr>
            <a:xfrm>
              <a:off x="6053900" y="2794275"/>
              <a:ext cx="8825" cy="10625"/>
            </a:xfrm>
            <a:custGeom>
              <a:avLst/>
              <a:gdLst/>
              <a:ahLst/>
              <a:cxnLst/>
              <a:rect l="l" t="t" r="r" b="b"/>
              <a:pathLst>
                <a:path w="353" h="425" extrusionOk="0">
                  <a:moveTo>
                    <a:pt x="26" y="1"/>
                  </a:moveTo>
                  <a:lnTo>
                    <a:pt x="1" y="263"/>
                  </a:lnTo>
                  <a:lnTo>
                    <a:pt x="1" y="263"/>
                  </a:lnTo>
                  <a:cubicBezTo>
                    <a:pt x="1" y="262"/>
                    <a:pt x="0" y="262"/>
                    <a:pt x="0" y="262"/>
                  </a:cubicBezTo>
                  <a:lnTo>
                    <a:pt x="0" y="275"/>
                  </a:lnTo>
                  <a:lnTo>
                    <a:pt x="1" y="263"/>
                  </a:lnTo>
                  <a:lnTo>
                    <a:pt x="1" y="263"/>
                  </a:lnTo>
                  <a:cubicBezTo>
                    <a:pt x="14" y="275"/>
                    <a:pt x="26" y="275"/>
                    <a:pt x="26" y="275"/>
                  </a:cubicBezTo>
                  <a:cubicBezTo>
                    <a:pt x="56" y="275"/>
                    <a:pt x="69" y="275"/>
                    <a:pt x="95" y="301"/>
                  </a:cubicBezTo>
                  <a:cubicBezTo>
                    <a:pt x="163" y="343"/>
                    <a:pt x="150" y="382"/>
                    <a:pt x="219" y="425"/>
                  </a:cubicBezTo>
                  <a:lnTo>
                    <a:pt x="353" y="232"/>
                  </a:lnTo>
                  <a:cubicBezTo>
                    <a:pt x="258" y="164"/>
                    <a:pt x="258" y="206"/>
                    <a:pt x="189" y="164"/>
                  </a:cubicBezTo>
                  <a:cubicBezTo>
                    <a:pt x="163" y="138"/>
                    <a:pt x="150" y="125"/>
                    <a:pt x="137" y="111"/>
                  </a:cubicBezTo>
                  <a:cubicBezTo>
                    <a:pt x="137" y="98"/>
                    <a:pt x="137" y="98"/>
                    <a:pt x="121" y="98"/>
                  </a:cubicBezTo>
                  <a:lnTo>
                    <a:pt x="121" y="82"/>
                  </a:lnTo>
                  <a:lnTo>
                    <a:pt x="108" y="69"/>
                  </a:lnTo>
                  <a:cubicBezTo>
                    <a:pt x="82" y="56"/>
                    <a:pt x="56" y="30"/>
                    <a:pt x="2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3"/>
            <p:cNvSpPr/>
            <p:nvPr/>
          </p:nvSpPr>
          <p:spPr>
            <a:xfrm>
              <a:off x="6045400" y="2794275"/>
              <a:ext cx="9175" cy="9900"/>
            </a:xfrm>
            <a:custGeom>
              <a:avLst/>
              <a:gdLst/>
              <a:ahLst/>
              <a:cxnLst/>
              <a:rect l="l" t="t" r="r" b="b"/>
              <a:pathLst>
                <a:path w="367" h="396" extrusionOk="0">
                  <a:moveTo>
                    <a:pt x="353" y="1"/>
                  </a:moveTo>
                  <a:cubicBezTo>
                    <a:pt x="258" y="43"/>
                    <a:pt x="216" y="69"/>
                    <a:pt x="216" y="82"/>
                  </a:cubicBezTo>
                  <a:cubicBezTo>
                    <a:pt x="203" y="98"/>
                    <a:pt x="190" y="111"/>
                    <a:pt x="164" y="138"/>
                  </a:cubicBezTo>
                  <a:cubicBezTo>
                    <a:pt x="95" y="164"/>
                    <a:pt x="69" y="138"/>
                    <a:pt x="1" y="180"/>
                  </a:cubicBezTo>
                  <a:lnTo>
                    <a:pt x="108" y="395"/>
                  </a:lnTo>
                  <a:cubicBezTo>
                    <a:pt x="203" y="343"/>
                    <a:pt x="164" y="314"/>
                    <a:pt x="245" y="275"/>
                  </a:cubicBezTo>
                  <a:cubicBezTo>
                    <a:pt x="272" y="262"/>
                    <a:pt x="298" y="262"/>
                    <a:pt x="314" y="262"/>
                  </a:cubicBezTo>
                  <a:lnTo>
                    <a:pt x="327" y="262"/>
                  </a:lnTo>
                  <a:lnTo>
                    <a:pt x="340" y="275"/>
                  </a:lnTo>
                  <a:lnTo>
                    <a:pt x="36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3"/>
            <p:cNvSpPr/>
            <p:nvPr/>
          </p:nvSpPr>
          <p:spPr>
            <a:xfrm>
              <a:off x="6043700" y="2798475"/>
              <a:ext cx="6125" cy="5975"/>
            </a:xfrm>
            <a:custGeom>
              <a:avLst/>
              <a:gdLst/>
              <a:ahLst/>
              <a:cxnLst/>
              <a:rect l="l" t="t" r="r" b="b"/>
              <a:pathLst>
                <a:path w="245" h="239" extrusionOk="0">
                  <a:moveTo>
                    <a:pt x="112" y="0"/>
                  </a:moveTo>
                  <a:cubicBezTo>
                    <a:pt x="97" y="0"/>
                    <a:pt x="83" y="4"/>
                    <a:pt x="69" y="12"/>
                  </a:cubicBezTo>
                  <a:cubicBezTo>
                    <a:pt x="13" y="38"/>
                    <a:pt x="0" y="107"/>
                    <a:pt x="26" y="159"/>
                  </a:cubicBezTo>
                  <a:cubicBezTo>
                    <a:pt x="48" y="210"/>
                    <a:pt x="89" y="239"/>
                    <a:pt x="132" y="239"/>
                  </a:cubicBezTo>
                  <a:cubicBezTo>
                    <a:pt x="147" y="239"/>
                    <a:pt x="162" y="235"/>
                    <a:pt x="176" y="227"/>
                  </a:cubicBezTo>
                  <a:cubicBezTo>
                    <a:pt x="232" y="201"/>
                    <a:pt x="245" y="120"/>
                    <a:pt x="219" y="64"/>
                  </a:cubicBezTo>
                  <a:cubicBezTo>
                    <a:pt x="188" y="26"/>
                    <a:pt x="150" y="0"/>
                    <a:pt x="11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3"/>
            <p:cNvSpPr/>
            <p:nvPr/>
          </p:nvSpPr>
          <p:spPr>
            <a:xfrm>
              <a:off x="6045400" y="2800175"/>
              <a:ext cx="2725" cy="2450"/>
            </a:xfrm>
            <a:custGeom>
              <a:avLst/>
              <a:gdLst/>
              <a:ahLst/>
              <a:cxnLst/>
              <a:rect l="l" t="t" r="r" b="b"/>
              <a:pathLst>
                <a:path w="109" h="98" extrusionOk="0">
                  <a:moveTo>
                    <a:pt x="58" y="1"/>
                  </a:moveTo>
                  <a:cubicBezTo>
                    <a:pt x="48" y="1"/>
                    <a:pt x="37" y="4"/>
                    <a:pt x="27" y="9"/>
                  </a:cubicBezTo>
                  <a:cubicBezTo>
                    <a:pt x="1" y="9"/>
                    <a:pt x="1" y="52"/>
                    <a:pt x="14" y="65"/>
                  </a:cubicBezTo>
                  <a:cubicBezTo>
                    <a:pt x="23" y="84"/>
                    <a:pt x="39" y="97"/>
                    <a:pt x="54" y="97"/>
                  </a:cubicBezTo>
                  <a:cubicBezTo>
                    <a:pt x="59" y="97"/>
                    <a:pt x="65" y="95"/>
                    <a:pt x="69" y="91"/>
                  </a:cubicBezTo>
                  <a:cubicBezTo>
                    <a:pt x="95" y="78"/>
                    <a:pt x="108" y="52"/>
                    <a:pt x="95" y="26"/>
                  </a:cubicBezTo>
                  <a:cubicBezTo>
                    <a:pt x="87" y="8"/>
                    <a:pt x="74" y="1"/>
                    <a:pt x="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3"/>
            <p:cNvSpPr/>
            <p:nvPr/>
          </p:nvSpPr>
          <p:spPr>
            <a:xfrm>
              <a:off x="6051200" y="2794275"/>
              <a:ext cx="5725" cy="6875"/>
            </a:xfrm>
            <a:custGeom>
              <a:avLst/>
              <a:gdLst/>
              <a:ahLst/>
              <a:cxnLst/>
              <a:rect l="l" t="t" r="r" b="b"/>
              <a:pathLst>
                <a:path w="229" h="275" extrusionOk="0">
                  <a:moveTo>
                    <a:pt x="121" y="1"/>
                  </a:moveTo>
                  <a:cubicBezTo>
                    <a:pt x="66" y="30"/>
                    <a:pt x="26" y="56"/>
                    <a:pt x="13" y="98"/>
                  </a:cubicBezTo>
                  <a:cubicBezTo>
                    <a:pt x="0" y="125"/>
                    <a:pt x="13" y="151"/>
                    <a:pt x="26" y="180"/>
                  </a:cubicBezTo>
                  <a:cubicBezTo>
                    <a:pt x="40" y="206"/>
                    <a:pt x="66" y="219"/>
                    <a:pt x="82" y="232"/>
                  </a:cubicBezTo>
                  <a:cubicBezTo>
                    <a:pt x="95" y="245"/>
                    <a:pt x="108" y="275"/>
                    <a:pt x="108" y="275"/>
                  </a:cubicBezTo>
                  <a:lnTo>
                    <a:pt x="108" y="262"/>
                  </a:lnTo>
                  <a:cubicBezTo>
                    <a:pt x="121" y="245"/>
                    <a:pt x="121" y="245"/>
                    <a:pt x="134" y="245"/>
                  </a:cubicBezTo>
                  <a:cubicBezTo>
                    <a:pt x="164" y="245"/>
                    <a:pt x="190" y="219"/>
                    <a:pt x="203" y="193"/>
                  </a:cubicBezTo>
                  <a:cubicBezTo>
                    <a:pt x="216" y="180"/>
                    <a:pt x="229" y="138"/>
                    <a:pt x="229" y="111"/>
                  </a:cubicBezTo>
                  <a:cubicBezTo>
                    <a:pt x="229" y="111"/>
                    <a:pt x="229" y="98"/>
                    <a:pt x="216" y="98"/>
                  </a:cubicBezTo>
                  <a:cubicBezTo>
                    <a:pt x="216" y="82"/>
                    <a:pt x="203" y="69"/>
                    <a:pt x="203" y="56"/>
                  </a:cubicBezTo>
                  <a:cubicBezTo>
                    <a:pt x="177" y="43"/>
                    <a:pt x="164" y="30"/>
                    <a:pt x="13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3"/>
            <p:cNvSpPr/>
            <p:nvPr/>
          </p:nvSpPr>
          <p:spPr>
            <a:xfrm>
              <a:off x="6052825" y="2796000"/>
              <a:ext cx="2475" cy="3250"/>
            </a:xfrm>
            <a:custGeom>
              <a:avLst/>
              <a:gdLst/>
              <a:ahLst/>
              <a:cxnLst/>
              <a:rect l="l" t="t" r="r" b="b"/>
              <a:pathLst>
                <a:path w="99" h="130" extrusionOk="0">
                  <a:moveTo>
                    <a:pt x="43" y="0"/>
                  </a:moveTo>
                  <a:cubicBezTo>
                    <a:pt x="17" y="29"/>
                    <a:pt x="1" y="56"/>
                    <a:pt x="17" y="82"/>
                  </a:cubicBezTo>
                  <a:cubicBezTo>
                    <a:pt x="17" y="111"/>
                    <a:pt x="30" y="124"/>
                    <a:pt x="43" y="124"/>
                  </a:cubicBezTo>
                  <a:cubicBezTo>
                    <a:pt x="47" y="128"/>
                    <a:pt x="50" y="129"/>
                    <a:pt x="53" y="129"/>
                  </a:cubicBezTo>
                  <a:cubicBezTo>
                    <a:pt x="63" y="129"/>
                    <a:pt x="73" y="116"/>
                    <a:pt x="82" y="95"/>
                  </a:cubicBezTo>
                  <a:cubicBezTo>
                    <a:pt x="99" y="69"/>
                    <a:pt x="82" y="29"/>
                    <a:pt x="56" y="13"/>
                  </a:cubicBezTo>
                  <a:lnTo>
                    <a:pt x="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3"/>
            <p:cNvSpPr/>
            <p:nvPr/>
          </p:nvSpPr>
          <p:spPr>
            <a:xfrm>
              <a:off x="6066125" y="2804875"/>
              <a:ext cx="10550" cy="9500"/>
            </a:xfrm>
            <a:custGeom>
              <a:avLst/>
              <a:gdLst/>
              <a:ahLst/>
              <a:cxnLst/>
              <a:rect l="l" t="t" r="r" b="b"/>
              <a:pathLst>
                <a:path w="422" h="380" extrusionOk="0">
                  <a:moveTo>
                    <a:pt x="138" y="1"/>
                  </a:moveTo>
                  <a:lnTo>
                    <a:pt x="1" y="190"/>
                  </a:lnTo>
                  <a:cubicBezTo>
                    <a:pt x="95" y="259"/>
                    <a:pt x="95" y="216"/>
                    <a:pt x="164" y="259"/>
                  </a:cubicBezTo>
                  <a:cubicBezTo>
                    <a:pt x="232" y="311"/>
                    <a:pt x="203" y="340"/>
                    <a:pt x="285" y="379"/>
                  </a:cubicBezTo>
                  <a:lnTo>
                    <a:pt x="422" y="190"/>
                  </a:lnTo>
                  <a:cubicBezTo>
                    <a:pt x="327" y="122"/>
                    <a:pt x="327" y="177"/>
                    <a:pt x="259" y="122"/>
                  </a:cubicBezTo>
                  <a:cubicBezTo>
                    <a:pt x="190" y="82"/>
                    <a:pt x="219" y="53"/>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3"/>
            <p:cNvSpPr/>
            <p:nvPr/>
          </p:nvSpPr>
          <p:spPr>
            <a:xfrm>
              <a:off x="6059350" y="2800075"/>
              <a:ext cx="10225" cy="9575"/>
            </a:xfrm>
            <a:custGeom>
              <a:avLst/>
              <a:gdLst/>
              <a:ahLst/>
              <a:cxnLst/>
              <a:rect l="l" t="t" r="r" b="b"/>
              <a:pathLst>
                <a:path w="409" h="383" extrusionOk="0">
                  <a:moveTo>
                    <a:pt x="135" y="0"/>
                  </a:moveTo>
                  <a:lnTo>
                    <a:pt x="1" y="193"/>
                  </a:lnTo>
                  <a:cubicBezTo>
                    <a:pt x="95" y="258"/>
                    <a:pt x="95" y="219"/>
                    <a:pt x="164" y="258"/>
                  </a:cubicBezTo>
                  <a:cubicBezTo>
                    <a:pt x="229" y="301"/>
                    <a:pt x="203" y="340"/>
                    <a:pt x="272" y="382"/>
                  </a:cubicBezTo>
                  <a:lnTo>
                    <a:pt x="409" y="193"/>
                  </a:lnTo>
                  <a:cubicBezTo>
                    <a:pt x="311" y="124"/>
                    <a:pt x="311" y="163"/>
                    <a:pt x="259" y="124"/>
                  </a:cubicBezTo>
                  <a:cubicBezTo>
                    <a:pt x="190" y="82"/>
                    <a:pt x="203" y="5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3"/>
            <p:cNvSpPr/>
            <p:nvPr/>
          </p:nvSpPr>
          <p:spPr>
            <a:xfrm>
              <a:off x="6057975" y="2799750"/>
              <a:ext cx="6150" cy="5650"/>
            </a:xfrm>
            <a:custGeom>
              <a:avLst/>
              <a:gdLst/>
              <a:ahLst/>
              <a:cxnLst/>
              <a:rect l="l" t="t" r="r" b="b"/>
              <a:pathLst>
                <a:path w="246" h="226" extrusionOk="0">
                  <a:moveTo>
                    <a:pt x="135" y="0"/>
                  </a:moveTo>
                  <a:cubicBezTo>
                    <a:pt x="97" y="0"/>
                    <a:pt x="59" y="18"/>
                    <a:pt x="39" y="56"/>
                  </a:cubicBezTo>
                  <a:cubicBezTo>
                    <a:pt x="0" y="108"/>
                    <a:pt x="13" y="176"/>
                    <a:pt x="56" y="206"/>
                  </a:cubicBezTo>
                  <a:cubicBezTo>
                    <a:pt x="74" y="219"/>
                    <a:pt x="94" y="225"/>
                    <a:pt x="113" y="225"/>
                  </a:cubicBezTo>
                  <a:cubicBezTo>
                    <a:pt x="150" y="225"/>
                    <a:pt x="186" y="204"/>
                    <a:pt x="203" y="176"/>
                  </a:cubicBezTo>
                  <a:cubicBezTo>
                    <a:pt x="245" y="124"/>
                    <a:pt x="232" y="43"/>
                    <a:pt x="190" y="13"/>
                  </a:cubicBezTo>
                  <a:cubicBezTo>
                    <a:pt x="172" y="5"/>
                    <a:pt x="153" y="0"/>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3"/>
            <p:cNvSpPr/>
            <p:nvPr/>
          </p:nvSpPr>
          <p:spPr>
            <a:xfrm>
              <a:off x="6059675" y="2801250"/>
              <a:ext cx="2725" cy="2475"/>
            </a:xfrm>
            <a:custGeom>
              <a:avLst/>
              <a:gdLst/>
              <a:ahLst/>
              <a:cxnLst/>
              <a:rect l="l" t="t" r="r" b="b"/>
              <a:pathLst>
                <a:path w="109" h="99" extrusionOk="0">
                  <a:moveTo>
                    <a:pt x="55" y="0"/>
                  </a:moveTo>
                  <a:cubicBezTo>
                    <a:pt x="39" y="0"/>
                    <a:pt x="22" y="7"/>
                    <a:pt x="14" y="22"/>
                  </a:cubicBezTo>
                  <a:cubicBezTo>
                    <a:pt x="1" y="48"/>
                    <a:pt x="1" y="77"/>
                    <a:pt x="27" y="90"/>
                  </a:cubicBezTo>
                  <a:cubicBezTo>
                    <a:pt x="32" y="96"/>
                    <a:pt x="43" y="99"/>
                    <a:pt x="54" y="99"/>
                  </a:cubicBezTo>
                  <a:cubicBezTo>
                    <a:pt x="70" y="99"/>
                    <a:pt x="88" y="93"/>
                    <a:pt x="95" y="77"/>
                  </a:cubicBezTo>
                  <a:cubicBezTo>
                    <a:pt x="109" y="48"/>
                    <a:pt x="109" y="22"/>
                    <a:pt x="82" y="9"/>
                  </a:cubicBezTo>
                  <a:cubicBezTo>
                    <a:pt x="77" y="3"/>
                    <a:pt x="67" y="0"/>
                    <a:pt x="5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3"/>
            <p:cNvSpPr/>
            <p:nvPr/>
          </p:nvSpPr>
          <p:spPr>
            <a:xfrm>
              <a:off x="6064750" y="2804500"/>
              <a:ext cx="6125" cy="5700"/>
            </a:xfrm>
            <a:custGeom>
              <a:avLst/>
              <a:gdLst/>
              <a:ahLst/>
              <a:cxnLst/>
              <a:rect l="l" t="t" r="r" b="b"/>
              <a:pathLst>
                <a:path w="245" h="228" extrusionOk="0">
                  <a:moveTo>
                    <a:pt x="142" y="1"/>
                  </a:moveTo>
                  <a:cubicBezTo>
                    <a:pt x="106" y="1"/>
                    <a:pt x="68" y="19"/>
                    <a:pt x="43" y="55"/>
                  </a:cubicBezTo>
                  <a:cubicBezTo>
                    <a:pt x="0" y="110"/>
                    <a:pt x="13" y="179"/>
                    <a:pt x="56" y="205"/>
                  </a:cubicBezTo>
                  <a:cubicBezTo>
                    <a:pt x="78" y="221"/>
                    <a:pt x="101" y="228"/>
                    <a:pt x="124" y="228"/>
                  </a:cubicBezTo>
                  <a:cubicBezTo>
                    <a:pt x="159" y="228"/>
                    <a:pt x="193" y="211"/>
                    <a:pt x="219" y="179"/>
                  </a:cubicBezTo>
                  <a:cubicBezTo>
                    <a:pt x="245" y="124"/>
                    <a:pt x="245" y="42"/>
                    <a:pt x="193" y="16"/>
                  </a:cubicBezTo>
                  <a:cubicBezTo>
                    <a:pt x="178" y="6"/>
                    <a:pt x="160" y="1"/>
                    <a:pt x="1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3"/>
            <p:cNvSpPr/>
            <p:nvPr/>
          </p:nvSpPr>
          <p:spPr>
            <a:xfrm>
              <a:off x="6066450" y="2806050"/>
              <a:ext cx="2725" cy="2425"/>
            </a:xfrm>
            <a:custGeom>
              <a:avLst/>
              <a:gdLst/>
              <a:ahLst/>
              <a:cxnLst/>
              <a:rect l="l" t="t" r="r" b="b"/>
              <a:pathLst>
                <a:path w="109" h="97" extrusionOk="0">
                  <a:moveTo>
                    <a:pt x="68" y="1"/>
                  </a:moveTo>
                  <a:cubicBezTo>
                    <a:pt x="55" y="1"/>
                    <a:pt x="38" y="10"/>
                    <a:pt x="27" y="19"/>
                  </a:cubicBezTo>
                  <a:cubicBezTo>
                    <a:pt x="1" y="48"/>
                    <a:pt x="14" y="75"/>
                    <a:pt x="27" y="88"/>
                  </a:cubicBezTo>
                  <a:cubicBezTo>
                    <a:pt x="39" y="93"/>
                    <a:pt x="51" y="96"/>
                    <a:pt x="61" y="96"/>
                  </a:cubicBezTo>
                  <a:cubicBezTo>
                    <a:pt x="76" y="96"/>
                    <a:pt x="88" y="90"/>
                    <a:pt x="95" y="75"/>
                  </a:cubicBezTo>
                  <a:cubicBezTo>
                    <a:pt x="108" y="48"/>
                    <a:pt x="108" y="19"/>
                    <a:pt x="82" y="6"/>
                  </a:cubicBezTo>
                  <a:cubicBezTo>
                    <a:pt x="79" y="2"/>
                    <a:pt x="74" y="1"/>
                    <a:pt x="6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3"/>
            <p:cNvSpPr/>
            <p:nvPr/>
          </p:nvSpPr>
          <p:spPr>
            <a:xfrm>
              <a:off x="6080075" y="2814350"/>
              <a:ext cx="10225" cy="9575"/>
            </a:xfrm>
            <a:custGeom>
              <a:avLst/>
              <a:gdLst/>
              <a:ahLst/>
              <a:cxnLst/>
              <a:rect l="l" t="t" r="r" b="b"/>
              <a:pathLst>
                <a:path w="409" h="383" extrusionOk="0">
                  <a:moveTo>
                    <a:pt x="135" y="0"/>
                  </a:moveTo>
                  <a:lnTo>
                    <a:pt x="1" y="193"/>
                  </a:lnTo>
                  <a:cubicBezTo>
                    <a:pt x="96" y="258"/>
                    <a:pt x="96" y="219"/>
                    <a:pt x="164" y="258"/>
                  </a:cubicBezTo>
                  <a:cubicBezTo>
                    <a:pt x="233" y="314"/>
                    <a:pt x="203" y="340"/>
                    <a:pt x="272" y="382"/>
                  </a:cubicBezTo>
                  <a:lnTo>
                    <a:pt x="409" y="193"/>
                  </a:lnTo>
                  <a:cubicBezTo>
                    <a:pt x="314" y="125"/>
                    <a:pt x="327" y="177"/>
                    <a:pt x="259" y="125"/>
                  </a:cubicBezTo>
                  <a:cubicBezTo>
                    <a:pt x="190" y="82"/>
                    <a:pt x="203" y="5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3"/>
            <p:cNvSpPr/>
            <p:nvPr/>
          </p:nvSpPr>
          <p:spPr>
            <a:xfrm>
              <a:off x="6073225" y="2809625"/>
              <a:ext cx="10225" cy="9575"/>
            </a:xfrm>
            <a:custGeom>
              <a:avLst/>
              <a:gdLst/>
              <a:ahLst/>
              <a:cxnLst/>
              <a:rect l="l" t="t" r="r" b="b"/>
              <a:pathLst>
                <a:path w="409" h="383" extrusionOk="0">
                  <a:moveTo>
                    <a:pt x="138" y="0"/>
                  </a:moveTo>
                  <a:lnTo>
                    <a:pt x="1" y="189"/>
                  </a:lnTo>
                  <a:cubicBezTo>
                    <a:pt x="99" y="258"/>
                    <a:pt x="99" y="219"/>
                    <a:pt x="151" y="258"/>
                  </a:cubicBezTo>
                  <a:cubicBezTo>
                    <a:pt x="219" y="314"/>
                    <a:pt x="206" y="340"/>
                    <a:pt x="275" y="382"/>
                  </a:cubicBezTo>
                  <a:lnTo>
                    <a:pt x="409" y="189"/>
                  </a:lnTo>
                  <a:cubicBezTo>
                    <a:pt x="314" y="121"/>
                    <a:pt x="314" y="176"/>
                    <a:pt x="245" y="121"/>
                  </a:cubicBezTo>
                  <a:cubicBezTo>
                    <a:pt x="180" y="82"/>
                    <a:pt x="206" y="5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3"/>
            <p:cNvSpPr/>
            <p:nvPr/>
          </p:nvSpPr>
          <p:spPr>
            <a:xfrm>
              <a:off x="6071925" y="2809300"/>
              <a:ext cx="6150" cy="5700"/>
            </a:xfrm>
            <a:custGeom>
              <a:avLst/>
              <a:gdLst/>
              <a:ahLst/>
              <a:cxnLst/>
              <a:rect l="l" t="t" r="r" b="b"/>
              <a:pathLst>
                <a:path w="246" h="228" extrusionOk="0">
                  <a:moveTo>
                    <a:pt x="132" y="0"/>
                  </a:moveTo>
                  <a:cubicBezTo>
                    <a:pt x="93" y="0"/>
                    <a:pt x="55" y="18"/>
                    <a:pt x="27" y="52"/>
                  </a:cubicBezTo>
                  <a:cubicBezTo>
                    <a:pt x="0" y="108"/>
                    <a:pt x="0" y="176"/>
                    <a:pt x="53" y="202"/>
                  </a:cubicBezTo>
                  <a:cubicBezTo>
                    <a:pt x="70" y="219"/>
                    <a:pt x="91" y="228"/>
                    <a:pt x="113" y="228"/>
                  </a:cubicBezTo>
                  <a:cubicBezTo>
                    <a:pt x="145" y="228"/>
                    <a:pt x="179" y="210"/>
                    <a:pt x="203" y="176"/>
                  </a:cubicBezTo>
                  <a:cubicBezTo>
                    <a:pt x="245" y="121"/>
                    <a:pt x="232" y="52"/>
                    <a:pt x="190" y="13"/>
                  </a:cubicBezTo>
                  <a:cubicBezTo>
                    <a:pt x="171" y="4"/>
                    <a:pt x="152"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3"/>
            <p:cNvSpPr/>
            <p:nvPr/>
          </p:nvSpPr>
          <p:spPr>
            <a:xfrm>
              <a:off x="6073625" y="2810825"/>
              <a:ext cx="2725" cy="2450"/>
            </a:xfrm>
            <a:custGeom>
              <a:avLst/>
              <a:gdLst/>
              <a:ahLst/>
              <a:cxnLst/>
              <a:rect l="l" t="t" r="r" b="b"/>
              <a:pathLst>
                <a:path w="109" h="98" extrusionOk="0">
                  <a:moveTo>
                    <a:pt x="57" y="1"/>
                  </a:moveTo>
                  <a:cubicBezTo>
                    <a:pt x="39" y="1"/>
                    <a:pt x="23" y="12"/>
                    <a:pt x="14" y="21"/>
                  </a:cubicBezTo>
                  <a:cubicBezTo>
                    <a:pt x="1" y="47"/>
                    <a:pt x="1" y="73"/>
                    <a:pt x="27" y="89"/>
                  </a:cubicBezTo>
                  <a:cubicBezTo>
                    <a:pt x="32" y="94"/>
                    <a:pt x="40" y="98"/>
                    <a:pt x="48" y="98"/>
                  </a:cubicBezTo>
                  <a:cubicBezTo>
                    <a:pt x="59" y="98"/>
                    <a:pt x="73" y="91"/>
                    <a:pt x="83" y="73"/>
                  </a:cubicBezTo>
                  <a:cubicBezTo>
                    <a:pt x="109" y="47"/>
                    <a:pt x="96" y="21"/>
                    <a:pt x="83" y="8"/>
                  </a:cubicBezTo>
                  <a:cubicBezTo>
                    <a:pt x="74" y="3"/>
                    <a:pt x="65" y="1"/>
                    <a:pt x="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3"/>
            <p:cNvSpPr/>
            <p:nvPr/>
          </p:nvSpPr>
          <p:spPr>
            <a:xfrm>
              <a:off x="6078700" y="2814025"/>
              <a:ext cx="6150" cy="5725"/>
            </a:xfrm>
            <a:custGeom>
              <a:avLst/>
              <a:gdLst/>
              <a:ahLst/>
              <a:cxnLst/>
              <a:rect l="l" t="t" r="r" b="b"/>
              <a:pathLst>
                <a:path w="246" h="229" extrusionOk="0">
                  <a:moveTo>
                    <a:pt x="135" y="1"/>
                  </a:moveTo>
                  <a:cubicBezTo>
                    <a:pt x="97" y="1"/>
                    <a:pt x="60" y="19"/>
                    <a:pt x="43" y="56"/>
                  </a:cubicBezTo>
                  <a:cubicBezTo>
                    <a:pt x="0" y="108"/>
                    <a:pt x="13" y="177"/>
                    <a:pt x="56" y="206"/>
                  </a:cubicBezTo>
                  <a:cubicBezTo>
                    <a:pt x="76" y="221"/>
                    <a:pt x="99" y="229"/>
                    <a:pt x="121" y="229"/>
                  </a:cubicBezTo>
                  <a:cubicBezTo>
                    <a:pt x="155" y="229"/>
                    <a:pt x="188" y="211"/>
                    <a:pt x="206" y="177"/>
                  </a:cubicBezTo>
                  <a:cubicBezTo>
                    <a:pt x="245" y="124"/>
                    <a:pt x="245" y="56"/>
                    <a:pt x="190" y="13"/>
                  </a:cubicBezTo>
                  <a:cubicBezTo>
                    <a:pt x="172" y="5"/>
                    <a:pt x="154"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3"/>
            <p:cNvSpPr/>
            <p:nvPr/>
          </p:nvSpPr>
          <p:spPr>
            <a:xfrm>
              <a:off x="6080400" y="2815600"/>
              <a:ext cx="2725" cy="2425"/>
            </a:xfrm>
            <a:custGeom>
              <a:avLst/>
              <a:gdLst/>
              <a:ahLst/>
              <a:cxnLst/>
              <a:rect l="l" t="t" r="r" b="b"/>
              <a:pathLst>
                <a:path w="109" h="97" extrusionOk="0">
                  <a:moveTo>
                    <a:pt x="65" y="1"/>
                  </a:moveTo>
                  <a:cubicBezTo>
                    <a:pt x="47" y="1"/>
                    <a:pt x="23" y="10"/>
                    <a:pt x="14" y="19"/>
                  </a:cubicBezTo>
                  <a:cubicBezTo>
                    <a:pt x="1" y="45"/>
                    <a:pt x="1" y="75"/>
                    <a:pt x="27" y="88"/>
                  </a:cubicBezTo>
                  <a:cubicBezTo>
                    <a:pt x="32" y="93"/>
                    <a:pt x="43" y="96"/>
                    <a:pt x="54" y="96"/>
                  </a:cubicBezTo>
                  <a:cubicBezTo>
                    <a:pt x="70" y="96"/>
                    <a:pt x="88" y="90"/>
                    <a:pt x="96" y="75"/>
                  </a:cubicBezTo>
                  <a:cubicBezTo>
                    <a:pt x="109" y="45"/>
                    <a:pt x="109" y="19"/>
                    <a:pt x="83" y="6"/>
                  </a:cubicBezTo>
                  <a:cubicBezTo>
                    <a:pt x="79" y="2"/>
                    <a:pt x="72" y="1"/>
                    <a:pt x="6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3"/>
            <p:cNvSpPr/>
            <p:nvPr/>
          </p:nvSpPr>
          <p:spPr>
            <a:xfrm>
              <a:off x="6094025" y="2823900"/>
              <a:ext cx="9825" cy="10225"/>
            </a:xfrm>
            <a:custGeom>
              <a:avLst/>
              <a:gdLst/>
              <a:ahLst/>
              <a:cxnLst/>
              <a:rect l="l" t="t" r="r" b="b"/>
              <a:pathLst>
                <a:path w="393" h="409" extrusionOk="0">
                  <a:moveTo>
                    <a:pt x="135" y="0"/>
                  </a:moveTo>
                  <a:lnTo>
                    <a:pt x="1" y="203"/>
                  </a:lnTo>
                  <a:cubicBezTo>
                    <a:pt x="40" y="219"/>
                    <a:pt x="53" y="232"/>
                    <a:pt x="66" y="232"/>
                  </a:cubicBezTo>
                  <a:cubicBezTo>
                    <a:pt x="96" y="245"/>
                    <a:pt x="109" y="245"/>
                    <a:pt x="109" y="245"/>
                  </a:cubicBezTo>
                  <a:lnTo>
                    <a:pt x="122" y="245"/>
                  </a:lnTo>
                  <a:lnTo>
                    <a:pt x="135" y="258"/>
                  </a:lnTo>
                  <a:cubicBezTo>
                    <a:pt x="177" y="314"/>
                    <a:pt x="148" y="340"/>
                    <a:pt x="203" y="408"/>
                  </a:cubicBezTo>
                  <a:lnTo>
                    <a:pt x="393" y="258"/>
                  </a:lnTo>
                  <a:cubicBezTo>
                    <a:pt x="327" y="177"/>
                    <a:pt x="311" y="219"/>
                    <a:pt x="259" y="151"/>
                  </a:cubicBezTo>
                  <a:lnTo>
                    <a:pt x="246" y="137"/>
                  </a:lnTo>
                  <a:cubicBezTo>
                    <a:pt x="246" y="121"/>
                    <a:pt x="229" y="121"/>
                    <a:pt x="229" y="108"/>
                  </a:cubicBezTo>
                  <a:cubicBezTo>
                    <a:pt x="216" y="108"/>
                    <a:pt x="216" y="95"/>
                    <a:pt x="203" y="95"/>
                  </a:cubicBezTo>
                  <a:lnTo>
                    <a:pt x="203" y="82"/>
                  </a:lnTo>
                  <a:cubicBezTo>
                    <a:pt x="190" y="69"/>
                    <a:pt x="190" y="69"/>
                    <a:pt x="190" y="56"/>
                  </a:cubicBezTo>
                  <a:cubicBezTo>
                    <a:pt x="177" y="40"/>
                    <a:pt x="164" y="26"/>
                    <a:pt x="13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3"/>
            <p:cNvSpPr/>
            <p:nvPr/>
          </p:nvSpPr>
          <p:spPr>
            <a:xfrm>
              <a:off x="6086850" y="2819175"/>
              <a:ext cx="10550" cy="9800"/>
            </a:xfrm>
            <a:custGeom>
              <a:avLst/>
              <a:gdLst/>
              <a:ahLst/>
              <a:cxnLst/>
              <a:rect l="l" t="t" r="r" b="b"/>
              <a:pathLst>
                <a:path w="422" h="392" extrusionOk="0">
                  <a:moveTo>
                    <a:pt x="138" y="0"/>
                  </a:moveTo>
                  <a:lnTo>
                    <a:pt x="1" y="189"/>
                  </a:lnTo>
                  <a:cubicBezTo>
                    <a:pt x="95" y="258"/>
                    <a:pt x="95" y="215"/>
                    <a:pt x="164" y="258"/>
                  </a:cubicBezTo>
                  <a:cubicBezTo>
                    <a:pt x="233" y="310"/>
                    <a:pt x="219" y="340"/>
                    <a:pt x="288" y="392"/>
                  </a:cubicBezTo>
                  <a:lnTo>
                    <a:pt x="422" y="189"/>
                  </a:lnTo>
                  <a:cubicBezTo>
                    <a:pt x="327" y="134"/>
                    <a:pt x="327" y="176"/>
                    <a:pt x="259" y="121"/>
                  </a:cubicBezTo>
                  <a:cubicBezTo>
                    <a:pt x="190" y="82"/>
                    <a:pt x="219" y="52"/>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3"/>
            <p:cNvSpPr/>
            <p:nvPr/>
          </p:nvSpPr>
          <p:spPr>
            <a:xfrm>
              <a:off x="6085475" y="2818775"/>
              <a:ext cx="6550" cy="5725"/>
            </a:xfrm>
            <a:custGeom>
              <a:avLst/>
              <a:gdLst/>
              <a:ahLst/>
              <a:cxnLst/>
              <a:rect l="l" t="t" r="r" b="b"/>
              <a:pathLst>
                <a:path w="262" h="229" extrusionOk="0">
                  <a:moveTo>
                    <a:pt x="142" y="1"/>
                  </a:moveTo>
                  <a:cubicBezTo>
                    <a:pt x="106" y="1"/>
                    <a:pt x="68" y="19"/>
                    <a:pt x="43" y="55"/>
                  </a:cubicBezTo>
                  <a:cubicBezTo>
                    <a:pt x="0" y="111"/>
                    <a:pt x="17" y="179"/>
                    <a:pt x="56" y="205"/>
                  </a:cubicBezTo>
                  <a:cubicBezTo>
                    <a:pt x="78" y="221"/>
                    <a:pt x="102" y="228"/>
                    <a:pt x="125" y="228"/>
                  </a:cubicBezTo>
                  <a:cubicBezTo>
                    <a:pt x="161" y="228"/>
                    <a:pt x="195" y="211"/>
                    <a:pt x="219" y="179"/>
                  </a:cubicBezTo>
                  <a:cubicBezTo>
                    <a:pt x="261" y="124"/>
                    <a:pt x="245" y="55"/>
                    <a:pt x="193" y="16"/>
                  </a:cubicBezTo>
                  <a:cubicBezTo>
                    <a:pt x="178" y="6"/>
                    <a:pt x="160" y="1"/>
                    <a:pt x="1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3"/>
            <p:cNvSpPr/>
            <p:nvPr/>
          </p:nvSpPr>
          <p:spPr>
            <a:xfrm>
              <a:off x="6087175" y="2820325"/>
              <a:ext cx="2800" cy="2425"/>
            </a:xfrm>
            <a:custGeom>
              <a:avLst/>
              <a:gdLst/>
              <a:ahLst/>
              <a:cxnLst/>
              <a:rect l="l" t="t" r="r" b="b"/>
              <a:pathLst>
                <a:path w="112" h="97" extrusionOk="0">
                  <a:moveTo>
                    <a:pt x="73" y="1"/>
                  </a:moveTo>
                  <a:cubicBezTo>
                    <a:pt x="55" y="1"/>
                    <a:pt x="39" y="10"/>
                    <a:pt x="30" y="19"/>
                  </a:cubicBezTo>
                  <a:cubicBezTo>
                    <a:pt x="1" y="49"/>
                    <a:pt x="14" y="75"/>
                    <a:pt x="30" y="88"/>
                  </a:cubicBezTo>
                  <a:cubicBezTo>
                    <a:pt x="41" y="93"/>
                    <a:pt x="52" y="96"/>
                    <a:pt x="62" y="96"/>
                  </a:cubicBezTo>
                  <a:cubicBezTo>
                    <a:pt x="76" y="96"/>
                    <a:pt x="88" y="90"/>
                    <a:pt x="95" y="75"/>
                  </a:cubicBezTo>
                  <a:cubicBezTo>
                    <a:pt x="112" y="62"/>
                    <a:pt x="112" y="19"/>
                    <a:pt x="95" y="6"/>
                  </a:cubicBezTo>
                  <a:cubicBezTo>
                    <a:pt x="88" y="2"/>
                    <a:pt x="80" y="1"/>
                    <a:pt x="7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3"/>
            <p:cNvSpPr/>
            <p:nvPr/>
          </p:nvSpPr>
          <p:spPr>
            <a:xfrm>
              <a:off x="6092650" y="2823575"/>
              <a:ext cx="6150" cy="5775"/>
            </a:xfrm>
            <a:custGeom>
              <a:avLst/>
              <a:gdLst/>
              <a:ahLst/>
              <a:cxnLst/>
              <a:rect l="l" t="t" r="r" b="b"/>
              <a:pathLst>
                <a:path w="246" h="231" extrusionOk="0">
                  <a:moveTo>
                    <a:pt x="134" y="0"/>
                  </a:moveTo>
                  <a:cubicBezTo>
                    <a:pt x="95" y="0"/>
                    <a:pt x="55" y="18"/>
                    <a:pt x="27" y="53"/>
                  </a:cubicBezTo>
                  <a:cubicBezTo>
                    <a:pt x="1" y="108"/>
                    <a:pt x="1" y="177"/>
                    <a:pt x="56" y="216"/>
                  </a:cubicBezTo>
                  <a:cubicBezTo>
                    <a:pt x="70" y="226"/>
                    <a:pt x="87" y="231"/>
                    <a:pt x="105" y="231"/>
                  </a:cubicBezTo>
                  <a:cubicBezTo>
                    <a:pt x="139" y="231"/>
                    <a:pt x="177" y="213"/>
                    <a:pt x="203" y="177"/>
                  </a:cubicBezTo>
                  <a:cubicBezTo>
                    <a:pt x="245" y="121"/>
                    <a:pt x="232" y="53"/>
                    <a:pt x="190" y="13"/>
                  </a:cubicBezTo>
                  <a:cubicBezTo>
                    <a:pt x="172" y="5"/>
                    <a:pt x="153" y="0"/>
                    <a:pt x="13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3"/>
            <p:cNvSpPr/>
            <p:nvPr/>
          </p:nvSpPr>
          <p:spPr>
            <a:xfrm>
              <a:off x="6094375" y="2825125"/>
              <a:ext cx="2700" cy="2575"/>
            </a:xfrm>
            <a:custGeom>
              <a:avLst/>
              <a:gdLst/>
              <a:ahLst/>
              <a:cxnLst/>
              <a:rect l="l" t="t" r="r" b="b"/>
              <a:pathLst>
                <a:path w="108" h="103" extrusionOk="0">
                  <a:moveTo>
                    <a:pt x="56" y="0"/>
                  </a:moveTo>
                  <a:cubicBezTo>
                    <a:pt x="38" y="0"/>
                    <a:pt x="22" y="11"/>
                    <a:pt x="13" y="20"/>
                  </a:cubicBezTo>
                  <a:cubicBezTo>
                    <a:pt x="0" y="46"/>
                    <a:pt x="0" y="72"/>
                    <a:pt x="26" y="88"/>
                  </a:cubicBezTo>
                  <a:cubicBezTo>
                    <a:pt x="31" y="98"/>
                    <a:pt x="38" y="103"/>
                    <a:pt x="47" y="103"/>
                  </a:cubicBezTo>
                  <a:cubicBezTo>
                    <a:pt x="61" y="103"/>
                    <a:pt x="78" y="91"/>
                    <a:pt x="95" y="72"/>
                  </a:cubicBezTo>
                  <a:cubicBezTo>
                    <a:pt x="108" y="59"/>
                    <a:pt x="95" y="20"/>
                    <a:pt x="82" y="7"/>
                  </a:cubicBezTo>
                  <a:cubicBezTo>
                    <a:pt x="73" y="2"/>
                    <a:pt x="64"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3"/>
            <p:cNvSpPr/>
            <p:nvPr/>
          </p:nvSpPr>
          <p:spPr>
            <a:xfrm>
              <a:off x="6104575" y="2836800"/>
              <a:ext cx="8175" cy="10950"/>
            </a:xfrm>
            <a:custGeom>
              <a:avLst/>
              <a:gdLst/>
              <a:ahLst/>
              <a:cxnLst/>
              <a:rect l="l" t="t" r="r" b="b"/>
              <a:pathLst>
                <a:path w="327" h="438" extrusionOk="0">
                  <a:moveTo>
                    <a:pt x="326" y="176"/>
                  </a:moveTo>
                  <a:lnTo>
                    <a:pt x="326" y="179"/>
                  </a:lnTo>
                  <a:lnTo>
                    <a:pt x="326" y="179"/>
                  </a:lnTo>
                  <a:cubicBezTo>
                    <a:pt x="326" y="178"/>
                    <a:pt x="326" y="177"/>
                    <a:pt x="326" y="176"/>
                  </a:cubicBezTo>
                  <a:close/>
                  <a:moveTo>
                    <a:pt x="189" y="0"/>
                  </a:moveTo>
                  <a:lnTo>
                    <a:pt x="0" y="150"/>
                  </a:lnTo>
                  <a:cubicBezTo>
                    <a:pt x="69" y="245"/>
                    <a:pt x="82" y="206"/>
                    <a:pt x="134" y="258"/>
                  </a:cubicBezTo>
                  <a:cubicBezTo>
                    <a:pt x="150" y="274"/>
                    <a:pt x="150" y="287"/>
                    <a:pt x="163" y="300"/>
                  </a:cubicBezTo>
                  <a:lnTo>
                    <a:pt x="163" y="313"/>
                  </a:lnTo>
                  <a:lnTo>
                    <a:pt x="176" y="326"/>
                  </a:lnTo>
                  <a:cubicBezTo>
                    <a:pt x="189" y="369"/>
                    <a:pt x="202" y="395"/>
                    <a:pt x="232" y="437"/>
                  </a:cubicBezTo>
                  <a:cubicBezTo>
                    <a:pt x="258" y="437"/>
                    <a:pt x="271" y="437"/>
                    <a:pt x="313" y="421"/>
                  </a:cubicBezTo>
                  <a:lnTo>
                    <a:pt x="326" y="179"/>
                  </a:lnTo>
                  <a:lnTo>
                    <a:pt x="326" y="179"/>
                  </a:lnTo>
                  <a:cubicBezTo>
                    <a:pt x="325" y="193"/>
                    <a:pt x="313" y="193"/>
                    <a:pt x="313" y="193"/>
                  </a:cubicBezTo>
                  <a:cubicBezTo>
                    <a:pt x="313" y="197"/>
                    <a:pt x="312" y="198"/>
                    <a:pt x="309" y="198"/>
                  </a:cubicBezTo>
                  <a:cubicBezTo>
                    <a:pt x="303" y="198"/>
                    <a:pt x="293" y="193"/>
                    <a:pt x="284" y="193"/>
                  </a:cubicBezTo>
                  <a:cubicBezTo>
                    <a:pt x="284" y="176"/>
                    <a:pt x="271" y="176"/>
                    <a:pt x="258" y="163"/>
                  </a:cubicBezTo>
                  <a:cubicBezTo>
                    <a:pt x="215" y="95"/>
                    <a:pt x="245" y="69"/>
                    <a:pt x="18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3"/>
            <p:cNvSpPr/>
            <p:nvPr/>
          </p:nvSpPr>
          <p:spPr>
            <a:xfrm>
              <a:off x="6099100" y="2830350"/>
              <a:ext cx="10225" cy="10225"/>
            </a:xfrm>
            <a:custGeom>
              <a:avLst/>
              <a:gdLst/>
              <a:ahLst/>
              <a:cxnLst/>
              <a:rect l="l" t="t" r="r" b="b"/>
              <a:pathLst>
                <a:path w="409" h="409" extrusionOk="0">
                  <a:moveTo>
                    <a:pt x="190" y="0"/>
                  </a:moveTo>
                  <a:lnTo>
                    <a:pt x="0" y="150"/>
                  </a:lnTo>
                  <a:cubicBezTo>
                    <a:pt x="82" y="245"/>
                    <a:pt x="95" y="190"/>
                    <a:pt x="137" y="258"/>
                  </a:cubicBezTo>
                  <a:cubicBezTo>
                    <a:pt x="190" y="327"/>
                    <a:pt x="164" y="340"/>
                    <a:pt x="219" y="408"/>
                  </a:cubicBezTo>
                  <a:lnTo>
                    <a:pt x="408" y="258"/>
                  </a:lnTo>
                  <a:cubicBezTo>
                    <a:pt x="327" y="176"/>
                    <a:pt x="314" y="219"/>
                    <a:pt x="271" y="150"/>
                  </a:cubicBezTo>
                  <a:cubicBezTo>
                    <a:pt x="219" y="95"/>
                    <a:pt x="245" y="69"/>
                    <a:pt x="19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3"/>
            <p:cNvSpPr/>
            <p:nvPr/>
          </p:nvSpPr>
          <p:spPr>
            <a:xfrm>
              <a:off x="6098450" y="2829600"/>
              <a:ext cx="6475" cy="5475"/>
            </a:xfrm>
            <a:custGeom>
              <a:avLst/>
              <a:gdLst/>
              <a:ahLst/>
              <a:cxnLst/>
              <a:rect l="l" t="t" r="r" b="b"/>
              <a:pathLst>
                <a:path w="259" h="219" extrusionOk="0">
                  <a:moveTo>
                    <a:pt x="140" y="1"/>
                  </a:moveTo>
                  <a:cubicBezTo>
                    <a:pt x="111" y="1"/>
                    <a:pt x="80" y="11"/>
                    <a:pt x="52" y="30"/>
                  </a:cubicBezTo>
                  <a:cubicBezTo>
                    <a:pt x="13" y="73"/>
                    <a:pt x="0" y="138"/>
                    <a:pt x="26" y="180"/>
                  </a:cubicBezTo>
                  <a:cubicBezTo>
                    <a:pt x="51" y="203"/>
                    <a:pt x="84" y="218"/>
                    <a:pt x="118" y="218"/>
                  </a:cubicBezTo>
                  <a:cubicBezTo>
                    <a:pt x="142" y="218"/>
                    <a:pt x="167" y="211"/>
                    <a:pt x="190" y="193"/>
                  </a:cubicBezTo>
                  <a:cubicBezTo>
                    <a:pt x="245" y="154"/>
                    <a:pt x="258" y="73"/>
                    <a:pt x="216" y="30"/>
                  </a:cubicBezTo>
                  <a:cubicBezTo>
                    <a:pt x="196" y="11"/>
                    <a:pt x="169"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3"/>
            <p:cNvSpPr/>
            <p:nvPr/>
          </p:nvSpPr>
          <p:spPr>
            <a:xfrm>
              <a:off x="6100150" y="2831100"/>
              <a:ext cx="2725" cy="2400"/>
            </a:xfrm>
            <a:custGeom>
              <a:avLst/>
              <a:gdLst/>
              <a:ahLst/>
              <a:cxnLst/>
              <a:rect l="l" t="t" r="r" b="b"/>
              <a:pathLst>
                <a:path w="109" h="96" extrusionOk="0">
                  <a:moveTo>
                    <a:pt x="66" y="0"/>
                  </a:moveTo>
                  <a:cubicBezTo>
                    <a:pt x="54" y="0"/>
                    <a:pt x="40" y="4"/>
                    <a:pt x="27" y="13"/>
                  </a:cubicBezTo>
                  <a:cubicBezTo>
                    <a:pt x="1" y="26"/>
                    <a:pt x="1" y="65"/>
                    <a:pt x="14" y="78"/>
                  </a:cubicBezTo>
                  <a:cubicBezTo>
                    <a:pt x="21" y="87"/>
                    <a:pt x="37" y="95"/>
                    <a:pt x="52" y="95"/>
                  </a:cubicBezTo>
                  <a:cubicBezTo>
                    <a:pt x="64" y="95"/>
                    <a:pt x="75" y="91"/>
                    <a:pt x="82" y="78"/>
                  </a:cubicBezTo>
                  <a:cubicBezTo>
                    <a:pt x="109" y="65"/>
                    <a:pt x="109" y="39"/>
                    <a:pt x="95" y="13"/>
                  </a:cubicBezTo>
                  <a:cubicBezTo>
                    <a:pt x="89" y="4"/>
                    <a:pt x="78" y="0"/>
                    <a:pt x="6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3"/>
            <p:cNvSpPr/>
            <p:nvPr/>
          </p:nvSpPr>
          <p:spPr>
            <a:xfrm>
              <a:off x="6103500" y="2836050"/>
              <a:ext cx="6475" cy="5600"/>
            </a:xfrm>
            <a:custGeom>
              <a:avLst/>
              <a:gdLst/>
              <a:ahLst/>
              <a:cxnLst/>
              <a:rect l="l" t="t" r="r" b="b"/>
              <a:pathLst>
                <a:path w="259" h="224" extrusionOk="0">
                  <a:moveTo>
                    <a:pt x="157" y="1"/>
                  </a:moveTo>
                  <a:cubicBezTo>
                    <a:pt x="128" y="1"/>
                    <a:pt x="97" y="10"/>
                    <a:pt x="69" y="30"/>
                  </a:cubicBezTo>
                  <a:cubicBezTo>
                    <a:pt x="14" y="73"/>
                    <a:pt x="1" y="141"/>
                    <a:pt x="43" y="180"/>
                  </a:cubicBezTo>
                  <a:cubicBezTo>
                    <a:pt x="64" y="210"/>
                    <a:pt x="93" y="224"/>
                    <a:pt x="124" y="224"/>
                  </a:cubicBezTo>
                  <a:cubicBezTo>
                    <a:pt x="152" y="224"/>
                    <a:pt x="180" y="213"/>
                    <a:pt x="206" y="193"/>
                  </a:cubicBezTo>
                  <a:cubicBezTo>
                    <a:pt x="245" y="154"/>
                    <a:pt x="258" y="86"/>
                    <a:pt x="232" y="30"/>
                  </a:cubicBezTo>
                  <a:cubicBezTo>
                    <a:pt x="213" y="10"/>
                    <a:pt x="186" y="1"/>
                    <a:pt x="1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3"/>
            <p:cNvSpPr/>
            <p:nvPr/>
          </p:nvSpPr>
          <p:spPr>
            <a:xfrm>
              <a:off x="6105550" y="2837600"/>
              <a:ext cx="2800" cy="2475"/>
            </a:xfrm>
            <a:custGeom>
              <a:avLst/>
              <a:gdLst/>
              <a:ahLst/>
              <a:cxnLst/>
              <a:rect l="l" t="t" r="r" b="b"/>
              <a:pathLst>
                <a:path w="112" h="99" extrusionOk="0">
                  <a:moveTo>
                    <a:pt x="62" y="1"/>
                  </a:moveTo>
                  <a:cubicBezTo>
                    <a:pt x="49" y="1"/>
                    <a:pt x="36" y="4"/>
                    <a:pt x="30" y="11"/>
                  </a:cubicBezTo>
                  <a:cubicBezTo>
                    <a:pt x="0" y="24"/>
                    <a:pt x="0" y="63"/>
                    <a:pt x="13" y="79"/>
                  </a:cubicBezTo>
                  <a:cubicBezTo>
                    <a:pt x="21" y="92"/>
                    <a:pt x="32" y="99"/>
                    <a:pt x="44" y="99"/>
                  </a:cubicBezTo>
                  <a:cubicBezTo>
                    <a:pt x="56" y="99"/>
                    <a:pt x="69" y="92"/>
                    <a:pt x="82" y="79"/>
                  </a:cubicBezTo>
                  <a:cubicBezTo>
                    <a:pt x="111" y="63"/>
                    <a:pt x="111" y="37"/>
                    <a:pt x="95" y="11"/>
                  </a:cubicBezTo>
                  <a:cubicBezTo>
                    <a:pt x="88" y="4"/>
                    <a:pt x="75"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3"/>
            <p:cNvSpPr/>
            <p:nvPr/>
          </p:nvSpPr>
          <p:spPr>
            <a:xfrm>
              <a:off x="6120150" y="2837850"/>
              <a:ext cx="9575" cy="7450"/>
            </a:xfrm>
            <a:custGeom>
              <a:avLst/>
              <a:gdLst/>
              <a:ahLst/>
              <a:cxnLst/>
              <a:rect l="l" t="t" r="r" b="b"/>
              <a:pathLst>
                <a:path w="383" h="298" extrusionOk="0">
                  <a:moveTo>
                    <a:pt x="327" y="1"/>
                  </a:moveTo>
                  <a:cubicBezTo>
                    <a:pt x="219" y="27"/>
                    <a:pt x="245" y="53"/>
                    <a:pt x="164" y="69"/>
                  </a:cubicBezTo>
                  <a:cubicBezTo>
                    <a:pt x="148" y="76"/>
                    <a:pt x="134" y="78"/>
                    <a:pt x="123" y="78"/>
                  </a:cubicBezTo>
                  <a:cubicBezTo>
                    <a:pt x="95" y="78"/>
                    <a:pt x="74" y="65"/>
                    <a:pt x="37" y="65"/>
                  </a:cubicBezTo>
                  <a:cubicBezTo>
                    <a:pt x="26" y="65"/>
                    <a:pt x="14" y="66"/>
                    <a:pt x="0" y="69"/>
                  </a:cubicBezTo>
                  <a:lnTo>
                    <a:pt x="43" y="298"/>
                  </a:lnTo>
                  <a:cubicBezTo>
                    <a:pt x="164" y="271"/>
                    <a:pt x="125" y="245"/>
                    <a:pt x="206" y="232"/>
                  </a:cubicBezTo>
                  <a:cubicBezTo>
                    <a:pt x="225" y="229"/>
                    <a:pt x="239" y="227"/>
                    <a:pt x="252" y="227"/>
                  </a:cubicBezTo>
                  <a:cubicBezTo>
                    <a:pt x="282" y="227"/>
                    <a:pt x="300" y="236"/>
                    <a:pt x="337" y="236"/>
                  </a:cubicBezTo>
                  <a:cubicBezTo>
                    <a:pt x="349" y="236"/>
                    <a:pt x="364" y="235"/>
                    <a:pt x="382" y="232"/>
                  </a:cubicBezTo>
                  <a:lnTo>
                    <a:pt x="3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3"/>
            <p:cNvSpPr/>
            <p:nvPr/>
          </p:nvSpPr>
          <p:spPr>
            <a:xfrm>
              <a:off x="6112400" y="2839575"/>
              <a:ext cx="8825" cy="7775"/>
            </a:xfrm>
            <a:custGeom>
              <a:avLst/>
              <a:gdLst/>
              <a:ahLst/>
              <a:cxnLst/>
              <a:rect l="l" t="t" r="r" b="b"/>
              <a:pathLst>
                <a:path w="353" h="311" extrusionOk="0">
                  <a:moveTo>
                    <a:pt x="310" y="0"/>
                  </a:moveTo>
                  <a:cubicBezTo>
                    <a:pt x="190" y="26"/>
                    <a:pt x="229" y="52"/>
                    <a:pt x="147" y="82"/>
                  </a:cubicBezTo>
                  <a:lnTo>
                    <a:pt x="66" y="82"/>
                  </a:lnTo>
                  <a:cubicBezTo>
                    <a:pt x="53" y="65"/>
                    <a:pt x="40" y="65"/>
                    <a:pt x="27" y="65"/>
                  </a:cubicBezTo>
                  <a:lnTo>
                    <a:pt x="13" y="65"/>
                  </a:lnTo>
                  <a:lnTo>
                    <a:pt x="0" y="310"/>
                  </a:lnTo>
                  <a:cubicBezTo>
                    <a:pt x="27" y="310"/>
                    <a:pt x="53" y="297"/>
                    <a:pt x="66" y="297"/>
                  </a:cubicBezTo>
                  <a:cubicBezTo>
                    <a:pt x="82" y="297"/>
                    <a:pt x="82" y="284"/>
                    <a:pt x="95" y="284"/>
                  </a:cubicBezTo>
                  <a:cubicBezTo>
                    <a:pt x="108" y="284"/>
                    <a:pt x="108" y="271"/>
                    <a:pt x="121" y="271"/>
                  </a:cubicBezTo>
                  <a:cubicBezTo>
                    <a:pt x="134" y="258"/>
                    <a:pt x="147" y="245"/>
                    <a:pt x="190" y="229"/>
                  </a:cubicBezTo>
                  <a:cubicBezTo>
                    <a:pt x="201" y="227"/>
                    <a:pt x="211" y="226"/>
                    <a:pt x="220" y="226"/>
                  </a:cubicBezTo>
                  <a:cubicBezTo>
                    <a:pt x="256" y="226"/>
                    <a:pt x="272" y="239"/>
                    <a:pt x="302" y="239"/>
                  </a:cubicBezTo>
                  <a:cubicBezTo>
                    <a:pt x="315" y="239"/>
                    <a:pt x="331" y="236"/>
                    <a:pt x="353" y="229"/>
                  </a:cubicBezTo>
                  <a:lnTo>
                    <a:pt x="31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3"/>
            <p:cNvSpPr/>
            <p:nvPr/>
          </p:nvSpPr>
          <p:spPr>
            <a:xfrm>
              <a:off x="6109625" y="2841200"/>
              <a:ext cx="5825" cy="6550"/>
            </a:xfrm>
            <a:custGeom>
              <a:avLst/>
              <a:gdLst/>
              <a:ahLst/>
              <a:cxnLst/>
              <a:rect l="l" t="t" r="r" b="b"/>
              <a:pathLst>
                <a:path w="233" h="262" extrusionOk="0">
                  <a:moveTo>
                    <a:pt x="124" y="0"/>
                  </a:moveTo>
                  <a:lnTo>
                    <a:pt x="124" y="17"/>
                  </a:lnTo>
                  <a:cubicBezTo>
                    <a:pt x="124" y="17"/>
                    <a:pt x="111" y="30"/>
                    <a:pt x="95" y="43"/>
                  </a:cubicBezTo>
                  <a:cubicBezTo>
                    <a:pt x="69" y="56"/>
                    <a:pt x="56" y="69"/>
                    <a:pt x="30" y="82"/>
                  </a:cubicBezTo>
                  <a:cubicBezTo>
                    <a:pt x="13" y="98"/>
                    <a:pt x="0" y="124"/>
                    <a:pt x="0" y="150"/>
                  </a:cubicBezTo>
                  <a:cubicBezTo>
                    <a:pt x="0" y="180"/>
                    <a:pt x="13" y="219"/>
                    <a:pt x="43" y="261"/>
                  </a:cubicBezTo>
                  <a:cubicBezTo>
                    <a:pt x="56" y="261"/>
                    <a:pt x="82" y="261"/>
                    <a:pt x="111" y="245"/>
                  </a:cubicBezTo>
                  <a:cubicBezTo>
                    <a:pt x="124" y="245"/>
                    <a:pt x="138" y="245"/>
                    <a:pt x="151" y="232"/>
                  </a:cubicBezTo>
                  <a:cubicBezTo>
                    <a:pt x="164" y="232"/>
                    <a:pt x="177" y="232"/>
                    <a:pt x="177" y="219"/>
                  </a:cubicBezTo>
                  <a:cubicBezTo>
                    <a:pt x="193" y="219"/>
                    <a:pt x="206" y="206"/>
                    <a:pt x="206" y="193"/>
                  </a:cubicBezTo>
                  <a:cubicBezTo>
                    <a:pt x="219" y="164"/>
                    <a:pt x="232" y="137"/>
                    <a:pt x="219" y="111"/>
                  </a:cubicBezTo>
                  <a:cubicBezTo>
                    <a:pt x="206" y="69"/>
                    <a:pt x="193" y="43"/>
                    <a:pt x="164" y="30"/>
                  </a:cubicBezTo>
                  <a:cubicBezTo>
                    <a:pt x="164" y="17"/>
                    <a:pt x="151" y="17"/>
                    <a:pt x="138" y="17"/>
                  </a:cubicBezTo>
                  <a:cubicBezTo>
                    <a:pt x="124" y="17"/>
                    <a:pt x="124" y="0"/>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3"/>
            <p:cNvSpPr/>
            <p:nvPr/>
          </p:nvSpPr>
          <p:spPr>
            <a:xfrm>
              <a:off x="6111325" y="2842900"/>
              <a:ext cx="2400" cy="2800"/>
            </a:xfrm>
            <a:custGeom>
              <a:avLst/>
              <a:gdLst/>
              <a:ahLst/>
              <a:cxnLst/>
              <a:rect l="l" t="t" r="r" b="b"/>
              <a:pathLst>
                <a:path w="96" h="112" extrusionOk="0">
                  <a:moveTo>
                    <a:pt x="56" y="1"/>
                  </a:moveTo>
                  <a:cubicBezTo>
                    <a:pt x="43" y="1"/>
                    <a:pt x="27" y="14"/>
                    <a:pt x="27" y="30"/>
                  </a:cubicBezTo>
                  <a:cubicBezTo>
                    <a:pt x="14" y="43"/>
                    <a:pt x="14" y="43"/>
                    <a:pt x="1" y="56"/>
                  </a:cubicBezTo>
                  <a:lnTo>
                    <a:pt x="1" y="96"/>
                  </a:lnTo>
                  <a:cubicBezTo>
                    <a:pt x="1" y="112"/>
                    <a:pt x="14" y="112"/>
                    <a:pt x="43" y="112"/>
                  </a:cubicBezTo>
                  <a:cubicBezTo>
                    <a:pt x="56" y="112"/>
                    <a:pt x="83" y="96"/>
                    <a:pt x="83" y="82"/>
                  </a:cubicBezTo>
                  <a:cubicBezTo>
                    <a:pt x="96" y="69"/>
                    <a:pt x="96" y="56"/>
                    <a:pt x="96" y="43"/>
                  </a:cubicBezTo>
                  <a:lnTo>
                    <a:pt x="70"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3"/>
            <p:cNvSpPr/>
            <p:nvPr/>
          </p:nvSpPr>
          <p:spPr>
            <a:xfrm>
              <a:off x="6117775" y="2839475"/>
              <a:ext cx="5825" cy="5925"/>
            </a:xfrm>
            <a:custGeom>
              <a:avLst/>
              <a:gdLst/>
              <a:ahLst/>
              <a:cxnLst/>
              <a:rect l="l" t="t" r="r" b="b"/>
              <a:pathLst>
                <a:path w="233" h="237" extrusionOk="0">
                  <a:moveTo>
                    <a:pt x="119" y="1"/>
                  </a:moveTo>
                  <a:cubicBezTo>
                    <a:pt x="112" y="1"/>
                    <a:pt x="104" y="2"/>
                    <a:pt x="95" y="4"/>
                  </a:cubicBezTo>
                  <a:cubicBezTo>
                    <a:pt x="30" y="17"/>
                    <a:pt x="1" y="86"/>
                    <a:pt x="14" y="151"/>
                  </a:cubicBezTo>
                  <a:cubicBezTo>
                    <a:pt x="28" y="198"/>
                    <a:pt x="68" y="236"/>
                    <a:pt x="114" y="236"/>
                  </a:cubicBezTo>
                  <a:cubicBezTo>
                    <a:pt x="122" y="236"/>
                    <a:pt x="130" y="235"/>
                    <a:pt x="138" y="233"/>
                  </a:cubicBezTo>
                  <a:cubicBezTo>
                    <a:pt x="206" y="219"/>
                    <a:pt x="233" y="167"/>
                    <a:pt x="220" y="99"/>
                  </a:cubicBezTo>
                  <a:cubicBezTo>
                    <a:pt x="208" y="40"/>
                    <a:pt x="166" y="1"/>
                    <a:pt x="11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3"/>
            <p:cNvSpPr/>
            <p:nvPr/>
          </p:nvSpPr>
          <p:spPr>
            <a:xfrm>
              <a:off x="6119500" y="2841200"/>
              <a:ext cx="2400" cy="2600"/>
            </a:xfrm>
            <a:custGeom>
              <a:avLst/>
              <a:gdLst/>
              <a:ahLst/>
              <a:cxnLst/>
              <a:rect l="l" t="t" r="r" b="b"/>
              <a:pathLst>
                <a:path w="96" h="104" extrusionOk="0">
                  <a:moveTo>
                    <a:pt x="43" y="0"/>
                  </a:moveTo>
                  <a:cubicBezTo>
                    <a:pt x="13" y="17"/>
                    <a:pt x="0" y="43"/>
                    <a:pt x="0" y="69"/>
                  </a:cubicBezTo>
                  <a:cubicBezTo>
                    <a:pt x="10" y="91"/>
                    <a:pt x="28" y="103"/>
                    <a:pt x="43" y="103"/>
                  </a:cubicBezTo>
                  <a:cubicBezTo>
                    <a:pt x="48" y="103"/>
                    <a:pt x="52" y="102"/>
                    <a:pt x="56" y="98"/>
                  </a:cubicBezTo>
                  <a:cubicBezTo>
                    <a:pt x="82" y="98"/>
                    <a:pt x="95" y="69"/>
                    <a:pt x="95" y="43"/>
                  </a:cubicBezTo>
                  <a:cubicBezTo>
                    <a:pt x="82" y="17"/>
                    <a:pt x="69" y="0"/>
                    <a:pt x="4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3"/>
            <p:cNvSpPr/>
            <p:nvPr/>
          </p:nvSpPr>
          <p:spPr>
            <a:xfrm>
              <a:off x="6135825" y="2831000"/>
              <a:ext cx="9575" cy="10625"/>
            </a:xfrm>
            <a:custGeom>
              <a:avLst/>
              <a:gdLst/>
              <a:ahLst/>
              <a:cxnLst/>
              <a:rect l="l" t="t" r="r" b="b"/>
              <a:pathLst>
                <a:path w="383" h="425" extrusionOk="0">
                  <a:moveTo>
                    <a:pt x="232" y="0"/>
                  </a:moveTo>
                  <a:cubicBezTo>
                    <a:pt x="150" y="82"/>
                    <a:pt x="189" y="98"/>
                    <a:pt x="124" y="137"/>
                  </a:cubicBezTo>
                  <a:cubicBezTo>
                    <a:pt x="95" y="164"/>
                    <a:pt x="82" y="180"/>
                    <a:pt x="56" y="180"/>
                  </a:cubicBezTo>
                  <a:cubicBezTo>
                    <a:pt x="43" y="193"/>
                    <a:pt x="26" y="193"/>
                    <a:pt x="13" y="193"/>
                  </a:cubicBezTo>
                  <a:cubicBezTo>
                    <a:pt x="13" y="206"/>
                    <a:pt x="13" y="206"/>
                    <a:pt x="0" y="206"/>
                  </a:cubicBezTo>
                  <a:lnTo>
                    <a:pt x="108" y="425"/>
                  </a:lnTo>
                  <a:cubicBezTo>
                    <a:pt x="124" y="408"/>
                    <a:pt x="137" y="408"/>
                    <a:pt x="137" y="395"/>
                  </a:cubicBezTo>
                  <a:cubicBezTo>
                    <a:pt x="150" y="382"/>
                    <a:pt x="150" y="382"/>
                    <a:pt x="163" y="382"/>
                  </a:cubicBezTo>
                  <a:cubicBezTo>
                    <a:pt x="163" y="369"/>
                    <a:pt x="176" y="369"/>
                    <a:pt x="176" y="356"/>
                  </a:cubicBezTo>
                  <a:cubicBezTo>
                    <a:pt x="176" y="343"/>
                    <a:pt x="189" y="343"/>
                    <a:pt x="189" y="327"/>
                  </a:cubicBezTo>
                  <a:cubicBezTo>
                    <a:pt x="206" y="314"/>
                    <a:pt x="206" y="301"/>
                    <a:pt x="232" y="275"/>
                  </a:cubicBezTo>
                  <a:cubicBezTo>
                    <a:pt x="300" y="219"/>
                    <a:pt x="314" y="245"/>
                    <a:pt x="382" y="180"/>
                  </a:cubicBezTo>
                  <a:lnTo>
                    <a:pt x="23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3"/>
            <p:cNvSpPr/>
            <p:nvPr/>
          </p:nvSpPr>
          <p:spPr>
            <a:xfrm>
              <a:off x="6128300" y="2836125"/>
              <a:ext cx="10225" cy="7550"/>
            </a:xfrm>
            <a:custGeom>
              <a:avLst/>
              <a:gdLst/>
              <a:ahLst/>
              <a:cxnLst/>
              <a:rect l="l" t="t" r="r" b="b"/>
              <a:pathLst>
                <a:path w="409" h="302" extrusionOk="0">
                  <a:moveTo>
                    <a:pt x="301" y="1"/>
                  </a:moveTo>
                  <a:lnTo>
                    <a:pt x="302" y="3"/>
                  </a:lnTo>
                  <a:lnTo>
                    <a:pt x="302" y="3"/>
                  </a:lnTo>
                  <a:cubicBezTo>
                    <a:pt x="304" y="2"/>
                    <a:pt x="305" y="1"/>
                    <a:pt x="301" y="1"/>
                  </a:cubicBezTo>
                  <a:close/>
                  <a:moveTo>
                    <a:pt x="302" y="3"/>
                  </a:moveTo>
                  <a:cubicBezTo>
                    <a:pt x="296" y="7"/>
                    <a:pt x="272" y="14"/>
                    <a:pt x="262" y="14"/>
                  </a:cubicBezTo>
                  <a:cubicBezTo>
                    <a:pt x="246" y="14"/>
                    <a:pt x="246" y="27"/>
                    <a:pt x="233" y="27"/>
                  </a:cubicBezTo>
                  <a:cubicBezTo>
                    <a:pt x="220" y="40"/>
                    <a:pt x="207" y="56"/>
                    <a:pt x="164" y="70"/>
                  </a:cubicBezTo>
                  <a:cubicBezTo>
                    <a:pt x="150" y="72"/>
                    <a:pt x="139" y="73"/>
                    <a:pt x="128" y="73"/>
                  </a:cubicBezTo>
                  <a:cubicBezTo>
                    <a:pt x="100" y="73"/>
                    <a:pt x="79" y="66"/>
                    <a:pt x="45" y="66"/>
                  </a:cubicBezTo>
                  <a:cubicBezTo>
                    <a:pt x="32" y="66"/>
                    <a:pt x="18" y="67"/>
                    <a:pt x="1" y="70"/>
                  </a:cubicBezTo>
                  <a:lnTo>
                    <a:pt x="56" y="301"/>
                  </a:lnTo>
                  <a:cubicBezTo>
                    <a:pt x="164" y="272"/>
                    <a:pt x="125" y="246"/>
                    <a:pt x="207" y="233"/>
                  </a:cubicBezTo>
                  <a:cubicBezTo>
                    <a:pt x="226" y="226"/>
                    <a:pt x="243" y="223"/>
                    <a:pt x="257" y="223"/>
                  </a:cubicBezTo>
                  <a:cubicBezTo>
                    <a:pt x="271" y="223"/>
                    <a:pt x="282" y="226"/>
                    <a:pt x="288" y="233"/>
                  </a:cubicBezTo>
                  <a:lnTo>
                    <a:pt x="357" y="233"/>
                  </a:lnTo>
                  <a:cubicBezTo>
                    <a:pt x="357" y="233"/>
                    <a:pt x="383" y="220"/>
                    <a:pt x="409" y="220"/>
                  </a:cubicBezTo>
                  <a:lnTo>
                    <a:pt x="302" y="3"/>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3"/>
            <p:cNvSpPr/>
            <p:nvPr/>
          </p:nvSpPr>
          <p:spPr>
            <a:xfrm>
              <a:off x="6125950" y="2837800"/>
              <a:ext cx="5800" cy="5925"/>
            </a:xfrm>
            <a:custGeom>
              <a:avLst/>
              <a:gdLst/>
              <a:ahLst/>
              <a:cxnLst/>
              <a:rect l="l" t="t" r="r" b="b"/>
              <a:pathLst>
                <a:path w="232" h="237" extrusionOk="0">
                  <a:moveTo>
                    <a:pt x="116" y="0"/>
                  </a:moveTo>
                  <a:cubicBezTo>
                    <a:pt x="109" y="0"/>
                    <a:pt x="102" y="1"/>
                    <a:pt x="95" y="3"/>
                  </a:cubicBezTo>
                  <a:cubicBezTo>
                    <a:pt x="43" y="16"/>
                    <a:pt x="0" y="71"/>
                    <a:pt x="13" y="136"/>
                  </a:cubicBezTo>
                  <a:cubicBezTo>
                    <a:pt x="28" y="197"/>
                    <a:pt x="70" y="237"/>
                    <a:pt x="126" y="237"/>
                  </a:cubicBezTo>
                  <a:cubicBezTo>
                    <a:pt x="134" y="237"/>
                    <a:pt x="142" y="236"/>
                    <a:pt x="150" y="234"/>
                  </a:cubicBezTo>
                  <a:cubicBezTo>
                    <a:pt x="206" y="218"/>
                    <a:pt x="232" y="153"/>
                    <a:pt x="219" y="97"/>
                  </a:cubicBezTo>
                  <a:cubicBezTo>
                    <a:pt x="208" y="37"/>
                    <a:pt x="164" y="0"/>
                    <a:pt x="11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3"/>
            <p:cNvSpPr/>
            <p:nvPr/>
          </p:nvSpPr>
          <p:spPr>
            <a:xfrm>
              <a:off x="6127650" y="2839450"/>
              <a:ext cx="2400" cy="2500"/>
            </a:xfrm>
            <a:custGeom>
              <a:avLst/>
              <a:gdLst/>
              <a:ahLst/>
              <a:cxnLst/>
              <a:rect l="l" t="t" r="r" b="b"/>
              <a:pathLst>
                <a:path w="96" h="100" extrusionOk="0">
                  <a:moveTo>
                    <a:pt x="59" y="0"/>
                  </a:moveTo>
                  <a:cubicBezTo>
                    <a:pt x="54" y="0"/>
                    <a:pt x="48" y="2"/>
                    <a:pt x="43" y="5"/>
                  </a:cubicBezTo>
                  <a:cubicBezTo>
                    <a:pt x="14" y="5"/>
                    <a:pt x="1" y="31"/>
                    <a:pt x="1" y="57"/>
                  </a:cubicBezTo>
                  <a:cubicBezTo>
                    <a:pt x="14" y="87"/>
                    <a:pt x="43" y="100"/>
                    <a:pt x="56" y="100"/>
                  </a:cubicBezTo>
                  <a:cubicBezTo>
                    <a:pt x="82" y="100"/>
                    <a:pt x="95" y="70"/>
                    <a:pt x="95" y="44"/>
                  </a:cubicBezTo>
                  <a:cubicBezTo>
                    <a:pt x="95" y="23"/>
                    <a:pt x="79" y="0"/>
                    <a:pt x="5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3"/>
            <p:cNvSpPr/>
            <p:nvPr/>
          </p:nvSpPr>
          <p:spPr>
            <a:xfrm>
              <a:off x="6134425" y="2836125"/>
              <a:ext cx="5500" cy="5825"/>
            </a:xfrm>
            <a:custGeom>
              <a:avLst/>
              <a:gdLst/>
              <a:ahLst/>
              <a:cxnLst/>
              <a:rect l="l" t="t" r="r" b="b"/>
              <a:pathLst>
                <a:path w="220" h="233" extrusionOk="0">
                  <a:moveTo>
                    <a:pt x="56" y="1"/>
                  </a:moveTo>
                  <a:lnTo>
                    <a:pt x="43" y="14"/>
                  </a:lnTo>
                  <a:cubicBezTo>
                    <a:pt x="30" y="27"/>
                    <a:pt x="30" y="27"/>
                    <a:pt x="17" y="40"/>
                  </a:cubicBezTo>
                  <a:cubicBezTo>
                    <a:pt x="1" y="70"/>
                    <a:pt x="1" y="96"/>
                    <a:pt x="1" y="138"/>
                  </a:cubicBezTo>
                  <a:cubicBezTo>
                    <a:pt x="17" y="164"/>
                    <a:pt x="30" y="190"/>
                    <a:pt x="56" y="203"/>
                  </a:cubicBezTo>
                  <a:cubicBezTo>
                    <a:pt x="69" y="220"/>
                    <a:pt x="82" y="220"/>
                    <a:pt x="99" y="220"/>
                  </a:cubicBezTo>
                  <a:cubicBezTo>
                    <a:pt x="99" y="233"/>
                    <a:pt x="99" y="233"/>
                    <a:pt x="112" y="233"/>
                  </a:cubicBezTo>
                  <a:cubicBezTo>
                    <a:pt x="125" y="220"/>
                    <a:pt x="138" y="220"/>
                    <a:pt x="164" y="220"/>
                  </a:cubicBezTo>
                  <a:cubicBezTo>
                    <a:pt x="180" y="203"/>
                    <a:pt x="193" y="190"/>
                    <a:pt x="193" y="190"/>
                  </a:cubicBezTo>
                  <a:lnTo>
                    <a:pt x="206" y="177"/>
                  </a:lnTo>
                  <a:lnTo>
                    <a:pt x="206" y="164"/>
                  </a:lnTo>
                  <a:cubicBezTo>
                    <a:pt x="219" y="151"/>
                    <a:pt x="219" y="138"/>
                    <a:pt x="219" y="122"/>
                  </a:cubicBezTo>
                  <a:cubicBezTo>
                    <a:pt x="219" y="96"/>
                    <a:pt x="206" y="70"/>
                    <a:pt x="193" y="40"/>
                  </a:cubicBezTo>
                  <a:cubicBezTo>
                    <a:pt x="164" y="14"/>
                    <a:pt x="138" y="1"/>
                    <a:pt x="11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3"/>
            <p:cNvSpPr/>
            <p:nvPr/>
          </p:nvSpPr>
          <p:spPr>
            <a:xfrm>
              <a:off x="6135825" y="2837600"/>
              <a:ext cx="2375" cy="2450"/>
            </a:xfrm>
            <a:custGeom>
              <a:avLst/>
              <a:gdLst/>
              <a:ahLst/>
              <a:cxnLst/>
              <a:rect l="l" t="t" r="r" b="b"/>
              <a:pathLst>
                <a:path w="95" h="98" extrusionOk="0">
                  <a:moveTo>
                    <a:pt x="42" y="1"/>
                  </a:moveTo>
                  <a:cubicBezTo>
                    <a:pt x="39" y="1"/>
                    <a:pt x="34" y="4"/>
                    <a:pt x="26" y="11"/>
                  </a:cubicBezTo>
                  <a:cubicBezTo>
                    <a:pt x="13" y="11"/>
                    <a:pt x="0" y="37"/>
                    <a:pt x="0" y="63"/>
                  </a:cubicBezTo>
                  <a:cubicBezTo>
                    <a:pt x="10" y="84"/>
                    <a:pt x="19" y="97"/>
                    <a:pt x="41" y="97"/>
                  </a:cubicBezTo>
                  <a:cubicBezTo>
                    <a:pt x="48" y="97"/>
                    <a:pt x="58" y="96"/>
                    <a:pt x="69" y="92"/>
                  </a:cubicBezTo>
                  <a:lnTo>
                    <a:pt x="82" y="92"/>
                  </a:lnTo>
                  <a:cubicBezTo>
                    <a:pt x="95" y="79"/>
                    <a:pt x="95" y="63"/>
                    <a:pt x="95" y="50"/>
                  </a:cubicBezTo>
                  <a:cubicBezTo>
                    <a:pt x="95" y="50"/>
                    <a:pt x="95" y="37"/>
                    <a:pt x="82" y="24"/>
                  </a:cubicBezTo>
                  <a:cubicBezTo>
                    <a:pt x="82" y="11"/>
                    <a:pt x="69" y="11"/>
                    <a:pt x="56" y="11"/>
                  </a:cubicBezTo>
                  <a:cubicBezTo>
                    <a:pt x="49" y="4"/>
                    <a:pt x="46" y="1"/>
                    <a:pt x="4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3"/>
            <p:cNvSpPr/>
            <p:nvPr/>
          </p:nvSpPr>
          <p:spPr>
            <a:xfrm>
              <a:off x="6137850" y="2821525"/>
              <a:ext cx="11950" cy="8200"/>
            </a:xfrm>
            <a:custGeom>
              <a:avLst/>
              <a:gdLst/>
              <a:ahLst/>
              <a:cxnLst/>
              <a:rect l="l" t="t" r="r" b="b"/>
              <a:pathLst>
                <a:path w="478" h="328" extrusionOk="0">
                  <a:moveTo>
                    <a:pt x="108" y="1"/>
                  </a:moveTo>
                  <a:lnTo>
                    <a:pt x="1" y="203"/>
                  </a:lnTo>
                  <a:cubicBezTo>
                    <a:pt x="95" y="259"/>
                    <a:pt x="82" y="216"/>
                    <a:pt x="164" y="259"/>
                  </a:cubicBezTo>
                  <a:cubicBezTo>
                    <a:pt x="190" y="272"/>
                    <a:pt x="206" y="298"/>
                    <a:pt x="219" y="314"/>
                  </a:cubicBezTo>
                  <a:lnTo>
                    <a:pt x="219" y="327"/>
                  </a:lnTo>
                  <a:lnTo>
                    <a:pt x="477" y="203"/>
                  </a:lnTo>
                  <a:cubicBezTo>
                    <a:pt x="422" y="177"/>
                    <a:pt x="396" y="164"/>
                    <a:pt x="370" y="151"/>
                  </a:cubicBezTo>
                  <a:cubicBezTo>
                    <a:pt x="353" y="135"/>
                    <a:pt x="340" y="135"/>
                    <a:pt x="327" y="135"/>
                  </a:cubicBezTo>
                  <a:lnTo>
                    <a:pt x="314" y="135"/>
                  </a:lnTo>
                  <a:cubicBezTo>
                    <a:pt x="288" y="135"/>
                    <a:pt x="272" y="135"/>
                    <a:pt x="246" y="108"/>
                  </a:cubicBezTo>
                  <a:cubicBezTo>
                    <a:pt x="164" y="69"/>
                    <a:pt x="190" y="40"/>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3"/>
            <p:cNvSpPr/>
            <p:nvPr/>
          </p:nvSpPr>
          <p:spPr>
            <a:xfrm>
              <a:off x="6141600" y="2826600"/>
              <a:ext cx="10900" cy="8900"/>
            </a:xfrm>
            <a:custGeom>
              <a:avLst/>
              <a:gdLst/>
              <a:ahLst/>
              <a:cxnLst/>
              <a:rect l="l" t="t" r="r" b="b"/>
              <a:pathLst>
                <a:path w="436" h="356" extrusionOk="0">
                  <a:moveTo>
                    <a:pt x="327" y="0"/>
                  </a:moveTo>
                  <a:lnTo>
                    <a:pt x="69" y="124"/>
                  </a:lnTo>
                  <a:lnTo>
                    <a:pt x="83" y="124"/>
                  </a:lnTo>
                  <a:cubicBezTo>
                    <a:pt x="96" y="124"/>
                    <a:pt x="122" y="124"/>
                    <a:pt x="109" y="137"/>
                  </a:cubicBezTo>
                  <a:cubicBezTo>
                    <a:pt x="104" y="142"/>
                    <a:pt x="100" y="143"/>
                    <a:pt x="96" y="143"/>
                  </a:cubicBezTo>
                  <a:cubicBezTo>
                    <a:pt x="88" y="143"/>
                    <a:pt x="83" y="137"/>
                    <a:pt x="83" y="137"/>
                  </a:cubicBezTo>
                  <a:cubicBezTo>
                    <a:pt x="56" y="150"/>
                    <a:pt x="27" y="150"/>
                    <a:pt x="1" y="176"/>
                  </a:cubicBezTo>
                  <a:lnTo>
                    <a:pt x="151" y="356"/>
                  </a:lnTo>
                  <a:cubicBezTo>
                    <a:pt x="177" y="340"/>
                    <a:pt x="190" y="326"/>
                    <a:pt x="190" y="313"/>
                  </a:cubicBezTo>
                  <a:cubicBezTo>
                    <a:pt x="203" y="300"/>
                    <a:pt x="203" y="300"/>
                    <a:pt x="220" y="274"/>
                  </a:cubicBezTo>
                  <a:cubicBezTo>
                    <a:pt x="246" y="245"/>
                    <a:pt x="246" y="232"/>
                    <a:pt x="301" y="193"/>
                  </a:cubicBezTo>
                  <a:cubicBezTo>
                    <a:pt x="353" y="137"/>
                    <a:pt x="396" y="124"/>
                    <a:pt x="435" y="82"/>
                  </a:cubicBezTo>
                  <a:cubicBezTo>
                    <a:pt x="422" y="69"/>
                    <a:pt x="396" y="43"/>
                    <a:pt x="32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3"/>
            <p:cNvSpPr/>
            <p:nvPr/>
          </p:nvSpPr>
          <p:spPr>
            <a:xfrm>
              <a:off x="6140225" y="2830525"/>
              <a:ext cx="6150" cy="5675"/>
            </a:xfrm>
            <a:custGeom>
              <a:avLst/>
              <a:gdLst/>
              <a:ahLst/>
              <a:cxnLst/>
              <a:rect l="l" t="t" r="r" b="b"/>
              <a:pathLst>
                <a:path w="246" h="227" extrusionOk="0">
                  <a:moveTo>
                    <a:pt x="112" y="1"/>
                  </a:moveTo>
                  <a:cubicBezTo>
                    <a:pt x="89" y="1"/>
                    <a:pt x="65" y="10"/>
                    <a:pt x="56" y="19"/>
                  </a:cubicBezTo>
                  <a:cubicBezTo>
                    <a:pt x="13" y="62"/>
                    <a:pt x="0" y="130"/>
                    <a:pt x="56" y="183"/>
                  </a:cubicBezTo>
                  <a:cubicBezTo>
                    <a:pt x="77" y="213"/>
                    <a:pt x="107" y="226"/>
                    <a:pt x="137" y="226"/>
                  </a:cubicBezTo>
                  <a:cubicBezTo>
                    <a:pt x="162" y="226"/>
                    <a:pt x="187" y="217"/>
                    <a:pt x="206" y="199"/>
                  </a:cubicBezTo>
                  <a:cubicBezTo>
                    <a:pt x="232" y="183"/>
                    <a:pt x="245" y="156"/>
                    <a:pt x="245" y="130"/>
                  </a:cubicBezTo>
                  <a:lnTo>
                    <a:pt x="245" y="101"/>
                  </a:lnTo>
                  <a:cubicBezTo>
                    <a:pt x="245" y="101"/>
                    <a:pt x="245" y="88"/>
                    <a:pt x="232" y="88"/>
                  </a:cubicBezTo>
                  <a:cubicBezTo>
                    <a:pt x="232" y="62"/>
                    <a:pt x="219" y="62"/>
                    <a:pt x="206" y="49"/>
                  </a:cubicBezTo>
                  <a:cubicBezTo>
                    <a:pt x="206" y="36"/>
                    <a:pt x="177" y="19"/>
                    <a:pt x="177" y="19"/>
                  </a:cubicBezTo>
                  <a:cubicBezTo>
                    <a:pt x="164" y="19"/>
                    <a:pt x="164" y="6"/>
                    <a:pt x="151" y="6"/>
                  </a:cubicBezTo>
                  <a:lnTo>
                    <a:pt x="138" y="6"/>
                  </a:lnTo>
                  <a:cubicBezTo>
                    <a:pt x="130" y="2"/>
                    <a:pt x="121" y="1"/>
                    <a:pt x="11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3"/>
            <p:cNvSpPr/>
            <p:nvPr/>
          </p:nvSpPr>
          <p:spPr>
            <a:xfrm>
              <a:off x="6142275" y="2832175"/>
              <a:ext cx="2375" cy="2475"/>
            </a:xfrm>
            <a:custGeom>
              <a:avLst/>
              <a:gdLst/>
              <a:ahLst/>
              <a:cxnLst/>
              <a:rect l="l" t="t" r="r" b="b"/>
              <a:pathLst>
                <a:path w="95" h="99" extrusionOk="0">
                  <a:moveTo>
                    <a:pt x="42" y="0"/>
                  </a:moveTo>
                  <a:cubicBezTo>
                    <a:pt x="31" y="0"/>
                    <a:pt x="20" y="3"/>
                    <a:pt x="13" y="9"/>
                  </a:cubicBezTo>
                  <a:cubicBezTo>
                    <a:pt x="0" y="22"/>
                    <a:pt x="0" y="64"/>
                    <a:pt x="13" y="77"/>
                  </a:cubicBezTo>
                  <a:cubicBezTo>
                    <a:pt x="23" y="93"/>
                    <a:pt x="40" y="99"/>
                    <a:pt x="55" y="99"/>
                  </a:cubicBezTo>
                  <a:cubicBezTo>
                    <a:pt x="66" y="99"/>
                    <a:pt x="76" y="96"/>
                    <a:pt x="82" y="90"/>
                  </a:cubicBezTo>
                  <a:cubicBezTo>
                    <a:pt x="95" y="77"/>
                    <a:pt x="95" y="35"/>
                    <a:pt x="82" y="22"/>
                  </a:cubicBezTo>
                  <a:cubicBezTo>
                    <a:pt x="74" y="7"/>
                    <a:pt x="57" y="0"/>
                    <a:pt x="4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3"/>
            <p:cNvSpPr/>
            <p:nvPr/>
          </p:nvSpPr>
          <p:spPr>
            <a:xfrm>
              <a:off x="6143325" y="2825600"/>
              <a:ext cx="8500" cy="4125"/>
            </a:xfrm>
            <a:custGeom>
              <a:avLst/>
              <a:gdLst/>
              <a:ahLst/>
              <a:cxnLst/>
              <a:rect l="l" t="t" r="r" b="b"/>
              <a:pathLst>
                <a:path w="340" h="165" extrusionOk="0">
                  <a:moveTo>
                    <a:pt x="108" y="1"/>
                  </a:moveTo>
                  <a:cubicBezTo>
                    <a:pt x="82" y="1"/>
                    <a:pt x="82" y="14"/>
                    <a:pt x="69" y="14"/>
                  </a:cubicBezTo>
                  <a:cubicBezTo>
                    <a:pt x="53" y="27"/>
                    <a:pt x="40" y="40"/>
                    <a:pt x="40" y="53"/>
                  </a:cubicBezTo>
                  <a:cubicBezTo>
                    <a:pt x="27" y="69"/>
                    <a:pt x="27" y="83"/>
                    <a:pt x="14" y="96"/>
                  </a:cubicBezTo>
                  <a:cubicBezTo>
                    <a:pt x="14" y="109"/>
                    <a:pt x="27" y="122"/>
                    <a:pt x="14" y="135"/>
                  </a:cubicBezTo>
                  <a:cubicBezTo>
                    <a:pt x="14" y="164"/>
                    <a:pt x="0" y="164"/>
                    <a:pt x="0" y="164"/>
                  </a:cubicBezTo>
                  <a:lnTo>
                    <a:pt x="177" y="164"/>
                  </a:lnTo>
                  <a:cubicBezTo>
                    <a:pt x="216" y="164"/>
                    <a:pt x="271" y="151"/>
                    <a:pt x="327" y="135"/>
                  </a:cubicBezTo>
                  <a:cubicBezTo>
                    <a:pt x="340" y="109"/>
                    <a:pt x="314" y="83"/>
                    <a:pt x="258" y="40"/>
                  </a:cubicBezTo>
                  <a:cubicBezTo>
                    <a:pt x="203" y="14"/>
                    <a:pt x="151" y="1"/>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3"/>
            <p:cNvSpPr/>
            <p:nvPr/>
          </p:nvSpPr>
          <p:spPr>
            <a:xfrm>
              <a:off x="6144625" y="2827100"/>
              <a:ext cx="4100" cy="1875"/>
            </a:xfrm>
            <a:custGeom>
              <a:avLst/>
              <a:gdLst/>
              <a:ahLst/>
              <a:cxnLst/>
              <a:rect l="l" t="t" r="r" b="b"/>
              <a:pathLst>
                <a:path w="164" h="75" extrusionOk="0">
                  <a:moveTo>
                    <a:pt x="77" y="0"/>
                  </a:moveTo>
                  <a:cubicBezTo>
                    <a:pt x="60" y="0"/>
                    <a:pt x="43" y="8"/>
                    <a:pt x="30" y="23"/>
                  </a:cubicBezTo>
                  <a:cubicBezTo>
                    <a:pt x="17" y="49"/>
                    <a:pt x="1" y="62"/>
                    <a:pt x="17" y="75"/>
                  </a:cubicBezTo>
                  <a:cubicBezTo>
                    <a:pt x="30" y="75"/>
                    <a:pt x="69" y="75"/>
                    <a:pt x="112" y="62"/>
                  </a:cubicBezTo>
                  <a:cubicBezTo>
                    <a:pt x="151" y="62"/>
                    <a:pt x="164" y="36"/>
                    <a:pt x="125" y="23"/>
                  </a:cubicBezTo>
                  <a:cubicBezTo>
                    <a:pt x="112" y="8"/>
                    <a:pt x="95" y="0"/>
                    <a:pt x="7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3"/>
            <p:cNvSpPr/>
            <p:nvPr/>
          </p:nvSpPr>
          <p:spPr>
            <a:xfrm>
              <a:off x="6123250" y="2813050"/>
              <a:ext cx="10225" cy="9475"/>
            </a:xfrm>
            <a:custGeom>
              <a:avLst/>
              <a:gdLst/>
              <a:ahLst/>
              <a:cxnLst/>
              <a:rect l="l" t="t" r="r" b="b"/>
              <a:pathLst>
                <a:path w="409" h="379" extrusionOk="0">
                  <a:moveTo>
                    <a:pt x="108" y="0"/>
                  </a:moveTo>
                  <a:lnTo>
                    <a:pt x="1" y="203"/>
                  </a:lnTo>
                  <a:cubicBezTo>
                    <a:pt x="95" y="258"/>
                    <a:pt x="95" y="216"/>
                    <a:pt x="164" y="258"/>
                  </a:cubicBezTo>
                  <a:cubicBezTo>
                    <a:pt x="232" y="297"/>
                    <a:pt x="203" y="327"/>
                    <a:pt x="284" y="379"/>
                  </a:cubicBezTo>
                  <a:lnTo>
                    <a:pt x="409" y="177"/>
                  </a:lnTo>
                  <a:cubicBezTo>
                    <a:pt x="355" y="142"/>
                    <a:pt x="331" y="139"/>
                    <a:pt x="312" y="139"/>
                  </a:cubicBezTo>
                  <a:cubicBezTo>
                    <a:pt x="308" y="139"/>
                    <a:pt x="304" y="139"/>
                    <a:pt x="299" y="139"/>
                  </a:cubicBezTo>
                  <a:cubicBezTo>
                    <a:pt x="286" y="139"/>
                    <a:pt x="272" y="137"/>
                    <a:pt x="245" y="121"/>
                  </a:cubicBezTo>
                  <a:cubicBezTo>
                    <a:pt x="177" y="82"/>
                    <a:pt x="190" y="52"/>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3"/>
            <p:cNvSpPr/>
            <p:nvPr/>
          </p:nvSpPr>
          <p:spPr>
            <a:xfrm>
              <a:off x="6130350" y="2817450"/>
              <a:ext cx="10225" cy="9175"/>
            </a:xfrm>
            <a:custGeom>
              <a:avLst/>
              <a:gdLst/>
              <a:ahLst/>
              <a:cxnLst/>
              <a:rect l="l" t="t" r="r" b="b"/>
              <a:pathLst>
                <a:path w="409" h="367" extrusionOk="0">
                  <a:moveTo>
                    <a:pt x="125" y="1"/>
                  </a:moveTo>
                  <a:lnTo>
                    <a:pt x="0" y="203"/>
                  </a:lnTo>
                  <a:cubicBezTo>
                    <a:pt x="49" y="231"/>
                    <a:pt x="74" y="234"/>
                    <a:pt x="94" y="234"/>
                  </a:cubicBezTo>
                  <a:cubicBezTo>
                    <a:pt x="101" y="234"/>
                    <a:pt x="107" y="234"/>
                    <a:pt x="113" y="234"/>
                  </a:cubicBezTo>
                  <a:cubicBezTo>
                    <a:pt x="126" y="234"/>
                    <a:pt x="141" y="235"/>
                    <a:pt x="164" y="245"/>
                  </a:cubicBezTo>
                  <a:cubicBezTo>
                    <a:pt x="232" y="284"/>
                    <a:pt x="219" y="327"/>
                    <a:pt x="301" y="366"/>
                  </a:cubicBezTo>
                  <a:lnTo>
                    <a:pt x="408" y="164"/>
                  </a:lnTo>
                  <a:cubicBezTo>
                    <a:pt x="314" y="108"/>
                    <a:pt x="314" y="151"/>
                    <a:pt x="245" y="108"/>
                  </a:cubicBezTo>
                  <a:cubicBezTo>
                    <a:pt x="180" y="69"/>
                    <a:pt x="193" y="40"/>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3"/>
            <p:cNvSpPr/>
            <p:nvPr/>
          </p:nvSpPr>
          <p:spPr>
            <a:xfrm>
              <a:off x="6136150" y="2821175"/>
              <a:ext cx="6150" cy="5725"/>
            </a:xfrm>
            <a:custGeom>
              <a:avLst/>
              <a:gdLst/>
              <a:ahLst/>
              <a:cxnLst/>
              <a:rect l="l" t="t" r="r" b="b"/>
              <a:pathLst>
                <a:path w="246" h="229" extrusionOk="0">
                  <a:moveTo>
                    <a:pt x="121" y="0"/>
                  </a:moveTo>
                  <a:cubicBezTo>
                    <a:pt x="83" y="0"/>
                    <a:pt x="47" y="19"/>
                    <a:pt x="30" y="54"/>
                  </a:cubicBezTo>
                  <a:cubicBezTo>
                    <a:pt x="0" y="122"/>
                    <a:pt x="13" y="191"/>
                    <a:pt x="69" y="217"/>
                  </a:cubicBezTo>
                  <a:cubicBezTo>
                    <a:pt x="80" y="225"/>
                    <a:pt x="94" y="229"/>
                    <a:pt x="108" y="229"/>
                  </a:cubicBezTo>
                  <a:cubicBezTo>
                    <a:pt x="145" y="229"/>
                    <a:pt x="188" y="203"/>
                    <a:pt x="219" y="165"/>
                  </a:cubicBezTo>
                  <a:cubicBezTo>
                    <a:pt x="245" y="109"/>
                    <a:pt x="232" y="41"/>
                    <a:pt x="176" y="15"/>
                  </a:cubicBezTo>
                  <a:cubicBezTo>
                    <a:pt x="159" y="5"/>
                    <a:pt x="140" y="0"/>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3"/>
            <p:cNvSpPr/>
            <p:nvPr/>
          </p:nvSpPr>
          <p:spPr>
            <a:xfrm>
              <a:off x="6137850" y="2822700"/>
              <a:ext cx="2725" cy="2725"/>
            </a:xfrm>
            <a:custGeom>
              <a:avLst/>
              <a:gdLst/>
              <a:ahLst/>
              <a:cxnLst/>
              <a:rect l="l" t="t" r="r" b="b"/>
              <a:pathLst>
                <a:path w="109" h="109" extrusionOk="0">
                  <a:moveTo>
                    <a:pt x="61" y="1"/>
                  </a:moveTo>
                  <a:cubicBezTo>
                    <a:pt x="42" y="1"/>
                    <a:pt x="23" y="14"/>
                    <a:pt x="14" y="35"/>
                  </a:cubicBezTo>
                  <a:cubicBezTo>
                    <a:pt x="1" y="48"/>
                    <a:pt x="1" y="88"/>
                    <a:pt x="27" y="104"/>
                  </a:cubicBezTo>
                  <a:cubicBezTo>
                    <a:pt x="35" y="107"/>
                    <a:pt x="42" y="109"/>
                    <a:pt x="49" y="109"/>
                  </a:cubicBezTo>
                  <a:cubicBezTo>
                    <a:pt x="69" y="109"/>
                    <a:pt x="86" y="96"/>
                    <a:pt x="95" y="74"/>
                  </a:cubicBezTo>
                  <a:cubicBezTo>
                    <a:pt x="108" y="48"/>
                    <a:pt x="95" y="22"/>
                    <a:pt x="82" y="6"/>
                  </a:cubicBezTo>
                  <a:cubicBezTo>
                    <a:pt x="76" y="2"/>
                    <a:pt x="68" y="1"/>
                    <a:pt x="6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3"/>
            <p:cNvSpPr/>
            <p:nvPr/>
          </p:nvSpPr>
          <p:spPr>
            <a:xfrm>
              <a:off x="6128725" y="2816950"/>
              <a:ext cx="6475" cy="5875"/>
            </a:xfrm>
            <a:custGeom>
              <a:avLst/>
              <a:gdLst/>
              <a:ahLst/>
              <a:cxnLst/>
              <a:rect l="l" t="t" r="r" b="b"/>
              <a:pathLst>
                <a:path w="259" h="235" extrusionOk="0">
                  <a:moveTo>
                    <a:pt x="132" y="0"/>
                  </a:moveTo>
                  <a:cubicBezTo>
                    <a:pt x="93" y="0"/>
                    <a:pt x="57" y="25"/>
                    <a:pt x="39" y="60"/>
                  </a:cubicBezTo>
                  <a:cubicBezTo>
                    <a:pt x="0" y="115"/>
                    <a:pt x="13" y="184"/>
                    <a:pt x="65" y="223"/>
                  </a:cubicBezTo>
                  <a:cubicBezTo>
                    <a:pt x="81" y="231"/>
                    <a:pt x="97" y="235"/>
                    <a:pt x="113" y="235"/>
                  </a:cubicBezTo>
                  <a:cubicBezTo>
                    <a:pt x="155" y="235"/>
                    <a:pt x="197" y="209"/>
                    <a:pt x="216" y="171"/>
                  </a:cubicBezTo>
                  <a:cubicBezTo>
                    <a:pt x="258" y="115"/>
                    <a:pt x="229" y="47"/>
                    <a:pt x="190" y="21"/>
                  </a:cubicBezTo>
                  <a:cubicBezTo>
                    <a:pt x="171" y="6"/>
                    <a:pt x="151" y="0"/>
                    <a:pt x="13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3"/>
            <p:cNvSpPr/>
            <p:nvPr/>
          </p:nvSpPr>
          <p:spPr>
            <a:xfrm>
              <a:off x="6130350" y="2818625"/>
              <a:ext cx="2800" cy="2475"/>
            </a:xfrm>
            <a:custGeom>
              <a:avLst/>
              <a:gdLst/>
              <a:ahLst/>
              <a:cxnLst/>
              <a:rect l="l" t="t" r="r" b="b"/>
              <a:pathLst>
                <a:path w="112" h="99" extrusionOk="0">
                  <a:moveTo>
                    <a:pt x="66" y="0"/>
                  </a:moveTo>
                  <a:cubicBezTo>
                    <a:pt x="49" y="0"/>
                    <a:pt x="26" y="10"/>
                    <a:pt x="17" y="22"/>
                  </a:cubicBezTo>
                  <a:cubicBezTo>
                    <a:pt x="0" y="48"/>
                    <a:pt x="17" y="74"/>
                    <a:pt x="43" y="87"/>
                  </a:cubicBezTo>
                  <a:cubicBezTo>
                    <a:pt x="49" y="94"/>
                    <a:pt x="56" y="98"/>
                    <a:pt x="65" y="98"/>
                  </a:cubicBezTo>
                  <a:cubicBezTo>
                    <a:pt x="76" y="98"/>
                    <a:pt x="89" y="91"/>
                    <a:pt x="98" y="74"/>
                  </a:cubicBezTo>
                  <a:cubicBezTo>
                    <a:pt x="111" y="48"/>
                    <a:pt x="111" y="22"/>
                    <a:pt x="82" y="6"/>
                  </a:cubicBezTo>
                  <a:cubicBezTo>
                    <a:pt x="78" y="2"/>
                    <a:pt x="73" y="0"/>
                    <a:pt x="6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3"/>
            <p:cNvSpPr/>
            <p:nvPr/>
          </p:nvSpPr>
          <p:spPr>
            <a:xfrm>
              <a:off x="6108650" y="2804875"/>
              <a:ext cx="10225" cy="9175"/>
            </a:xfrm>
            <a:custGeom>
              <a:avLst/>
              <a:gdLst/>
              <a:ahLst/>
              <a:cxnLst/>
              <a:rect l="l" t="t" r="r" b="b"/>
              <a:pathLst>
                <a:path w="409" h="367" extrusionOk="0">
                  <a:moveTo>
                    <a:pt x="108" y="1"/>
                  </a:moveTo>
                  <a:lnTo>
                    <a:pt x="0" y="203"/>
                  </a:lnTo>
                  <a:cubicBezTo>
                    <a:pt x="95" y="259"/>
                    <a:pt x="95" y="216"/>
                    <a:pt x="163" y="259"/>
                  </a:cubicBezTo>
                  <a:cubicBezTo>
                    <a:pt x="232" y="285"/>
                    <a:pt x="216" y="327"/>
                    <a:pt x="284" y="366"/>
                  </a:cubicBezTo>
                  <a:lnTo>
                    <a:pt x="408" y="164"/>
                  </a:lnTo>
                  <a:cubicBezTo>
                    <a:pt x="314" y="109"/>
                    <a:pt x="314" y="148"/>
                    <a:pt x="245" y="109"/>
                  </a:cubicBezTo>
                  <a:cubicBezTo>
                    <a:pt x="177" y="66"/>
                    <a:pt x="190" y="40"/>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3"/>
            <p:cNvSpPr/>
            <p:nvPr/>
          </p:nvSpPr>
          <p:spPr>
            <a:xfrm>
              <a:off x="6115750" y="2808975"/>
              <a:ext cx="10225" cy="9150"/>
            </a:xfrm>
            <a:custGeom>
              <a:avLst/>
              <a:gdLst/>
              <a:ahLst/>
              <a:cxnLst/>
              <a:rect l="l" t="t" r="r" b="b"/>
              <a:pathLst>
                <a:path w="409" h="366" extrusionOk="0">
                  <a:moveTo>
                    <a:pt x="124" y="0"/>
                  </a:moveTo>
                  <a:lnTo>
                    <a:pt x="0" y="202"/>
                  </a:lnTo>
                  <a:cubicBezTo>
                    <a:pt x="95" y="258"/>
                    <a:pt x="95" y="215"/>
                    <a:pt x="163" y="258"/>
                  </a:cubicBezTo>
                  <a:cubicBezTo>
                    <a:pt x="232" y="297"/>
                    <a:pt x="219" y="326"/>
                    <a:pt x="301" y="366"/>
                  </a:cubicBezTo>
                  <a:lnTo>
                    <a:pt x="408" y="163"/>
                  </a:lnTo>
                  <a:cubicBezTo>
                    <a:pt x="314" y="108"/>
                    <a:pt x="314" y="147"/>
                    <a:pt x="245" y="108"/>
                  </a:cubicBezTo>
                  <a:cubicBezTo>
                    <a:pt x="176" y="65"/>
                    <a:pt x="193" y="39"/>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3"/>
            <p:cNvSpPr/>
            <p:nvPr/>
          </p:nvSpPr>
          <p:spPr>
            <a:xfrm>
              <a:off x="6121525" y="2812750"/>
              <a:ext cx="6150" cy="5700"/>
            </a:xfrm>
            <a:custGeom>
              <a:avLst/>
              <a:gdLst/>
              <a:ahLst/>
              <a:cxnLst/>
              <a:rect l="l" t="t" r="r" b="b"/>
              <a:pathLst>
                <a:path w="246" h="228" extrusionOk="0">
                  <a:moveTo>
                    <a:pt x="140" y="1"/>
                  </a:moveTo>
                  <a:cubicBezTo>
                    <a:pt x="103" y="1"/>
                    <a:pt x="58" y="26"/>
                    <a:pt x="27" y="64"/>
                  </a:cubicBezTo>
                  <a:cubicBezTo>
                    <a:pt x="1" y="120"/>
                    <a:pt x="14" y="189"/>
                    <a:pt x="70" y="215"/>
                  </a:cubicBezTo>
                  <a:cubicBezTo>
                    <a:pt x="83" y="223"/>
                    <a:pt x="99" y="228"/>
                    <a:pt x="116" y="228"/>
                  </a:cubicBezTo>
                  <a:cubicBezTo>
                    <a:pt x="151" y="228"/>
                    <a:pt x="191" y="210"/>
                    <a:pt x="220" y="175"/>
                  </a:cubicBezTo>
                  <a:cubicBezTo>
                    <a:pt x="246" y="120"/>
                    <a:pt x="233" y="38"/>
                    <a:pt x="177" y="12"/>
                  </a:cubicBezTo>
                  <a:cubicBezTo>
                    <a:pt x="167" y="4"/>
                    <a:pt x="154" y="1"/>
                    <a:pt x="14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3"/>
            <p:cNvSpPr/>
            <p:nvPr/>
          </p:nvSpPr>
          <p:spPr>
            <a:xfrm>
              <a:off x="6123250" y="2814475"/>
              <a:ext cx="2725" cy="2425"/>
            </a:xfrm>
            <a:custGeom>
              <a:avLst/>
              <a:gdLst/>
              <a:ahLst/>
              <a:cxnLst/>
              <a:rect l="l" t="t" r="r" b="b"/>
              <a:pathLst>
                <a:path w="109" h="97" extrusionOk="0">
                  <a:moveTo>
                    <a:pt x="50" y="0"/>
                  </a:moveTo>
                  <a:cubicBezTo>
                    <a:pt x="35" y="0"/>
                    <a:pt x="21" y="7"/>
                    <a:pt x="14" y="25"/>
                  </a:cubicBezTo>
                  <a:cubicBezTo>
                    <a:pt x="1" y="51"/>
                    <a:pt x="1" y="77"/>
                    <a:pt x="27" y="90"/>
                  </a:cubicBezTo>
                  <a:cubicBezTo>
                    <a:pt x="35" y="95"/>
                    <a:pt x="43" y="97"/>
                    <a:pt x="50" y="97"/>
                  </a:cubicBezTo>
                  <a:cubicBezTo>
                    <a:pt x="69" y="97"/>
                    <a:pt x="86" y="83"/>
                    <a:pt x="95" y="64"/>
                  </a:cubicBezTo>
                  <a:cubicBezTo>
                    <a:pt x="108" y="51"/>
                    <a:pt x="95" y="9"/>
                    <a:pt x="82" y="9"/>
                  </a:cubicBezTo>
                  <a:cubicBezTo>
                    <a:pt x="72" y="3"/>
                    <a:pt x="61" y="0"/>
                    <a:pt x="5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3"/>
            <p:cNvSpPr/>
            <p:nvPr/>
          </p:nvSpPr>
          <p:spPr>
            <a:xfrm>
              <a:off x="6114025" y="2808600"/>
              <a:ext cx="6550" cy="5750"/>
            </a:xfrm>
            <a:custGeom>
              <a:avLst/>
              <a:gdLst/>
              <a:ahLst/>
              <a:cxnLst/>
              <a:rect l="l" t="t" r="r" b="b"/>
              <a:pathLst>
                <a:path w="262" h="230" extrusionOk="0">
                  <a:moveTo>
                    <a:pt x="136" y="0"/>
                  </a:moveTo>
                  <a:cubicBezTo>
                    <a:pt x="97" y="0"/>
                    <a:pt x="61" y="21"/>
                    <a:pt x="43" y="67"/>
                  </a:cubicBezTo>
                  <a:cubicBezTo>
                    <a:pt x="1" y="123"/>
                    <a:pt x="17" y="191"/>
                    <a:pt x="69" y="217"/>
                  </a:cubicBezTo>
                  <a:cubicBezTo>
                    <a:pt x="87" y="226"/>
                    <a:pt x="105" y="230"/>
                    <a:pt x="123" y="230"/>
                  </a:cubicBezTo>
                  <a:cubicBezTo>
                    <a:pt x="163" y="230"/>
                    <a:pt x="201" y="209"/>
                    <a:pt x="219" y="162"/>
                  </a:cubicBezTo>
                  <a:cubicBezTo>
                    <a:pt x="262" y="110"/>
                    <a:pt x="245" y="41"/>
                    <a:pt x="193" y="15"/>
                  </a:cubicBezTo>
                  <a:cubicBezTo>
                    <a:pt x="175" y="5"/>
                    <a:pt x="155" y="0"/>
                    <a:pt x="13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3"/>
            <p:cNvSpPr/>
            <p:nvPr/>
          </p:nvSpPr>
          <p:spPr>
            <a:xfrm>
              <a:off x="6116075" y="2810150"/>
              <a:ext cx="2475" cy="2675"/>
            </a:xfrm>
            <a:custGeom>
              <a:avLst/>
              <a:gdLst/>
              <a:ahLst/>
              <a:cxnLst/>
              <a:rect l="l" t="t" r="r" b="b"/>
              <a:pathLst>
                <a:path w="99" h="107" extrusionOk="0">
                  <a:moveTo>
                    <a:pt x="56" y="0"/>
                  </a:moveTo>
                  <a:cubicBezTo>
                    <a:pt x="43" y="0"/>
                    <a:pt x="26" y="13"/>
                    <a:pt x="17" y="35"/>
                  </a:cubicBezTo>
                  <a:cubicBezTo>
                    <a:pt x="0" y="61"/>
                    <a:pt x="0" y="87"/>
                    <a:pt x="30" y="100"/>
                  </a:cubicBezTo>
                  <a:cubicBezTo>
                    <a:pt x="33" y="104"/>
                    <a:pt x="38" y="106"/>
                    <a:pt x="43" y="106"/>
                  </a:cubicBezTo>
                  <a:cubicBezTo>
                    <a:pt x="56" y="106"/>
                    <a:pt x="72" y="93"/>
                    <a:pt x="82" y="74"/>
                  </a:cubicBezTo>
                  <a:cubicBezTo>
                    <a:pt x="98" y="48"/>
                    <a:pt x="98" y="18"/>
                    <a:pt x="69" y="5"/>
                  </a:cubicBezTo>
                  <a:cubicBezTo>
                    <a:pt x="65" y="2"/>
                    <a:pt x="61"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3"/>
            <p:cNvSpPr/>
            <p:nvPr/>
          </p:nvSpPr>
          <p:spPr>
            <a:xfrm>
              <a:off x="6094025" y="2796325"/>
              <a:ext cx="10225" cy="9225"/>
            </a:xfrm>
            <a:custGeom>
              <a:avLst/>
              <a:gdLst/>
              <a:ahLst/>
              <a:cxnLst/>
              <a:rect l="l" t="t" r="r" b="b"/>
              <a:pathLst>
                <a:path w="409" h="369" extrusionOk="0">
                  <a:moveTo>
                    <a:pt x="122" y="0"/>
                  </a:moveTo>
                  <a:lnTo>
                    <a:pt x="1" y="206"/>
                  </a:lnTo>
                  <a:cubicBezTo>
                    <a:pt x="96" y="261"/>
                    <a:pt x="96" y="219"/>
                    <a:pt x="164" y="261"/>
                  </a:cubicBezTo>
                  <a:cubicBezTo>
                    <a:pt x="229" y="300"/>
                    <a:pt x="216" y="327"/>
                    <a:pt x="285" y="369"/>
                  </a:cubicBezTo>
                  <a:lnTo>
                    <a:pt x="409" y="163"/>
                  </a:lnTo>
                  <a:cubicBezTo>
                    <a:pt x="360" y="137"/>
                    <a:pt x="336" y="134"/>
                    <a:pt x="315" y="134"/>
                  </a:cubicBezTo>
                  <a:cubicBezTo>
                    <a:pt x="308" y="134"/>
                    <a:pt x="302" y="134"/>
                    <a:pt x="295" y="134"/>
                  </a:cubicBezTo>
                  <a:cubicBezTo>
                    <a:pt x="282" y="134"/>
                    <a:pt x="268" y="133"/>
                    <a:pt x="246" y="124"/>
                  </a:cubicBezTo>
                  <a:cubicBezTo>
                    <a:pt x="177" y="82"/>
                    <a:pt x="190" y="43"/>
                    <a:pt x="12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3"/>
            <p:cNvSpPr/>
            <p:nvPr/>
          </p:nvSpPr>
          <p:spPr>
            <a:xfrm>
              <a:off x="6101125" y="2800400"/>
              <a:ext cx="10225" cy="9575"/>
            </a:xfrm>
            <a:custGeom>
              <a:avLst/>
              <a:gdLst/>
              <a:ahLst/>
              <a:cxnLst/>
              <a:rect l="l" t="t" r="r" b="b"/>
              <a:pathLst>
                <a:path w="409" h="383" extrusionOk="0">
                  <a:moveTo>
                    <a:pt x="125" y="0"/>
                  </a:moveTo>
                  <a:lnTo>
                    <a:pt x="1" y="206"/>
                  </a:lnTo>
                  <a:cubicBezTo>
                    <a:pt x="48" y="240"/>
                    <a:pt x="72" y="243"/>
                    <a:pt x="92" y="243"/>
                  </a:cubicBezTo>
                  <a:cubicBezTo>
                    <a:pt x="97" y="243"/>
                    <a:pt x="102" y="243"/>
                    <a:pt x="106" y="243"/>
                  </a:cubicBezTo>
                  <a:cubicBezTo>
                    <a:pt x="122" y="243"/>
                    <a:pt x="138" y="245"/>
                    <a:pt x="164" y="261"/>
                  </a:cubicBezTo>
                  <a:cubicBezTo>
                    <a:pt x="233" y="301"/>
                    <a:pt x="220" y="327"/>
                    <a:pt x="301" y="382"/>
                  </a:cubicBezTo>
                  <a:lnTo>
                    <a:pt x="409" y="180"/>
                  </a:lnTo>
                  <a:cubicBezTo>
                    <a:pt x="314" y="124"/>
                    <a:pt x="314" y="164"/>
                    <a:pt x="246" y="124"/>
                  </a:cubicBezTo>
                  <a:cubicBezTo>
                    <a:pt x="177" y="82"/>
                    <a:pt x="207" y="56"/>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3"/>
            <p:cNvSpPr/>
            <p:nvPr/>
          </p:nvSpPr>
          <p:spPr>
            <a:xfrm>
              <a:off x="6106925" y="2804500"/>
              <a:ext cx="6150" cy="5725"/>
            </a:xfrm>
            <a:custGeom>
              <a:avLst/>
              <a:gdLst/>
              <a:ahLst/>
              <a:cxnLst/>
              <a:rect l="l" t="t" r="r" b="b"/>
              <a:pathLst>
                <a:path w="246" h="229" extrusionOk="0">
                  <a:moveTo>
                    <a:pt x="128" y="1"/>
                  </a:moveTo>
                  <a:cubicBezTo>
                    <a:pt x="93" y="1"/>
                    <a:pt x="55" y="19"/>
                    <a:pt x="27" y="55"/>
                  </a:cubicBezTo>
                  <a:cubicBezTo>
                    <a:pt x="1" y="110"/>
                    <a:pt x="14" y="179"/>
                    <a:pt x="69" y="218"/>
                  </a:cubicBezTo>
                  <a:cubicBezTo>
                    <a:pt x="80" y="225"/>
                    <a:pt x="92" y="228"/>
                    <a:pt x="106" y="228"/>
                  </a:cubicBezTo>
                  <a:cubicBezTo>
                    <a:pt x="143" y="228"/>
                    <a:pt x="188" y="203"/>
                    <a:pt x="219" y="163"/>
                  </a:cubicBezTo>
                  <a:cubicBezTo>
                    <a:pt x="246" y="110"/>
                    <a:pt x="232" y="42"/>
                    <a:pt x="177" y="16"/>
                  </a:cubicBezTo>
                  <a:cubicBezTo>
                    <a:pt x="163" y="6"/>
                    <a:pt x="146" y="1"/>
                    <a:pt x="12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3"/>
            <p:cNvSpPr/>
            <p:nvPr/>
          </p:nvSpPr>
          <p:spPr>
            <a:xfrm>
              <a:off x="6108650" y="2806075"/>
              <a:ext cx="2700" cy="2400"/>
            </a:xfrm>
            <a:custGeom>
              <a:avLst/>
              <a:gdLst/>
              <a:ahLst/>
              <a:cxnLst/>
              <a:rect l="l" t="t" r="r" b="b"/>
              <a:pathLst>
                <a:path w="108" h="96" extrusionOk="0">
                  <a:moveTo>
                    <a:pt x="60" y="0"/>
                  </a:moveTo>
                  <a:cubicBezTo>
                    <a:pt x="40" y="0"/>
                    <a:pt x="23" y="13"/>
                    <a:pt x="13" y="34"/>
                  </a:cubicBezTo>
                  <a:cubicBezTo>
                    <a:pt x="0" y="47"/>
                    <a:pt x="13" y="74"/>
                    <a:pt x="26" y="87"/>
                  </a:cubicBezTo>
                  <a:cubicBezTo>
                    <a:pt x="37" y="92"/>
                    <a:pt x="49" y="95"/>
                    <a:pt x="59" y="95"/>
                  </a:cubicBezTo>
                  <a:cubicBezTo>
                    <a:pt x="74" y="95"/>
                    <a:pt x="87" y="89"/>
                    <a:pt x="95" y="74"/>
                  </a:cubicBezTo>
                  <a:cubicBezTo>
                    <a:pt x="108" y="47"/>
                    <a:pt x="108" y="18"/>
                    <a:pt x="82" y="5"/>
                  </a:cubicBezTo>
                  <a:cubicBezTo>
                    <a:pt x="74" y="2"/>
                    <a:pt x="67" y="0"/>
                    <a:pt x="6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3"/>
            <p:cNvSpPr/>
            <p:nvPr/>
          </p:nvSpPr>
          <p:spPr>
            <a:xfrm>
              <a:off x="6099425" y="2800150"/>
              <a:ext cx="6475" cy="5725"/>
            </a:xfrm>
            <a:custGeom>
              <a:avLst/>
              <a:gdLst/>
              <a:ahLst/>
              <a:cxnLst/>
              <a:rect l="l" t="t" r="r" b="b"/>
              <a:pathLst>
                <a:path w="259" h="229" extrusionOk="0">
                  <a:moveTo>
                    <a:pt x="147" y="0"/>
                  </a:moveTo>
                  <a:cubicBezTo>
                    <a:pt x="104" y="0"/>
                    <a:pt x="62" y="25"/>
                    <a:pt x="43" y="66"/>
                  </a:cubicBezTo>
                  <a:cubicBezTo>
                    <a:pt x="0" y="121"/>
                    <a:pt x="13" y="190"/>
                    <a:pt x="69" y="216"/>
                  </a:cubicBezTo>
                  <a:cubicBezTo>
                    <a:pt x="87" y="225"/>
                    <a:pt x="107" y="229"/>
                    <a:pt x="126" y="229"/>
                  </a:cubicBezTo>
                  <a:cubicBezTo>
                    <a:pt x="165" y="229"/>
                    <a:pt x="202" y="211"/>
                    <a:pt x="219" y="174"/>
                  </a:cubicBezTo>
                  <a:cubicBezTo>
                    <a:pt x="258" y="121"/>
                    <a:pt x="245" y="53"/>
                    <a:pt x="193" y="10"/>
                  </a:cubicBezTo>
                  <a:cubicBezTo>
                    <a:pt x="178" y="3"/>
                    <a:pt x="163" y="0"/>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3"/>
            <p:cNvSpPr/>
            <p:nvPr/>
          </p:nvSpPr>
          <p:spPr>
            <a:xfrm>
              <a:off x="6101475" y="2801900"/>
              <a:ext cx="2775" cy="2400"/>
            </a:xfrm>
            <a:custGeom>
              <a:avLst/>
              <a:gdLst/>
              <a:ahLst/>
              <a:cxnLst/>
              <a:rect l="l" t="t" r="r" b="b"/>
              <a:pathLst>
                <a:path w="111" h="96" extrusionOk="0">
                  <a:moveTo>
                    <a:pt x="47" y="0"/>
                  </a:moveTo>
                  <a:cubicBezTo>
                    <a:pt x="36" y="0"/>
                    <a:pt x="23" y="7"/>
                    <a:pt x="13" y="22"/>
                  </a:cubicBezTo>
                  <a:cubicBezTo>
                    <a:pt x="0" y="51"/>
                    <a:pt x="0" y="77"/>
                    <a:pt x="29" y="90"/>
                  </a:cubicBezTo>
                  <a:cubicBezTo>
                    <a:pt x="33" y="94"/>
                    <a:pt x="38" y="96"/>
                    <a:pt x="44" y="96"/>
                  </a:cubicBezTo>
                  <a:cubicBezTo>
                    <a:pt x="58" y="96"/>
                    <a:pt x="76" y="87"/>
                    <a:pt x="95" y="77"/>
                  </a:cubicBezTo>
                  <a:cubicBezTo>
                    <a:pt x="111" y="51"/>
                    <a:pt x="95" y="22"/>
                    <a:pt x="69" y="9"/>
                  </a:cubicBezTo>
                  <a:cubicBezTo>
                    <a:pt x="63" y="3"/>
                    <a:pt x="56" y="0"/>
                    <a:pt x="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3"/>
            <p:cNvSpPr/>
            <p:nvPr/>
          </p:nvSpPr>
          <p:spPr>
            <a:xfrm>
              <a:off x="6079350" y="2787825"/>
              <a:ext cx="10225" cy="9250"/>
            </a:xfrm>
            <a:custGeom>
              <a:avLst/>
              <a:gdLst/>
              <a:ahLst/>
              <a:cxnLst/>
              <a:rect l="l" t="t" r="r" b="b"/>
              <a:pathLst>
                <a:path w="409" h="370" extrusionOk="0">
                  <a:moveTo>
                    <a:pt x="125" y="1"/>
                  </a:moveTo>
                  <a:lnTo>
                    <a:pt x="0" y="193"/>
                  </a:lnTo>
                  <a:cubicBezTo>
                    <a:pt x="98" y="259"/>
                    <a:pt x="98" y="219"/>
                    <a:pt x="164" y="259"/>
                  </a:cubicBezTo>
                  <a:cubicBezTo>
                    <a:pt x="232" y="301"/>
                    <a:pt x="219" y="327"/>
                    <a:pt x="288" y="369"/>
                  </a:cubicBezTo>
                  <a:lnTo>
                    <a:pt x="408" y="177"/>
                  </a:lnTo>
                  <a:cubicBezTo>
                    <a:pt x="314" y="112"/>
                    <a:pt x="314" y="151"/>
                    <a:pt x="245" y="112"/>
                  </a:cubicBezTo>
                  <a:cubicBezTo>
                    <a:pt x="180" y="69"/>
                    <a:pt x="206" y="43"/>
                    <a:pt x="12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3"/>
            <p:cNvSpPr/>
            <p:nvPr/>
          </p:nvSpPr>
          <p:spPr>
            <a:xfrm>
              <a:off x="6086525" y="2792225"/>
              <a:ext cx="10550" cy="9250"/>
            </a:xfrm>
            <a:custGeom>
              <a:avLst/>
              <a:gdLst/>
              <a:ahLst/>
              <a:cxnLst/>
              <a:rect l="l" t="t" r="r" b="b"/>
              <a:pathLst>
                <a:path w="422" h="370" extrusionOk="0">
                  <a:moveTo>
                    <a:pt x="121" y="1"/>
                  </a:moveTo>
                  <a:lnTo>
                    <a:pt x="1" y="193"/>
                  </a:lnTo>
                  <a:cubicBezTo>
                    <a:pt x="108" y="262"/>
                    <a:pt x="95" y="220"/>
                    <a:pt x="164" y="262"/>
                  </a:cubicBezTo>
                  <a:cubicBezTo>
                    <a:pt x="232" y="301"/>
                    <a:pt x="219" y="327"/>
                    <a:pt x="301" y="370"/>
                  </a:cubicBezTo>
                  <a:lnTo>
                    <a:pt x="422" y="164"/>
                  </a:lnTo>
                  <a:cubicBezTo>
                    <a:pt x="314" y="112"/>
                    <a:pt x="327" y="151"/>
                    <a:pt x="246" y="112"/>
                  </a:cubicBezTo>
                  <a:cubicBezTo>
                    <a:pt x="177" y="69"/>
                    <a:pt x="203" y="43"/>
                    <a:pt x="12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3"/>
            <p:cNvSpPr/>
            <p:nvPr/>
          </p:nvSpPr>
          <p:spPr>
            <a:xfrm>
              <a:off x="6092325" y="2796050"/>
              <a:ext cx="6150" cy="5750"/>
            </a:xfrm>
            <a:custGeom>
              <a:avLst/>
              <a:gdLst/>
              <a:ahLst/>
              <a:cxnLst/>
              <a:rect l="l" t="t" r="r" b="b"/>
              <a:pathLst>
                <a:path w="246" h="230" extrusionOk="0">
                  <a:moveTo>
                    <a:pt x="144" y="1"/>
                  </a:moveTo>
                  <a:cubicBezTo>
                    <a:pt x="101" y="1"/>
                    <a:pt x="58" y="26"/>
                    <a:pt x="27" y="67"/>
                  </a:cubicBezTo>
                  <a:cubicBezTo>
                    <a:pt x="0" y="122"/>
                    <a:pt x="14" y="191"/>
                    <a:pt x="69" y="217"/>
                  </a:cubicBezTo>
                  <a:cubicBezTo>
                    <a:pt x="81" y="225"/>
                    <a:pt x="96" y="229"/>
                    <a:pt x="113" y="229"/>
                  </a:cubicBezTo>
                  <a:cubicBezTo>
                    <a:pt x="148" y="229"/>
                    <a:pt x="189" y="208"/>
                    <a:pt x="216" y="161"/>
                  </a:cubicBezTo>
                  <a:cubicBezTo>
                    <a:pt x="245" y="109"/>
                    <a:pt x="232" y="40"/>
                    <a:pt x="190" y="11"/>
                  </a:cubicBezTo>
                  <a:cubicBezTo>
                    <a:pt x="175" y="4"/>
                    <a:pt x="160" y="1"/>
                    <a:pt x="1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3"/>
            <p:cNvSpPr/>
            <p:nvPr/>
          </p:nvSpPr>
          <p:spPr>
            <a:xfrm>
              <a:off x="6094025" y="2797575"/>
              <a:ext cx="2725" cy="2650"/>
            </a:xfrm>
            <a:custGeom>
              <a:avLst/>
              <a:gdLst/>
              <a:ahLst/>
              <a:cxnLst/>
              <a:rect l="l" t="t" r="r" b="b"/>
              <a:pathLst>
                <a:path w="109" h="106" extrusionOk="0">
                  <a:moveTo>
                    <a:pt x="60" y="0"/>
                  </a:moveTo>
                  <a:cubicBezTo>
                    <a:pt x="40" y="0"/>
                    <a:pt x="24" y="13"/>
                    <a:pt x="14" y="32"/>
                  </a:cubicBezTo>
                  <a:cubicBezTo>
                    <a:pt x="1" y="61"/>
                    <a:pt x="14" y="87"/>
                    <a:pt x="27" y="100"/>
                  </a:cubicBezTo>
                  <a:cubicBezTo>
                    <a:pt x="34" y="104"/>
                    <a:pt x="41" y="105"/>
                    <a:pt x="48" y="105"/>
                  </a:cubicBezTo>
                  <a:cubicBezTo>
                    <a:pt x="68" y="105"/>
                    <a:pt x="86" y="93"/>
                    <a:pt x="96" y="74"/>
                  </a:cubicBezTo>
                  <a:cubicBezTo>
                    <a:pt x="109" y="61"/>
                    <a:pt x="109" y="19"/>
                    <a:pt x="83" y="6"/>
                  </a:cubicBezTo>
                  <a:cubicBezTo>
                    <a:pt x="75" y="2"/>
                    <a:pt x="67" y="0"/>
                    <a:pt x="6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3"/>
            <p:cNvSpPr/>
            <p:nvPr/>
          </p:nvSpPr>
          <p:spPr>
            <a:xfrm>
              <a:off x="6085150" y="2791775"/>
              <a:ext cx="6150" cy="5775"/>
            </a:xfrm>
            <a:custGeom>
              <a:avLst/>
              <a:gdLst/>
              <a:ahLst/>
              <a:cxnLst/>
              <a:rect l="l" t="t" r="r" b="b"/>
              <a:pathLst>
                <a:path w="246" h="231" extrusionOk="0">
                  <a:moveTo>
                    <a:pt x="130" y="0"/>
                  </a:moveTo>
                  <a:cubicBezTo>
                    <a:pt x="95" y="0"/>
                    <a:pt x="56" y="24"/>
                    <a:pt x="30" y="61"/>
                  </a:cubicBezTo>
                  <a:cubicBezTo>
                    <a:pt x="0" y="117"/>
                    <a:pt x="13" y="182"/>
                    <a:pt x="56" y="211"/>
                  </a:cubicBezTo>
                  <a:cubicBezTo>
                    <a:pt x="74" y="224"/>
                    <a:pt x="93" y="230"/>
                    <a:pt x="112" y="230"/>
                  </a:cubicBezTo>
                  <a:cubicBezTo>
                    <a:pt x="150" y="230"/>
                    <a:pt x="186" y="206"/>
                    <a:pt x="206" y="169"/>
                  </a:cubicBezTo>
                  <a:cubicBezTo>
                    <a:pt x="245" y="117"/>
                    <a:pt x="232" y="48"/>
                    <a:pt x="176" y="19"/>
                  </a:cubicBezTo>
                  <a:cubicBezTo>
                    <a:pt x="164" y="6"/>
                    <a:pt x="147" y="0"/>
                    <a:pt x="130"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3"/>
            <p:cNvSpPr/>
            <p:nvPr/>
          </p:nvSpPr>
          <p:spPr>
            <a:xfrm>
              <a:off x="6086850" y="2793400"/>
              <a:ext cx="2725" cy="2500"/>
            </a:xfrm>
            <a:custGeom>
              <a:avLst/>
              <a:gdLst/>
              <a:ahLst/>
              <a:cxnLst/>
              <a:rect l="l" t="t" r="r" b="b"/>
              <a:pathLst>
                <a:path w="109" h="100" extrusionOk="0">
                  <a:moveTo>
                    <a:pt x="50" y="1"/>
                  </a:moveTo>
                  <a:cubicBezTo>
                    <a:pt x="35" y="1"/>
                    <a:pt x="21" y="7"/>
                    <a:pt x="14" y="22"/>
                  </a:cubicBezTo>
                  <a:cubicBezTo>
                    <a:pt x="1" y="52"/>
                    <a:pt x="1" y="78"/>
                    <a:pt x="27" y="91"/>
                  </a:cubicBezTo>
                  <a:cubicBezTo>
                    <a:pt x="34" y="96"/>
                    <a:pt x="44" y="100"/>
                    <a:pt x="55" y="100"/>
                  </a:cubicBezTo>
                  <a:cubicBezTo>
                    <a:pt x="71" y="100"/>
                    <a:pt x="88" y="93"/>
                    <a:pt x="95" y="78"/>
                  </a:cubicBezTo>
                  <a:cubicBezTo>
                    <a:pt x="108" y="52"/>
                    <a:pt x="95" y="22"/>
                    <a:pt x="82" y="9"/>
                  </a:cubicBezTo>
                  <a:cubicBezTo>
                    <a:pt x="72" y="4"/>
                    <a:pt x="60"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3"/>
            <p:cNvSpPr/>
            <p:nvPr/>
          </p:nvSpPr>
          <p:spPr>
            <a:xfrm>
              <a:off x="6065075" y="2778700"/>
              <a:ext cx="10225" cy="9475"/>
            </a:xfrm>
            <a:custGeom>
              <a:avLst/>
              <a:gdLst/>
              <a:ahLst/>
              <a:cxnLst/>
              <a:rect l="l" t="t" r="r" b="b"/>
              <a:pathLst>
                <a:path w="409" h="379" extrusionOk="0">
                  <a:moveTo>
                    <a:pt x="124" y="0"/>
                  </a:moveTo>
                  <a:lnTo>
                    <a:pt x="0" y="202"/>
                  </a:lnTo>
                  <a:cubicBezTo>
                    <a:pt x="49" y="237"/>
                    <a:pt x="74" y="240"/>
                    <a:pt x="94" y="240"/>
                  </a:cubicBezTo>
                  <a:cubicBezTo>
                    <a:pt x="99" y="240"/>
                    <a:pt x="103" y="240"/>
                    <a:pt x="108" y="240"/>
                  </a:cubicBezTo>
                  <a:cubicBezTo>
                    <a:pt x="123" y="240"/>
                    <a:pt x="139" y="242"/>
                    <a:pt x="163" y="258"/>
                  </a:cubicBezTo>
                  <a:cubicBezTo>
                    <a:pt x="232" y="313"/>
                    <a:pt x="219" y="340"/>
                    <a:pt x="287" y="379"/>
                  </a:cubicBezTo>
                  <a:lnTo>
                    <a:pt x="408" y="189"/>
                  </a:lnTo>
                  <a:cubicBezTo>
                    <a:pt x="314" y="121"/>
                    <a:pt x="314" y="163"/>
                    <a:pt x="261" y="121"/>
                  </a:cubicBezTo>
                  <a:cubicBezTo>
                    <a:pt x="193" y="82"/>
                    <a:pt x="206" y="52"/>
                    <a:pt x="12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3"/>
            <p:cNvSpPr/>
            <p:nvPr/>
          </p:nvSpPr>
          <p:spPr>
            <a:xfrm>
              <a:off x="6072250" y="2783425"/>
              <a:ext cx="10225" cy="9250"/>
            </a:xfrm>
            <a:custGeom>
              <a:avLst/>
              <a:gdLst/>
              <a:ahLst/>
              <a:cxnLst/>
              <a:rect l="l" t="t" r="r" b="b"/>
              <a:pathLst>
                <a:path w="409" h="370" extrusionOk="0">
                  <a:moveTo>
                    <a:pt x="121" y="0"/>
                  </a:moveTo>
                  <a:lnTo>
                    <a:pt x="0" y="190"/>
                  </a:lnTo>
                  <a:cubicBezTo>
                    <a:pt x="95" y="258"/>
                    <a:pt x="95" y="206"/>
                    <a:pt x="164" y="258"/>
                  </a:cubicBezTo>
                  <a:cubicBezTo>
                    <a:pt x="232" y="301"/>
                    <a:pt x="219" y="327"/>
                    <a:pt x="284" y="369"/>
                  </a:cubicBezTo>
                  <a:lnTo>
                    <a:pt x="409" y="177"/>
                  </a:lnTo>
                  <a:cubicBezTo>
                    <a:pt x="314" y="108"/>
                    <a:pt x="314" y="151"/>
                    <a:pt x="245" y="108"/>
                  </a:cubicBezTo>
                  <a:cubicBezTo>
                    <a:pt x="177" y="69"/>
                    <a:pt x="203" y="43"/>
                    <a:pt x="12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3"/>
            <p:cNvSpPr/>
            <p:nvPr/>
          </p:nvSpPr>
          <p:spPr>
            <a:xfrm>
              <a:off x="6078050" y="2787350"/>
              <a:ext cx="6150" cy="5775"/>
            </a:xfrm>
            <a:custGeom>
              <a:avLst/>
              <a:gdLst/>
              <a:ahLst/>
              <a:cxnLst/>
              <a:rect l="l" t="t" r="r" b="b"/>
              <a:pathLst>
                <a:path w="246" h="231" extrusionOk="0">
                  <a:moveTo>
                    <a:pt x="129" y="1"/>
                  </a:moveTo>
                  <a:cubicBezTo>
                    <a:pt x="93" y="1"/>
                    <a:pt x="55" y="25"/>
                    <a:pt x="26" y="62"/>
                  </a:cubicBezTo>
                  <a:cubicBezTo>
                    <a:pt x="0" y="114"/>
                    <a:pt x="13" y="183"/>
                    <a:pt x="52" y="212"/>
                  </a:cubicBezTo>
                  <a:cubicBezTo>
                    <a:pt x="71" y="225"/>
                    <a:pt x="91" y="231"/>
                    <a:pt x="110" y="231"/>
                  </a:cubicBezTo>
                  <a:cubicBezTo>
                    <a:pt x="149" y="231"/>
                    <a:pt x="185" y="207"/>
                    <a:pt x="203" y="170"/>
                  </a:cubicBezTo>
                  <a:cubicBezTo>
                    <a:pt x="245" y="114"/>
                    <a:pt x="232" y="49"/>
                    <a:pt x="177" y="20"/>
                  </a:cubicBezTo>
                  <a:cubicBezTo>
                    <a:pt x="163" y="7"/>
                    <a:pt x="146" y="1"/>
                    <a:pt x="12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3"/>
            <p:cNvSpPr/>
            <p:nvPr/>
          </p:nvSpPr>
          <p:spPr>
            <a:xfrm>
              <a:off x="6079750" y="2789000"/>
              <a:ext cx="2725" cy="2500"/>
            </a:xfrm>
            <a:custGeom>
              <a:avLst/>
              <a:gdLst/>
              <a:ahLst/>
              <a:cxnLst/>
              <a:rect l="l" t="t" r="r" b="b"/>
              <a:pathLst>
                <a:path w="109" h="100" extrusionOk="0">
                  <a:moveTo>
                    <a:pt x="48" y="1"/>
                  </a:moveTo>
                  <a:cubicBezTo>
                    <a:pt x="34" y="1"/>
                    <a:pt x="21" y="7"/>
                    <a:pt x="14" y="22"/>
                  </a:cubicBezTo>
                  <a:cubicBezTo>
                    <a:pt x="1" y="48"/>
                    <a:pt x="1" y="78"/>
                    <a:pt x="27" y="91"/>
                  </a:cubicBezTo>
                  <a:cubicBezTo>
                    <a:pt x="32" y="96"/>
                    <a:pt x="43" y="99"/>
                    <a:pt x="54" y="99"/>
                  </a:cubicBezTo>
                  <a:cubicBezTo>
                    <a:pt x="70" y="99"/>
                    <a:pt x="88" y="93"/>
                    <a:pt x="95" y="78"/>
                  </a:cubicBezTo>
                  <a:cubicBezTo>
                    <a:pt x="109" y="48"/>
                    <a:pt x="95" y="22"/>
                    <a:pt x="82" y="9"/>
                  </a:cubicBezTo>
                  <a:cubicBezTo>
                    <a:pt x="70" y="4"/>
                    <a:pt x="59" y="1"/>
                    <a:pt x="4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3"/>
            <p:cNvSpPr/>
            <p:nvPr/>
          </p:nvSpPr>
          <p:spPr>
            <a:xfrm>
              <a:off x="6070875" y="2782950"/>
              <a:ext cx="6125" cy="5750"/>
            </a:xfrm>
            <a:custGeom>
              <a:avLst/>
              <a:gdLst/>
              <a:ahLst/>
              <a:cxnLst/>
              <a:rect l="l" t="t" r="r" b="b"/>
              <a:pathLst>
                <a:path w="245" h="230" extrusionOk="0">
                  <a:moveTo>
                    <a:pt x="130" y="1"/>
                  </a:moveTo>
                  <a:cubicBezTo>
                    <a:pt x="95" y="1"/>
                    <a:pt x="56" y="25"/>
                    <a:pt x="29" y="62"/>
                  </a:cubicBezTo>
                  <a:cubicBezTo>
                    <a:pt x="0" y="114"/>
                    <a:pt x="13" y="183"/>
                    <a:pt x="55" y="209"/>
                  </a:cubicBezTo>
                  <a:cubicBezTo>
                    <a:pt x="75" y="223"/>
                    <a:pt x="95" y="230"/>
                    <a:pt x="114" y="230"/>
                  </a:cubicBezTo>
                  <a:cubicBezTo>
                    <a:pt x="152" y="230"/>
                    <a:pt x="186" y="206"/>
                    <a:pt x="206" y="170"/>
                  </a:cubicBezTo>
                  <a:cubicBezTo>
                    <a:pt x="245" y="114"/>
                    <a:pt x="232" y="46"/>
                    <a:pt x="176" y="19"/>
                  </a:cubicBezTo>
                  <a:cubicBezTo>
                    <a:pt x="163" y="6"/>
                    <a:pt x="147"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3"/>
            <p:cNvSpPr/>
            <p:nvPr/>
          </p:nvSpPr>
          <p:spPr>
            <a:xfrm>
              <a:off x="6072575" y="2784600"/>
              <a:ext cx="2725" cy="2400"/>
            </a:xfrm>
            <a:custGeom>
              <a:avLst/>
              <a:gdLst/>
              <a:ahLst/>
              <a:cxnLst/>
              <a:rect l="l" t="t" r="r" b="b"/>
              <a:pathLst>
                <a:path w="109" h="96" extrusionOk="0">
                  <a:moveTo>
                    <a:pt x="49" y="0"/>
                  </a:moveTo>
                  <a:cubicBezTo>
                    <a:pt x="35" y="0"/>
                    <a:pt x="21" y="7"/>
                    <a:pt x="14" y="22"/>
                  </a:cubicBezTo>
                  <a:cubicBezTo>
                    <a:pt x="1" y="48"/>
                    <a:pt x="1" y="77"/>
                    <a:pt x="27" y="90"/>
                  </a:cubicBezTo>
                  <a:cubicBezTo>
                    <a:pt x="31" y="94"/>
                    <a:pt x="38" y="96"/>
                    <a:pt x="46" y="96"/>
                  </a:cubicBezTo>
                  <a:cubicBezTo>
                    <a:pt x="64" y="96"/>
                    <a:pt x="86" y="87"/>
                    <a:pt x="95" y="77"/>
                  </a:cubicBezTo>
                  <a:cubicBezTo>
                    <a:pt x="108" y="48"/>
                    <a:pt x="95" y="22"/>
                    <a:pt x="82" y="9"/>
                  </a:cubicBezTo>
                  <a:cubicBezTo>
                    <a:pt x="71" y="3"/>
                    <a:pt x="60"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3"/>
            <p:cNvSpPr/>
            <p:nvPr/>
          </p:nvSpPr>
          <p:spPr>
            <a:xfrm>
              <a:off x="6050125" y="2779675"/>
              <a:ext cx="9900" cy="8500"/>
            </a:xfrm>
            <a:custGeom>
              <a:avLst/>
              <a:gdLst/>
              <a:ahLst/>
              <a:cxnLst/>
              <a:rect l="l" t="t" r="r" b="b"/>
              <a:pathLst>
                <a:path w="396" h="340" extrusionOk="0">
                  <a:moveTo>
                    <a:pt x="314" y="0"/>
                  </a:moveTo>
                  <a:cubicBezTo>
                    <a:pt x="207" y="43"/>
                    <a:pt x="246" y="69"/>
                    <a:pt x="164" y="95"/>
                  </a:cubicBezTo>
                  <a:cubicBezTo>
                    <a:pt x="144" y="103"/>
                    <a:pt x="129" y="106"/>
                    <a:pt x="116" y="106"/>
                  </a:cubicBezTo>
                  <a:cubicBezTo>
                    <a:pt x="96" y="106"/>
                    <a:pt x="80" y="100"/>
                    <a:pt x="57" y="100"/>
                  </a:cubicBezTo>
                  <a:cubicBezTo>
                    <a:pt x="42" y="100"/>
                    <a:pt x="24" y="103"/>
                    <a:pt x="1" y="111"/>
                  </a:cubicBezTo>
                  <a:lnTo>
                    <a:pt x="83" y="340"/>
                  </a:lnTo>
                  <a:cubicBezTo>
                    <a:pt x="190" y="301"/>
                    <a:pt x="151" y="274"/>
                    <a:pt x="233" y="245"/>
                  </a:cubicBezTo>
                  <a:cubicBezTo>
                    <a:pt x="267" y="232"/>
                    <a:pt x="287" y="232"/>
                    <a:pt x="309" y="232"/>
                  </a:cubicBezTo>
                  <a:cubicBezTo>
                    <a:pt x="331" y="232"/>
                    <a:pt x="355" y="232"/>
                    <a:pt x="396" y="21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3"/>
            <p:cNvSpPr/>
            <p:nvPr/>
          </p:nvSpPr>
          <p:spPr>
            <a:xfrm>
              <a:off x="6057975" y="2777300"/>
              <a:ext cx="10225" cy="7850"/>
            </a:xfrm>
            <a:custGeom>
              <a:avLst/>
              <a:gdLst/>
              <a:ahLst/>
              <a:cxnLst/>
              <a:rect l="l" t="t" r="r" b="b"/>
              <a:pathLst>
                <a:path w="409" h="314" extrusionOk="0">
                  <a:moveTo>
                    <a:pt x="301" y="1"/>
                  </a:moveTo>
                  <a:cubicBezTo>
                    <a:pt x="271" y="14"/>
                    <a:pt x="258" y="27"/>
                    <a:pt x="232" y="43"/>
                  </a:cubicBezTo>
                  <a:cubicBezTo>
                    <a:pt x="232" y="43"/>
                    <a:pt x="219" y="56"/>
                    <a:pt x="203" y="56"/>
                  </a:cubicBezTo>
                  <a:cubicBezTo>
                    <a:pt x="190" y="69"/>
                    <a:pt x="190" y="69"/>
                    <a:pt x="177" y="69"/>
                  </a:cubicBezTo>
                  <a:cubicBezTo>
                    <a:pt x="136" y="82"/>
                    <a:pt x="112" y="82"/>
                    <a:pt x="88" y="82"/>
                  </a:cubicBezTo>
                  <a:cubicBezTo>
                    <a:pt x="65" y="82"/>
                    <a:pt x="41" y="82"/>
                    <a:pt x="0" y="95"/>
                  </a:cubicBezTo>
                  <a:lnTo>
                    <a:pt x="82" y="314"/>
                  </a:lnTo>
                  <a:cubicBezTo>
                    <a:pt x="190" y="272"/>
                    <a:pt x="150" y="258"/>
                    <a:pt x="232" y="232"/>
                  </a:cubicBezTo>
                  <a:cubicBezTo>
                    <a:pt x="245" y="219"/>
                    <a:pt x="245" y="219"/>
                    <a:pt x="258" y="219"/>
                  </a:cubicBezTo>
                  <a:lnTo>
                    <a:pt x="271" y="232"/>
                  </a:lnTo>
                  <a:lnTo>
                    <a:pt x="271" y="245"/>
                  </a:lnTo>
                  <a:lnTo>
                    <a:pt x="284" y="258"/>
                  </a:lnTo>
                  <a:lnTo>
                    <a:pt x="408" y="56"/>
                  </a:lnTo>
                  <a:cubicBezTo>
                    <a:pt x="408" y="56"/>
                    <a:pt x="395" y="56"/>
                    <a:pt x="382" y="43"/>
                  </a:cubicBezTo>
                  <a:cubicBezTo>
                    <a:pt x="366" y="43"/>
                    <a:pt x="353" y="27"/>
                    <a:pt x="353" y="27"/>
                  </a:cubicBezTo>
                  <a:cubicBezTo>
                    <a:pt x="327" y="14"/>
                    <a:pt x="314" y="1"/>
                    <a:pt x="30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3"/>
            <p:cNvSpPr/>
            <p:nvPr/>
          </p:nvSpPr>
          <p:spPr>
            <a:xfrm>
              <a:off x="6064425" y="2778050"/>
              <a:ext cx="5475" cy="6075"/>
            </a:xfrm>
            <a:custGeom>
              <a:avLst/>
              <a:gdLst/>
              <a:ahLst/>
              <a:cxnLst/>
              <a:rect l="l" t="t" r="r" b="b"/>
              <a:pathLst>
                <a:path w="219" h="243" extrusionOk="0">
                  <a:moveTo>
                    <a:pt x="57" y="1"/>
                  </a:moveTo>
                  <a:cubicBezTo>
                    <a:pt x="45" y="1"/>
                    <a:pt x="34" y="5"/>
                    <a:pt x="26" y="13"/>
                  </a:cubicBezTo>
                  <a:cubicBezTo>
                    <a:pt x="0" y="39"/>
                    <a:pt x="0" y="65"/>
                    <a:pt x="0" y="95"/>
                  </a:cubicBezTo>
                  <a:cubicBezTo>
                    <a:pt x="0" y="121"/>
                    <a:pt x="13" y="147"/>
                    <a:pt x="13" y="176"/>
                  </a:cubicBezTo>
                  <a:lnTo>
                    <a:pt x="13" y="202"/>
                  </a:lnTo>
                  <a:lnTo>
                    <a:pt x="13" y="215"/>
                  </a:lnTo>
                  <a:lnTo>
                    <a:pt x="26" y="228"/>
                  </a:lnTo>
                  <a:cubicBezTo>
                    <a:pt x="45" y="238"/>
                    <a:pt x="65" y="243"/>
                    <a:pt x="84" y="243"/>
                  </a:cubicBezTo>
                  <a:cubicBezTo>
                    <a:pt x="123" y="243"/>
                    <a:pt x="159" y="224"/>
                    <a:pt x="176" y="189"/>
                  </a:cubicBezTo>
                  <a:cubicBezTo>
                    <a:pt x="219" y="134"/>
                    <a:pt x="206" y="65"/>
                    <a:pt x="150" y="26"/>
                  </a:cubicBezTo>
                  <a:lnTo>
                    <a:pt x="137" y="26"/>
                  </a:lnTo>
                  <a:cubicBezTo>
                    <a:pt x="124" y="13"/>
                    <a:pt x="108" y="13"/>
                    <a:pt x="95" y="13"/>
                  </a:cubicBezTo>
                  <a:cubicBezTo>
                    <a:pt x="82" y="5"/>
                    <a:pt x="69" y="1"/>
                    <a:pt x="5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3"/>
            <p:cNvSpPr/>
            <p:nvPr/>
          </p:nvSpPr>
          <p:spPr>
            <a:xfrm>
              <a:off x="6065475" y="2780125"/>
              <a:ext cx="2725" cy="2475"/>
            </a:xfrm>
            <a:custGeom>
              <a:avLst/>
              <a:gdLst/>
              <a:ahLst/>
              <a:cxnLst/>
              <a:rect l="l" t="t" r="r" b="b"/>
              <a:pathLst>
                <a:path w="109" h="99" extrusionOk="0">
                  <a:moveTo>
                    <a:pt x="47" y="1"/>
                  </a:moveTo>
                  <a:cubicBezTo>
                    <a:pt x="33" y="1"/>
                    <a:pt x="21" y="8"/>
                    <a:pt x="14" y="25"/>
                  </a:cubicBezTo>
                  <a:cubicBezTo>
                    <a:pt x="1" y="51"/>
                    <a:pt x="1" y="77"/>
                    <a:pt x="27" y="93"/>
                  </a:cubicBezTo>
                  <a:cubicBezTo>
                    <a:pt x="30" y="97"/>
                    <a:pt x="37" y="99"/>
                    <a:pt x="44" y="99"/>
                  </a:cubicBezTo>
                  <a:cubicBezTo>
                    <a:pt x="62" y="99"/>
                    <a:pt x="86" y="89"/>
                    <a:pt x="95" y="77"/>
                  </a:cubicBezTo>
                  <a:cubicBezTo>
                    <a:pt x="108" y="51"/>
                    <a:pt x="95" y="25"/>
                    <a:pt x="82" y="12"/>
                  </a:cubicBezTo>
                  <a:cubicBezTo>
                    <a:pt x="70" y="5"/>
                    <a:pt x="58" y="1"/>
                    <a:pt x="4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3"/>
            <p:cNvSpPr/>
            <p:nvPr/>
          </p:nvSpPr>
          <p:spPr>
            <a:xfrm>
              <a:off x="6055925" y="2779450"/>
              <a:ext cx="6150" cy="5925"/>
            </a:xfrm>
            <a:custGeom>
              <a:avLst/>
              <a:gdLst/>
              <a:ahLst/>
              <a:cxnLst/>
              <a:rect l="l" t="t" r="r" b="b"/>
              <a:pathLst>
                <a:path w="246" h="237" extrusionOk="0">
                  <a:moveTo>
                    <a:pt x="119" y="1"/>
                  </a:moveTo>
                  <a:cubicBezTo>
                    <a:pt x="107" y="1"/>
                    <a:pt x="94" y="4"/>
                    <a:pt x="82" y="9"/>
                  </a:cubicBezTo>
                  <a:cubicBezTo>
                    <a:pt x="27" y="22"/>
                    <a:pt x="1" y="91"/>
                    <a:pt x="27" y="159"/>
                  </a:cubicBezTo>
                  <a:cubicBezTo>
                    <a:pt x="37" y="203"/>
                    <a:pt x="81" y="236"/>
                    <a:pt x="126" y="236"/>
                  </a:cubicBezTo>
                  <a:cubicBezTo>
                    <a:pt x="139" y="236"/>
                    <a:pt x="152" y="234"/>
                    <a:pt x="164" y="228"/>
                  </a:cubicBezTo>
                  <a:cubicBezTo>
                    <a:pt x="219" y="215"/>
                    <a:pt x="245" y="146"/>
                    <a:pt x="219" y="78"/>
                  </a:cubicBezTo>
                  <a:cubicBezTo>
                    <a:pt x="207" y="34"/>
                    <a:pt x="164" y="1"/>
                    <a:pt x="11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3"/>
            <p:cNvSpPr/>
            <p:nvPr/>
          </p:nvSpPr>
          <p:spPr>
            <a:xfrm>
              <a:off x="6057650" y="2781250"/>
              <a:ext cx="2700" cy="2525"/>
            </a:xfrm>
            <a:custGeom>
              <a:avLst/>
              <a:gdLst/>
              <a:ahLst/>
              <a:cxnLst/>
              <a:rect l="l" t="t" r="r" b="b"/>
              <a:pathLst>
                <a:path w="108" h="101" extrusionOk="0">
                  <a:moveTo>
                    <a:pt x="62" y="1"/>
                  </a:moveTo>
                  <a:cubicBezTo>
                    <a:pt x="55" y="1"/>
                    <a:pt x="47" y="2"/>
                    <a:pt x="39" y="6"/>
                  </a:cubicBezTo>
                  <a:cubicBezTo>
                    <a:pt x="13" y="6"/>
                    <a:pt x="0" y="32"/>
                    <a:pt x="13" y="61"/>
                  </a:cubicBezTo>
                  <a:cubicBezTo>
                    <a:pt x="26" y="87"/>
                    <a:pt x="52" y="100"/>
                    <a:pt x="69" y="100"/>
                  </a:cubicBezTo>
                  <a:cubicBezTo>
                    <a:pt x="95" y="87"/>
                    <a:pt x="108" y="61"/>
                    <a:pt x="95" y="32"/>
                  </a:cubicBezTo>
                  <a:cubicBezTo>
                    <a:pt x="95" y="13"/>
                    <a:pt x="81"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3"/>
            <p:cNvSpPr/>
            <p:nvPr/>
          </p:nvSpPr>
          <p:spPr>
            <a:xfrm>
              <a:off x="6034475" y="2785475"/>
              <a:ext cx="9900" cy="8500"/>
            </a:xfrm>
            <a:custGeom>
              <a:avLst/>
              <a:gdLst/>
              <a:ahLst/>
              <a:cxnLst/>
              <a:rect l="l" t="t" r="r" b="b"/>
              <a:pathLst>
                <a:path w="396" h="340" extrusionOk="0">
                  <a:moveTo>
                    <a:pt x="314" y="0"/>
                  </a:moveTo>
                  <a:cubicBezTo>
                    <a:pt x="206" y="42"/>
                    <a:pt x="245" y="69"/>
                    <a:pt x="163" y="95"/>
                  </a:cubicBezTo>
                  <a:cubicBezTo>
                    <a:pt x="145" y="103"/>
                    <a:pt x="130" y="106"/>
                    <a:pt x="117" y="106"/>
                  </a:cubicBezTo>
                  <a:cubicBezTo>
                    <a:pt x="96" y="106"/>
                    <a:pt x="78" y="99"/>
                    <a:pt x="53" y="99"/>
                  </a:cubicBezTo>
                  <a:cubicBezTo>
                    <a:pt x="38" y="99"/>
                    <a:pt x="21" y="101"/>
                    <a:pt x="0" y="108"/>
                  </a:cubicBezTo>
                  <a:lnTo>
                    <a:pt x="69" y="339"/>
                  </a:lnTo>
                  <a:cubicBezTo>
                    <a:pt x="180" y="300"/>
                    <a:pt x="150" y="271"/>
                    <a:pt x="219" y="245"/>
                  </a:cubicBezTo>
                  <a:cubicBezTo>
                    <a:pt x="260" y="232"/>
                    <a:pt x="283" y="232"/>
                    <a:pt x="307" y="232"/>
                  </a:cubicBezTo>
                  <a:cubicBezTo>
                    <a:pt x="331" y="232"/>
                    <a:pt x="354" y="232"/>
                    <a:pt x="395" y="21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3"/>
            <p:cNvSpPr/>
            <p:nvPr/>
          </p:nvSpPr>
          <p:spPr>
            <a:xfrm>
              <a:off x="6042300" y="2782450"/>
              <a:ext cx="9900" cy="8500"/>
            </a:xfrm>
            <a:custGeom>
              <a:avLst/>
              <a:gdLst/>
              <a:ahLst/>
              <a:cxnLst/>
              <a:rect l="l" t="t" r="r" b="b"/>
              <a:pathLst>
                <a:path w="396" h="340" extrusionOk="0">
                  <a:moveTo>
                    <a:pt x="314" y="0"/>
                  </a:moveTo>
                  <a:cubicBezTo>
                    <a:pt x="206" y="39"/>
                    <a:pt x="245" y="66"/>
                    <a:pt x="164" y="95"/>
                  </a:cubicBezTo>
                  <a:cubicBezTo>
                    <a:pt x="130" y="108"/>
                    <a:pt x="109" y="108"/>
                    <a:pt x="87" y="108"/>
                  </a:cubicBezTo>
                  <a:cubicBezTo>
                    <a:pt x="65" y="108"/>
                    <a:pt x="41" y="108"/>
                    <a:pt x="1" y="121"/>
                  </a:cubicBezTo>
                  <a:lnTo>
                    <a:pt x="82" y="340"/>
                  </a:lnTo>
                  <a:cubicBezTo>
                    <a:pt x="193" y="297"/>
                    <a:pt x="151" y="284"/>
                    <a:pt x="219" y="258"/>
                  </a:cubicBezTo>
                  <a:cubicBezTo>
                    <a:pt x="260" y="243"/>
                    <a:pt x="284" y="243"/>
                    <a:pt x="307" y="243"/>
                  </a:cubicBezTo>
                  <a:cubicBezTo>
                    <a:pt x="331" y="243"/>
                    <a:pt x="355" y="243"/>
                    <a:pt x="396" y="229"/>
                  </a:cubicBezTo>
                  <a:lnTo>
                    <a:pt x="314"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3"/>
            <p:cNvSpPr/>
            <p:nvPr/>
          </p:nvSpPr>
          <p:spPr>
            <a:xfrm>
              <a:off x="6048100" y="2782325"/>
              <a:ext cx="6150" cy="5975"/>
            </a:xfrm>
            <a:custGeom>
              <a:avLst/>
              <a:gdLst/>
              <a:ahLst/>
              <a:cxnLst/>
              <a:rect l="l" t="t" r="r" b="b"/>
              <a:pathLst>
                <a:path w="246" h="239" extrusionOk="0">
                  <a:moveTo>
                    <a:pt x="113" y="1"/>
                  </a:moveTo>
                  <a:cubicBezTo>
                    <a:pt x="102" y="1"/>
                    <a:pt x="92" y="2"/>
                    <a:pt x="82" y="5"/>
                  </a:cubicBezTo>
                  <a:cubicBezTo>
                    <a:pt x="26" y="31"/>
                    <a:pt x="0" y="100"/>
                    <a:pt x="26" y="152"/>
                  </a:cubicBezTo>
                  <a:cubicBezTo>
                    <a:pt x="40" y="208"/>
                    <a:pt x="86" y="238"/>
                    <a:pt x="133" y="238"/>
                  </a:cubicBezTo>
                  <a:cubicBezTo>
                    <a:pt x="143" y="238"/>
                    <a:pt x="154" y="237"/>
                    <a:pt x="164" y="234"/>
                  </a:cubicBezTo>
                  <a:cubicBezTo>
                    <a:pt x="219" y="208"/>
                    <a:pt x="245" y="139"/>
                    <a:pt x="219" y="87"/>
                  </a:cubicBezTo>
                  <a:cubicBezTo>
                    <a:pt x="208" y="31"/>
                    <a:pt x="160" y="1"/>
                    <a:pt x="11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3"/>
            <p:cNvSpPr/>
            <p:nvPr/>
          </p:nvSpPr>
          <p:spPr>
            <a:xfrm>
              <a:off x="6049800" y="2784000"/>
              <a:ext cx="2725" cy="2675"/>
            </a:xfrm>
            <a:custGeom>
              <a:avLst/>
              <a:gdLst/>
              <a:ahLst/>
              <a:cxnLst/>
              <a:rect l="l" t="t" r="r" b="b"/>
              <a:pathLst>
                <a:path w="109" h="107" extrusionOk="0">
                  <a:moveTo>
                    <a:pt x="49" y="0"/>
                  </a:moveTo>
                  <a:cubicBezTo>
                    <a:pt x="46" y="0"/>
                    <a:pt x="43" y="1"/>
                    <a:pt x="40" y="4"/>
                  </a:cubicBezTo>
                  <a:cubicBezTo>
                    <a:pt x="14" y="20"/>
                    <a:pt x="1" y="46"/>
                    <a:pt x="14" y="72"/>
                  </a:cubicBezTo>
                  <a:cubicBezTo>
                    <a:pt x="14" y="94"/>
                    <a:pt x="28" y="106"/>
                    <a:pt x="47" y="106"/>
                  </a:cubicBezTo>
                  <a:cubicBezTo>
                    <a:pt x="54" y="106"/>
                    <a:pt x="62" y="105"/>
                    <a:pt x="69" y="101"/>
                  </a:cubicBezTo>
                  <a:cubicBezTo>
                    <a:pt x="96" y="85"/>
                    <a:pt x="109" y="59"/>
                    <a:pt x="96" y="33"/>
                  </a:cubicBezTo>
                  <a:cubicBezTo>
                    <a:pt x="85" y="22"/>
                    <a:pt x="65"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3"/>
            <p:cNvSpPr/>
            <p:nvPr/>
          </p:nvSpPr>
          <p:spPr>
            <a:xfrm>
              <a:off x="6040250" y="2785375"/>
              <a:ext cx="6150" cy="5775"/>
            </a:xfrm>
            <a:custGeom>
              <a:avLst/>
              <a:gdLst/>
              <a:ahLst/>
              <a:cxnLst/>
              <a:rect l="l" t="t" r="r" b="b"/>
              <a:pathLst>
                <a:path w="246" h="231" extrusionOk="0">
                  <a:moveTo>
                    <a:pt x="111" y="1"/>
                  </a:moveTo>
                  <a:cubicBezTo>
                    <a:pt x="101" y="1"/>
                    <a:pt x="92" y="2"/>
                    <a:pt x="83" y="4"/>
                  </a:cubicBezTo>
                  <a:cubicBezTo>
                    <a:pt x="30" y="17"/>
                    <a:pt x="1" y="86"/>
                    <a:pt x="14" y="154"/>
                  </a:cubicBezTo>
                  <a:cubicBezTo>
                    <a:pt x="37" y="198"/>
                    <a:pt x="84" y="231"/>
                    <a:pt x="128" y="231"/>
                  </a:cubicBezTo>
                  <a:cubicBezTo>
                    <a:pt x="141" y="231"/>
                    <a:pt x="153" y="228"/>
                    <a:pt x="164" y="223"/>
                  </a:cubicBezTo>
                  <a:cubicBezTo>
                    <a:pt x="220" y="210"/>
                    <a:pt x="246" y="141"/>
                    <a:pt x="220" y="73"/>
                  </a:cubicBezTo>
                  <a:cubicBezTo>
                    <a:pt x="198" y="27"/>
                    <a:pt x="156" y="1"/>
                    <a:pt x="11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3"/>
            <p:cNvSpPr/>
            <p:nvPr/>
          </p:nvSpPr>
          <p:spPr>
            <a:xfrm>
              <a:off x="6041975" y="2787050"/>
              <a:ext cx="2725" cy="2525"/>
            </a:xfrm>
            <a:custGeom>
              <a:avLst/>
              <a:gdLst/>
              <a:ahLst/>
              <a:cxnLst/>
              <a:rect l="l" t="t" r="r" b="b"/>
              <a:pathLst>
                <a:path w="109" h="101" extrusionOk="0">
                  <a:moveTo>
                    <a:pt x="49" y="0"/>
                  </a:moveTo>
                  <a:cubicBezTo>
                    <a:pt x="42" y="0"/>
                    <a:pt x="35" y="2"/>
                    <a:pt x="27" y="6"/>
                  </a:cubicBezTo>
                  <a:cubicBezTo>
                    <a:pt x="14" y="6"/>
                    <a:pt x="1" y="32"/>
                    <a:pt x="14" y="61"/>
                  </a:cubicBezTo>
                  <a:cubicBezTo>
                    <a:pt x="14" y="87"/>
                    <a:pt x="43" y="100"/>
                    <a:pt x="69" y="100"/>
                  </a:cubicBezTo>
                  <a:cubicBezTo>
                    <a:pt x="95" y="87"/>
                    <a:pt x="108" y="61"/>
                    <a:pt x="95" y="32"/>
                  </a:cubicBezTo>
                  <a:cubicBezTo>
                    <a:pt x="86" y="13"/>
                    <a:pt x="69"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3"/>
            <p:cNvSpPr/>
            <p:nvPr/>
          </p:nvSpPr>
          <p:spPr>
            <a:xfrm>
              <a:off x="6018550" y="2791250"/>
              <a:ext cx="9825" cy="8525"/>
            </a:xfrm>
            <a:custGeom>
              <a:avLst/>
              <a:gdLst/>
              <a:ahLst/>
              <a:cxnLst/>
              <a:rect l="l" t="t" r="r" b="b"/>
              <a:pathLst>
                <a:path w="393" h="341" extrusionOk="0">
                  <a:moveTo>
                    <a:pt x="311" y="1"/>
                  </a:moveTo>
                  <a:cubicBezTo>
                    <a:pt x="203" y="40"/>
                    <a:pt x="246" y="69"/>
                    <a:pt x="177" y="95"/>
                  </a:cubicBezTo>
                  <a:cubicBezTo>
                    <a:pt x="154" y="103"/>
                    <a:pt x="137" y="105"/>
                    <a:pt x="122" y="105"/>
                  </a:cubicBezTo>
                  <a:cubicBezTo>
                    <a:pt x="98" y="105"/>
                    <a:pt x="80" y="99"/>
                    <a:pt x="56" y="99"/>
                  </a:cubicBezTo>
                  <a:cubicBezTo>
                    <a:pt x="41" y="99"/>
                    <a:pt x="23" y="101"/>
                    <a:pt x="1" y="108"/>
                  </a:cubicBezTo>
                  <a:lnTo>
                    <a:pt x="82" y="340"/>
                  </a:lnTo>
                  <a:cubicBezTo>
                    <a:pt x="190" y="301"/>
                    <a:pt x="148" y="272"/>
                    <a:pt x="229" y="246"/>
                  </a:cubicBezTo>
                  <a:cubicBezTo>
                    <a:pt x="250" y="238"/>
                    <a:pt x="265" y="236"/>
                    <a:pt x="279" y="236"/>
                  </a:cubicBezTo>
                  <a:cubicBezTo>
                    <a:pt x="294" y="236"/>
                    <a:pt x="306" y="238"/>
                    <a:pt x="321" y="238"/>
                  </a:cubicBezTo>
                  <a:cubicBezTo>
                    <a:pt x="339" y="238"/>
                    <a:pt x="361" y="235"/>
                    <a:pt x="392" y="219"/>
                  </a:cubicBezTo>
                  <a:lnTo>
                    <a:pt x="31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3"/>
            <p:cNvSpPr/>
            <p:nvPr/>
          </p:nvSpPr>
          <p:spPr>
            <a:xfrm>
              <a:off x="6026300" y="2788150"/>
              <a:ext cx="9900" cy="8600"/>
            </a:xfrm>
            <a:custGeom>
              <a:avLst/>
              <a:gdLst/>
              <a:ahLst/>
              <a:cxnLst/>
              <a:rect l="l" t="t" r="r" b="b"/>
              <a:pathLst>
                <a:path w="396" h="344" extrusionOk="0">
                  <a:moveTo>
                    <a:pt x="327" y="1"/>
                  </a:moveTo>
                  <a:cubicBezTo>
                    <a:pt x="220" y="43"/>
                    <a:pt x="246" y="69"/>
                    <a:pt x="180" y="99"/>
                  </a:cubicBezTo>
                  <a:cubicBezTo>
                    <a:pt x="140" y="112"/>
                    <a:pt x="115" y="112"/>
                    <a:pt x="91" y="112"/>
                  </a:cubicBezTo>
                  <a:cubicBezTo>
                    <a:pt x="66" y="112"/>
                    <a:pt x="42" y="112"/>
                    <a:pt x="1" y="125"/>
                  </a:cubicBezTo>
                  <a:lnTo>
                    <a:pt x="82" y="343"/>
                  </a:lnTo>
                  <a:cubicBezTo>
                    <a:pt x="193" y="301"/>
                    <a:pt x="151" y="288"/>
                    <a:pt x="233" y="262"/>
                  </a:cubicBezTo>
                  <a:cubicBezTo>
                    <a:pt x="267" y="247"/>
                    <a:pt x="287" y="247"/>
                    <a:pt x="309" y="247"/>
                  </a:cubicBezTo>
                  <a:cubicBezTo>
                    <a:pt x="331" y="247"/>
                    <a:pt x="355" y="247"/>
                    <a:pt x="396" y="232"/>
                  </a:cubicBezTo>
                  <a:lnTo>
                    <a:pt x="32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3"/>
            <p:cNvSpPr/>
            <p:nvPr/>
          </p:nvSpPr>
          <p:spPr>
            <a:xfrm>
              <a:off x="6032425" y="2788075"/>
              <a:ext cx="5825" cy="5975"/>
            </a:xfrm>
            <a:custGeom>
              <a:avLst/>
              <a:gdLst/>
              <a:ahLst/>
              <a:cxnLst/>
              <a:rect l="l" t="t" r="r" b="b"/>
              <a:pathLst>
                <a:path w="233" h="239" extrusionOk="0">
                  <a:moveTo>
                    <a:pt x="108" y="1"/>
                  </a:moveTo>
                  <a:cubicBezTo>
                    <a:pt x="100" y="1"/>
                    <a:pt x="91" y="2"/>
                    <a:pt x="82" y="4"/>
                  </a:cubicBezTo>
                  <a:cubicBezTo>
                    <a:pt x="30" y="33"/>
                    <a:pt x="1" y="102"/>
                    <a:pt x="17" y="154"/>
                  </a:cubicBezTo>
                  <a:cubicBezTo>
                    <a:pt x="39" y="211"/>
                    <a:pt x="81" y="239"/>
                    <a:pt x="125" y="239"/>
                  </a:cubicBezTo>
                  <a:cubicBezTo>
                    <a:pt x="133" y="239"/>
                    <a:pt x="142" y="238"/>
                    <a:pt x="151" y="235"/>
                  </a:cubicBezTo>
                  <a:cubicBezTo>
                    <a:pt x="206" y="209"/>
                    <a:pt x="232" y="141"/>
                    <a:pt x="219" y="85"/>
                  </a:cubicBezTo>
                  <a:cubicBezTo>
                    <a:pt x="197" y="30"/>
                    <a:pt x="154" y="1"/>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3"/>
            <p:cNvSpPr/>
            <p:nvPr/>
          </p:nvSpPr>
          <p:spPr>
            <a:xfrm>
              <a:off x="6034150" y="2789775"/>
              <a:ext cx="2375" cy="2650"/>
            </a:xfrm>
            <a:custGeom>
              <a:avLst/>
              <a:gdLst/>
              <a:ahLst/>
              <a:cxnLst/>
              <a:rect l="l" t="t" r="r" b="b"/>
              <a:pathLst>
                <a:path w="95" h="106" extrusionOk="0">
                  <a:moveTo>
                    <a:pt x="44" y="1"/>
                  </a:moveTo>
                  <a:cubicBezTo>
                    <a:pt x="39" y="1"/>
                    <a:pt x="35" y="2"/>
                    <a:pt x="30" y="4"/>
                  </a:cubicBezTo>
                  <a:cubicBezTo>
                    <a:pt x="0" y="17"/>
                    <a:pt x="0" y="47"/>
                    <a:pt x="0" y="73"/>
                  </a:cubicBezTo>
                  <a:cubicBezTo>
                    <a:pt x="10" y="92"/>
                    <a:pt x="28" y="105"/>
                    <a:pt x="47" y="105"/>
                  </a:cubicBezTo>
                  <a:cubicBezTo>
                    <a:pt x="54" y="105"/>
                    <a:pt x="62" y="103"/>
                    <a:pt x="69" y="99"/>
                  </a:cubicBezTo>
                  <a:cubicBezTo>
                    <a:pt x="82" y="99"/>
                    <a:pt x="95" y="60"/>
                    <a:pt x="95" y="34"/>
                  </a:cubicBezTo>
                  <a:cubicBezTo>
                    <a:pt x="84" y="20"/>
                    <a:pt x="65" y="1"/>
                    <a:pt x="4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3"/>
            <p:cNvSpPr/>
            <p:nvPr/>
          </p:nvSpPr>
          <p:spPr>
            <a:xfrm>
              <a:off x="6024275" y="2791175"/>
              <a:ext cx="6150" cy="5775"/>
            </a:xfrm>
            <a:custGeom>
              <a:avLst/>
              <a:gdLst/>
              <a:ahLst/>
              <a:cxnLst/>
              <a:rect l="l" t="t" r="r" b="b"/>
              <a:pathLst>
                <a:path w="246" h="231" extrusionOk="0">
                  <a:moveTo>
                    <a:pt x="111" y="0"/>
                  </a:moveTo>
                  <a:cubicBezTo>
                    <a:pt x="101" y="0"/>
                    <a:pt x="91" y="2"/>
                    <a:pt x="82" y="4"/>
                  </a:cubicBezTo>
                  <a:cubicBezTo>
                    <a:pt x="30" y="17"/>
                    <a:pt x="0" y="85"/>
                    <a:pt x="30" y="154"/>
                  </a:cubicBezTo>
                  <a:cubicBezTo>
                    <a:pt x="50" y="195"/>
                    <a:pt x="89" y="230"/>
                    <a:pt x="131" y="230"/>
                  </a:cubicBezTo>
                  <a:cubicBezTo>
                    <a:pt x="141" y="230"/>
                    <a:pt x="153" y="228"/>
                    <a:pt x="163" y="222"/>
                  </a:cubicBezTo>
                  <a:cubicBezTo>
                    <a:pt x="219" y="206"/>
                    <a:pt x="245" y="141"/>
                    <a:pt x="232" y="72"/>
                  </a:cubicBezTo>
                  <a:cubicBezTo>
                    <a:pt x="210" y="26"/>
                    <a:pt x="159" y="0"/>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3"/>
            <p:cNvSpPr/>
            <p:nvPr/>
          </p:nvSpPr>
          <p:spPr>
            <a:xfrm>
              <a:off x="6025975" y="2792850"/>
              <a:ext cx="2800" cy="2500"/>
            </a:xfrm>
            <a:custGeom>
              <a:avLst/>
              <a:gdLst/>
              <a:ahLst/>
              <a:cxnLst/>
              <a:rect l="l" t="t" r="r" b="b"/>
              <a:pathLst>
                <a:path w="112" h="100" extrusionOk="0">
                  <a:moveTo>
                    <a:pt x="64" y="0"/>
                  </a:moveTo>
                  <a:cubicBezTo>
                    <a:pt x="57" y="0"/>
                    <a:pt x="50" y="2"/>
                    <a:pt x="43" y="5"/>
                  </a:cubicBezTo>
                  <a:cubicBezTo>
                    <a:pt x="14" y="5"/>
                    <a:pt x="1" y="31"/>
                    <a:pt x="14" y="58"/>
                  </a:cubicBezTo>
                  <a:cubicBezTo>
                    <a:pt x="30" y="87"/>
                    <a:pt x="56" y="100"/>
                    <a:pt x="82" y="100"/>
                  </a:cubicBezTo>
                  <a:cubicBezTo>
                    <a:pt x="95" y="87"/>
                    <a:pt x="112" y="58"/>
                    <a:pt x="95" y="31"/>
                  </a:cubicBezTo>
                  <a:cubicBezTo>
                    <a:pt x="95" y="12"/>
                    <a:pt x="81" y="0"/>
                    <a:pt x="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3"/>
            <p:cNvSpPr/>
            <p:nvPr/>
          </p:nvSpPr>
          <p:spPr>
            <a:xfrm>
              <a:off x="6003875" y="2797050"/>
              <a:ext cx="9575" cy="8850"/>
            </a:xfrm>
            <a:custGeom>
              <a:avLst/>
              <a:gdLst/>
              <a:ahLst/>
              <a:cxnLst/>
              <a:rect l="l" t="t" r="r" b="b"/>
              <a:pathLst>
                <a:path w="383" h="354" extrusionOk="0">
                  <a:moveTo>
                    <a:pt x="245" y="0"/>
                  </a:moveTo>
                  <a:cubicBezTo>
                    <a:pt x="30" y="69"/>
                    <a:pt x="111" y="82"/>
                    <a:pt x="0" y="121"/>
                  </a:cubicBezTo>
                  <a:lnTo>
                    <a:pt x="17" y="121"/>
                  </a:lnTo>
                  <a:cubicBezTo>
                    <a:pt x="111" y="216"/>
                    <a:pt x="56" y="232"/>
                    <a:pt x="193" y="353"/>
                  </a:cubicBezTo>
                  <a:lnTo>
                    <a:pt x="382" y="203"/>
                  </a:lnTo>
                  <a:cubicBezTo>
                    <a:pt x="382" y="203"/>
                    <a:pt x="327" y="203"/>
                    <a:pt x="314" y="190"/>
                  </a:cubicBezTo>
                  <a:cubicBezTo>
                    <a:pt x="319" y="187"/>
                    <a:pt x="326" y="186"/>
                    <a:pt x="332" y="186"/>
                  </a:cubicBezTo>
                  <a:cubicBezTo>
                    <a:pt x="357" y="186"/>
                    <a:pt x="382" y="203"/>
                    <a:pt x="382" y="203"/>
                  </a:cubicBezTo>
                  <a:lnTo>
                    <a:pt x="245"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3"/>
            <p:cNvSpPr/>
            <p:nvPr/>
          </p:nvSpPr>
          <p:spPr>
            <a:xfrm>
              <a:off x="6010000" y="2793950"/>
              <a:ext cx="10625" cy="8175"/>
            </a:xfrm>
            <a:custGeom>
              <a:avLst/>
              <a:gdLst/>
              <a:ahLst/>
              <a:cxnLst/>
              <a:rect l="l" t="t" r="r" b="b"/>
              <a:pathLst>
                <a:path w="425" h="327" extrusionOk="0">
                  <a:moveTo>
                    <a:pt x="343" y="0"/>
                  </a:moveTo>
                  <a:cubicBezTo>
                    <a:pt x="232" y="43"/>
                    <a:pt x="274" y="69"/>
                    <a:pt x="193" y="95"/>
                  </a:cubicBezTo>
                  <a:cubicBezTo>
                    <a:pt x="163" y="111"/>
                    <a:pt x="137" y="111"/>
                    <a:pt x="111" y="111"/>
                  </a:cubicBezTo>
                  <a:cubicBezTo>
                    <a:pt x="104" y="103"/>
                    <a:pt x="101" y="99"/>
                    <a:pt x="98" y="99"/>
                  </a:cubicBezTo>
                  <a:cubicBezTo>
                    <a:pt x="94" y="99"/>
                    <a:pt x="90" y="103"/>
                    <a:pt x="82" y="111"/>
                  </a:cubicBezTo>
                  <a:lnTo>
                    <a:pt x="56" y="111"/>
                  </a:lnTo>
                  <a:cubicBezTo>
                    <a:pt x="42" y="111"/>
                    <a:pt x="16" y="124"/>
                    <a:pt x="0" y="124"/>
                  </a:cubicBezTo>
                  <a:lnTo>
                    <a:pt x="137" y="327"/>
                  </a:lnTo>
                  <a:cubicBezTo>
                    <a:pt x="150" y="314"/>
                    <a:pt x="150" y="314"/>
                    <a:pt x="163" y="314"/>
                  </a:cubicBezTo>
                  <a:cubicBezTo>
                    <a:pt x="180" y="301"/>
                    <a:pt x="180" y="301"/>
                    <a:pt x="193" y="288"/>
                  </a:cubicBezTo>
                  <a:cubicBezTo>
                    <a:pt x="206" y="275"/>
                    <a:pt x="206" y="258"/>
                    <a:pt x="245" y="245"/>
                  </a:cubicBezTo>
                  <a:cubicBezTo>
                    <a:pt x="267" y="238"/>
                    <a:pt x="285" y="236"/>
                    <a:pt x="300" y="236"/>
                  </a:cubicBezTo>
                  <a:cubicBezTo>
                    <a:pt x="325" y="236"/>
                    <a:pt x="344" y="242"/>
                    <a:pt x="369" y="242"/>
                  </a:cubicBezTo>
                  <a:cubicBezTo>
                    <a:pt x="384" y="242"/>
                    <a:pt x="402" y="239"/>
                    <a:pt x="424" y="232"/>
                  </a:cubicBezTo>
                  <a:lnTo>
                    <a:pt x="34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3"/>
            <p:cNvSpPr/>
            <p:nvPr/>
          </p:nvSpPr>
          <p:spPr>
            <a:xfrm>
              <a:off x="6016525" y="2793875"/>
              <a:ext cx="6125" cy="5975"/>
            </a:xfrm>
            <a:custGeom>
              <a:avLst/>
              <a:gdLst/>
              <a:ahLst/>
              <a:cxnLst/>
              <a:rect l="l" t="t" r="r" b="b"/>
              <a:pathLst>
                <a:path w="245" h="239" extrusionOk="0">
                  <a:moveTo>
                    <a:pt x="109" y="0"/>
                  </a:moveTo>
                  <a:cubicBezTo>
                    <a:pt x="100" y="0"/>
                    <a:pt x="90" y="1"/>
                    <a:pt x="82" y="3"/>
                  </a:cubicBezTo>
                  <a:cubicBezTo>
                    <a:pt x="26" y="33"/>
                    <a:pt x="0" y="98"/>
                    <a:pt x="26" y="154"/>
                  </a:cubicBezTo>
                  <a:cubicBezTo>
                    <a:pt x="37" y="211"/>
                    <a:pt x="87" y="238"/>
                    <a:pt x="135" y="238"/>
                  </a:cubicBezTo>
                  <a:cubicBezTo>
                    <a:pt x="145" y="238"/>
                    <a:pt x="154" y="237"/>
                    <a:pt x="163" y="235"/>
                  </a:cubicBezTo>
                  <a:cubicBezTo>
                    <a:pt x="216" y="209"/>
                    <a:pt x="245" y="141"/>
                    <a:pt x="216" y="85"/>
                  </a:cubicBezTo>
                  <a:cubicBezTo>
                    <a:pt x="205" y="28"/>
                    <a:pt x="155" y="0"/>
                    <a:pt x="10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3"/>
            <p:cNvSpPr/>
            <p:nvPr/>
          </p:nvSpPr>
          <p:spPr>
            <a:xfrm>
              <a:off x="6018150" y="2795525"/>
              <a:ext cx="2800" cy="2650"/>
            </a:xfrm>
            <a:custGeom>
              <a:avLst/>
              <a:gdLst/>
              <a:ahLst/>
              <a:cxnLst/>
              <a:rect l="l" t="t" r="r" b="b"/>
              <a:pathLst>
                <a:path w="112" h="106" extrusionOk="0">
                  <a:moveTo>
                    <a:pt x="61" y="1"/>
                  </a:moveTo>
                  <a:cubicBezTo>
                    <a:pt x="56" y="1"/>
                    <a:pt x="50" y="3"/>
                    <a:pt x="43" y="6"/>
                  </a:cubicBezTo>
                  <a:cubicBezTo>
                    <a:pt x="17" y="19"/>
                    <a:pt x="0" y="48"/>
                    <a:pt x="17" y="75"/>
                  </a:cubicBezTo>
                  <a:cubicBezTo>
                    <a:pt x="17" y="94"/>
                    <a:pt x="31" y="106"/>
                    <a:pt x="49" y="106"/>
                  </a:cubicBezTo>
                  <a:cubicBezTo>
                    <a:pt x="55" y="106"/>
                    <a:pt x="62" y="104"/>
                    <a:pt x="69" y="101"/>
                  </a:cubicBezTo>
                  <a:cubicBezTo>
                    <a:pt x="98" y="88"/>
                    <a:pt x="111" y="61"/>
                    <a:pt x="98" y="32"/>
                  </a:cubicBezTo>
                  <a:cubicBezTo>
                    <a:pt x="86" y="13"/>
                    <a:pt x="76" y="1"/>
                    <a:pt x="6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3"/>
            <p:cNvSpPr/>
            <p:nvPr/>
          </p:nvSpPr>
          <p:spPr>
            <a:xfrm>
              <a:off x="6007300" y="2796650"/>
              <a:ext cx="7200" cy="5475"/>
            </a:xfrm>
            <a:custGeom>
              <a:avLst/>
              <a:gdLst/>
              <a:ahLst/>
              <a:cxnLst/>
              <a:rect l="l" t="t" r="r" b="b"/>
              <a:pathLst>
                <a:path w="288" h="219" extrusionOk="0">
                  <a:moveTo>
                    <a:pt x="170" y="0"/>
                  </a:moveTo>
                  <a:cubicBezTo>
                    <a:pt x="155" y="0"/>
                    <a:pt x="136" y="4"/>
                    <a:pt x="108" y="16"/>
                  </a:cubicBezTo>
                  <a:cubicBezTo>
                    <a:pt x="56" y="30"/>
                    <a:pt x="13" y="69"/>
                    <a:pt x="0" y="85"/>
                  </a:cubicBezTo>
                  <a:cubicBezTo>
                    <a:pt x="0" y="111"/>
                    <a:pt x="26" y="137"/>
                    <a:pt x="69" y="150"/>
                  </a:cubicBezTo>
                  <a:cubicBezTo>
                    <a:pt x="124" y="167"/>
                    <a:pt x="164" y="180"/>
                    <a:pt x="206" y="193"/>
                  </a:cubicBezTo>
                  <a:cubicBezTo>
                    <a:pt x="224" y="202"/>
                    <a:pt x="236" y="211"/>
                    <a:pt x="242" y="216"/>
                  </a:cubicBezTo>
                  <a:lnTo>
                    <a:pt x="242" y="216"/>
                  </a:lnTo>
                  <a:cubicBezTo>
                    <a:pt x="243" y="208"/>
                    <a:pt x="261" y="190"/>
                    <a:pt x="271" y="180"/>
                  </a:cubicBezTo>
                  <a:cubicBezTo>
                    <a:pt x="288" y="150"/>
                    <a:pt x="288" y="111"/>
                    <a:pt x="271" y="85"/>
                  </a:cubicBezTo>
                  <a:cubicBezTo>
                    <a:pt x="258" y="56"/>
                    <a:pt x="245" y="30"/>
                    <a:pt x="219" y="16"/>
                  </a:cubicBezTo>
                  <a:cubicBezTo>
                    <a:pt x="202" y="9"/>
                    <a:pt x="190" y="0"/>
                    <a:pt x="170" y="0"/>
                  </a:cubicBezTo>
                  <a:close/>
                  <a:moveTo>
                    <a:pt x="242" y="216"/>
                  </a:moveTo>
                  <a:cubicBezTo>
                    <a:pt x="241" y="218"/>
                    <a:pt x="242" y="219"/>
                    <a:pt x="245" y="219"/>
                  </a:cubicBezTo>
                  <a:cubicBezTo>
                    <a:pt x="245" y="219"/>
                    <a:pt x="244" y="218"/>
                    <a:pt x="242" y="2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3"/>
            <p:cNvSpPr/>
            <p:nvPr/>
          </p:nvSpPr>
          <p:spPr>
            <a:xfrm>
              <a:off x="6009650" y="2798350"/>
              <a:ext cx="3150" cy="2475"/>
            </a:xfrm>
            <a:custGeom>
              <a:avLst/>
              <a:gdLst/>
              <a:ahLst/>
              <a:cxnLst/>
              <a:rect l="l" t="t" r="r" b="b"/>
              <a:pathLst>
                <a:path w="126" h="99" extrusionOk="0">
                  <a:moveTo>
                    <a:pt x="43" y="1"/>
                  </a:moveTo>
                  <a:cubicBezTo>
                    <a:pt x="14" y="17"/>
                    <a:pt x="1" y="43"/>
                    <a:pt x="30" y="69"/>
                  </a:cubicBezTo>
                  <a:cubicBezTo>
                    <a:pt x="56" y="82"/>
                    <a:pt x="96" y="99"/>
                    <a:pt x="112" y="99"/>
                  </a:cubicBezTo>
                  <a:cubicBezTo>
                    <a:pt x="112" y="99"/>
                    <a:pt x="112" y="82"/>
                    <a:pt x="125" y="69"/>
                  </a:cubicBezTo>
                  <a:lnTo>
                    <a:pt x="125" y="30"/>
                  </a:lnTo>
                  <a:lnTo>
                    <a:pt x="9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3"/>
            <p:cNvSpPr/>
            <p:nvPr/>
          </p:nvSpPr>
          <p:spPr>
            <a:xfrm>
              <a:off x="6014800" y="2807900"/>
              <a:ext cx="10225" cy="9900"/>
            </a:xfrm>
            <a:custGeom>
              <a:avLst/>
              <a:gdLst/>
              <a:ahLst/>
              <a:cxnLst/>
              <a:rect l="l" t="t" r="r" b="b"/>
              <a:pathLst>
                <a:path w="409" h="396" extrusionOk="0">
                  <a:moveTo>
                    <a:pt x="164" y="1"/>
                  </a:moveTo>
                  <a:lnTo>
                    <a:pt x="1" y="164"/>
                  </a:lnTo>
                  <a:cubicBezTo>
                    <a:pt x="82" y="245"/>
                    <a:pt x="95" y="206"/>
                    <a:pt x="151" y="258"/>
                  </a:cubicBezTo>
                  <a:cubicBezTo>
                    <a:pt x="203" y="314"/>
                    <a:pt x="177" y="340"/>
                    <a:pt x="245" y="396"/>
                  </a:cubicBezTo>
                  <a:lnTo>
                    <a:pt x="409" y="232"/>
                  </a:lnTo>
                  <a:cubicBezTo>
                    <a:pt x="327" y="151"/>
                    <a:pt x="327" y="190"/>
                    <a:pt x="258" y="138"/>
                  </a:cubicBezTo>
                  <a:cubicBezTo>
                    <a:pt x="203" y="82"/>
                    <a:pt x="232" y="56"/>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3"/>
            <p:cNvSpPr/>
            <p:nvPr/>
          </p:nvSpPr>
          <p:spPr>
            <a:xfrm>
              <a:off x="6008675" y="2802100"/>
              <a:ext cx="10225" cy="9900"/>
            </a:xfrm>
            <a:custGeom>
              <a:avLst/>
              <a:gdLst/>
              <a:ahLst/>
              <a:cxnLst/>
              <a:rect l="l" t="t" r="r" b="b"/>
              <a:pathLst>
                <a:path w="409" h="396" extrusionOk="0">
                  <a:moveTo>
                    <a:pt x="190" y="1"/>
                  </a:moveTo>
                  <a:lnTo>
                    <a:pt x="1" y="151"/>
                  </a:lnTo>
                  <a:cubicBezTo>
                    <a:pt x="27" y="177"/>
                    <a:pt x="27" y="177"/>
                    <a:pt x="40" y="177"/>
                  </a:cubicBezTo>
                  <a:cubicBezTo>
                    <a:pt x="40" y="193"/>
                    <a:pt x="53" y="193"/>
                    <a:pt x="53" y="206"/>
                  </a:cubicBezTo>
                  <a:cubicBezTo>
                    <a:pt x="69" y="206"/>
                    <a:pt x="82" y="206"/>
                    <a:pt x="95" y="220"/>
                  </a:cubicBezTo>
                  <a:cubicBezTo>
                    <a:pt x="109" y="220"/>
                    <a:pt x="122" y="220"/>
                    <a:pt x="151" y="246"/>
                  </a:cubicBezTo>
                  <a:cubicBezTo>
                    <a:pt x="203" y="301"/>
                    <a:pt x="190" y="327"/>
                    <a:pt x="246" y="396"/>
                  </a:cubicBezTo>
                  <a:lnTo>
                    <a:pt x="409" y="233"/>
                  </a:lnTo>
                  <a:cubicBezTo>
                    <a:pt x="327" y="151"/>
                    <a:pt x="327" y="193"/>
                    <a:pt x="272" y="138"/>
                  </a:cubicBezTo>
                  <a:cubicBezTo>
                    <a:pt x="246" y="112"/>
                    <a:pt x="233" y="82"/>
                    <a:pt x="216" y="69"/>
                  </a:cubicBezTo>
                  <a:cubicBezTo>
                    <a:pt x="216" y="56"/>
                    <a:pt x="216" y="43"/>
                    <a:pt x="203" y="30"/>
                  </a:cubicBezTo>
                  <a:cubicBezTo>
                    <a:pt x="203" y="30"/>
                    <a:pt x="203" y="14"/>
                    <a:pt x="190" y="14"/>
                  </a:cubicBezTo>
                  <a:lnTo>
                    <a:pt x="19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3"/>
            <p:cNvSpPr/>
            <p:nvPr/>
          </p:nvSpPr>
          <p:spPr>
            <a:xfrm>
              <a:off x="6006975" y="2802100"/>
              <a:ext cx="6800" cy="4850"/>
            </a:xfrm>
            <a:custGeom>
              <a:avLst/>
              <a:gdLst/>
              <a:ahLst/>
              <a:cxnLst/>
              <a:rect l="l" t="t" r="r" b="b"/>
              <a:pathLst>
                <a:path w="272" h="194" extrusionOk="0">
                  <a:moveTo>
                    <a:pt x="82" y="1"/>
                  </a:moveTo>
                  <a:cubicBezTo>
                    <a:pt x="39" y="1"/>
                    <a:pt x="0" y="14"/>
                    <a:pt x="0" y="43"/>
                  </a:cubicBezTo>
                  <a:cubicBezTo>
                    <a:pt x="0" y="69"/>
                    <a:pt x="26" y="112"/>
                    <a:pt x="69" y="151"/>
                  </a:cubicBezTo>
                  <a:cubicBezTo>
                    <a:pt x="95" y="177"/>
                    <a:pt x="95" y="177"/>
                    <a:pt x="108" y="177"/>
                  </a:cubicBezTo>
                  <a:cubicBezTo>
                    <a:pt x="121" y="193"/>
                    <a:pt x="137" y="193"/>
                    <a:pt x="150" y="193"/>
                  </a:cubicBezTo>
                  <a:cubicBezTo>
                    <a:pt x="177" y="193"/>
                    <a:pt x="219" y="177"/>
                    <a:pt x="232" y="151"/>
                  </a:cubicBezTo>
                  <a:cubicBezTo>
                    <a:pt x="258" y="125"/>
                    <a:pt x="271" y="96"/>
                    <a:pt x="271" y="69"/>
                  </a:cubicBezTo>
                  <a:cubicBezTo>
                    <a:pt x="271" y="56"/>
                    <a:pt x="271" y="43"/>
                    <a:pt x="258" y="30"/>
                  </a:cubicBezTo>
                  <a:cubicBezTo>
                    <a:pt x="258" y="14"/>
                    <a:pt x="245" y="1"/>
                    <a:pt x="25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3"/>
            <p:cNvSpPr/>
            <p:nvPr/>
          </p:nvSpPr>
          <p:spPr>
            <a:xfrm>
              <a:off x="6009325" y="2802925"/>
              <a:ext cx="2725" cy="2300"/>
            </a:xfrm>
            <a:custGeom>
              <a:avLst/>
              <a:gdLst/>
              <a:ahLst/>
              <a:cxnLst/>
              <a:rect l="l" t="t" r="r" b="b"/>
              <a:pathLst>
                <a:path w="109" h="92" extrusionOk="0">
                  <a:moveTo>
                    <a:pt x="79" y="1"/>
                  </a:moveTo>
                  <a:cubicBezTo>
                    <a:pt x="65" y="1"/>
                    <a:pt x="48" y="4"/>
                    <a:pt x="27" y="10"/>
                  </a:cubicBezTo>
                  <a:cubicBezTo>
                    <a:pt x="1" y="23"/>
                    <a:pt x="1" y="49"/>
                    <a:pt x="27" y="79"/>
                  </a:cubicBezTo>
                  <a:cubicBezTo>
                    <a:pt x="43" y="92"/>
                    <a:pt x="56" y="92"/>
                    <a:pt x="69" y="92"/>
                  </a:cubicBezTo>
                  <a:cubicBezTo>
                    <a:pt x="69" y="92"/>
                    <a:pt x="83" y="92"/>
                    <a:pt x="96" y="79"/>
                  </a:cubicBezTo>
                  <a:cubicBezTo>
                    <a:pt x="109" y="63"/>
                    <a:pt x="109" y="49"/>
                    <a:pt x="109" y="36"/>
                  </a:cubicBezTo>
                  <a:lnTo>
                    <a:pt x="109" y="10"/>
                  </a:lnTo>
                  <a:cubicBezTo>
                    <a:pt x="102" y="4"/>
                    <a:pt x="92" y="1"/>
                    <a:pt x="7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3"/>
            <p:cNvSpPr/>
            <p:nvPr/>
          </p:nvSpPr>
          <p:spPr>
            <a:xfrm>
              <a:off x="6013750" y="2807000"/>
              <a:ext cx="6125" cy="5775"/>
            </a:xfrm>
            <a:custGeom>
              <a:avLst/>
              <a:gdLst/>
              <a:ahLst/>
              <a:cxnLst/>
              <a:rect l="l" t="t" r="r" b="b"/>
              <a:pathLst>
                <a:path w="245" h="231" extrusionOk="0">
                  <a:moveTo>
                    <a:pt x="136" y="1"/>
                  </a:moveTo>
                  <a:cubicBezTo>
                    <a:pt x="107" y="1"/>
                    <a:pt x="77" y="15"/>
                    <a:pt x="56" y="37"/>
                  </a:cubicBezTo>
                  <a:cubicBezTo>
                    <a:pt x="0" y="92"/>
                    <a:pt x="0" y="161"/>
                    <a:pt x="43" y="200"/>
                  </a:cubicBezTo>
                  <a:cubicBezTo>
                    <a:pt x="61" y="220"/>
                    <a:pt x="88" y="230"/>
                    <a:pt x="117" y="230"/>
                  </a:cubicBezTo>
                  <a:cubicBezTo>
                    <a:pt x="149" y="230"/>
                    <a:pt x="183" y="216"/>
                    <a:pt x="206" y="187"/>
                  </a:cubicBezTo>
                  <a:cubicBezTo>
                    <a:pt x="245" y="144"/>
                    <a:pt x="245" y="79"/>
                    <a:pt x="206" y="37"/>
                  </a:cubicBezTo>
                  <a:cubicBezTo>
                    <a:pt x="186" y="11"/>
                    <a:pt x="161" y="1"/>
                    <a:pt x="13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3"/>
            <p:cNvSpPr/>
            <p:nvPr/>
          </p:nvSpPr>
          <p:spPr>
            <a:xfrm>
              <a:off x="6015450" y="2808650"/>
              <a:ext cx="2725" cy="2525"/>
            </a:xfrm>
            <a:custGeom>
              <a:avLst/>
              <a:gdLst/>
              <a:ahLst/>
              <a:cxnLst/>
              <a:rect l="l" t="t" r="r" b="b"/>
              <a:pathLst>
                <a:path w="109" h="101" extrusionOk="0">
                  <a:moveTo>
                    <a:pt x="62" y="1"/>
                  </a:moveTo>
                  <a:cubicBezTo>
                    <a:pt x="49" y="1"/>
                    <a:pt x="35" y="5"/>
                    <a:pt x="27" y="13"/>
                  </a:cubicBezTo>
                  <a:cubicBezTo>
                    <a:pt x="1" y="39"/>
                    <a:pt x="1" y="65"/>
                    <a:pt x="27" y="78"/>
                  </a:cubicBezTo>
                  <a:cubicBezTo>
                    <a:pt x="35" y="93"/>
                    <a:pt x="46" y="100"/>
                    <a:pt x="57" y="100"/>
                  </a:cubicBezTo>
                  <a:cubicBezTo>
                    <a:pt x="69" y="100"/>
                    <a:pt x="82" y="93"/>
                    <a:pt x="95" y="78"/>
                  </a:cubicBezTo>
                  <a:cubicBezTo>
                    <a:pt x="108" y="65"/>
                    <a:pt x="108" y="26"/>
                    <a:pt x="95" y="13"/>
                  </a:cubicBezTo>
                  <a:cubicBezTo>
                    <a:pt x="89" y="5"/>
                    <a:pt x="76" y="1"/>
                    <a:pt x="6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3"/>
            <p:cNvSpPr/>
            <p:nvPr/>
          </p:nvSpPr>
          <p:spPr>
            <a:xfrm>
              <a:off x="6027050" y="2819500"/>
              <a:ext cx="8825" cy="11200"/>
            </a:xfrm>
            <a:custGeom>
              <a:avLst/>
              <a:gdLst/>
              <a:ahLst/>
              <a:cxnLst/>
              <a:rect l="l" t="t" r="r" b="b"/>
              <a:pathLst>
                <a:path w="353" h="448" extrusionOk="0">
                  <a:moveTo>
                    <a:pt x="163" y="0"/>
                  </a:moveTo>
                  <a:lnTo>
                    <a:pt x="0" y="163"/>
                  </a:lnTo>
                  <a:cubicBezTo>
                    <a:pt x="82" y="245"/>
                    <a:pt x="82" y="202"/>
                    <a:pt x="134" y="258"/>
                  </a:cubicBezTo>
                  <a:cubicBezTo>
                    <a:pt x="163" y="284"/>
                    <a:pt x="176" y="313"/>
                    <a:pt x="190" y="327"/>
                  </a:cubicBezTo>
                  <a:lnTo>
                    <a:pt x="190" y="353"/>
                  </a:lnTo>
                  <a:lnTo>
                    <a:pt x="203" y="366"/>
                  </a:lnTo>
                  <a:cubicBezTo>
                    <a:pt x="216" y="395"/>
                    <a:pt x="245" y="408"/>
                    <a:pt x="271" y="447"/>
                  </a:cubicBezTo>
                  <a:lnTo>
                    <a:pt x="353" y="189"/>
                  </a:lnTo>
                  <a:cubicBezTo>
                    <a:pt x="340" y="189"/>
                    <a:pt x="327" y="189"/>
                    <a:pt x="314" y="176"/>
                  </a:cubicBezTo>
                  <a:cubicBezTo>
                    <a:pt x="297" y="176"/>
                    <a:pt x="284" y="176"/>
                    <a:pt x="258" y="150"/>
                  </a:cubicBezTo>
                  <a:cubicBezTo>
                    <a:pt x="203" y="82"/>
                    <a:pt x="216" y="69"/>
                    <a:pt x="16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3"/>
            <p:cNvSpPr/>
            <p:nvPr/>
          </p:nvSpPr>
          <p:spPr>
            <a:xfrm>
              <a:off x="6020925" y="2813700"/>
              <a:ext cx="10225" cy="9900"/>
            </a:xfrm>
            <a:custGeom>
              <a:avLst/>
              <a:gdLst/>
              <a:ahLst/>
              <a:cxnLst/>
              <a:rect l="l" t="t" r="r" b="b"/>
              <a:pathLst>
                <a:path w="409" h="396" extrusionOk="0">
                  <a:moveTo>
                    <a:pt x="164" y="0"/>
                  </a:moveTo>
                  <a:lnTo>
                    <a:pt x="0" y="164"/>
                  </a:lnTo>
                  <a:cubicBezTo>
                    <a:pt x="82" y="245"/>
                    <a:pt x="82" y="203"/>
                    <a:pt x="151" y="258"/>
                  </a:cubicBezTo>
                  <a:cubicBezTo>
                    <a:pt x="203" y="314"/>
                    <a:pt x="177" y="340"/>
                    <a:pt x="245" y="395"/>
                  </a:cubicBezTo>
                  <a:lnTo>
                    <a:pt x="408" y="232"/>
                  </a:lnTo>
                  <a:cubicBezTo>
                    <a:pt x="327" y="151"/>
                    <a:pt x="314" y="190"/>
                    <a:pt x="258" y="137"/>
                  </a:cubicBezTo>
                  <a:cubicBezTo>
                    <a:pt x="203" y="82"/>
                    <a:pt x="232" y="56"/>
                    <a:pt x="1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3"/>
            <p:cNvSpPr/>
            <p:nvPr/>
          </p:nvSpPr>
          <p:spPr>
            <a:xfrm>
              <a:off x="6019850" y="2812950"/>
              <a:ext cx="6150" cy="5550"/>
            </a:xfrm>
            <a:custGeom>
              <a:avLst/>
              <a:gdLst/>
              <a:ahLst/>
              <a:cxnLst/>
              <a:rect l="l" t="t" r="r" b="b"/>
              <a:pathLst>
                <a:path w="246" h="222" extrusionOk="0">
                  <a:moveTo>
                    <a:pt x="134" y="0"/>
                  </a:moveTo>
                  <a:cubicBezTo>
                    <a:pt x="104" y="0"/>
                    <a:pt x="71" y="14"/>
                    <a:pt x="43" y="43"/>
                  </a:cubicBezTo>
                  <a:cubicBezTo>
                    <a:pt x="1" y="86"/>
                    <a:pt x="1" y="151"/>
                    <a:pt x="43" y="194"/>
                  </a:cubicBezTo>
                  <a:cubicBezTo>
                    <a:pt x="62" y="212"/>
                    <a:pt x="86" y="221"/>
                    <a:pt x="113" y="221"/>
                  </a:cubicBezTo>
                  <a:cubicBezTo>
                    <a:pt x="143" y="221"/>
                    <a:pt x="177" y="208"/>
                    <a:pt x="207" y="181"/>
                  </a:cubicBezTo>
                  <a:cubicBezTo>
                    <a:pt x="246" y="138"/>
                    <a:pt x="246" y="70"/>
                    <a:pt x="207" y="30"/>
                  </a:cubicBezTo>
                  <a:cubicBezTo>
                    <a:pt x="187" y="11"/>
                    <a:pt x="161" y="0"/>
                    <a:pt x="13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3"/>
            <p:cNvSpPr/>
            <p:nvPr/>
          </p:nvSpPr>
          <p:spPr>
            <a:xfrm>
              <a:off x="6021575" y="2814475"/>
              <a:ext cx="2725" cy="2550"/>
            </a:xfrm>
            <a:custGeom>
              <a:avLst/>
              <a:gdLst/>
              <a:ahLst/>
              <a:cxnLst/>
              <a:rect l="l" t="t" r="r" b="b"/>
              <a:pathLst>
                <a:path w="109" h="102" extrusionOk="0">
                  <a:moveTo>
                    <a:pt x="64" y="0"/>
                  </a:moveTo>
                  <a:cubicBezTo>
                    <a:pt x="50" y="0"/>
                    <a:pt x="36" y="7"/>
                    <a:pt x="27" y="25"/>
                  </a:cubicBezTo>
                  <a:cubicBezTo>
                    <a:pt x="1" y="38"/>
                    <a:pt x="1" y="64"/>
                    <a:pt x="14" y="90"/>
                  </a:cubicBezTo>
                  <a:cubicBezTo>
                    <a:pt x="26" y="97"/>
                    <a:pt x="38" y="101"/>
                    <a:pt x="49" y="101"/>
                  </a:cubicBezTo>
                  <a:cubicBezTo>
                    <a:pt x="63" y="101"/>
                    <a:pt x="75" y="94"/>
                    <a:pt x="82" y="77"/>
                  </a:cubicBezTo>
                  <a:cubicBezTo>
                    <a:pt x="108" y="64"/>
                    <a:pt x="108" y="38"/>
                    <a:pt x="95" y="9"/>
                  </a:cubicBezTo>
                  <a:cubicBezTo>
                    <a:pt x="85" y="3"/>
                    <a:pt x="74" y="0"/>
                    <a:pt x="6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3"/>
            <p:cNvSpPr/>
            <p:nvPr/>
          </p:nvSpPr>
          <p:spPr>
            <a:xfrm>
              <a:off x="6025975" y="2818725"/>
              <a:ext cx="6150" cy="5600"/>
            </a:xfrm>
            <a:custGeom>
              <a:avLst/>
              <a:gdLst/>
              <a:ahLst/>
              <a:cxnLst/>
              <a:rect l="l" t="t" r="r" b="b"/>
              <a:pathLst>
                <a:path w="246" h="224" extrusionOk="0">
                  <a:moveTo>
                    <a:pt x="130" y="1"/>
                  </a:moveTo>
                  <a:cubicBezTo>
                    <a:pt x="97" y="1"/>
                    <a:pt x="64" y="15"/>
                    <a:pt x="43" y="44"/>
                  </a:cubicBezTo>
                  <a:cubicBezTo>
                    <a:pt x="1" y="83"/>
                    <a:pt x="1" y="152"/>
                    <a:pt x="43" y="194"/>
                  </a:cubicBezTo>
                  <a:cubicBezTo>
                    <a:pt x="63" y="214"/>
                    <a:pt x="90" y="224"/>
                    <a:pt x="117" y="224"/>
                  </a:cubicBezTo>
                  <a:cubicBezTo>
                    <a:pt x="144" y="224"/>
                    <a:pt x="172" y="214"/>
                    <a:pt x="193" y="194"/>
                  </a:cubicBezTo>
                  <a:cubicBezTo>
                    <a:pt x="246" y="139"/>
                    <a:pt x="246" y="70"/>
                    <a:pt x="206" y="31"/>
                  </a:cubicBezTo>
                  <a:cubicBezTo>
                    <a:pt x="187" y="11"/>
                    <a:pt x="158" y="1"/>
                    <a:pt x="1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3"/>
            <p:cNvSpPr/>
            <p:nvPr/>
          </p:nvSpPr>
          <p:spPr>
            <a:xfrm>
              <a:off x="6027700" y="2820300"/>
              <a:ext cx="2725" cy="2475"/>
            </a:xfrm>
            <a:custGeom>
              <a:avLst/>
              <a:gdLst/>
              <a:ahLst/>
              <a:cxnLst/>
              <a:rect l="l" t="t" r="r" b="b"/>
              <a:pathLst>
                <a:path w="109" h="99" extrusionOk="0">
                  <a:moveTo>
                    <a:pt x="54" y="1"/>
                  </a:moveTo>
                  <a:cubicBezTo>
                    <a:pt x="42" y="1"/>
                    <a:pt x="28" y="7"/>
                    <a:pt x="13" y="20"/>
                  </a:cubicBezTo>
                  <a:cubicBezTo>
                    <a:pt x="0" y="37"/>
                    <a:pt x="0" y="76"/>
                    <a:pt x="13" y="89"/>
                  </a:cubicBezTo>
                  <a:cubicBezTo>
                    <a:pt x="20" y="95"/>
                    <a:pt x="34" y="99"/>
                    <a:pt x="48" y="99"/>
                  </a:cubicBezTo>
                  <a:cubicBezTo>
                    <a:pt x="62" y="99"/>
                    <a:pt x="75" y="95"/>
                    <a:pt x="82" y="89"/>
                  </a:cubicBezTo>
                  <a:cubicBezTo>
                    <a:pt x="108" y="63"/>
                    <a:pt x="108" y="37"/>
                    <a:pt x="82" y="20"/>
                  </a:cubicBezTo>
                  <a:cubicBezTo>
                    <a:pt x="75" y="7"/>
                    <a:pt x="66" y="1"/>
                    <a:pt x="5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3"/>
            <p:cNvSpPr/>
            <p:nvPr/>
          </p:nvSpPr>
          <p:spPr>
            <a:xfrm>
              <a:off x="6041325" y="2818425"/>
              <a:ext cx="9900" cy="8925"/>
            </a:xfrm>
            <a:custGeom>
              <a:avLst/>
              <a:gdLst/>
              <a:ahLst/>
              <a:cxnLst/>
              <a:rect l="l" t="t" r="r" b="b"/>
              <a:pathLst>
                <a:path w="396" h="357" extrusionOk="0">
                  <a:moveTo>
                    <a:pt x="297" y="1"/>
                  </a:moveTo>
                  <a:cubicBezTo>
                    <a:pt x="190" y="43"/>
                    <a:pt x="232" y="69"/>
                    <a:pt x="164" y="95"/>
                  </a:cubicBezTo>
                  <a:cubicBezTo>
                    <a:pt x="129" y="117"/>
                    <a:pt x="106" y="117"/>
                    <a:pt x="82" y="117"/>
                  </a:cubicBezTo>
                  <a:cubicBezTo>
                    <a:pt x="58" y="117"/>
                    <a:pt x="35" y="117"/>
                    <a:pt x="0" y="138"/>
                  </a:cubicBezTo>
                  <a:lnTo>
                    <a:pt x="95" y="356"/>
                  </a:lnTo>
                  <a:cubicBezTo>
                    <a:pt x="203" y="301"/>
                    <a:pt x="164" y="288"/>
                    <a:pt x="232" y="245"/>
                  </a:cubicBezTo>
                  <a:cubicBezTo>
                    <a:pt x="297" y="219"/>
                    <a:pt x="327" y="245"/>
                    <a:pt x="395" y="206"/>
                  </a:cubicBezTo>
                  <a:lnTo>
                    <a:pt x="29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3"/>
            <p:cNvSpPr/>
            <p:nvPr/>
          </p:nvSpPr>
          <p:spPr>
            <a:xfrm>
              <a:off x="6033825" y="2821850"/>
              <a:ext cx="9900" cy="9575"/>
            </a:xfrm>
            <a:custGeom>
              <a:avLst/>
              <a:gdLst/>
              <a:ahLst/>
              <a:cxnLst/>
              <a:rect l="l" t="t" r="r" b="b"/>
              <a:pathLst>
                <a:path w="396" h="383" extrusionOk="0">
                  <a:moveTo>
                    <a:pt x="300" y="1"/>
                  </a:moveTo>
                  <a:cubicBezTo>
                    <a:pt x="189" y="56"/>
                    <a:pt x="232" y="69"/>
                    <a:pt x="163" y="108"/>
                  </a:cubicBezTo>
                  <a:cubicBezTo>
                    <a:pt x="137" y="108"/>
                    <a:pt x="124" y="122"/>
                    <a:pt x="124" y="122"/>
                  </a:cubicBezTo>
                  <a:lnTo>
                    <a:pt x="95" y="122"/>
                  </a:lnTo>
                  <a:lnTo>
                    <a:pt x="82" y="108"/>
                  </a:lnTo>
                  <a:lnTo>
                    <a:pt x="82" y="95"/>
                  </a:lnTo>
                  <a:lnTo>
                    <a:pt x="0" y="353"/>
                  </a:lnTo>
                  <a:cubicBezTo>
                    <a:pt x="13" y="366"/>
                    <a:pt x="26" y="383"/>
                    <a:pt x="43" y="383"/>
                  </a:cubicBezTo>
                  <a:cubicBezTo>
                    <a:pt x="124" y="340"/>
                    <a:pt x="150" y="327"/>
                    <a:pt x="176" y="301"/>
                  </a:cubicBezTo>
                  <a:cubicBezTo>
                    <a:pt x="189" y="285"/>
                    <a:pt x="189" y="272"/>
                    <a:pt x="232" y="259"/>
                  </a:cubicBezTo>
                  <a:cubicBezTo>
                    <a:pt x="266" y="239"/>
                    <a:pt x="287" y="239"/>
                    <a:pt x="309" y="239"/>
                  </a:cubicBezTo>
                  <a:cubicBezTo>
                    <a:pt x="331" y="239"/>
                    <a:pt x="354" y="239"/>
                    <a:pt x="395" y="219"/>
                  </a:cubicBezTo>
                  <a:lnTo>
                    <a:pt x="300"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3"/>
            <p:cNvSpPr/>
            <p:nvPr/>
          </p:nvSpPr>
          <p:spPr>
            <a:xfrm>
              <a:off x="6031450" y="2824225"/>
              <a:ext cx="6150" cy="7200"/>
            </a:xfrm>
            <a:custGeom>
              <a:avLst/>
              <a:gdLst/>
              <a:ahLst/>
              <a:cxnLst/>
              <a:rect l="l" t="t" r="r" b="b"/>
              <a:pathLst>
                <a:path w="246" h="288" extrusionOk="0">
                  <a:moveTo>
                    <a:pt x="177" y="0"/>
                  </a:moveTo>
                  <a:lnTo>
                    <a:pt x="177" y="12"/>
                  </a:lnTo>
                  <a:lnTo>
                    <a:pt x="177" y="12"/>
                  </a:lnTo>
                  <a:cubicBezTo>
                    <a:pt x="182" y="10"/>
                    <a:pt x="183" y="7"/>
                    <a:pt x="177" y="0"/>
                  </a:cubicBezTo>
                  <a:close/>
                  <a:moveTo>
                    <a:pt x="177" y="12"/>
                  </a:moveTo>
                  <a:cubicBezTo>
                    <a:pt x="160" y="19"/>
                    <a:pt x="99" y="14"/>
                    <a:pt x="69" y="56"/>
                  </a:cubicBezTo>
                  <a:cubicBezTo>
                    <a:pt x="27" y="108"/>
                    <a:pt x="0" y="151"/>
                    <a:pt x="95" y="258"/>
                  </a:cubicBezTo>
                  <a:cubicBezTo>
                    <a:pt x="108" y="271"/>
                    <a:pt x="121" y="271"/>
                    <a:pt x="138" y="288"/>
                  </a:cubicBezTo>
                  <a:cubicBezTo>
                    <a:pt x="177" y="258"/>
                    <a:pt x="219" y="232"/>
                    <a:pt x="232" y="190"/>
                  </a:cubicBezTo>
                  <a:cubicBezTo>
                    <a:pt x="245" y="164"/>
                    <a:pt x="245" y="138"/>
                    <a:pt x="232" y="108"/>
                  </a:cubicBezTo>
                  <a:cubicBezTo>
                    <a:pt x="219" y="82"/>
                    <a:pt x="203" y="69"/>
                    <a:pt x="190" y="56"/>
                  </a:cubicBezTo>
                  <a:cubicBezTo>
                    <a:pt x="177" y="27"/>
                    <a:pt x="177" y="13"/>
                    <a:pt x="177" y="13"/>
                  </a:cubicBezTo>
                  <a:lnTo>
                    <a:pt x="177" y="12"/>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3"/>
            <p:cNvSpPr/>
            <p:nvPr/>
          </p:nvSpPr>
          <p:spPr>
            <a:xfrm>
              <a:off x="6033825" y="2826125"/>
              <a:ext cx="2050" cy="3275"/>
            </a:xfrm>
            <a:custGeom>
              <a:avLst/>
              <a:gdLst/>
              <a:ahLst/>
              <a:cxnLst/>
              <a:rect l="l" t="t" r="r" b="b"/>
              <a:pathLst>
                <a:path w="82" h="131" extrusionOk="0">
                  <a:moveTo>
                    <a:pt x="54" y="1"/>
                  </a:moveTo>
                  <a:cubicBezTo>
                    <a:pt x="40" y="1"/>
                    <a:pt x="22" y="10"/>
                    <a:pt x="13" y="19"/>
                  </a:cubicBezTo>
                  <a:cubicBezTo>
                    <a:pt x="0" y="48"/>
                    <a:pt x="0" y="88"/>
                    <a:pt x="26" y="114"/>
                  </a:cubicBezTo>
                  <a:cubicBezTo>
                    <a:pt x="43" y="114"/>
                    <a:pt x="43" y="130"/>
                    <a:pt x="56" y="130"/>
                  </a:cubicBezTo>
                  <a:cubicBezTo>
                    <a:pt x="69" y="101"/>
                    <a:pt x="82" y="88"/>
                    <a:pt x="82" y="62"/>
                  </a:cubicBezTo>
                  <a:cubicBezTo>
                    <a:pt x="82" y="48"/>
                    <a:pt x="82" y="32"/>
                    <a:pt x="69" y="19"/>
                  </a:cubicBezTo>
                  <a:lnTo>
                    <a:pt x="69" y="6"/>
                  </a:lnTo>
                  <a:cubicBezTo>
                    <a:pt x="65" y="2"/>
                    <a:pt x="60" y="1"/>
                    <a:pt x="5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3"/>
            <p:cNvSpPr/>
            <p:nvPr/>
          </p:nvSpPr>
          <p:spPr>
            <a:xfrm>
              <a:off x="6039275" y="2821600"/>
              <a:ext cx="6475" cy="6000"/>
            </a:xfrm>
            <a:custGeom>
              <a:avLst/>
              <a:gdLst/>
              <a:ahLst/>
              <a:cxnLst/>
              <a:rect l="l" t="t" r="r" b="b"/>
              <a:pathLst>
                <a:path w="259" h="240" extrusionOk="0">
                  <a:moveTo>
                    <a:pt x="123" y="1"/>
                  </a:moveTo>
                  <a:cubicBezTo>
                    <a:pt x="109" y="1"/>
                    <a:pt x="96" y="4"/>
                    <a:pt x="82" y="11"/>
                  </a:cubicBezTo>
                  <a:cubicBezTo>
                    <a:pt x="27" y="37"/>
                    <a:pt x="1" y="105"/>
                    <a:pt x="27" y="161"/>
                  </a:cubicBezTo>
                  <a:cubicBezTo>
                    <a:pt x="46" y="212"/>
                    <a:pt x="89" y="239"/>
                    <a:pt x="133" y="239"/>
                  </a:cubicBezTo>
                  <a:cubicBezTo>
                    <a:pt x="148" y="239"/>
                    <a:pt x="163" y="236"/>
                    <a:pt x="177" y="229"/>
                  </a:cubicBezTo>
                  <a:cubicBezTo>
                    <a:pt x="233" y="200"/>
                    <a:pt x="259" y="132"/>
                    <a:pt x="216" y="79"/>
                  </a:cubicBezTo>
                  <a:cubicBezTo>
                    <a:pt x="197" y="28"/>
                    <a:pt x="161" y="1"/>
                    <a:pt x="12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3"/>
            <p:cNvSpPr/>
            <p:nvPr/>
          </p:nvSpPr>
          <p:spPr>
            <a:xfrm>
              <a:off x="6041000" y="2823450"/>
              <a:ext cx="2725" cy="2300"/>
            </a:xfrm>
            <a:custGeom>
              <a:avLst/>
              <a:gdLst/>
              <a:ahLst/>
              <a:cxnLst/>
              <a:rect l="l" t="t" r="r" b="b"/>
              <a:pathLst>
                <a:path w="109" h="92" extrusionOk="0">
                  <a:moveTo>
                    <a:pt x="55" y="0"/>
                  </a:moveTo>
                  <a:cubicBezTo>
                    <a:pt x="49" y="0"/>
                    <a:pt x="43" y="2"/>
                    <a:pt x="40" y="5"/>
                  </a:cubicBezTo>
                  <a:cubicBezTo>
                    <a:pt x="13" y="5"/>
                    <a:pt x="0" y="44"/>
                    <a:pt x="13" y="58"/>
                  </a:cubicBezTo>
                  <a:cubicBezTo>
                    <a:pt x="23" y="79"/>
                    <a:pt x="40" y="92"/>
                    <a:pt x="60" y="92"/>
                  </a:cubicBezTo>
                  <a:cubicBezTo>
                    <a:pt x="67" y="92"/>
                    <a:pt x="74" y="90"/>
                    <a:pt x="82" y="87"/>
                  </a:cubicBezTo>
                  <a:cubicBezTo>
                    <a:pt x="108" y="87"/>
                    <a:pt x="108" y="44"/>
                    <a:pt x="95" y="31"/>
                  </a:cubicBezTo>
                  <a:cubicBezTo>
                    <a:pt x="95" y="12"/>
                    <a:pt x="72" y="0"/>
                    <a:pt x="5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3"/>
            <p:cNvSpPr/>
            <p:nvPr/>
          </p:nvSpPr>
          <p:spPr>
            <a:xfrm>
              <a:off x="6056250" y="2811000"/>
              <a:ext cx="10225" cy="8850"/>
            </a:xfrm>
            <a:custGeom>
              <a:avLst/>
              <a:gdLst/>
              <a:ahLst/>
              <a:cxnLst/>
              <a:rect l="l" t="t" r="r" b="b"/>
              <a:pathLst>
                <a:path w="409" h="354" extrusionOk="0">
                  <a:moveTo>
                    <a:pt x="301" y="1"/>
                  </a:moveTo>
                  <a:cubicBezTo>
                    <a:pt x="206" y="53"/>
                    <a:pt x="246" y="66"/>
                    <a:pt x="177" y="108"/>
                  </a:cubicBezTo>
                  <a:cubicBezTo>
                    <a:pt x="95" y="134"/>
                    <a:pt x="82" y="108"/>
                    <a:pt x="1" y="148"/>
                  </a:cubicBezTo>
                  <a:lnTo>
                    <a:pt x="108" y="353"/>
                  </a:lnTo>
                  <a:cubicBezTo>
                    <a:pt x="206" y="311"/>
                    <a:pt x="177" y="285"/>
                    <a:pt x="246" y="259"/>
                  </a:cubicBezTo>
                  <a:cubicBezTo>
                    <a:pt x="280" y="237"/>
                    <a:pt x="300" y="237"/>
                    <a:pt x="322" y="237"/>
                  </a:cubicBezTo>
                  <a:cubicBezTo>
                    <a:pt x="344" y="237"/>
                    <a:pt x="368" y="237"/>
                    <a:pt x="409" y="216"/>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3"/>
            <p:cNvSpPr/>
            <p:nvPr/>
          </p:nvSpPr>
          <p:spPr>
            <a:xfrm>
              <a:off x="6048750" y="2814675"/>
              <a:ext cx="10225" cy="8925"/>
            </a:xfrm>
            <a:custGeom>
              <a:avLst/>
              <a:gdLst/>
              <a:ahLst/>
              <a:cxnLst/>
              <a:rect l="l" t="t" r="r" b="b"/>
              <a:pathLst>
                <a:path w="409" h="357" extrusionOk="0">
                  <a:moveTo>
                    <a:pt x="301" y="1"/>
                  </a:moveTo>
                  <a:cubicBezTo>
                    <a:pt x="206" y="56"/>
                    <a:pt x="245" y="69"/>
                    <a:pt x="164" y="112"/>
                  </a:cubicBezTo>
                  <a:cubicBezTo>
                    <a:pt x="98" y="138"/>
                    <a:pt x="82" y="112"/>
                    <a:pt x="0" y="151"/>
                  </a:cubicBezTo>
                  <a:lnTo>
                    <a:pt x="98" y="356"/>
                  </a:lnTo>
                  <a:cubicBezTo>
                    <a:pt x="206" y="301"/>
                    <a:pt x="164" y="288"/>
                    <a:pt x="245" y="245"/>
                  </a:cubicBezTo>
                  <a:cubicBezTo>
                    <a:pt x="314" y="219"/>
                    <a:pt x="327" y="245"/>
                    <a:pt x="408" y="206"/>
                  </a:cubicBezTo>
                  <a:lnTo>
                    <a:pt x="301"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3"/>
            <p:cNvSpPr/>
            <p:nvPr/>
          </p:nvSpPr>
          <p:spPr>
            <a:xfrm>
              <a:off x="6047125" y="2818175"/>
              <a:ext cx="6125" cy="5675"/>
            </a:xfrm>
            <a:custGeom>
              <a:avLst/>
              <a:gdLst/>
              <a:ahLst/>
              <a:cxnLst/>
              <a:rect l="l" t="t" r="r" b="b"/>
              <a:pathLst>
                <a:path w="245" h="227" extrusionOk="0">
                  <a:moveTo>
                    <a:pt x="111" y="0"/>
                  </a:moveTo>
                  <a:cubicBezTo>
                    <a:pt x="96" y="0"/>
                    <a:pt x="80" y="4"/>
                    <a:pt x="65" y="11"/>
                  </a:cubicBezTo>
                  <a:cubicBezTo>
                    <a:pt x="13" y="24"/>
                    <a:pt x="0" y="92"/>
                    <a:pt x="26" y="161"/>
                  </a:cubicBezTo>
                  <a:cubicBezTo>
                    <a:pt x="45" y="202"/>
                    <a:pt x="88" y="226"/>
                    <a:pt x="125" y="226"/>
                  </a:cubicBezTo>
                  <a:cubicBezTo>
                    <a:pt x="139" y="226"/>
                    <a:pt x="152" y="223"/>
                    <a:pt x="163" y="216"/>
                  </a:cubicBezTo>
                  <a:cubicBezTo>
                    <a:pt x="216" y="187"/>
                    <a:pt x="245" y="122"/>
                    <a:pt x="216" y="66"/>
                  </a:cubicBezTo>
                  <a:cubicBezTo>
                    <a:pt x="196" y="25"/>
                    <a:pt x="154" y="0"/>
                    <a:pt x="11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3"/>
            <p:cNvSpPr/>
            <p:nvPr/>
          </p:nvSpPr>
          <p:spPr>
            <a:xfrm>
              <a:off x="6048750" y="2819700"/>
              <a:ext cx="2800" cy="2500"/>
            </a:xfrm>
            <a:custGeom>
              <a:avLst/>
              <a:gdLst/>
              <a:ahLst/>
              <a:cxnLst/>
              <a:rect l="l" t="t" r="r" b="b"/>
              <a:pathLst>
                <a:path w="112" h="100" extrusionOk="0">
                  <a:moveTo>
                    <a:pt x="51" y="0"/>
                  </a:moveTo>
                  <a:cubicBezTo>
                    <a:pt x="44" y="0"/>
                    <a:pt x="37" y="2"/>
                    <a:pt x="30" y="5"/>
                  </a:cubicBezTo>
                  <a:cubicBezTo>
                    <a:pt x="0" y="18"/>
                    <a:pt x="0" y="44"/>
                    <a:pt x="17" y="74"/>
                  </a:cubicBezTo>
                  <a:cubicBezTo>
                    <a:pt x="30" y="100"/>
                    <a:pt x="56" y="100"/>
                    <a:pt x="69" y="100"/>
                  </a:cubicBezTo>
                  <a:cubicBezTo>
                    <a:pt x="98" y="87"/>
                    <a:pt x="111" y="61"/>
                    <a:pt x="98" y="31"/>
                  </a:cubicBezTo>
                  <a:cubicBezTo>
                    <a:pt x="86" y="12"/>
                    <a:pt x="69"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3"/>
            <p:cNvSpPr/>
            <p:nvPr/>
          </p:nvSpPr>
          <p:spPr>
            <a:xfrm>
              <a:off x="6054550" y="2814425"/>
              <a:ext cx="6125" cy="5675"/>
            </a:xfrm>
            <a:custGeom>
              <a:avLst/>
              <a:gdLst/>
              <a:ahLst/>
              <a:cxnLst/>
              <a:rect l="l" t="t" r="r" b="b"/>
              <a:pathLst>
                <a:path w="245" h="227" extrusionOk="0">
                  <a:moveTo>
                    <a:pt x="115" y="0"/>
                  </a:moveTo>
                  <a:cubicBezTo>
                    <a:pt x="99" y="0"/>
                    <a:pt x="83" y="4"/>
                    <a:pt x="69" y="11"/>
                  </a:cubicBezTo>
                  <a:cubicBezTo>
                    <a:pt x="13" y="40"/>
                    <a:pt x="0" y="108"/>
                    <a:pt x="30" y="161"/>
                  </a:cubicBezTo>
                  <a:cubicBezTo>
                    <a:pt x="49" y="201"/>
                    <a:pt x="91" y="226"/>
                    <a:pt x="133" y="226"/>
                  </a:cubicBezTo>
                  <a:cubicBezTo>
                    <a:pt x="148" y="226"/>
                    <a:pt x="163" y="223"/>
                    <a:pt x="176" y="216"/>
                  </a:cubicBezTo>
                  <a:cubicBezTo>
                    <a:pt x="232" y="203"/>
                    <a:pt x="245" y="135"/>
                    <a:pt x="219" y="66"/>
                  </a:cubicBezTo>
                  <a:cubicBezTo>
                    <a:pt x="200" y="25"/>
                    <a:pt x="158" y="0"/>
                    <a:pt x="11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3"/>
            <p:cNvSpPr/>
            <p:nvPr/>
          </p:nvSpPr>
          <p:spPr>
            <a:xfrm>
              <a:off x="6056250" y="2816075"/>
              <a:ext cx="2725" cy="2500"/>
            </a:xfrm>
            <a:custGeom>
              <a:avLst/>
              <a:gdLst/>
              <a:ahLst/>
              <a:cxnLst/>
              <a:rect l="l" t="t" r="r" b="b"/>
              <a:pathLst>
                <a:path w="109" h="100" extrusionOk="0">
                  <a:moveTo>
                    <a:pt x="27" y="0"/>
                  </a:moveTo>
                  <a:cubicBezTo>
                    <a:pt x="14" y="13"/>
                    <a:pt x="1" y="42"/>
                    <a:pt x="14" y="69"/>
                  </a:cubicBezTo>
                  <a:cubicBezTo>
                    <a:pt x="23" y="88"/>
                    <a:pt x="42" y="100"/>
                    <a:pt x="61" y="100"/>
                  </a:cubicBezTo>
                  <a:cubicBezTo>
                    <a:pt x="68" y="100"/>
                    <a:pt x="75" y="98"/>
                    <a:pt x="82" y="95"/>
                  </a:cubicBezTo>
                  <a:cubicBezTo>
                    <a:pt x="95" y="82"/>
                    <a:pt x="108" y="56"/>
                    <a:pt x="95" y="26"/>
                  </a:cubicBezTo>
                  <a:cubicBezTo>
                    <a:pt x="82" y="0"/>
                    <a:pt x="56" y="0"/>
                    <a:pt x="2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3"/>
            <p:cNvSpPr/>
            <p:nvPr/>
          </p:nvSpPr>
          <p:spPr>
            <a:xfrm>
              <a:off x="6071600" y="2803825"/>
              <a:ext cx="10225" cy="8825"/>
            </a:xfrm>
            <a:custGeom>
              <a:avLst/>
              <a:gdLst/>
              <a:ahLst/>
              <a:cxnLst/>
              <a:rect l="l" t="t" r="r" b="b"/>
              <a:pathLst>
                <a:path w="409" h="353" extrusionOk="0">
                  <a:moveTo>
                    <a:pt x="297" y="0"/>
                  </a:moveTo>
                  <a:cubicBezTo>
                    <a:pt x="203" y="56"/>
                    <a:pt x="229" y="69"/>
                    <a:pt x="164" y="108"/>
                  </a:cubicBezTo>
                  <a:cubicBezTo>
                    <a:pt x="95" y="137"/>
                    <a:pt x="82" y="108"/>
                    <a:pt x="0" y="151"/>
                  </a:cubicBezTo>
                  <a:lnTo>
                    <a:pt x="108" y="353"/>
                  </a:lnTo>
                  <a:cubicBezTo>
                    <a:pt x="203" y="314"/>
                    <a:pt x="164" y="288"/>
                    <a:pt x="245" y="245"/>
                  </a:cubicBezTo>
                  <a:cubicBezTo>
                    <a:pt x="310" y="219"/>
                    <a:pt x="327" y="245"/>
                    <a:pt x="408" y="206"/>
                  </a:cubicBezTo>
                  <a:lnTo>
                    <a:pt x="297"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3"/>
            <p:cNvSpPr/>
            <p:nvPr/>
          </p:nvSpPr>
          <p:spPr>
            <a:xfrm>
              <a:off x="6063775" y="2807575"/>
              <a:ext cx="10550" cy="8850"/>
            </a:xfrm>
            <a:custGeom>
              <a:avLst/>
              <a:gdLst/>
              <a:ahLst/>
              <a:cxnLst/>
              <a:rect l="l" t="t" r="r" b="b"/>
              <a:pathLst>
                <a:path w="422" h="354" extrusionOk="0">
                  <a:moveTo>
                    <a:pt x="313" y="1"/>
                  </a:moveTo>
                  <a:cubicBezTo>
                    <a:pt x="202" y="40"/>
                    <a:pt x="245" y="69"/>
                    <a:pt x="176" y="95"/>
                  </a:cubicBezTo>
                  <a:cubicBezTo>
                    <a:pt x="95" y="138"/>
                    <a:pt x="82" y="108"/>
                    <a:pt x="0" y="138"/>
                  </a:cubicBezTo>
                  <a:lnTo>
                    <a:pt x="108" y="353"/>
                  </a:lnTo>
                  <a:cubicBezTo>
                    <a:pt x="215" y="301"/>
                    <a:pt x="176" y="285"/>
                    <a:pt x="245" y="245"/>
                  </a:cubicBezTo>
                  <a:cubicBezTo>
                    <a:pt x="326" y="219"/>
                    <a:pt x="339" y="245"/>
                    <a:pt x="421" y="203"/>
                  </a:cubicBezTo>
                  <a:lnTo>
                    <a:pt x="313"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3"/>
            <p:cNvSpPr/>
            <p:nvPr/>
          </p:nvSpPr>
          <p:spPr>
            <a:xfrm>
              <a:off x="6062050" y="2810725"/>
              <a:ext cx="6475" cy="5975"/>
            </a:xfrm>
            <a:custGeom>
              <a:avLst/>
              <a:gdLst/>
              <a:ahLst/>
              <a:cxnLst/>
              <a:rect l="l" t="t" r="r" b="b"/>
              <a:pathLst>
                <a:path w="259" h="239" extrusionOk="0">
                  <a:moveTo>
                    <a:pt x="113" y="0"/>
                  </a:moveTo>
                  <a:cubicBezTo>
                    <a:pt x="98" y="0"/>
                    <a:pt x="83" y="4"/>
                    <a:pt x="69" y="12"/>
                  </a:cubicBezTo>
                  <a:cubicBezTo>
                    <a:pt x="27" y="38"/>
                    <a:pt x="0" y="106"/>
                    <a:pt x="27" y="159"/>
                  </a:cubicBezTo>
                  <a:cubicBezTo>
                    <a:pt x="48" y="209"/>
                    <a:pt x="90" y="238"/>
                    <a:pt x="132" y="238"/>
                  </a:cubicBezTo>
                  <a:cubicBezTo>
                    <a:pt x="147" y="238"/>
                    <a:pt x="162" y="235"/>
                    <a:pt x="177" y="227"/>
                  </a:cubicBezTo>
                  <a:cubicBezTo>
                    <a:pt x="232" y="201"/>
                    <a:pt x="258" y="132"/>
                    <a:pt x="219" y="77"/>
                  </a:cubicBezTo>
                  <a:cubicBezTo>
                    <a:pt x="198" y="29"/>
                    <a:pt x="155" y="0"/>
                    <a:pt x="113"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3"/>
            <p:cNvSpPr/>
            <p:nvPr/>
          </p:nvSpPr>
          <p:spPr>
            <a:xfrm>
              <a:off x="6063775" y="2812500"/>
              <a:ext cx="2700" cy="2375"/>
            </a:xfrm>
            <a:custGeom>
              <a:avLst/>
              <a:gdLst/>
              <a:ahLst/>
              <a:cxnLst/>
              <a:rect l="l" t="t" r="r" b="b"/>
              <a:pathLst>
                <a:path w="108" h="95" extrusionOk="0">
                  <a:moveTo>
                    <a:pt x="52" y="1"/>
                  </a:moveTo>
                  <a:cubicBezTo>
                    <a:pt x="47" y="1"/>
                    <a:pt x="43" y="2"/>
                    <a:pt x="39" y="6"/>
                  </a:cubicBezTo>
                  <a:cubicBezTo>
                    <a:pt x="13" y="6"/>
                    <a:pt x="0" y="48"/>
                    <a:pt x="13" y="61"/>
                  </a:cubicBezTo>
                  <a:cubicBezTo>
                    <a:pt x="23" y="80"/>
                    <a:pt x="39" y="94"/>
                    <a:pt x="58" y="94"/>
                  </a:cubicBezTo>
                  <a:cubicBezTo>
                    <a:pt x="66" y="94"/>
                    <a:pt x="74" y="92"/>
                    <a:pt x="82" y="88"/>
                  </a:cubicBezTo>
                  <a:cubicBezTo>
                    <a:pt x="108" y="88"/>
                    <a:pt x="108" y="48"/>
                    <a:pt x="95" y="35"/>
                  </a:cubicBezTo>
                  <a:cubicBezTo>
                    <a:pt x="85" y="14"/>
                    <a:pt x="67" y="1"/>
                    <a:pt x="5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3"/>
            <p:cNvSpPr/>
            <p:nvPr/>
          </p:nvSpPr>
          <p:spPr>
            <a:xfrm>
              <a:off x="6069550" y="2807325"/>
              <a:ext cx="6475" cy="5625"/>
            </a:xfrm>
            <a:custGeom>
              <a:avLst/>
              <a:gdLst/>
              <a:ahLst/>
              <a:cxnLst/>
              <a:rect l="l" t="t" r="r" b="b"/>
              <a:pathLst>
                <a:path w="259" h="225" extrusionOk="0">
                  <a:moveTo>
                    <a:pt x="126" y="0"/>
                  </a:moveTo>
                  <a:cubicBezTo>
                    <a:pt x="111" y="0"/>
                    <a:pt x="96" y="4"/>
                    <a:pt x="82" y="11"/>
                  </a:cubicBezTo>
                  <a:cubicBezTo>
                    <a:pt x="27" y="37"/>
                    <a:pt x="1" y="92"/>
                    <a:pt x="40" y="161"/>
                  </a:cubicBezTo>
                  <a:cubicBezTo>
                    <a:pt x="59" y="199"/>
                    <a:pt x="100" y="225"/>
                    <a:pt x="143" y="225"/>
                  </a:cubicBezTo>
                  <a:cubicBezTo>
                    <a:pt x="159" y="225"/>
                    <a:pt x="175" y="221"/>
                    <a:pt x="190" y="213"/>
                  </a:cubicBezTo>
                  <a:cubicBezTo>
                    <a:pt x="229" y="187"/>
                    <a:pt x="259" y="118"/>
                    <a:pt x="229" y="66"/>
                  </a:cubicBezTo>
                  <a:cubicBezTo>
                    <a:pt x="210" y="25"/>
                    <a:pt x="168" y="0"/>
                    <a:pt x="12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3"/>
            <p:cNvSpPr/>
            <p:nvPr/>
          </p:nvSpPr>
          <p:spPr>
            <a:xfrm>
              <a:off x="6071600" y="2808800"/>
              <a:ext cx="2725" cy="2675"/>
            </a:xfrm>
            <a:custGeom>
              <a:avLst/>
              <a:gdLst/>
              <a:ahLst/>
              <a:cxnLst/>
              <a:rect l="l" t="t" r="r" b="b"/>
              <a:pathLst>
                <a:path w="109" h="107" extrusionOk="0">
                  <a:moveTo>
                    <a:pt x="49" y="1"/>
                  </a:moveTo>
                  <a:cubicBezTo>
                    <a:pt x="41" y="1"/>
                    <a:pt x="34" y="3"/>
                    <a:pt x="26" y="7"/>
                  </a:cubicBezTo>
                  <a:cubicBezTo>
                    <a:pt x="0" y="20"/>
                    <a:pt x="0" y="46"/>
                    <a:pt x="13" y="72"/>
                  </a:cubicBezTo>
                  <a:cubicBezTo>
                    <a:pt x="23" y="94"/>
                    <a:pt x="40" y="107"/>
                    <a:pt x="53" y="107"/>
                  </a:cubicBezTo>
                  <a:cubicBezTo>
                    <a:pt x="58" y="107"/>
                    <a:pt x="62" y="105"/>
                    <a:pt x="66" y="102"/>
                  </a:cubicBezTo>
                  <a:cubicBezTo>
                    <a:pt x="95" y="89"/>
                    <a:pt x="108" y="59"/>
                    <a:pt x="95" y="33"/>
                  </a:cubicBezTo>
                  <a:cubicBezTo>
                    <a:pt x="86" y="14"/>
                    <a:pt x="68" y="1"/>
                    <a:pt x="49"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3"/>
            <p:cNvSpPr/>
            <p:nvPr/>
          </p:nvSpPr>
          <p:spPr>
            <a:xfrm>
              <a:off x="6086525" y="2796000"/>
              <a:ext cx="10225" cy="9225"/>
            </a:xfrm>
            <a:custGeom>
              <a:avLst/>
              <a:gdLst/>
              <a:ahLst/>
              <a:cxnLst/>
              <a:rect l="l" t="t" r="r" b="b"/>
              <a:pathLst>
                <a:path w="409" h="369" extrusionOk="0">
                  <a:moveTo>
                    <a:pt x="301" y="0"/>
                  </a:moveTo>
                  <a:cubicBezTo>
                    <a:pt x="190" y="56"/>
                    <a:pt x="232" y="69"/>
                    <a:pt x="164" y="111"/>
                  </a:cubicBezTo>
                  <a:cubicBezTo>
                    <a:pt x="95" y="150"/>
                    <a:pt x="82" y="124"/>
                    <a:pt x="1" y="163"/>
                  </a:cubicBezTo>
                  <a:lnTo>
                    <a:pt x="108" y="369"/>
                  </a:lnTo>
                  <a:cubicBezTo>
                    <a:pt x="203" y="313"/>
                    <a:pt x="164" y="300"/>
                    <a:pt x="246" y="258"/>
                  </a:cubicBezTo>
                  <a:cubicBezTo>
                    <a:pt x="314" y="219"/>
                    <a:pt x="327" y="245"/>
                    <a:pt x="409" y="206"/>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3"/>
            <p:cNvSpPr/>
            <p:nvPr/>
          </p:nvSpPr>
          <p:spPr>
            <a:xfrm>
              <a:off x="6079025" y="2800075"/>
              <a:ext cx="10225" cy="8925"/>
            </a:xfrm>
            <a:custGeom>
              <a:avLst/>
              <a:gdLst/>
              <a:ahLst/>
              <a:cxnLst/>
              <a:rect l="l" t="t" r="r" b="b"/>
              <a:pathLst>
                <a:path w="409" h="357" extrusionOk="0">
                  <a:moveTo>
                    <a:pt x="301" y="0"/>
                  </a:moveTo>
                  <a:cubicBezTo>
                    <a:pt x="206" y="56"/>
                    <a:pt x="245" y="69"/>
                    <a:pt x="164" y="111"/>
                  </a:cubicBezTo>
                  <a:cubicBezTo>
                    <a:pt x="129" y="131"/>
                    <a:pt x="109" y="131"/>
                    <a:pt x="87" y="131"/>
                  </a:cubicBezTo>
                  <a:cubicBezTo>
                    <a:pt x="65" y="131"/>
                    <a:pt x="41" y="131"/>
                    <a:pt x="0" y="150"/>
                  </a:cubicBezTo>
                  <a:lnTo>
                    <a:pt x="111" y="356"/>
                  </a:lnTo>
                  <a:cubicBezTo>
                    <a:pt x="219" y="314"/>
                    <a:pt x="177" y="287"/>
                    <a:pt x="245" y="258"/>
                  </a:cubicBezTo>
                  <a:cubicBezTo>
                    <a:pt x="314" y="219"/>
                    <a:pt x="327" y="245"/>
                    <a:pt x="408" y="206"/>
                  </a:cubicBezTo>
                  <a:lnTo>
                    <a:pt x="301"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3"/>
            <p:cNvSpPr/>
            <p:nvPr/>
          </p:nvSpPr>
          <p:spPr>
            <a:xfrm>
              <a:off x="6077300" y="2803575"/>
              <a:ext cx="6150" cy="5675"/>
            </a:xfrm>
            <a:custGeom>
              <a:avLst/>
              <a:gdLst/>
              <a:ahLst/>
              <a:cxnLst/>
              <a:rect l="l" t="t" r="r" b="b"/>
              <a:pathLst>
                <a:path w="246" h="227" extrusionOk="0">
                  <a:moveTo>
                    <a:pt x="115" y="0"/>
                  </a:moveTo>
                  <a:cubicBezTo>
                    <a:pt x="100" y="0"/>
                    <a:pt x="84" y="3"/>
                    <a:pt x="69" y="10"/>
                  </a:cubicBezTo>
                  <a:cubicBezTo>
                    <a:pt x="17" y="37"/>
                    <a:pt x="1" y="105"/>
                    <a:pt x="30" y="161"/>
                  </a:cubicBezTo>
                  <a:cubicBezTo>
                    <a:pt x="49" y="201"/>
                    <a:pt x="92" y="226"/>
                    <a:pt x="134" y="226"/>
                  </a:cubicBezTo>
                  <a:cubicBezTo>
                    <a:pt x="150" y="226"/>
                    <a:pt x="166" y="223"/>
                    <a:pt x="180" y="216"/>
                  </a:cubicBezTo>
                  <a:cubicBezTo>
                    <a:pt x="233" y="200"/>
                    <a:pt x="246" y="134"/>
                    <a:pt x="220" y="66"/>
                  </a:cubicBezTo>
                  <a:cubicBezTo>
                    <a:pt x="200" y="25"/>
                    <a:pt x="158" y="0"/>
                    <a:pt x="11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3"/>
            <p:cNvSpPr/>
            <p:nvPr/>
          </p:nvSpPr>
          <p:spPr>
            <a:xfrm>
              <a:off x="6079025" y="2805200"/>
              <a:ext cx="2800" cy="2525"/>
            </a:xfrm>
            <a:custGeom>
              <a:avLst/>
              <a:gdLst/>
              <a:ahLst/>
              <a:cxnLst/>
              <a:rect l="l" t="t" r="r" b="b"/>
              <a:pathLst>
                <a:path w="112" h="101" extrusionOk="0">
                  <a:moveTo>
                    <a:pt x="30" y="1"/>
                  </a:moveTo>
                  <a:cubicBezTo>
                    <a:pt x="13" y="14"/>
                    <a:pt x="0" y="40"/>
                    <a:pt x="13" y="69"/>
                  </a:cubicBezTo>
                  <a:cubicBezTo>
                    <a:pt x="25" y="89"/>
                    <a:pt x="43" y="101"/>
                    <a:pt x="61" y="101"/>
                  </a:cubicBezTo>
                  <a:cubicBezTo>
                    <a:pt x="68" y="101"/>
                    <a:pt x="75" y="99"/>
                    <a:pt x="82" y="96"/>
                  </a:cubicBezTo>
                  <a:cubicBezTo>
                    <a:pt x="95" y="82"/>
                    <a:pt x="111" y="53"/>
                    <a:pt x="95" y="27"/>
                  </a:cubicBezTo>
                  <a:cubicBezTo>
                    <a:pt x="82" y="1"/>
                    <a:pt x="56" y="1"/>
                    <a:pt x="3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3"/>
            <p:cNvSpPr/>
            <p:nvPr/>
          </p:nvSpPr>
          <p:spPr>
            <a:xfrm>
              <a:off x="6084825" y="2799750"/>
              <a:ext cx="6125" cy="5800"/>
            </a:xfrm>
            <a:custGeom>
              <a:avLst/>
              <a:gdLst/>
              <a:ahLst/>
              <a:cxnLst/>
              <a:rect l="l" t="t" r="r" b="b"/>
              <a:pathLst>
                <a:path w="245" h="232" extrusionOk="0">
                  <a:moveTo>
                    <a:pt x="122" y="1"/>
                  </a:moveTo>
                  <a:cubicBezTo>
                    <a:pt x="104" y="1"/>
                    <a:pt x="86" y="5"/>
                    <a:pt x="69" y="13"/>
                  </a:cubicBezTo>
                  <a:cubicBezTo>
                    <a:pt x="13" y="43"/>
                    <a:pt x="0" y="108"/>
                    <a:pt x="26" y="163"/>
                  </a:cubicBezTo>
                  <a:cubicBezTo>
                    <a:pt x="46" y="211"/>
                    <a:pt x="85" y="231"/>
                    <a:pt x="124" y="231"/>
                  </a:cubicBezTo>
                  <a:cubicBezTo>
                    <a:pt x="142" y="231"/>
                    <a:pt x="160" y="227"/>
                    <a:pt x="176" y="219"/>
                  </a:cubicBezTo>
                  <a:cubicBezTo>
                    <a:pt x="232" y="190"/>
                    <a:pt x="245" y="124"/>
                    <a:pt x="219" y="69"/>
                  </a:cubicBezTo>
                  <a:cubicBezTo>
                    <a:pt x="199" y="22"/>
                    <a:pt x="162" y="1"/>
                    <a:pt x="122"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3"/>
            <p:cNvSpPr/>
            <p:nvPr/>
          </p:nvSpPr>
          <p:spPr>
            <a:xfrm>
              <a:off x="6086525" y="2801325"/>
              <a:ext cx="2725" cy="2650"/>
            </a:xfrm>
            <a:custGeom>
              <a:avLst/>
              <a:gdLst/>
              <a:ahLst/>
              <a:cxnLst/>
              <a:rect l="l" t="t" r="r" b="b"/>
              <a:pathLst>
                <a:path w="109" h="106" extrusionOk="0">
                  <a:moveTo>
                    <a:pt x="50" y="1"/>
                  </a:moveTo>
                  <a:cubicBezTo>
                    <a:pt x="42" y="1"/>
                    <a:pt x="35" y="2"/>
                    <a:pt x="27" y="6"/>
                  </a:cubicBezTo>
                  <a:cubicBezTo>
                    <a:pt x="14" y="19"/>
                    <a:pt x="1" y="45"/>
                    <a:pt x="14" y="74"/>
                  </a:cubicBezTo>
                  <a:cubicBezTo>
                    <a:pt x="23" y="93"/>
                    <a:pt x="42" y="106"/>
                    <a:pt x="61" y="106"/>
                  </a:cubicBezTo>
                  <a:cubicBezTo>
                    <a:pt x="68" y="106"/>
                    <a:pt x="75" y="104"/>
                    <a:pt x="82" y="100"/>
                  </a:cubicBezTo>
                  <a:cubicBezTo>
                    <a:pt x="95" y="87"/>
                    <a:pt x="108" y="61"/>
                    <a:pt x="95" y="32"/>
                  </a:cubicBezTo>
                  <a:cubicBezTo>
                    <a:pt x="86" y="13"/>
                    <a:pt x="69" y="1"/>
                    <a:pt x="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3"/>
            <p:cNvSpPr/>
            <p:nvPr/>
          </p:nvSpPr>
          <p:spPr>
            <a:xfrm>
              <a:off x="6101125" y="2787500"/>
              <a:ext cx="9900" cy="9575"/>
            </a:xfrm>
            <a:custGeom>
              <a:avLst/>
              <a:gdLst/>
              <a:ahLst/>
              <a:cxnLst/>
              <a:rect l="l" t="t" r="r" b="b"/>
              <a:pathLst>
                <a:path w="396" h="383" extrusionOk="0">
                  <a:moveTo>
                    <a:pt x="327" y="1"/>
                  </a:moveTo>
                  <a:cubicBezTo>
                    <a:pt x="220" y="69"/>
                    <a:pt x="220" y="95"/>
                    <a:pt x="164" y="125"/>
                  </a:cubicBezTo>
                  <a:cubicBezTo>
                    <a:pt x="96" y="164"/>
                    <a:pt x="83" y="138"/>
                    <a:pt x="1" y="177"/>
                  </a:cubicBezTo>
                  <a:lnTo>
                    <a:pt x="109" y="382"/>
                  </a:lnTo>
                  <a:cubicBezTo>
                    <a:pt x="220" y="327"/>
                    <a:pt x="177" y="314"/>
                    <a:pt x="246" y="272"/>
                  </a:cubicBezTo>
                  <a:cubicBezTo>
                    <a:pt x="269" y="258"/>
                    <a:pt x="282" y="254"/>
                    <a:pt x="291" y="254"/>
                  </a:cubicBezTo>
                  <a:cubicBezTo>
                    <a:pt x="309" y="254"/>
                    <a:pt x="306" y="272"/>
                    <a:pt x="314" y="272"/>
                  </a:cubicBezTo>
                  <a:lnTo>
                    <a:pt x="396" y="43"/>
                  </a:lnTo>
                  <a:cubicBezTo>
                    <a:pt x="370" y="27"/>
                    <a:pt x="340" y="14"/>
                    <a:pt x="327"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3"/>
            <p:cNvSpPr/>
            <p:nvPr/>
          </p:nvSpPr>
          <p:spPr>
            <a:xfrm>
              <a:off x="6094025" y="2791900"/>
              <a:ext cx="9825" cy="9250"/>
            </a:xfrm>
            <a:custGeom>
              <a:avLst/>
              <a:gdLst/>
              <a:ahLst/>
              <a:cxnLst/>
              <a:rect l="l" t="t" r="r" b="b"/>
              <a:pathLst>
                <a:path w="393" h="370" extrusionOk="0">
                  <a:moveTo>
                    <a:pt x="285" y="1"/>
                  </a:moveTo>
                  <a:cubicBezTo>
                    <a:pt x="190" y="56"/>
                    <a:pt x="229" y="69"/>
                    <a:pt x="164" y="112"/>
                  </a:cubicBezTo>
                  <a:cubicBezTo>
                    <a:pt x="83" y="151"/>
                    <a:pt x="66" y="125"/>
                    <a:pt x="1" y="164"/>
                  </a:cubicBezTo>
                  <a:lnTo>
                    <a:pt x="109" y="370"/>
                  </a:lnTo>
                  <a:cubicBezTo>
                    <a:pt x="203" y="314"/>
                    <a:pt x="164" y="301"/>
                    <a:pt x="229" y="259"/>
                  </a:cubicBezTo>
                  <a:cubicBezTo>
                    <a:pt x="311" y="220"/>
                    <a:pt x="327" y="246"/>
                    <a:pt x="393" y="206"/>
                  </a:cubicBezTo>
                  <a:lnTo>
                    <a:pt x="285"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3"/>
            <p:cNvSpPr/>
            <p:nvPr/>
          </p:nvSpPr>
          <p:spPr>
            <a:xfrm>
              <a:off x="6092325" y="2795725"/>
              <a:ext cx="6150" cy="5750"/>
            </a:xfrm>
            <a:custGeom>
              <a:avLst/>
              <a:gdLst/>
              <a:ahLst/>
              <a:cxnLst/>
              <a:rect l="l" t="t" r="r" b="b"/>
              <a:pathLst>
                <a:path w="246" h="230" extrusionOk="0">
                  <a:moveTo>
                    <a:pt x="105" y="1"/>
                  </a:moveTo>
                  <a:cubicBezTo>
                    <a:pt x="92" y="1"/>
                    <a:pt x="79" y="4"/>
                    <a:pt x="69" y="11"/>
                  </a:cubicBezTo>
                  <a:cubicBezTo>
                    <a:pt x="14" y="40"/>
                    <a:pt x="0" y="106"/>
                    <a:pt x="27" y="161"/>
                  </a:cubicBezTo>
                  <a:cubicBezTo>
                    <a:pt x="45" y="208"/>
                    <a:pt x="82" y="229"/>
                    <a:pt x="122" y="229"/>
                  </a:cubicBezTo>
                  <a:cubicBezTo>
                    <a:pt x="141" y="229"/>
                    <a:pt x="159" y="225"/>
                    <a:pt x="177" y="217"/>
                  </a:cubicBezTo>
                  <a:cubicBezTo>
                    <a:pt x="232" y="187"/>
                    <a:pt x="245" y="122"/>
                    <a:pt x="216" y="67"/>
                  </a:cubicBezTo>
                  <a:cubicBezTo>
                    <a:pt x="187" y="26"/>
                    <a:pt x="142" y="1"/>
                    <a:pt x="10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3"/>
            <p:cNvSpPr/>
            <p:nvPr/>
          </p:nvSpPr>
          <p:spPr>
            <a:xfrm>
              <a:off x="6094025" y="2797250"/>
              <a:ext cx="2725" cy="2650"/>
            </a:xfrm>
            <a:custGeom>
              <a:avLst/>
              <a:gdLst/>
              <a:ahLst/>
              <a:cxnLst/>
              <a:rect l="l" t="t" r="r" b="b"/>
              <a:pathLst>
                <a:path w="109" h="106" extrusionOk="0">
                  <a:moveTo>
                    <a:pt x="48" y="0"/>
                  </a:moveTo>
                  <a:cubicBezTo>
                    <a:pt x="41" y="0"/>
                    <a:pt x="34" y="2"/>
                    <a:pt x="27" y="6"/>
                  </a:cubicBezTo>
                  <a:cubicBezTo>
                    <a:pt x="1" y="19"/>
                    <a:pt x="1" y="45"/>
                    <a:pt x="14" y="74"/>
                  </a:cubicBezTo>
                  <a:cubicBezTo>
                    <a:pt x="24" y="93"/>
                    <a:pt x="40" y="105"/>
                    <a:pt x="53" y="105"/>
                  </a:cubicBezTo>
                  <a:cubicBezTo>
                    <a:pt x="58" y="105"/>
                    <a:pt x="63" y="104"/>
                    <a:pt x="66" y="100"/>
                  </a:cubicBezTo>
                  <a:cubicBezTo>
                    <a:pt x="96" y="87"/>
                    <a:pt x="109" y="61"/>
                    <a:pt x="96" y="32"/>
                  </a:cubicBezTo>
                  <a:cubicBezTo>
                    <a:pt x="86" y="13"/>
                    <a:pt x="68" y="0"/>
                    <a:pt x="4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3"/>
            <p:cNvSpPr/>
            <p:nvPr/>
          </p:nvSpPr>
          <p:spPr>
            <a:xfrm>
              <a:off x="6099425" y="2791650"/>
              <a:ext cx="6150" cy="5725"/>
            </a:xfrm>
            <a:custGeom>
              <a:avLst/>
              <a:gdLst/>
              <a:ahLst/>
              <a:cxnLst/>
              <a:rect l="l" t="t" r="r" b="b"/>
              <a:pathLst>
                <a:path w="246" h="229" extrusionOk="0">
                  <a:moveTo>
                    <a:pt x="115" y="1"/>
                  </a:moveTo>
                  <a:cubicBezTo>
                    <a:pt x="99" y="1"/>
                    <a:pt x="84" y="4"/>
                    <a:pt x="69" y="11"/>
                  </a:cubicBezTo>
                  <a:cubicBezTo>
                    <a:pt x="13" y="40"/>
                    <a:pt x="0" y="106"/>
                    <a:pt x="30" y="161"/>
                  </a:cubicBezTo>
                  <a:cubicBezTo>
                    <a:pt x="57" y="208"/>
                    <a:pt x="97" y="229"/>
                    <a:pt x="133" y="229"/>
                  </a:cubicBezTo>
                  <a:cubicBezTo>
                    <a:pt x="149" y="229"/>
                    <a:pt x="164" y="225"/>
                    <a:pt x="177" y="216"/>
                  </a:cubicBezTo>
                  <a:cubicBezTo>
                    <a:pt x="232" y="187"/>
                    <a:pt x="245" y="122"/>
                    <a:pt x="219" y="66"/>
                  </a:cubicBezTo>
                  <a:cubicBezTo>
                    <a:pt x="200" y="26"/>
                    <a:pt x="158" y="1"/>
                    <a:pt x="11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3"/>
            <p:cNvSpPr/>
            <p:nvPr/>
          </p:nvSpPr>
          <p:spPr>
            <a:xfrm>
              <a:off x="6101125" y="2793175"/>
              <a:ext cx="2725" cy="2650"/>
            </a:xfrm>
            <a:custGeom>
              <a:avLst/>
              <a:gdLst/>
              <a:ahLst/>
              <a:cxnLst/>
              <a:rect l="l" t="t" r="r" b="b"/>
              <a:pathLst>
                <a:path w="109" h="106" extrusionOk="0">
                  <a:moveTo>
                    <a:pt x="56" y="0"/>
                  </a:moveTo>
                  <a:cubicBezTo>
                    <a:pt x="51" y="0"/>
                    <a:pt x="47" y="2"/>
                    <a:pt x="43" y="5"/>
                  </a:cubicBezTo>
                  <a:cubicBezTo>
                    <a:pt x="14" y="18"/>
                    <a:pt x="1" y="45"/>
                    <a:pt x="14" y="74"/>
                  </a:cubicBezTo>
                  <a:cubicBezTo>
                    <a:pt x="24" y="93"/>
                    <a:pt x="42" y="105"/>
                    <a:pt x="61" y="105"/>
                  </a:cubicBezTo>
                  <a:cubicBezTo>
                    <a:pt x="68" y="105"/>
                    <a:pt x="76" y="104"/>
                    <a:pt x="83" y="100"/>
                  </a:cubicBezTo>
                  <a:cubicBezTo>
                    <a:pt x="109" y="87"/>
                    <a:pt x="109" y="61"/>
                    <a:pt x="96" y="31"/>
                  </a:cubicBezTo>
                  <a:cubicBezTo>
                    <a:pt x="86" y="12"/>
                    <a:pt x="70" y="0"/>
                    <a:pt x="56"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3"/>
            <p:cNvSpPr/>
            <p:nvPr/>
          </p:nvSpPr>
          <p:spPr>
            <a:xfrm>
              <a:off x="6114775" y="2794275"/>
              <a:ext cx="10225" cy="9900"/>
            </a:xfrm>
            <a:custGeom>
              <a:avLst/>
              <a:gdLst/>
              <a:ahLst/>
              <a:cxnLst/>
              <a:rect l="l" t="t" r="r" b="b"/>
              <a:pathLst>
                <a:path w="409" h="396" extrusionOk="0">
                  <a:moveTo>
                    <a:pt x="150" y="1"/>
                  </a:moveTo>
                  <a:lnTo>
                    <a:pt x="0" y="193"/>
                  </a:lnTo>
                  <a:cubicBezTo>
                    <a:pt x="95" y="262"/>
                    <a:pt x="95" y="219"/>
                    <a:pt x="163" y="262"/>
                  </a:cubicBezTo>
                  <a:cubicBezTo>
                    <a:pt x="215" y="314"/>
                    <a:pt x="202" y="343"/>
                    <a:pt x="271" y="395"/>
                  </a:cubicBezTo>
                  <a:lnTo>
                    <a:pt x="408" y="206"/>
                  </a:lnTo>
                  <a:cubicBezTo>
                    <a:pt x="326" y="138"/>
                    <a:pt x="326" y="180"/>
                    <a:pt x="258" y="125"/>
                  </a:cubicBezTo>
                  <a:cubicBezTo>
                    <a:pt x="189" y="82"/>
                    <a:pt x="215" y="56"/>
                    <a:pt x="15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3"/>
            <p:cNvSpPr/>
            <p:nvPr/>
          </p:nvSpPr>
          <p:spPr>
            <a:xfrm>
              <a:off x="6108975" y="2788575"/>
              <a:ext cx="9575" cy="10550"/>
            </a:xfrm>
            <a:custGeom>
              <a:avLst/>
              <a:gdLst/>
              <a:ahLst/>
              <a:cxnLst/>
              <a:rect l="l" t="t" r="r" b="b"/>
              <a:pathLst>
                <a:path w="383" h="422" extrusionOk="0">
                  <a:moveTo>
                    <a:pt x="82" y="0"/>
                  </a:moveTo>
                  <a:lnTo>
                    <a:pt x="0" y="229"/>
                  </a:lnTo>
                  <a:cubicBezTo>
                    <a:pt x="0" y="245"/>
                    <a:pt x="13" y="245"/>
                    <a:pt x="13" y="245"/>
                  </a:cubicBezTo>
                  <a:cubicBezTo>
                    <a:pt x="39" y="258"/>
                    <a:pt x="39" y="258"/>
                    <a:pt x="56" y="258"/>
                  </a:cubicBezTo>
                  <a:cubicBezTo>
                    <a:pt x="69" y="258"/>
                    <a:pt x="95" y="258"/>
                    <a:pt x="121" y="284"/>
                  </a:cubicBezTo>
                  <a:cubicBezTo>
                    <a:pt x="190" y="339"/>
                    <a:pt x="164" y="366"/>
                    <a:pt x="232" y="421"/>
                  </a:cubicBezTo>
                  <a:lnTo>
                    <a:pt x="382" y="229"/>
                  </a:lnTo>
                  <a:cubicBezTo>
                    <a:pt x="284" y="163"/>
                    <a:pt x="284" y="202"/>
                    <a:pt x="219" y="163"/>
                  </a:cubicBezTo>
                  <a:cubicBezTo>
                    <a:pt x="190" y="134"/>
                    <a:pt x="177" y="108"/>
                    <a:pt x="164" y="95"/>
                  </a:cubicBezTo>
                  <a:cubicBezTo>
                    <a:pt x="164" y="82"/>
                    <a:pt x="150" y="65"/>
                    <a:pt x="150" y="65"/>
                  </a:cubicBezTo>
                  <a:lnTo>
                    <a:pt x="137" y="52"/>
                  </a:lnTo>
                  <a:lnTo>
                    <a:pt x="121" y="39"/>
                  </a:lnTo>
                  <a:cubicBezTo>
                    <a:pt x="108" y="26"/>
                    <a:pt x="95" y="13"/>
                    <a:pt x="8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3"/>
            <p:cNvSpPr/>
            <p:nvPr/>
          </p:nvSpPr>
          <p:spPr>
            <a:xfrm>
              <a:off x="6106925" y="2787825"/>
              <a:ext cx="5825" cy="6475"/>
            </a:xfrm>
            <a:custGeom>
              <a:avLst/>
              <a:gdLst/>
              <a:ahLst/>
              <a:cxnLst/>
              <a:rect l="l" t="t" r="r" b="b"/>
              <a:pathLst>
                <a:path w="233" h="259" extrusionOk="0">
                  <a:moveTo>
                    <a:pt x="95" y="1"/>
                  </a:moveTo>
                  <a:cubicBezTo>
                    <a:pt x="27" y="56"/>
                    <a:pt x="1" y="112"/>
                    <a:pt x="27" y="151"/>
                  </a:cubicBezTo>
                  <a:cubicBezTo>
                    <a:pt x="56" y="206"/>
                    <a:pt x="82" y="232"/>
                    <a:pt x="82" y="259"/>
                  </a:cubicBezTo>
                  <a:lnTo>
                    <a:pt x="121" y="259"/>
                  </a:lnTo>
                  <a:cubicBezTo>
                    <a:pt x="164" y="259"/>
                    <a:pt x="190" y="245"/>
                    <a:pt x="203" y="219"/>
                  </a:cubicBezTo>
                  <a:cubicBezTo>
                    <a:pt x="219" y="193"/>
                    <a:pt x="232" y="151"/>
                    <a:pt x="232" y="125"/>
                  </a:cubicBezTo>
                  <a:cubicBezTo>
                    <a:pt x="232" y="112"/>
                    <a:pt x="219" y="95"/>
                    <a:pt x="219" y="82"/>
                  </a:cubicBezTo>
                  <a:cubicBezTo>
                    <a:pt x="219" y="82"/>
                    <a:pt x="203" y="69"/>
                    <a:pt x="190" y="56"/>
                  </a:cubicBezTo>
                  <a:cubicBezTo>
                    <a:pt x="190" y="56"/>
                    <a:pt x="177" y="43"/>
                    <a:pt x="164" y="30"/>
                  </a:cubicBezTo>
                  <a:cubicBezTo>
                    <a:pt x="138" y="14"/>
                    <a:pt x="108" y="1"/>
                    <a:pt x="9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3"/>
            <p:cNvSpPr/>
            <p:nvPr/>
          </p:nvSpPr>
          <p:spPr>
            <a:xfrm>
              <a:off x="6108975" y="2789950"/>
              <a:ext cx="2050" cy="3050"/>
            </a:xfrm>
            <a:custGeom>
              <a:avLst/>
              <a:gdLst/>
              <a:ahLst/>
              <a:cxnLst/>
              <a:rect l="l" t="t" r="r" b="b"/>
              <a:pathLst>
                <a:path w="82" h="122" extrusionOk="0">
                  <a:moveTo>
                    <a:pt x="28" y="1"/>
                  </a:moveTo>
                  <a:cubicBezTo>
                    <a:pt x="20" y="1"/>
                    <a:pt x="13" y="4"/>
                    <a:pt x="13" y="10"/>
                  </a:cubicBezTo>
                  <a:cubicBezTo>
                    <a:pt x="0" y="27"/>
                    <a:pt x="0" y="40"/>
                    <a:pt x="0" y="40"/>
                  </a:cubicBezTo>
                  <a:lnTo>
                    <a:pt x="0" y="66"/>
                  </a:lnTo>
                  <a:cubicBezTo>
                    <a:pt x="0" y="92"/>
                    <a:pt x="13" y="108"/>
                    <a:pt x="13" y="121"/>
                  </a:cubicBezTo>
                  <a:lnTo>
                    <a:pt x="39" y="121"/>
                  </a:lnTo>
                  <a:cubicBezTo>
                    <a:pt x="56" y="108"/>
                    <a:pt x="69" y="108"/>
                    <a:pt x="69" y="92"/>
                  </a:cubicBezTo>
                  <a:cubicBezTo>
                    <a:pt x="82" y="79"/>
                    <a:pt x="82" y="66"/>
                    <a:pt x="82" y="53"/>
                  </a:cubicBezTo>
                  <a:cubicBezTo>
                    <a:pt x="82" y="40"/>
                    <a:pt x="69" y="27"/>
                    <a:pt x="56" y="10"/>
                  </a:cubicBezTo>
                  <a:cubicBezTo>
                    <a:pt x="48" y="4"/>
                    <a:pt x="37" y="1"/>
                    <a:pt x="2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3"/>
            <p:cNvSpPr/>
            <p:nvPr/>
          </p:nvSpPr>
          <p:spPr>
            <a:xfrm>
              <a:off x="6113375" y="2793700"/>
              <a:ext cx="6475" cy="5750"/>
            </a:xfrm>
            <a:custGeom>
              <a:avLst/>
              <a:gdLst/>
              <a:ahLst/>
              <a:cxnLst/>
              <a:rect l="l" t="t" r="r" b="b"/>
              <a:pathLst>
                <a:path w="259" h="230" extrusionOk="0">
                  <a:moveTo>
                    <a:pt x="138" y="1"/>
                  </a:moveTo>
                  <a:cubicBezTo>
                    <a:pt x="102" y="1"/>
                    <a:pt x="67" y="19"/>
                    <a:pt x="43" y="53"/>
                  </a:cubicBezTo>
                  <a:cubicBezTo>
                    <a:pt x="1" y="105"/>
                    <a:pt x="14" y="174"/>
                    <a:pt x="56" y="216"/>
                  </a:cubicBezTo>
                  <a:cubicBezTo>
                    <a:pt x="74" y="225"/>
                    <a:pt x="94" y="230"/>
                    <a:pt x="115" y="230"/>
                  </a:cubicBezTo>
                  <a:cubicBezTo>
                    <a:pt x="153" y="230"/>
                    <a:pt x="192" y="214"/>
                    <a:pt x="219" y="187"/>
                  </a:cubicBezTo>
                  <a:cubicBezTo>
                    <a:pt x="258" y="134"/>
                    <a:pt x="245" y="66"/>
                    <a:pt x="206" y="24"/>
                  </a:cubicBezTo>
                  <a:cubicBezTo>
                    <a:pt x="185" y="8"/>
                    <a:pt x="161" y="1"/>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3"/>
            <p:cNvSpPr/>
            <p:nvPr/>
          </p:nvSpPr>
          <p:spPr>
            <a:xfrm>
              <a:off x="6115425" y="2795450"/>
              <a:ext cx="2375" cy="2500"/>
            </a:xfrm>
            <a:custGeom>
              <a:avLst/>
              <a:gdLst/>
              <a:ahLst/>
              <a:cxnLst/>
              <a:rect l="l" t="t" r="r" b="b"/>
              <a:pathLst>
                <a:path w="95" h="100" extrusionOk="0">
                  <a:moveTo>
                    <a:pt x="49" y="0"/>
                  </a:moveTo>
                  <a:cubicBezTo>
                    <a:pt x="34" y="0"/>
                    <a:pt x="21" y="7"/>
                    <a:pt x="13" y="22"/>
                  </a:cubicBezTo>
                  <a:cubicBezTo>
                    <a:pt x="0" y="35"/>
                    <a:pt x="0" y="78"/>
                    <a:pt x="13" y="91"/>
                  </a:cubicBezTo>
                  <a:cubicBezTo>
                    <a:pt x="25" y="96"/>
                    <a:pt x="37" y="99"/>
                    <a:pt x="47" y="99"/>
                  </a:cubicBezTo>
                  <a:cubicBezTo>
                    <a:pt x="62" y="99"/>
                    <a:pt x="74" y="93"/>
                    <a:pt x="82" y="78"/>
                  </a:cubicBezTo>
                  <a:cubicBezTo>
                    <a:pt x="95" y="51"/>
                    <a:pt x="95" y="22"/>
                    <a:pt x="82" y="9"/>
                  </a:cubicBezTo>
                  <a:cubicBezTo>
                    <a:pt x="71" y="4"/>
                    <a:pt x="60" y="0"/>
                    <a:pt x="4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3"/>
            <p:cNvSpPr/>
            <p:nvPr/>
          </p:nvSpPr>
          <p:spPr>
            <a:xfrm>
              <a:off x="6128300" y="2804475"/>
              <a:ext cx="10225" cy="9575"/>
            </a:xfrm>
            <a:custGeom>
              <a:avLst/>
              <a:gdLst/>
              <a:ahLst/>
              <a:cxnLst/>
              <a:rect l="l" t="t" r="r" b="b"/>
              <a:pathLst>
                <a:path w="409" h="383" extrusionOk="0">
                  <a:moveTo>
                    <a:pt x="138" y="1"/>
                  </a:moveTo>
                  <a:lnTo>
                    <a:pt x="1" y="193"/>
                  </a:lnTo>
                  <a:cubicBezTo>
                    <a:pt x="82" y="262"/>
                    <a:pt x="82" y="206"/>
                    <a:pt x="151" y="262"/>
                  </a:cubicBezTo>
                  <a:cubicBezTo>
                    <a:pt x="220" y="301"/>
                    <a:pt x="193" y="343"/>
                    <a:pt x="262" y="382"/>
                  </a:cubicBezTo>
                  <a:lnTo>
                    <a:pt x="409" y="206"/>
                  </a:lnTo>
                  <a:cubicBezTo>
                    <a:pt x="314" y="138"/>
                    <a:pt x="314" y="180"/>
                    <a:pt x="246" y="125"/>
                  </a:cubicBezTo>
                  <a:cubicBezTo>
                    <a:pt x="193" y="82"/>
                    <a:pt x="207" y="56"/>
                    <a:pt x="13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3"/>
            <p:cNvSpPr/>
            <p:nvPr/>
          </p:nvSpPr>
          <p:spPr>
            <a:xfrm>
              <a:off x="6121525" y="2799425"/>
              <a:ext cx="10225" cy="9900"/>
            </a:xfrm>
            <a:custGeom>
              <a:avLst/>
              <a:gdLst/>
              <a:ahLst/>
              <a:cxnLst/>
              <a:rect l="l" t="t" r="r" b="b"/>
              <a:pathLst>
                <a:path w="409" h="396" extrusionOk="0">
                  <a:moveTo>
                    <a:pt x="138" y="0"/>
                  </a:moveTo>
                  <a:lnTo>
                    <a:pt x="1" y="189"/>
                  </a:lnTo>
                  <a:cubicBezTo>
                    <a:pt x="96" y="258"/>
                    <a:pt x="96" y="203"/>
                    <a:pt x="151" y="258"/>
                  </a:cubicBezTo>
                  <a:cubicBezTo>
                    <a:pt x="220" y="313"/>
                    <a:pt x="207" y="340"/>
                    <a:pt x="272" y="395"/>
                  </a:cubicBezTo>
                  <a:lnTo>
                    <a:pt x="409" y="203"/>
                  </a:lnTo>
                  <a:cubicBezTo>
                    <a:pt x="314" y="137"/>
                    <a:pt x="314" y="176"/>
                    <a:pt x="259" y="121"/>
                  </a:cubicBezTo>
                  <a:cubicBezTo>
                    <a:pt x="190" y="82"/>
                    <a:pt x="220" y="56"/>
                    <a:pt x="13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3"/>
            <p:cNvSpPr/>
            <p:nvPr/>
          </p:nvSpPr>
          <p:spPr>
            <a:xfrm>
              <a:off x="6120150" y="2798800"/>
              <a:ext cx="6150" cy="5725"/>
            </a:xfrm>
            <a:custGeom>
              <a:avLst/>
              <a:gdLst/>
              <a:ahLst/>
              <a:cxnLst/>
              <a:rect l="l" t="t" r="r" b="b"/>
              <a:pathLst>
                <a:path w="246" h="229" extrusionOk="0">
                  <a:moveTo>
                    <a:pt x="135" y="1"/>
                  </a:moveTo>
                  <a:cubicBezTo>
                    <a:pt x="102" y="1"/>
                    <a:pt x="67" y="19"/>
                    <a:pt x="43" y="51"/>
                  </a:cubicBezTo>
                  <a:cubicBezTo>
                    <a:pt x="0" y="107"/>
                    <a:pt x="17" y="175"/>
                    <a:pt x="56" y="214"/>
                  </a:cubicBezTo>
                  <a:cubicBezTo>
                    <a:pt x="70" y="224"/>
                    <a:pt x="89" y="229"/>
                    <a:pt x="108" y="229"/>
                  </a:cubicBezTo>
                  <a:cubicBezTo>
                    <a:pt x="147" y="229"/>
                    <a:pt x="189" y="210"/>
                    <a:pt x="206" y="175"/>
                  </a:cubicBezTo>
                  <a:cubicBezTo>
                    <a:pt x="245" y="133"/>
                    <a:pt x="245" y="51"/>
                    <a:pt x="193" y="25"/>
                  </a:cubicBezTo>
                  <a:cubicBezTo>
                    <a:pt x="176" y="9"/>
                    <a:pt x="156" y="1"/>
                    <a:pt x="135"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3"/>
            <p:cNvSpPr/>
            <p:nvPr/>
          </p:nvSpPr>
          <p:spPr>
            <a:xfrm>
              <a:off x="6121875" y="2800525"/>
              <a:ext cx="2775" cy="2475"/>
            </a:xfrm>
            <a:custGeom>
              <a:avLst/>
              <a:gdLst/>
              <a:ahLst/>
              <a:cxnLst/>
              <a:rect l="l" t="t" r="r" b="b"/>
              <a:pathLst>
                <a:path w="111" h="99" extrusionOk="0">
                  <a:moveTo>
                    <a:pt x="60" y="1"/>
                  </a:moveTo>
                  <a:cubicBezTo>
                    <a:pt x="49" y="1"/>
                    <a:pt x="37" y="8"/>
                    <a:pt x="29" y="25"/>
                  </a:cubicBezTo>
                  <a:cubicBezTo>
                    <a:pt x="0" y="38"/>
                    <a:pt x="0" y="77"/>
                    <a:pt x="29" y="93"/>
                  </a:cubicBezTo>
                  <a:cubicBezTo>
                    <a:pt x="33" y="97"/>
                    <a:pt x="39" y="99"/>
                    <a:pt x="46" y="99"/>
                  </a:cubicBezTo>
                  <a:cubicBezTo>
                    <a:pt x="63" y="99"/>
                    <a:pt x="85" y="89"/>
                    <a:pt x="95" y="77"/>
                  </a:cubicBezTo>
                  <a:cubicBezTo>
                    <a:pt x="111" y="51"/>
                    <a:pt x="111" y="25"/>
                    <a:pt x="82" y="12"/>
                  </a:cubicBezTo>
                  <a:cubicBezTo>
                    <a:pt x="76" y="5"/>
                    <a:pt x="68" y="1"/>
                    <a:pt x="6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3"/>
            <p:cNvSpPr/>
            <p:nvPr/>
          </p:nvSpPr>
          <p:spPr>
            <a:xfrm>
              <a:off x="6127000" y="2803900"/>
              <a:ext cx="6150" cy="5750"/>
            </a:xfrm>
            <a:custGeom>
              <a:avLst/>
              <a:gdLst/>
              <a:ahLst/>
              <a:cxnLst/>
              <a:rect l="l" t="t" r="r" b="b"/>
              <a:pathLst>
                <a:path w="246" h="230" extrusionOk="0">
                  <a:moveTo>
                    <a:pt x="134" y="1"/>
                  </a:moveTo>
                  <a:cubicBezTo>
                    <a:pt x="101" y="1"/>
                    <a:pt x="66" y="19"/>
                    <a:pt x="40" y="53"/>
                  </a:cubicBezTo>
                  <a:cubicBezTo>
                    <a:pt x="1" y="105"/>
                    <a:pt x="1" y="174"/>
                    <a:pt x="53" y="216"/>
                  </a:cubicBezTo>
                  <a:cubicBezTo>
                    <a:pt x="67" y="225"/>
                    <a:pt x="84" y="229"/>
                    <a:pt x="101" y="229"/>
                  </a:cubicBezTo>
                  <a:cubicBezTo>
                    <a:pt x="137" y="229"/>
                    <a:pt x="177" y="211"/>
                    <a:pt x="203" y="174"/>
                  </a:cubicBezTo>
                  <a:cubicBezTo>
                    <a:pt x="245" y="134"/>
                    <a:pt x="245" y="53"/>
                    <a:pt x="190" y="24"/>
                  </a:cubicBezTo>
                  <a:cubicBezTo>
                    <a:pt x="175" y="8"/>
                    <a:pt x="155" y="1"/>
                    <a:pt x="13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3"/>
            <p:cNvSpPr/>
            <p:nvPr/>
          </p:nvSpPr>
          <p:spPr>
            <a:xfrm>
              <a:off x="6128725" y="2805650"/>
              <a:ext cx="2700" cy="2425"/>
            </a:xfrm>
            <a:custGeom>
              <a:avLst/>
              <a:gdLst/>
              <a:ahLst/>
              <a:cxnLst/>
              <a:rect l="l" t="t" r="r" b="b"/>
              <a:pathLst>
                <a:path w="108" h="97" extrusionOk="0">
                  <a:moveTo>
                    <a:pt x="57" y="0"/>
                  </a:moveTo>
                  <a:cubicBezTo>
                    <a:pt x="44" y="0"/>
                    <a:pt x="29" y="7"/>
                    <a:pt x="13" y="22"/>
                  </a:cubicBezTo>
                  <a:cubicBezTo>
                    <a:pt x="0" y="35"/>
                    <a:pt x="0" y="78"/>
                    <a:pt x="26" y="91"/>
                  </a:cubicBezTo>
                  <a:cubicBezTo>
                    <a:pt x="30" y="94"/>
                    <a:pt x="35" y="96"/>
                    <a:pt x="41" y="96"/>
                  </a:cubicBezTo>
                  <a:cubicBezTo>
                    <a:pt x="55" y="96"/>
                    <a:pt x="74" y="87"/>
                    <a:pt x="95" y="78"/>
                  </a:cubicBezTo>
                  <a:cubicBezTo>
                    <a:pt x="108" y="51"/>
                    <a:pt x="108" y="22"/>
                    <a:pt x="82" y="9"/>
                  </a:cubicBezTo>
                  <a:cubicBezTo>
                    <a:pt x="75" y="4"/>
                    <a:pt x="67" y="0"/>
                    <a:pt x="5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3"/>
            <p:cNvSpPr/>
            <p:nvPr/>
          </p:nvSpPr>
          <p:spPr>
            <a:xfrm>
              <a:off x="6134850" y="2809625"/>
              <a:ext cx="10550" cy="9575"/>
            </a:xfrm>
            <a:custGeom>
              <a:avLst/>
              <a:gdLst/>
              <a:ahLst/>
              <a:cxnLst/>
              <a:rect l="l" t="t" r="r" b="b"/>
              <a:pathLst>
                <a:path w="422" h="383" extrusionOk="0">
                  <a:moveTo>
                    <a:pt x="147" y="0"/>
                  </a:moveTo>
                  <a:lnTo>
                    <a:pt x="0" y="176"/>
                  </a:lnTo>
                  <a:cubicBezTo>
                    <a:pt x="95" y="258"/>
                    <a:pt x="95" y="203"/>
                    <a:pt x="163" y="258"/>
                  </a:cubicBezTo>
                  <a:cubicBezTo>
                    <a:pt x="228" y="300"/>
                    <a:pt x="202" y="327"/>
                    <a:pt x="271" y="382"/>
                  </a:cubicBezTo>
                  <a:lnTo>
                    <a:pt x="421" y="203"/>
                  </a:lnTo>
                  <a:cubicBezTo>
                    <a:pt x="326" y="137"/>
                    <a:pt x="326" y="176"/>
                    <a:pt x="258" y="121"/>
                  </a:cubicBezTo>
                  <a:cubicBezTo>
                    <a:pt x="202" y="82"/>
                    <a:pt x="215" y="56"/>
                    <a:pt x="147"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3"/>
            <p:cNvSpPr/>
            <p:nvPr/>
          </p:nvSpPr>
          <p:spPr>
            <a:xfrm>
              <a:off x="6133775" y="2809000"/>
              <a:ext cx="6150" cy="5650"/>
            </a:xfrm>
            <a:custGeom>
              <a:avLst/>
              <a:gdLst/>
              <a:ahLst/>
              <a:cxnLst/>
              <a:rect l="l" t="t" r="r" b="b"/>
              <a:pathLst>
                <a:path w="246" h="226" extrusionOk="0">
                  <a:moveTo>
                    <a:pt x="124" y="1"/>
                  </a:moveTo>
                  <a:cubicBezTo>
                    <a:pt x="88" y="1"/>
                    <a:pt x="53" y="19"/>
                    <a:pt x="27" y="51"/>
                  </a:cubicBezTo>
                  <a:cubicBezTo>
                    <a:pt x="1" y="107"/>
                    <a:pt x="1" y="175"/>
                    <a:pt x="43" y="201"/>
                  </a:cubicBezTo>
                  <a:cubicBezTo>
                    <a:pt x="63" y="218"/>
                    <a:pt x="86" y="226"/>
                    <a:pt x="109" y="226"/>
                  </a:cubicBezTo>
                  <a:cubicBezTo>
                    <a:pt x="145" y="226"/>
                    <a:pt x="180" y="207"/>
                    <a:pt x="206" y="175"/>
                  </a:cubicBezTo>
                  <a:cubicBezTo>
                    <a:pt x="245" y="120"/>
                    <a:pt x="232" y="51"/>
                    <a:pt x="190" y="25"/>
                  </a:cubicBezTo>
                  <a:cubicBezTo>
                    <a:pt x="169" y="9"/>
                    <a:pt x="147" y="1"/>
                    <a:pt x="1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3"/>
            <p:cNvSpPr/>
            <p:nvPr/>
          </p:nvSpPr>
          <p:spPr>
            <a:xfrm>
              <a:off x="6135500" y="2810600"/>
              <a:ext cx="2700" cy="2600"/>
            </a:xfrm>
            <a:custGeom>
              <a:avLst/>
              <a:gdLst/>
              <a:ahLst/>
              <a:cxnLst/>
              <a:rect l="l" t="t" r="r" b="b"/>
              <a:pathLst>
                <a:path w="108" h="104" extrusionOk="0">
                  <a:moveTo>
                    <a:pt x="51" y="0"/>
                  </a:moveTo>
                  <a:cubicBezTo>
                    <a:pt x="35" y="0"/>
                    <a:pt x="21" y="12"/>
                    <a:pt x="13" y="30"/>
                  </a:cubicBezTo>
                  <a:cubicBezTo>
                    <a:pt x="0" y="43"/>
                    <a:pt x="0" y="69"/>
                    <a:pt x="13" y="98"/>
                  </a:cubicBezTo>
                  <a:cubicBezTo>
                    <a:pt x="21" y="102"/>
                    <a:pt x="28" y="104"/>
                    <a:pt x="36" y="104"/>
                  </a:cubicBezTo>
                  <a:cubicBezTo>
                    <a:pt x="55" y="104"/>
                    <a:pt x="72" y="94"/>
                    <a:pt x="82" y="82"/>
                  </a:cubicBezTo>
                  <a:cubicBezTo>
                    <a:pt x="108" y="56"/>
                    <a:pt x="95" y="30"/>
                    <a:pt x="82" y="17"/>
                  </a:cubicBezTo>
                  <a:cubicBezTo>
                    <a:pt x="71" y="5"/>
                    <a:pt x="61" y="0"/>
                    <a:pt x="5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3"/>
            <p:cNvSpPr/>
            <p:nvPr/>
          </p:nvSpPr>
          <p:spPr>
            <a:xfrm>
              <a:off x="6082125" y="2788575"/>
              <a:ext cx="225075" cy="156025"/>
            </a:xfrm>
            <a:custGeom>
              <a:avLst/>
              <a:gdLst/>
              <a:ahLst/>
              <a:cxnLst/>
              <a:rect l="l" t="t" r="r" b="b"/>
              <a:pathLst>
                <a:path w="9003" h="6241" extrusionOk="0">
                  <a:moveTo>
                    <a:pt x="0" y="0"/>
                  </a:moveTo>
                  <a:lnTo>
                    <a:pt x="1959" y="2366"/>
                  </a:lnTo>
                  <a:lnTo>
                    <a:pt x="5657" y="4390"/>
                  </a:lnTo>
                  <a:lnTo>
                    <a:pt x="8229" y="6241"/>
                  </a:lnTo>
                  <a:lnTo>
                    <a:pt x="9003" y="5901"/>
                  </a:lnTo>
                  <a:lnTo>
                    <a:pt x="9003" y="5696"/>
                  </a:lnTo>
                  <a:lnTo>
                    <a:pt x="6147" y="2543"/>
                  </a:lnTo>
                  <a:lnTo>
                    <a:pt x="0"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3"/>
            <p:cNvSpPr/>
            <p:nvPr/>
          </p:nvSpPr>
          <p:spPr>
            <a:xfrm>
              <a:off x="6082125" y="2783425"/>
              <a:ext cx="225075" cy="156125"/>
            </a:xfrm>
            <a:custGeom>
              <a:avLst/>
              <a:gdLst/>
              <a:ahLst/>
              <a:cxnLst/>
              <a:rect l="l" t="t" r="r" b="b"/>
              <a:pathLst>
                <a:path w="9003" h="6245" extrusionOk="0">
                  <a:moveTo>
                    <a:pt x="0" y="0"/>
                  </a:moveTo>
                  <a:lnTo>
                    <a:pt x="1959" y="2380"/>
                  </a:lnTo>
                  <a:lnTo>
                    <a:pt x="5657" y="4407"/>
                  </a:lnTo>
                  <a:lnTo>
                    <a:pt x="8229" y="6244"/>
                  </a:lnTo>
                  <a:lnTo>
                    <a:pt x="9003" y="5902"/>
                  </a:lnTo>
                  <a:lnTo>
                    <a:pt x="8800" y="4939"/>
                  </a:lnTo>
                  <a:lnTo>
                    <a:pt x="6147" y="2556"/>
                  </a:lnTo>
                  <a:lnTo>
                    <a:pt x="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3"/>
            <p:cNvSpPr/>
            <p:nvPr/>
          </p:nvSpPr>
          <p:spPr>
            <a:xfrm>
              <a:off x="5867600" y="2757225"/>
              <a:ext cx="296475" cy="122100"/>
            </a:xfrm>
            <a:custGeom>
              <a:avLst/>
              <a:gdLst/>
              <a:ahLst/>
              <a:cxnLst/>
              <a:rect l="l" t="t" r="r" b="b"/>
              <a:pathLst>
                <a:path w="11859" h="4884" extrusionOk="0">
                  <a:moveTo>
                    <a:pt x="6636" y="1"/>
                  </a:moveTo>
                  <a:lnTo>
                    <a:pt x="1401" y="1238"/>
                  </a:lnTo>
                  <a:lnTo>
                    <a:pt x="0" y="1920"/>
                  </a:lnTo>
                  <a:lnTo>
                    <a:pt x="842" y="2449"/>
                  </a:lnTo>
                  <a:lnTo>
                    <a:pt x="7723" y="4884"/>
                  </a:lnTo>
                  <a:lnTo>
                    <a:pt x="10403" y="4884"/>
                  </a:lnTo>
                  <a:lnTo>
                    <a:pt x="11859" y="3265"/>
                  </a:lnTo>
                  <a:lnTo>
                    <a:pt x="11859" y="2951"/>
                  </a:lnTo>
                  <a:lnTo>
                    <a:pt x="9273" y="980"/>
                  </a:lnTo>
                  <a:lnTo>
                    <a:pt x="663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3"/>
            <p:cNvSpPr/>
            <p:nvPr/>
          </p:nvSpPr>
          <p:spPr>
            <a:xfrm>
              <a:off x="5867600" y="2749400"/>
              <a:ext cx="296475" cy="122100"/>
            </a:xfrm>
            <a:custGeom>
              <a:avLst/>
              <a:gdLst/>
              <a:ahLst/>
              <a:cxnLst/>
              <a:rect l="l" t="t" r="r" b="b"/>
              <a:pathLst>
                <a:path w="11859" h="4884" extrusionOk="0">
                  <a:moveTo>
                    <a:pt x="6636" y="0"/>
                  </a:moveTo>
                  <a:lnTo>
                    <a:pt x="1401" y="1241"/>
                  </a:lnTo>
                  <a:lnTo>
                    <a:pt x="0" y="1920"/>
                  </a:lnTo>
                  <a:lnTo>
                    <a:pt x="842" y="2448"/>
                  </a:lnTo>
                  <a:lnTo>
                    <a:pt x="7723" y="4870"/>
                  </a:lnTo>
                  <a:lnTo>
                    <a:pt x="10403" y="4883"/>
                  </a:lnTo>
                  <a:lnTo>
                    <a:pt x="11859" y="3264"/>
                  </a:lnTo>
                  <a:lnTo>
                    <a:pt x="8608" y="232"/>
                  </a:lnTo>
                  <a:lnTo>
                    <a:pt x="663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3"/>
            <p:cNvSpPr/>
            <p:nvPr/>
          </p:nvSpPr>
          <p:spPr>
            <a:xfrm>
              <a:off x="5955325" y="2779675"/>
              <a:ext cx="144450" cy="66675"/>
            </a:xfrm>
            <a:custGeom>
              <a:avLst/>
              <a:gdLst/>
              <a:ahLst/>
              <a:cxnLst/>
              <a:rect l="l" t="t" r="r" b="b"/>
              <a:pathLst>
                <a:path w="5778" h="2667" extrusionOk="0">
                  <a:moveTo>
                    <a:pt x="4093" y="0"/>
                  </a:moveTo>
                  <a:lnTo>
                    <a:pt x="0" y="911"/>
                  </a:lnTo>
                  <a:lnTo>
                    <a:pt x="1289" y="1293"/>
                  </a:lnTo>
                  <a:lnTo>
                    <a:pt x="4596" y="2667"/>
                  </a:lnTo>
                  <a:lnTo>
                    <a:pt x="5751" y="1525"/>
                  </a:lnTo>
                  <a:lnTo>
                    <a:pt x="5777" y="1335"/>
                  </a:lnTo>
                  <a:lnTo>
                    <a:pt x="40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3"/>
            <p:cNvSpPr/>
            <p:nvPr/>
          </p:nvSpPr>
          <p:spPr>
            <a:xfrm>
              <a:off x="6025650" y="2856200"/>
              <a:ext cx="23850" cy="84975"/>
            </a:xfrm>
            <a:custGeom>
              <a:avLst/>
              <a:gdLst/>
              <a:ahLst/>
              <a:cxnLst/>
              <a:rect l="l" t="t" r="r" b="b"/>
              <a:pathLst>
                <a:path w="954" h="3399" extrusionOk="0">
                  <a:moveTo>
                    <a:pt x="954" y="1"/>
                  </a:moveTo>
                  <a:lnTo>
                    <a:pt x="1" y="993"/>
                  </a:lnTo>
                  <a:lnTo>
                    <a:pt x="1" y="3399"/>
                  </a:lnTo>
                  <a:lnTo>
                    <a:pt x="954" y="2406"/>
                  </a:lnTo>
                  <a:lnTo>
                    <a:pt x="95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3"/>
            <p:cNvSpPr/>
            <p:nvPr/>
          </p:nvSpPr>
          <p:spPr>
            <a:xfrm>
              <a:off x="6015125" y="2941900"/>
              <a:ext cx="123400" cy="99250"/>
            </a:xfrm>
            <a:custGeom>
              <a:avLst/>
              <a:gdLst/>
              <a:ahLst/>
              <a:cxnLst/>
              <a:rect l="l" t="t" r="r" b="b"/>
              <a:pathLst>
                <a:path w="4936" h="3970" extrusionOk="0">
                  <a:moveTo>
                    <a:pt x="627" y="0"/>
                  </a:moveTo>
                  <a:lnTo>
                    <a:pt x="1" y="434"/>
                  </a:lnTo>
                  <a:lnTo>
                    <a:pt x="2488" y="2011"/>
                  </a:lnTo>
                  <a:lnTo>
                    <a:pt x="2367" y="2693"/>
                  </a:lnTo>
                  <a:lnTo>
                    <a:pt x="3128" y="3333"/>
                  </a:lnTo>
                  <a:lnTo>
                    <a:pt x="3918" y="3969"/>
                  </a:lnTo>
                  <a:lnTo>
                    <a:pt x="4936" y="3943"/>
                  </a:lnTo>
                  <a:lnTo>
                    <a:pt x="3467" y="1603"/>
                  </a:lnTo>
                  <a:lnTo>
                    <a:pt x="627"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3"/>
            <p:cNvSpPr/>
            <p:nvPr/>
          </p:nvSpPr>
          <p:spPr>
            <a:xfrm>
              <a:off x="6005900" y="2892600"/>
              <a:ext cx="71425" cy="99575"/>
            </a:xfrm>
            <a:custGeom>
              <a:avLst/>
              <a:gdLst/>
              <a:ahLst/>
              <a:cxnLst/>
              <a:rect l="l" t="t" r="r" b="b"/>
              <a:pathLst>
                <a:path w="2857" h="3983" extrusionOk="0">
                  <a:moveTo>
                    <a:pt x="370" y="1"/>
                  </a:moveTo>
                  <a:lnTo>
                    <a:pt x="69" y="259"/>
                  </a:lnTo>
                  <a:lnTo>
                    <a:pt x="1" y="461"/>
                  </a:lnTo>
                  <a:lnTo>
                    <a:pt x="1" y="1972"/>
                  </a:lnTo>
                  <a:lnTo>
                    <a:pt x="69" y="2122"/>
                  </a:lnTo>
                  <a:lnTo>
                    <a:pt x="370" y="2406"/>
                  </a:lnTo>
                  <a:lnTo>
                    <a:pt x="2857" y="3983"/>
                  </a:lnTo>
                  <a:lnTo>
                    <a:pt x="2857" y="1577"/>
                  </a:lnTo>
                  <a:lnTo>
                    <a:pt x="370"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3"/>
            <p:cNvSpPr/>
            <p:nvPr/>
          </p:nvSpPr>
          <p:spPr>
            <a:xfrm>
              <a:off x="6133450" y="2931375"/>
              <a:ext cx="75175" cy="100625"/>
            </a:xfrm>
            <a:custGeom>
              <a:avLst/>
              <a:gdLst/>
              <a:ahLst/>
              <a:cxnLst/>
              <a:rect l="l" t="t" r="r" b="b"/>
              <a:pathLst>
                <a:path w="3007" h="4025" extrusionOk="0">
                  <a:moveTo>
                    <a:pt x="1" y="0"/>
                  </a:moveTo>
                  <a:lnTo>
                    <a:pt x="898" y="2745"/>
                  </a:lnTo>
                  <a:lnTo>
                    <a:pt x="1835" y="4025"/>
                  </a:lnTo>
                  <a:lnTo>
                    <a:pt x="3007" y="3045"/>
                  </a:lnTo>
                  <a:cubicBezTo>
                    <a:pt x="3007" y="3045"/>
                    <a:pt x="1753" y="1306"/>
                    <a:pt x="1456" y="1005"/>
                  </a:cubicBezTo>
                  <a:cubicBezTo>
                    <a:pt x="1169" y="692"/>
                    <a:pt x="1" y="0"/>
                    <a:pt x="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3"/>
            <p:cNvSpPr/>
            <p:nvPr/>
          </p:nvSpPr>
          <p:spPr>
            <a:xfrm>
              <a:off x="6030800" y="2858250"/>
              <a:ext cx="135325" cy="129200"/>
            </a:xfrm>
            <a:custGeom>
              <a:avLst/>
              <a:gdLst/>
              <a:ahLst/>
              <a:cxnLst/>
              <a:rect l="l" t="t" r="r" b="b"/>
              <a:pathLst>
                <a:path w="5413" h="5168" extrusionOk="0">
                  <a:moveTo>
                    <a:pt x="898" y="1"/>
                  </a:moveTo>
                  <a:lnTo>
                    <a:pt x="0" y="937"/>
                  </a:lnTo>
                  <a:lnTo>
                    <a:pt x="2840" y="2543"/>
                  </a:lnTo>
                  <a:lnTo>
                    <a:pt x="4309" y="4883"/>
                  </a:lnTo>
                  <a:lnTo>
                    <a:pt x="4746" y="5128"/>
                  </a:lnTo>
                  <a:lnTo>
                    <a:pt x="5412" y="5167"/>
                  </a:lnTo>
                  <a:lnTo>
                    <a:pt x="5412" y="5167"/>
                  </a:lnTo>
                  <a:lnTo>
                    <a:pt x="5275" y="4828"/>
                  </a:lnTo>
                  <a:lnTo>
                    <a:pt x="4162" y="2243"/>
                  </a:lnTo>
                  <a:lnTo>
                    <a:pt x="3780" y="1727"/>
                  </a:lnTo>
                  <a:lnTo>
                    <a:pt x="2040" y="461"/>
                  </a:lnTo>
                  <a:lnTo>
                    <a:pt x="898"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3"/>
            <p:cNvSpPr/>
            <p:nvPr/>
          </p:nvSpPr>
          <p:spPr>
            <a:xfrm>
              <a:off x="5811125" y="2822500"/>
              <a:ext cx="28250" cy="90850"/>
            </a:xfrm>
            <a:custGeom>
              <a:avLst/>
              <a:gdLst/>
              <a:ahLst/>
              <a:cxnLst/>
              <a:rect l="l" t="t" r="r" b="b"/>
              <a:pathLst>
                <a:path w="1130" h="3634" extrusionOk="0">
                  <a:moveTo>
                    <a:pt x="245" y="1"/>
                  </a:moveTo>
                  <a:lnTo>
                    <a:pt x="177" y="125"/>
                  </a:lnTo>
                  <a:lnTo>
                    <a:pt x="40" y="585"/>
                  </a:lnTo>
                  <a:lnTo>
                    <a:pt x="1" y="1091"/>
                  </a:lnTo>
                  <a:lnTo>
                    <a:pt x="1" y="1293"/>
                  </a:lnTo>
                  <a:lnTo>
                    <a:pt x="56" y="1852"/>
                  </a:lnTo>
                  <a:lnTo>
                    <a:pt x="164" y="2204"/>
                  </a:lnTo>
                  <a:lnTo>
                    <a:pt x="245" y="2423"/>
                  </a:lnTo>
                  <a:lnTo>
                    <a:pt x="1130" y="3634"/>
                  </a:lnTo>
                  <a:lnTo>
                    <a:pt x="1130" y="1225"/>
                  </a:lnTo>
                  <a:lnTo>
                    <a:pt x="245"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3"/>
            <p:cNvSpPr/>
            <p:nvPr/>
          </p:nvSpPr>
          <p:spPr>
            <a:xfrm>
              <a:off x="5817250" y="2785800"/>
              <a:ext cx="232250" cy="105450"/>
            </a:xfrm>
            <a:custGeom>
              <a:avLst/>
              <a:gdLst/>
              <a:ahLst/>
              <a:cxnLst/>
              <a:rect l="l" t="t" r="r" b="b"/>
              <a:pathLst>
                <a:path w="9290" h="4218" extrusionOk="0">
                  <a:moveTo>
                    <a:pt x="2161" y="0"/>
                  </a:moveTo>
                  <a:lnTo>
                    <a:pt x="1577" y="150"/>
                  </a:lnTo>
                  <a:lnTo>
                    <a:pt x="0" y="1469"/>
                  </a:lnTo>
                  <a:lnTo>
                    <a:pt x="885" y="2693"/>
                  </a:lnTo>
                  <a:cubicBezTo>
                    <a:pt x="885" y="2693"/>
                    <a:pt x="3565" y="3930"/>
                    <a:pt x="3849" y="3959"/>
                  </a:cubicBezTo>
                  <a:cubicBezTo>
                    <a:pt x="4120" y="3972"/>
                    <a:pt x="7615" y="4217"/>
                    <a:pt x="7615" y="4217"/>
                  </a:cubicBezTo>
                  <a:lnTo>
                    <a:pt x="8337" y="3809"/>
                  </a:lnTo>
                  <a:lnTo>
                    <a:pt x="9290" y="2817"/>
                  </a:lnTo>
                  <a:lnTo>
                    <a:pt x="9127" y="2559"/>
                  </a:lnTo>
                  <a:lnTo>
                    <a:pt x="8745" y="2203"/>
                  </a:lnTo>
                  <a:lnTo>
                    <a:pt x="8255" y="1932"/>
                  </a:lnTo>
                  <a:lnTo>
                    <a:pt x="3672" y="274"/>
                  </a:lnTo>
                  <a:lnTo>
                    <a:pt x="2896" y="69"/>
                  </a:lnTo>
                  <a:lnTo>
                    <a:pt x="216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3"/>
            <p:cNvSpPr/>
            <p:nvPr/>
          </p:nvSpPr>
          <p:spPr>
            <a:xfrm>
              <a:off x="5733600" y="2750775"/>
              <a:ext cx="82275" cy="90450"/>
            </a:xfrm>
            <a:custGeom>
              <a:avLst/>
              <a:gdLst/>
              <a:ahLst/>
              <a:cxnLst/>
              <a:rect l="l" t="t" r="r" b="b"/>
              <a:pathLst>
                <a:path w="3291" h="3618" extrusionOk="0">
                  <a:moveTo>
                    <a:pt x="2096" y="1"/>
                  </a:moveTo>
                  <a:lnTo>
                    <a:pt x="898" y="206"/>
                  </a:lnTo>
                  <a:lnTo>
                    <a:pt x="14" y="1267"/>
                  </a:lnTo>
                  <a:lnTo>
                    <a:pt x="1" y="1470"/>
                  </a:lnTo>
                  <a:lnTo>
                    <a:pt x="95" y="3617"/>
                  </a:lnTo>
                  <a:lnTo>
                    <a:pt x="1251" y="2912"/>
                  </a:lnTo>
                  <a:lnTo>
                    <a:pt x="2096" y="2965"/>
                  </a:lnTo>
                  <a:lnTo>
                    <a:pt x="3115" y="1783"/>
                  </a:lnTo>
                  <a:lnTo>
                    <a:pt x="3291" y="598"/>
                  </a:lnTo>
                  <a:lnTo>
                    <a:pt x="209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3"/>
            <p:cNvSpPr/>
            <p:nvPr/>
          </p:nvSpPr>
          <p:spPr>
            <a:xfrm>
              <a:off x="6149450" y="2986450"/>
              <a:ext cx="17325" cy="61225"/>
            </a:xfrm>
            <a:custGeom>
              <a:avLst/>
              <a:gdLst/>
              <a:ahLst/>
              <a:cxnLst/>
              <a:rect l="l" t="t" r="r" b="b"/>
              <a:pathLst>
                <a:path w="693" h="2449" extrusionOk="0">
                  <a:moveTo>
                    <a:pt x="0" y="0"/>
                  </a:moveTo>
                  <a:lnTo>
                    <a:pt x="0" y="2406"/>
                  </a:lnTo>
                  <a:lnTo>
                    <a:pt x="666" y="2448"/>
                  </a:lnTo>
                  <a:lnTo>
                    <a:pt x="692" y="2367"/>
                  </a:lnTo>
                  <a:lnTo>
                    <a:pt x="529" y="1835"/>
                  </a:lnTo>
                  <a:lnTo>
                    <a:pt x="529" y="963"/>
                  </a:lnTo>
                  <a:lnTo>
                    <a:pt x="666" y="297"/>
                  </a:lnTo>
                  <a:lnTo>
                    <a:pt x="666" y="39"/>
                  </a:lnTo>
                  <a:lnTo>
                    <a:pt x="0"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3"/>
            <p:cNvSpPr/>
            <p:nvPr/>
          </p:nvSpPr>
          <p:spPr>
            <a:xfrm>
              <a:off x="6138500" y="2980325"/>
              <a:ext cx="10975" cy="66275"/>
            </a:xfrm>
            <a:custGeom>
              <a:avLst/>
              <a:gdLst/>
              <a:ahLst/>
              <a:cxnLst/>
              <a:rect l="l" t="t" r="r" b="b"/>
              <a:pathLst>
                <a:path w="439" h="2651" extrusionOk="0">
                  <a:moveTo>
                    <a:pt x="1" y="0"/>
                  </a:moveTo>
                  <a:lnTo>
                    <a:pt x="1" y="203"/>
                  </a:lnTo>
                  <a:lnTo>
                    <a:pt x="1" y="2406"/>
                  </a:lnTo>
                  <a:lnTo>
                    <a:pt x="438" y="2651"/>
                  </a:lnTo>
                  <a:lnTo>
                    <a:pt x="438" y="245"/>
                  </a:lnTo>
                  <a:lnTo>
                    <a:pt x="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3"/>
            <p:cNvSpPr/>
            <p:nvPr/>
          </p:nvSpPr>
          <p:spPr>
            <a:xfrm>
              <a:off x="5786000" y="2811000"/>
              <a:ext cx="15275" cy="20025"/>
            </a:xfrm>
            <a:custGeom>
              <a:avLst/>
              <a:gdLst/>
              <a:ahLst/>
              <a:cxnLst/>
              <a:rect l="l" t="t" r="r" b="b"/>
              <a:pathLst>
                <a:path w="611" h="801" extrusionOk="0">
                  <a:moveTo>
                    <a:pt x="95" y="1"/>
                  </a:moveTo>
                  <a:lnTo>
                    <a:pt x="0" y="735"/>
                  </a:lnTo>
                  <a:lnTo>
                    <a:pt x="516" y="800"/>
                  </a:lnTo>
                  <a:lnTo>
                    <a:pt x="611" y="66"/>
                  </a:lnTo>
                  <a:lnTo>
                    <a:pt x="9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3"/>
            <p:cNvSpPr/>
            <p:nvPr/>
          </p:nvSpPr>
          <p:spPr>
            <a:xfrm>
              <a:off x="5784925" y="2808975"/>
              <a:ext cx="20750" cy="10800"/>
            </a:xfrm>
            <a:custGeom>
              <a:avLst/>
              <a:gdLst/>
              <a:ahLst/>
              <a:cxnLst/>
              <a:rect l="l" t="t" r="r" b="b"/>
              <a:pathLst>
                <a:path w="830" h="432" extrusionOk="0">
                  <a:moveTo>
                    <a:pt x="27" y="0"/>
                  </a:moveTo>
                  <a:cubicBezTo>
                    <a:pt x="27" y="0"/>
                    <a:pt x="27" y="1"/>
                    <a:pt x="27" y="1"/>
                  </a:cubicBezTo>
                  <a:lnTo>
                    <a:pt x="27" y="1"/>
                  </a:lnTo>
                  <a:lnTo>
                    <a:pt x="27" y="0"/>
                  </a:lnTo>
                  <a:close/>
                  <a:moveTo>
                    <a:pt x="830" y="95"/>
                  </a:moveTo>
                  <a:lnTo>
                    <a:pt x="828" y="115"/>
                  </a:lnTo>
                  <a:lnTo>
                    <a:pt x="828" y="115"/>
                  </a:lnTo>
                  <a:cubicBezTo>
                    <a:pt x="829" y="108"/>
                    <a:pt x="830" y="102"/>
                    <a:pt x="830" y="95"/>
                  </a:cubicBezTo>
                  <a:close/>
                  <a:moveTo>
                    <a:pt x="27" y="1"/>
                  </a:moveTo>
                  <a:lnTo>
                    <a:pt x="1" y="134"/>
                  </a:lnTo>
                  <a:cubicBezTo>
                    <a:pt x="1" y="202"/>
                    <a:pt x="43" y="271"/>
                    <a:pt x="125" y="340"/>
                  </a:cubicBezTo>
                  <a:cubicBezTo>
                    <a:pt x="208" y="401"/>
                    <a:pt x="329" y="431"/>
                    <a:pt x="447" y="431"/>
                  </a:cubicBezTo>
                  <a:cubicBezTo>
                    <a:pt x="537" y="431"/>
                    <a:pt x="626" y="414"/>
                    <a:pt x="696" y="379"/>
                  </a:cubicBezTo>
                  <a:cubicBezTo>
                    <a:pt x="761" y="340"/>
                    <a:pt x="804" y="284"/>
                    <a:pt x="817" y="229"/>
                  </a:cubicBezTo>
                  <a:lnTo>
                    <a:pt x="828" y="115"/>
                  </a:lnTo>
                  <a:lnTo>
                    <a:pt x="828" y="115"/>
                  </a:lnTo>
                  <a:cubicBezTo>
                    <a:pt x="819" y="161"/>
                    <a:pt x="780" y="208"/>
                    <a:pt x="709" y="245"/>
                  </a:cubicBezTo>
                  <a:cubicBezTo>
                    <a:pt x="646" y="279"/>
                    <a:pt x="563" y="296"/>
                    <a:pt x="476" y="296"/>
                  </a:cubicBezTo>
                  <a:cubicBezTo>
                    <a:pt x="358" y="296"/>
                    <a:pt x="232" y="265"/>
                    <a:pt x="138" y="202"/>
                  </a:cubicBezTo>
                  <a:cubicBezTo>
                    <a:pt x="57" y="134"/>
                    <a:pt x="14" y="66"/>
                    <a:pt x="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3"/>
            <p:cNvSpPr/>
            <p:nvPr/>
          </p:nvSpPr>
          <p:spPr>
            <a:xfrm>
              <a:off x="5778475" y="2777300"/>
              <a:ext cx="9575" cy="45225"/>
            </a:xfrm>
            <a:custGeom>
              <a:avLst/>
              <a:gdLst/>
              <a:ahLst/>
              <a:cxnLst/>
              <a:rect l="l" t="t" r="r" b="b"/>
              <a:pathLst>
                <a:path w="383" h="1809" extrusionOk="0">
                  <a:moveTo>
                    <a:pt x="259" y="1"/>
                  </a:moveTo>
                  <a:lnTo>
                    <a:pt x="177" y="43"/>
                  </a:lnTo>
                  <a:lnTo>
                    <a:pt x="220" y="761"/>
                  </a:lnTo>
                  <a:lnTo>
                    <a:pt x="1" y="1482"/>
                  </a:lnTo>
                  <a:lnTo>
                    <a:pt x="353" y="1809"/>
                  </a:lnTo>
                  <a:lnTo>
                    <a:pt x="383" y="1659"/>
                  </a:lnTo>
                  <a:lnTo>
                    <a:pt x="151" y="1388"/>
                  </a:lnTo>
                  <a:lnTo>
                    <a:pt x="353" y="777"/>
                  </a:lnTo>
                  <a:lnTo>
                    <a:pt x="259"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3"/>
            <p:cNvSpPr/>
            <p:nvPr/>
          </p:nvSpPr>
          <p:spPr>
            <a:xfrm>
              <a:off x="5784600" y="2803900"/>
              <a:ext cx="22150" cy="12500"/>
            </a:xfrm>
            <a:custGeom>
              <a:avLst/>
              <a:gdLst/>
              <a:ahLst/>
              <a:cxnLst/>
              <a:rect l="l" t="t" r="r" b="b"/>
              <a:pathLst>
                <a:path w="886" h="500" extrusionOk="0">
                  <a:moveTo>
                    <a:pt x="407" y="64"/>
                  </a:moveTo>
                  <a:cubicBezTo>
                    <a:pt x="498" y="64"/>
                    <a:pt x="592" y="88"/>
                    <a:pt x="654" y="134"/>
                  </a:cubicBezTo>
                  <a:cubicBezTo>
                    <a:pt x="774" y="216"/>
                    <a:pt x="774" y="337"/>
                    <a:pt x="654" y="405"/>
                  </a:cubicBezTo>
                  <a:cubicBezTo>
                    <a:pt x="603" y="428"/>
                    <a:pt x="542" y="439"/>
                    <a:pt x="480" y="439"/>
                  </a:cubicBezTo>
                  <a:cubicBezTo>
                    <a:pt x="388" y="439"/>
                    <a:pt x="291" y="415"/>
                    <a:pt x="219" y="366"/>
                  </a:cubicBezTo>
                  <a:cubicBezTo>
                    <a:pt x="95" y="285"/>
                    <a:pt x="108" y="161"/>
                    <a:pt x="219" y="105"/>
                  </a:cubicBezTo>
                  <a:cubicBezTo>
                    <a:pt x="271" y="77"/>
                    <a:pt x="338" y="64"/>
                    <a:pt x="407" y="64"/>
                  </a:cubicBezTo>
                  <a:close/>
                  <a:moveTo>
                    <a:pt x="400" y="0"/>
                  </a:moveTo>
                  <a:cubicBezTo>
                    <a:pt x="309" y="0"/>
                    <a:pt x="221" y="18"/>
                    <a:pt x="151" y="53"/>
                  </a:cubicBezTo>
                  <a:cubicBezTo>
                    <a:pt x="1" y="134"/>
                    <a:pt x="1" y="298"/>
                    <a:pt x="151" y="405"/>
                  </a:cubicBezTo>
                  <a:cubicBezTo>
                    <a:pt x="245" y="468"/>
                    <a:pt x="371" y="499"/>
                    <a:pt x="489" y="499"/>
                  </a:cubicBezTo>
                  <a:cubicBezTo>
                    <a:pt x="576" y="499"/>
                    <a:pt x="659" y="482"/>
                    <a:pt x="722" y="448"/>
                  </a:cubicBezTo>
                  <a:cubicBezTo>
                    <a:pt x="885" y="366"/>
                    <a:pt x="885" y="203"/>
                    <a:pt x="735" y="92"/>
                  </a:cubicBezTo>
                  <a:cubicBezTo>
                    <a:pt x="642" y="31"/>
                    <a:pt x="519" y="0"/>
                    <a:pt x="40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3"/>
            <p:cNvSpPr/>
            <p:nvPr/>
          </p:nvSpPr>
          <p:spPr>
            <a:xfrm>
              <a:off x="5787625" y="2773550"/>
              <a:ext cx="19775" cy="41350"/>
            </a:xfrm>
            <a:custGeom>
              <a:avLst/>
              <a:gdLst/>
              <a:ahLst/>
              <a:cxnLst/>
              <a:rect l="l" t="t" r="r" b="b"/>
              <a:pathLst>
                <a:path w="791" h="1654" extrusionOk="0">
                  <a:moveTo>
                    <a:pt x="790" y="82"/>
                  </a:moveTo>
                  <a:lnTo>
                    <a:pt x="788" y="105"/>
                  </a:lnTo>
                  <a:lnTo>
                    <a:pt x="788" y="105"/>
                  </a:lnTo>
                  <a:cubicBezTo>
                    <a:pt x="790" y="97"/>
                    <a:pt x="790" y="90"/>
                    <a:pt x="790" y="82"/>
                  </a:cubicBezTo>
                  <a:close/>
                  <a:moveTo>
                    <a:pt x="180" y="0"/>
                  </a:moveTo>
                  <a:lnTo>
                    <a:pt x="17" y="1430"/>
                  </a:lnTo>
                  <a:cubicBezTo>
                    <a:pt x="1" y="1482"/>
                    <a:pt x="30" y="1538"/>
                    <a:pt x="98" y="1580"/>
                  </a:cubicBezTo>
                  <a:cubicBezTo>
                    <a:pt x="170" y="1629"/>
                    <a:pt x="267" y="1653"/>
                    <a:pt x="359" y="1653"/>
                  </a:cubicBezTo>
                  <a:cubicBezTo>
                    <a:pt x="421" y="1653"/>
                    <a:pt x="482" y="1642"/>
                    <a:pt x="533" y="1619"/>
                  </a:cubicBezTo>
                  <a:cubicBezTo>
                    <a:pt x="588" y="1580"/>
                    <a:pt x="627" y="1538"/>
                    <a:pt x="627" y="1499"/>
                  </a:cubicBezTo>
                  <a:lnTo>
                    <a:pt x="788" y="105"/>
                  </a:lnTo>
                  <a:lnTo>
                    <a:pt x="788" y="105"/>
                  </a:lnTo>
                  <a:cubicBezTo>
                    <a:pt x="780" y="138"/>
                    <a:pt x="754" y="169"/>
                    <a:pt x="709" y="193"/>
                  </a:cubicBezTo>
                  <a:cubicBezTo>
                    <a:pt x="657" y="221"/>
                    <a:pt x="590" y="235"/>
                    <a:pt x="521" y="235"/>
                  </a:cubicBezTo>
                  <a:cubicBezTo>
                    <a:pt x="430" y="235"/>
                    <a:pt x="336" y="210"/>
                    <a:pt x="275" y="164"/>
                  </a:cubicBezTo>
                  <a:cubicBezTo>
                    <a:pt x="206" y="111"/>
                    <a:pt x="180" y="56"/>
                    <a:pt x="18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3"/>
            <p:cNvSpPr/>
            <p:nvPr/>
          </p:nvSpPr>
          <p:spPr>
            <a:xfrm>
              <a:off x="5791375" y="2769775"/>
              <a:ext cx="17075" cy="9650"/>
            </a:xfrm>
            <a:custGeom>
              <a:avLst/>
              <a:gdLst/>
              <a:ahLst/>
              <a:cxnLst/>
              <a:rect l="l" t="t" r="r" b="b"/>
              <a:pathLst>
                <a:path w="683" h="386" extrusionOk="0">
                  <a:moveTo>
                    <a:pt x="304" y="1"/>
                  </a:moveTo>
                  <a:cubicBezTo>
                    <a:pt x="239" y="1"/>
                    <a:pt x="175" y="15"/>
                    <a:pt x="125" y="44"/>
                  </a:cubicBezTo>
                  <a:cubicBezTo>
                    <a:pt x="1" y="112"/>
                    <a:pt x="1" y="233"/>
                    <a:pt x="125" y="315"/>
                  </a:cubicBezTo>
                  <a:cubicBezTo>
                    <a:pt x="186" y="361"/>
                    <a:pt x="280" y="386"/>
                    <a:pt x="371" y="386"/>
                  </a:cubicBezTo>
                  <a:cubicBezTo>
                    <a:pt x="440" y="386"/>
                    <a:pt x="507" y="372"/>
                    <a:pt x="559" y="344"/>
                  </a:cubicBezTo>
                  <a:cubicBezTo>
                    <a:pt x="667" y="275"/>
                    <a:pt x="683" y="165"/>
                    <a:pt x="559" y="83"/>
                  </a:cubicBezTo>
                  <a:cubicBezTo>
                    <a:pt x="489" y="28"/>
                    <a:pt x="395" y="1"/>
                    <a:pt x="304"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3"/>
            <p:cNvSpPr/>
            <p:nvPr/>
          </p:nvSpPr>
          <p:spPr>
            <a:xfrm>
              <a:off x="6057650" y="2779675"/>
              <a:ext cx="43850" cy="66675"/>
            </a:xfrm>
            <a:custGeom>
              <a:avLst/>
              <a:gdLst/>
              <a:ahLst/>
              <a:cxnLst/>
              <a:rect l="l" t="t" r="r" b="b"/>
              <a:pathLst>
                <a:path w="1754" h="2667" extrusionOk="0">
                  <a:moveTo>
                    <a:pt x="0" y="0"/>
                  </a:moveTo>
                  <a:lnTo>
                    <a:pt x="1684" y="1335"/>
                  </a:lnTo>
                  <a:lnTo>
                    <a:pt x="1658" y="1525"/>
                  </a:lnTo>
                  <a:lnTo>
                    <a:pt x="503" y="2667"/>
                  </a:lnTo>
                  <a:lnTo>
                    <a:pt x="503" y="2667"/>
                  </a:lnTo>
                  <a:lnTo>
                    <a:pt x="1753" y="1482"/>
                  </a:lnTo>
                  <a:lnTo>
                    <a:pt x="1753" y="1074"/>
                  </a:lnTo>
                  <a:lnTo>
                    <a:pt x="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3"/>
            <p:cNvSpPr/>
            <p:nvPr/>
          </p:nvSpPr>
          <p:spPr>
            <a:xfrm>
              <a:off x="5817250" y="2789550"/>
              <a:ext cx="232250" cy="101700"/>
            </a:xfrm>
            <a:custGeom>
              <a:avLst/>
              <a:gdLst/>
              <a:ahLst/>
              <a:cxnLst/>
              <a:rect l="l" t="t" r="r" b="b"/>
              <a:pathLst>
                <a:path w="9290" h="4068" extrusionOk="0">
                  <a:moveTo>
                    <a:pt x="1577" y="0"/>
                  </a:moveTo>
                  <a:lnTo>
                    <a:pt x="0" y="1319"/>
                  </a:lnTo>
                  <a:lnTo>
                    <a:pt x="885" y="2543"/>
                  </a:lnTo>
                  <a:cubicBezTo>
                    <a:pt x="885" y="2543"/>
                    <a:pt x="2896" y="3535"/>
                    <a:pt x="3849" y="3809"/>
                  </a:cubicBezTo>
                  <a:lnTo>
                    <a:pt x="7615" y="4067"/>
                  </a:lnTo>
                  <a:lnTo>
                    <a:pt x="8337" y="3659"/>
                  </a:lnTo>
                  <a:lnTo>
                    <a:pt x="9290" y="2667"/>
                  </a:lnTo>
                  <a:lnTo>
                    <a:pt x="8268" y="3427"/>
                  </a:lnTo>
                  <a:lnTo>
                    <a:pt x="7508" y="3780"/>
                  </a:lnTo>
                  <a:lnTo>
                    <a:pt x="3849" y="3320"/>
                  </a:lnTo>
                  <a:lnTo>
                    <a:pt x="1169" y="2177"/>
                  </a:lnTo>
                  <a:lnTo>
                    <a:pt x="572" y="1267"/>
                  </a:lnTo>
                  <a:lnTo>
                    <a:pt x="157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3"/>
            <p:cNvSpPr/>
            <p:nvPr/>
          </p:nvSpPr>
          <p:spPr>
            <a:xfrm>
              <a:off x="5733600" y="2787500"/>
              <a:ext cx="2400" cy="119000"/>
            </a:xfrm>
            <a:custGeom>
              <a:avLst/>
              <a:gdLst/>
              <a:ahLst/>
              <a:cxnLst/>
              <a:rect l="l" t="t" r="r" b="b"/>
              <a:pathLst>
                <a:path w="96" h="4760" extrusionOk="0">
                  <a:moveTo>
                    <a:pt x="1" y="1"/>
                  </a:moveTo>
                  <a:lnTo>
                    <a:pt x="1" y="2612"/>
                  </a:lnTo>
                  <a:lnTo>
                    <a:pt x="95" y="4760"/>
                  </a:lnTo>
                  <a:lnTo>
                    <a:pt x="95" y="2148"/>
                  </a:lnTo>
                  <a:lnTo>
                    <a:pt x="1" y="1"/>
                  </a:lnTo>
                  <a:close/>
                </a:path>
              </a:pathLst>
            </a:custGeom>
            <a:solidFill>
              <a:srgbClr val="E63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3"/>
            <p:cNvSpPr/>
            <p:nvPr/>
          </p:nvSpPr>
          <p:spPr>
            <a:xfrm>
              <a:off x="5719000" y="2782450"/>
              <a:ext cx="17000" cy="124050"/>
            </a:xfrm>
            <a:custGeom>
              <a:avLst/>
              <a:gdLst/>
              <a:ahLst/>
              <a:cxnLst/>
              <a:rect l="l" t="t" r="r" b="b"/>
              <a:pathLst>
                <a:path w="680" h="4962" extrusionOk="0">
                  <a:moveTo>
                    <a:pt x="598" y="0"/>
                  </a:moveTo>
                  <a:cubicBezTo>
                    <a:pt x="598" y="0"/>
                    <a:pt x="151" y="829"/>
                    <a:pt x="82" y="1126"/>
                  </a:cubicBezTo>
                  <a:cubicBezTo>
                    <a:pt x="0" y="1521"/>
                    <a:pt x="53" y="2337"/>
                    <a:pt x="121" y="2732"/>
                  </a:cubicBezTo>
                  <a:cubicBezTo>
                    <a:pt x="216" y="3303"/>
                    <a:pt x="679" y="4962"/>
                    <a:pt x="679" y="4962"/>
                  </a:cubicBezTo>
                  <a:lnTo>
                    <a:pt x="679" y="2350"/>
                  </a:lnTo>
                  <a:lnTo>
                    <a:pt x="598"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3"/>
            <p:cNvSpPr/>
            <p:nvPr/>
          </p:nvSpPr>
          <p:spPr>
            <a:xfrm>
              <a:off x="5724800" y="2806925"/>
              <a:ext cx="40075" cy="131900"/>
            </a:xfrm>
            <a:custGeom>
              <a:avLst/>
              <a:gdLst/>
              <a:ahLst/>
              <a:cxnLst/>
              <a:rect l="l" t="t" r="r" b="b"/>
              <a:pathLst>
                <a:path w="1603" h="5276" extrusionOk="0">
                  <a:moveTo>
                    <a:pt x="392" y="0"/>
                  </a:moveTo>
                  <a:lnTo>
                    <a:pt x="0" y="529"/>
                  </a:lnTo>
                  <a:lnTo>
                    <a:pt x="13" y="1861"/>
                  </a:lnTo>
                  <a:lnTo>
                    <a:pt x="490" y="5275"/>
                  </a:lnTo>
                  <a:lnTo>
                    <a:pt x="474" y="1822"/>
                  </a:lnTo>
                  <a:lnTo>
                    <a:pt x="1603" y="666"/>
                  </a:lnTo>
                  <a:lnTo>
                    <a:pt x="392"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3"/>
            <p:cNvSpPr/>
            <p:nvPr/>
          </p:nvSpPr>
          <p:spPr>
            <a:xfrm>
              <a:off x="5732550" y="2823575"/>
              <a:ext cx="32325" cy="132300"/>
            </a:xfrm>
            <a:custGeom>
              <a:avLst/>
              <a:gdLst/>
              <a:ahLst/>
              <a:cxnLst/>
              <a:rect l="l" t="t" r="r" b="b"/>
              <a:pathLst>
                <a:path w="1293" h="5292" extrusionOk="0">
                  <a:moveTo>
                    <a:pt x="1293" y="0"/>
                  </a:moveTo>
                  <a:lnTo>
                    <a:pt x="137" y="705"/>
                  </a:lnTo>
                  <a:lnTo>
                    <a:pt x="0" y="1440"/>
                  </a:lnTo>
                  <a:lnTo>
                    <a:pt x="0" y="2719"/>
                  </a:lnTo>
                  <a:lnTo>
                    <a:pt x="180" y="4609"/>
                  </a:lnTo>
                  <a:lnTo>
                    <a:pt x="356" y="5291"/>
                  </a:lnTo>
                  <a:lnTo>
                    <a:pt x="219" y="4652"/>
                  </a:lnTo>
                  <a:lnTo>
                    <a:pt x="219" y="3101"/>
                  </a:lnTo>
                  <a:lnTo>
                    <a:pt x="588" y="1156"/>
                  </a:lnTo>
                  <a:lnTo>
                    <a:pt x="1293"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3"/>
            <p:cNvSpPr/>
            <p:nvPr/>
          </p:nvSpPr>
          <p:spPr>
            <a:xfrm>
              <a:off x="5839350" y="2843975"/>
              <a:ext cx="74125" cy="40825"/>
            </a:xfrm>
            <a:custGeom>
              <a:avLst/>
              <a:gdLst/>
              <a:ahLst/>
              <a:cxnLst/>
              <a:rect l="l" t="t" r="r" b="b"/>
              <a:pathLst>
                <a:path w="2965" h="1633" extrusionOk="0">
                  <a:moveTo>
                    <a:pt x="285" y="0"/>
                  </a:moveTo>
                  <a:lnTo>
                    <a:pt x="1" y="366"/>
                  </a:lnTo>
                  <a:lnTo>
                    <a:pt x="298" y="598"/>
                  </a:lnTo>
                  <a:lnTo>
                    <a:pt x="925" y="1019"/>
                  </a:lnTo>
                  <a:lnTo>
                    <a:pt x="2012" y="1482"/>
                  </a:lnTo>
                  <a:lnTo>
                    <a:pt x="2664" y="1619"/>
                  </a:lnTo>
                  <a:lnTo>
                    <a:pt x="2965" y="1632"/>
                  </a:lnTo>
                  <a:lnTo>
                    <a:pt x="2965" y="1143"/>
                  </a:lnTo>
                  <a:lnTo>
                    <a:pt x="285"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3"/>
            <p:cNvSpPr/>
            <p:nvPr/>
          </p:nvSpPr>
          <p:spPr>
            <a:xfrm>
              <a:off x="5846450" y="2831725"/>
              <a:ext cx="67025" cy="40825"/>
            </a:xfrm>
            <a:custGeom>
              <a:avLst/>
              <a:gdLst/>
              <a:ahLst/>
              <a:cxnLst/>
              <a:rect l="l" t="t" r="r" b="b"/>
              <a:pathLst>
                <a:path w="2681" h="1633" extrusionOk="0">
                  <a:moveTo>
                    <a:pt x="1" y="1"/>
                  </a:moveTo>
                  <a:lnTo>
                    <a:pt x="1" y="490"/>
                  </a:lnTo>
                  <a:lnTo>
                    <a:pt x="233" y="735"/>
                  </a:lnTo>
                  <a:lnTo>
                    <a:pt x="641" y="1019"/>
                  </a:lnTo>
                  <a:lnTo>
                    <a:pt x="1728" y="1483"/>
                  </a:lnTo>
                  <a:lnTo>
                    <a:pt x="2380" y="1620"/>
                  </a:lnTo>
                  <a:lnTo>
                    <a:pt x="2681" y="1633"/>
                  </a:lnTo>
                  <a:lnTo>
                    <a:pt x="2681" y="1143"/>
                  </a:ln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3"/>
            <p:cNvSpPr/>
            <p:nvPr/>
          </p:nvSpPr>
          <p:spPr>
            <a:xfrm>
              <a:off x="6071200" y="2948000"/>
              <a:ext cx="71825" cy="93150"/>
            </a:xfrm>
            <a:custGeom>
              <a:avLst/>
              <a:gdLst/>
              <a:ahLst/>
              <a:cxnLst/>
              <a:rect l="l" t="t" r="r" b="b"/>
              <a:pathLst>
                <a:path w="2873" h="3726" extrusionOk="0">
                  <a:moveTo>
                    <a:pt x="124" y="1"/>
                  </a:moveTo>
                  <a:lnTo>
                    <a:pt x="42" y="216"/>
                  </a:lnTo>
                  <a:lnTo>
                    <a:pt x="16" y="530"/>
                  </a:lnTo>
                  <a:lnTo>
                    <a:pt x="0" y="2080"/>
                  </a:lnTo>
                  <a:lnTo>
                    <a:pt x="42" y="2273"/>
                  </a:lnTo>
                  <a:lnTo>
                    <a:pt x="124" y="2449"/>
                  </a:lnTo>
                  <a:lnTo>
                    <a:pt x="1675" y="3725"/>
                  </a:lnTo>
                  <a:lnTo>
                    <a:pt x="2693" y="3699"/>
                  </a:lnTo>
                  <a:lnTo>
                    <a:pt x="2774" y="3660"/>
                  </a:lnTo>
                  <a:lnTo>
                    <a:pt x="2872" y="3441"/>
                  </a:lnTo>
                  <a:lnTo>
                    <a:pt x="2872" y="2123"/>
                  </a:lnTo>
                  <a:lnTo>
                    <a:pt x="2774" y="1522"/>
                  </a:lnTo>
                  <a:lnTo>
                    <a:pt x="2693" y="1293"/>
                  </a:lnTo>
                  <a:lnTo>
                    <a:pt x="1675" y="1320"/>
                  </a:lnTo>
                  <a:lnTo>
                    <a:pt x="124"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3"/>
            <p:cNvSpPr/>
            <p:nvPr/>
          </p:nvSpPr>
          <p:spPr>
            <a:xfrm>
              <a:off x="6113050" y="2980325"/>
              <a:ext cx="29975" cy="60825"/>
            </a:xfrm>
            <a:custGeom>
              <a:avLst/>
              <a:gdLst/>
              <a:ahLst/>
              <a:cxnLst/>
              <a:rect l="l" t="t" r="r" b="b"/>
              <a:pathLst>
                <a:path w="1199" h="2433" extrusionOk="0">
                  <a:moveTo>
                    <a:pt x="1019" y="0"/>
                  </a:moveTo>
                  <a:lnTo>
                    <a:pt x="1" y="27"/>
                  </a:lnTo>
                  <a:lnTo>
                    <a:pt x="95" y="258"/>
                  </a:lnTo>
                  <a:lnTo>
                    <a:pt x="190" y="856"/>
                  </a:lnTo>
                  <a:lnTo>
                    <a:pt x="190" y="2174"/>
                  </a:lnTo>
                  <a:lnTo>
                    <a:pt x="95" y="2393"/>
                  </a:lnTo>
                  <a:lnTo>
                    <a:pt x="1" y="2432"/>
                  </a:lnTo>
                  <a:lnTo>
                    <a:pt x="1" y="2432"/>
                  </a:lnTo>
                  <a:lnTo>
                    <a:pt x="1019" y="2406"/>
                  </a:lnTo>
                  <a:lnTo>
                    <a:pt x="1100" y="2367"/>
                  </a:lnTo>
                  <a:lnTo>
                    <a:pt x="1198" y="2148"/>
                  </a:lnTo>
                  <a:lnTo>
                    <a:pt x="1198" y="830"/>
                  </a:lnTo>
                  <a:lnTo>
                    <a:pt x="1100" y="229"/>
                  </a:lnTo>
                  <a:lnTo>
                    <a:pt x="1019"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3"/>
            <p:cNvSpPr/>
            <p:nvPr/>
          </p:nvSpPr>
          <p:spPr>
            <a:xfrm>
              <a:off x="6015125" y="2881675"/>
              <a:ext cx="123400" cy="99325"/>
            </a:xfrm>
            <a:custGeom>
              <a:avLst/>
              <a:gdLst/>
              <a:ahLst/>
              <a:cxnLst/>
              <a:rect l="l" t="t" r="r" b="b"/>
              <a:pathLst>
                <a:path w="4936" h="3973" extrusionOk="0">
                  <a:moveTo>
                    <a:pt x="627" y="0"/>
                  </a:moveTo>
                  <a:lnTo>
                    <a:pt x="1" y="438"/>
                  </a:lnTo>
                  <a:lnTo>
                    <a:pt x="2488" y="2014"/>
                  </a:lnTo>
                  <a:lnTo>
                    <a:pt x="2367" y="2693"/>
                  </a:lnTo>
                  <a:lnTo>
                    <a:pt x="3128" y="3333"/>
                  </a:lnTo>
                  <a:lnTo>
                    <a:pt x="3918" y="3973"/>
                  </a:lnTo>
                  <a:lnTo>
                    <a:pt x="4936" y="3946"/>
                  </a:lnTo>
                  <a:lnTo>
                    <a:pt x="3467" y="1606"/>
                  </a:lnTo>
                  <a:lnTo>
                    <a:pt x="3075" y="1293"/>
                  </a:lnTo>
                  <a:lnTo>
                    <a:pt x="627"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3"/>
            <p:cNvSpPr/>
            <p:nvPr/>
          </p:nvSpPr>
          <p:spPr>
            <a:xfrm>
              <a:off x="6177275" y="3001675"/>
              <a:ext cx="33725" cy="37150"/>
            </a:xfrm>
            <a:custGeom>
              <a:avLst/>
              <a:gdLst/>
              <a:ahLst/>
              <a:cxnLst/>
              <a:rect l="l" t="t" r="r" b="b"/>
              <a:pathLst>
                <a:path w="1349" h="1486" extrusionOk="0">
                  <a:moveTo>
                    <a:pt x="810" y="0"/>
                  </a:moveTo>
                  <a:cubicBezTo>
                    <a:pt x="769" y="0"/>
                    <a:pt x="726" y="5"/>
                    <a:pt x="682" y="15"/>
                  </a:cubicBezTo>
                  <a:cubicBezTo>
                    <a:pt x="314" y="83"/>
                    <a:pt x="0" y="478"/>
                    <a:pt x="0" y="886"/>
                  </a:cubicBezTo>
                  <a:cubicBezTo>
                    <a:pt x="0" y="1234"/>
                    <a:pt x="243" y="1485"/>
                    <a:pt x="552" y="1485"/>
                  </a:cubicBezTo>
                  <a:cubicBezTo>
                    <a:pt x="594" y="1485"/>
                    <a:pt x="638" y="1480"/>
                    <a:pt x="682" y="1470"/>
                  </a:cubicBezTo>
                  <a:cubicBezTo>
                    <a:pt x="1048" y="1402"/>
                    <a:pt x="1348" y="1007"/>
                    <a:pt x="1348" y="599"/>
                  </a:cubicBezTo>
                  <a:cubicBezTo>
                    <a:pt x="1348" y="254"/>
                    <a:pt x="1116" y="0"/>
                    <a:pt x="81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3"/>
            <p:cNvSpPr/>
            <p:nvPr/>
          </p:nvSpPr>
          <p:spPr>
            <a:xfrm>
              <a:off x="6186825" y="3012050"/>
              <a:ext cx="14950" cy="16625"/>
            </a:xfrm>
            <a:custGeom>
              <a:avLst/>
              <a:gdLst/>
              <a:ahLst/>
              <a:cxnLst/>
              <a:rect l="l" t="t" r="r" b="b"/>
              <a:pathLst>
                <a:path w="598" h="665" extrusionOk="0">
                  <a:moveTo>
                    <a:pt x="361" y="0"/>
                  </a:moveTo>
                  <a:cubicBezTo>
                    <a:pt x="342" y="0"/>
                    <a:pt x="321" y="3"/>
                    <a:pt x="300" y="8"/>
                  </a:cubicBezTo>
                  <a:cubicBezTo>
                    <a:pt x="137" y="37"/>
                    <a:pt x="0" y="213"/>
                    <a:pt x="0" y="390"/>
                  </a:cubicBezTo>
                  <a:cubicBezTo>
                    <a:pt x="0" y="548"/>
                    <a:pt x="112" y="665"/>
                    <a:pt x="253" y="665"/>
                  </a:cubicBezTo>
                  <a:cubicBezTo>
                    <a:pt x="268" y="665"/>
                    <a:pt x="284" y="663"/>
                    <a:pt x="300" y="661"/>
                  </a:cubicBezTo>
                  <a:cubicBezTo>
                    <a:pt x="464" y="621"/>
                    <a:pt x="598" y="445"/>
                    <a:pt x="598" y="266"/>
                  </a:cubicBezTo>
                  <a:cubicBezTo>
                    <a:pt x="598" y="112"/>
                    <a:pt x="496" y="0"/>
                    <a:pt x="361"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3"/>
            <p:cNvSpPr/>
            <p:nvPr/>
          </p:nvSpPr>
          <p:spPr>
            <a:xfrm>
              <a:off x="5852250" y="2883025"/>
              <a:ext cx="25900" cy="33050"/>
            </a:xfrm>
            <a:custGeom>
              <a:avLst/>
              <a:gdLst/>
              <a:ahLst/>
              <a:cxnLst/>
              <a:rect l="l" t="t" r="r" b="b"/>
              <a:pathLst>
                <a:path w="1036" h="1322" extrusionOk="0">
                  <a:moveTo>
                    <a:pt x="287" y="1"/>
                  </a:moveTo>
                  <a:cubicBezTo>
                    <a:pt x="118" y="1"/>
                    <a:pt x="1" y="135"/>
                    <a:pt x="1" y="367"/>
                  </a:cubicBezTo>
                  <a:cubicBezTo>
                    <a:pt x="1" y="694"/>
                    <a:pt x="232" y="1089"/>
                    <a:pt x="516" y="1252"/>
                  </a:cubicBezTo>
                  <a:cubicBezTo>
                    <a:pt x="600" y="1299"/>
                    <a:pt x="678" y="1321"/>
                    <a:pt x="748" y="1321"/>
                  </a:cubicBezTo>
                  <a:cubicBezTo>
                    <a:pt x="918" y="1321"/>
                    <a:pt x="1035" y="1187"/>
                    <a:pt x="1035" y="955"/>
                  </a:cubicBezTo>
                  <a:cubicBezTo>
                    <a:pt x="1035" y="628"/>
                    <a:pt x="804" y="234"/>
                    <a:pt x="516" y="70"/>
                  </a:cubicBezTo>
                  <a:cubicBezTo>
                    <a:pt x="434" y="23"/>
                    <a:pt x="356" y="1"/>
                    <a:pt x="28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3"/>
            <p:cNvSpPr/>
            <p:nvPr/>
          </p:nvSpPr>
          <p:spPr>
            <a:xfrm>
              <a:off x="5850875" y="2886900"/>
              <a:ext cx="22450" cy="29050"/>
            </a:xfrm>
            <a:custGeom>
              <a:avLst/>
              <a:gdLst/>
              <a:ahLst/>
              <a:cxnLst/>
              <a:rect l="l" t="t" r="r" b="b"/>
              <a:pathLst>
                <a:path w="898" h="1162" extrusionOk="0">
                  <a:moveTo>
                    <a:pt x="249" y="1"/>
                  </a:moveTo>
                  <a:cubicBezTo>
                    <a:pt x="103" y="1"/>
                    <a:pt x="0" y="120"/>
                    <a:pt x="0" y="323"/>
                  </a:cubicBezTo>
                  <a:cubicBezTo>
                    <a:pt x="0" y="607"/>
                    <a:pt x="206" y="947"/>
                    <a:pt x="451" y="1097"/>
                  </a:cubicBezTo>
                  <a:cubicBezTo>
                    <a:pt x="523" y="1141"/>
                    <a:pt x="591" y="1162"/>
                    <a:pt x="651" y="1162"/>
                  </a:cubicBezTo>
                  <a:cubicBezTo>
                    <a:pt x="797" y="1162"/>
                    <a:pt x="898" y="1042"/>
                    <a:pt x="898" y="839"/>
                  </a:cubicBezTo>
                  <a:cubicBezTo>
                    <a:pt x="898" y="555"/>
                    <a:pt x="695" y="199"/>
                    <a:pt x="451" y="65"/>
                  </a:cubicBezTo>
                  <a:cubicBezTo>
                    <a:pt x="379" y="21"/>
                    <a:pt x="310" y="1"/>
                    <a:pt x="24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3"/>
            <p:cNvSpPr/>
            <p:nvPr/>
          </p:nvSpPr>
          <p:spPr>
            <a:xfrm>
              <a:off x="5727475" y="2764725"/>
              <a:ext cx="46300" cy="30300"/>
            </a:xfrm>
            <a:custGeom>
              <a:avLst/>
              <a:gdLst/>
              <a:ahLst/>
              <a:cxnLst/>
              <a:rect l="l" t="t" r="r" b="b"/>
              <a:pathLst>
                <a:path w="1852" h="1212" extrusionOk="0">
                  <a:moveTo>
                    <a:pt x="1101" y="1"/>
                  </a:moveTo>
                  <a:lnTo>
                    <a:pt x="748" y="122"/>
                  </a:lnTo>
                  <a:lnTo>
                    <a:pt x="259" y="709"/>
                  </a:lnTo>
                  <a:lnTo>
                    <a:pt x="1" y="1212"/>
                  </a:lnTo>
                  <a:lnTo>
                    <a:pt x="301" y="843"/>
                  </a:lnTo>
                  <a:lnTo>
                    <a:pt x="1251" y="843"/>
                  </a:lnTo>
                  <a:lnTo>
                    <a:pt x="1633" y="993"/>
                  </a:lnTo>
                  <a:lnTo>
                    <a:pt x="1852" y="353"/>
                  </a:lnTo>
                  <a:lnTo>
                    <a:pt x="110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43"/>
          <p:cNvGrpSpPr/>
          <p:nvPr/>
        </p:nvGrpSpPr>
        <p:grpSpPr>
          <a:xfrm>
            <a:off x="5540025" y="2738608"/>
            <a:ext cx="1485720" cy="1156166"/>
            <a:chOff x="4551775" y="1391800"/>
            <a:chExt cx="565450" cy="440025"/>
          </a:xfrm>
        </p:grpSpPr>
        <p:sp>
          <p:nvSpPr>
            <p:cNvPr id="3324" name="Google Shape;3324;p43"/>
            <p:cNvSpPr/>
            <p:nvPr/>
          </p:nvSpPr>
          <p:spPr>
            <a:xfrm>
              <a:off x="4982550" y="1527675"/>
              <a:ext cx="20425" cy="23600"/>
            </a:xfrm>
            <a:custGeom>
              <a:avLst/>
              <a:gdLst/>
              <a:ahLst/>
              <a:cxnLst/>
              <a:rect l="l" t="t" r="r" b="b"/>
              <a:pathLst>
                <a:path w="817" h="944" extrusionOk="0">
                  <a:moveTo>
                    <a:pt x="656" y="0"/>
                  </a:moveTo>
                  <a:cubicBezTo>
                    <a:pt x="646" y="0"/>
                    <a:pt x="636" y="2"/>
                    <a:pt x="624" y="7"/>
                  </a:cubicBezTo>
                  <a:cubicBezTo>
                    <a:pt x="542" y="7"/>
                    <a:pt x="422" y="89"/>
                    <a:pt x="203" y="222"/>
                  </a:cubicBezTo>
                  <a:cubicBezTo>
                    <a:pt x="121" y="291"/>
                    <a:pt x="40" y="386"/>
                    <a:pt x="14" y="480"/>
                  </a:cubicBezTo>
                  <a:lnTo>
                    <a:pt x="14" y="497"/>
                  </a:lnTo>
                  <a:cubicBezTo>
                    <a:pt x="1" y="510"/>
                    <a:pt x="1" y="523"/>
                    <a:pt x="1" y="536"/>
                  </a:cubicBezTo>
                  <a:lnTo>
                    <a:pt x="1" y="604"/>
                  </a:lnTo>
                  <a:lnTo>
                    <a:pt x="1" y="699"/>
                  </a:lnTo>
                  <a:cubicBezTo>
                    <a:pt x="1" y="754"/>
                    <a:pt x="1" y="794"/>
                    <a:pt x="14" y="823"/>
                  </a:cubicBezTo>
                  <a:cubicBezTo>
                    <a:pt x="14" y="836"/>
                    <a:pt x="27" y="849"/>
                    <a:pt x="27" y="849"/>
                  </a:cubicBezTo>
                  <a:cubicBezTo>
                    <a:pt x="40" y="862"/>
                    <a:pt x="40" y="862"/>
                    <a:pt x="53" y="875"/>
                  </a:cubicBezTo>
                  <a:cubicBezTo>
                    <a:pt x="82" y="905"/>
                    <a:pt x="134" y="931"/>
                    <a:pt x="203" y="944"/>
                  </a:cubicBezTo>
                  <a:lnTo>
                    <a:pt x="298" y="944"/>
                  </a:lnTo>
                  <a:cubicBezTo>
                    <a:pt x="327" y="944"/>
                    <a:pt x="366" y="931"/>
                    <a:pt x="396" y="918"/>
                  </a:cubicBezTo>
                  <a:cubicBezTo>
                    <a:pt x="396" y="918"/>
                    <a:pt x="409" y="918"/>
                    <a:pt x="409" y="905"/>
                  </a:cubicBezTo>
                  <a:cubicBezTo>
                    <a:pt x="422" y="905"/>
                    <a:pt x="422" y="905"/>
                    <a:pt x="435" y="888"/>
                  </a:cubicBezTo>
                  <a:cubicBezTo>
                    <a:pt x="559" y="807"/>
                    <a:pt x="722" y="660"/>
                    <a:pt x="774" y="536"/>
                  </a:cubicBezTo>
                  <a:cubicBezTo>
                    <a:pt x="787" y="510"/>
                    <a:pt x="804" y="497"/>
                    <a:pt x="804" y="467"/>
                  </a:cubicBezTo>
                  <a:cubicBezTo>
                    <a:pt x="804" y="441"/>
                    <a:pt x="817" y="415"/>
                    <a:pt x="817" y="399"/>
                  </a:cubicBezTo>
                  <a:lnTo>
                    <a:pt x="817" y="372"/>
                  </a:lnTo>
                  <a:lnTo>
                    <a:pt x="817" y="317"/>
                  </a:lnTo>
                  <a:lnTo>
                    <a:pt x="817" y="278"/>
                  </a:lnTo>
                  <a:lnTo>
                    <a:pt x="817" y="252"/>
                  </a:lnTo>
                  <a:cubicBezTo>
                    <a:pt x="817" y="222"/>
                    <a:pt x="804" y="183"/>
                    <a:pt x="804" y="170"/>
                  </a:cubicBezTo>
                  <a:lnTo>
                    <a:pt x="804" y="154"/>
                  </a:lnTo>
                  <a:cubicBezTo>
                    <a:pt x="787" y="102"/>
                    <a:pt x="761" y="59"/>
                    <a:pt x="735" y="33"/>
                  </a:cubicBezTo>
                  <a:cubicBezTo>
                    <a:pt x="704" y="14"/>
                    <a:pt x="682" y="0"/>
                    <a:pt x="65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3"/>
            <p:cNvSpPr/>
            <p:nvPr/>
          </p:nvSpPr>
          <p:spPr>
            <a:xfrm>
              <a:off x="4986950" y="1530200"/>
              <a:ext cx="16025" cy="20650"/>
            </a:xfrm>
            <a:custGeom>
              <a:avLst/>
              <a:gdLst/>
              <a:ahLst/>
              <a:cxnLst/>
              <a:rect l="l" t="t" r="r" b="b"/>
              <a:pathLst>
                <a:path w="641" h="826" extrusionOk="0">
                  <a:moveTo>
                    <a:pt x="530" y="1"/>
                  </a:moveTo>
                  <a:cubicBezTo>
                    <a:pt x="464" y="14"/>
                    <a:pt x="340" y="69"/>
                    <a:pt x="259" y="134"/>
                  </a:cubicBezTo>
                  <a:cubicBezTo>
                    <a:pt x="151" y="232"/>
                    <a:pt x="1" y="327"/>
                    <a:pt x="1" y="529"/>
                  </a:cubicBezTo>
                  <a:lnTo>
                    <a:pt x="1" y="559"/>
                  </a:lnTo>
                  <a:cubicBezTo>
                    <a:pt x="1" y="624"/>
                    <a:pt x="1" y="679"/>
                    <a:pt x="27" y="722"/>
                  </a:cubicBezTo>
                  <a:lnTo>
                    <a:pt x="27" y="735"/>
                  </a:lnTo>
                  <a:cubicBezTo>
                    <a:pt x="40" y="774"/>
                    <a:pt x="69" y="804"/>
                    <a:pt x="95" y="817"/>
                  </a:cubicBezTo>
                  <a:cubicBezTo>
                    <a:pt x="113" y="822"/>
                    <a:pt x="130" y="825"/>
                    <a:pt x="148" y="825"/>
                  </a:cubicBezTo>
                  <a:cubicBezTo>
                    <a:pt x="173" y="825"/>
                    <a:pt x="200" y="819"/>
                    <a:pt x="233" y="804"/>
                  </a:cubicBezTo>
                  <a:cubicBezTo>
                    <a:pt x="246" y="804"/>
                    <a:pt x="246" y="804"/>
                    <a:pt x="259" y="787"/>
                  </a:cubicBezTo>
                  <a:cubicBezTo>
                    <a:pt x="409" y="722"/>
                    <a:pt x="546" y="572"/>
                    <a:pt x="598" y="435"/>
                  </a:cubicBezTo>
                  <a:cubicBezTo>
                    <a:pt x="611" y="409"/>
                    <a:pt x="628" y="396"/>
                    <a:pt x="628" y="366"/>
                  </a:cubicBezTo>
                  <a:cubicBezTo>
                    <a:pt x="628" y="340"/>
                    <a:pt x="641" y="327"/>
                    <a:pt x="641" y="298"/>
                  </a:cubicBezTo>
                  <a:lnTo>
                    <a:pt x="641" y="271"/>
                  </a:lnTo>
                  <a:lnTo>
                    <a:pt x="641" y="216"/>
                  </a:lnTo>
                  <a:lnTo>
                    <a:pt x="641" y="177"/>
                  </a:lnTo>
                  <a:lnTo>
                    <a:pt x="641" y="151"/>
                  </a:lnTo>
                  <a:cubicBezTo>
                    <a:pt x="641" y="108"/>
                    <a:pt x="628" y="82"/>
                    <a:pt x="628" y="69"/>
                  </a:cubicBezTo>
                  <a:lnTo>
                    <a:pt x="628" y="53"/>
                  </a:lnTo>
                  <a:cubicBezTo>
                    <a:pt x="611" y="27"/>
                    <a:pt x="598" y="1"/>
                    <a:pt x="57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3"/>
            <p:cNvSpPr/>
            <p:nvPr/>
          </p:nvSpPr>
          <p:spPr>
            <a:xfrm>
              <a:off x="4551775" y="1474050"/>
              <a:ext cx="565450" cy="317525"/>
            </a:xfrm>
            <a:custGeom>
              <a:avLst/>
              <a:gdLst/>
              <a:ahLst/>
              <a:cxnLst/>
              <a:rect l="l" t="t" r="r" b="b"/>
              <a:pathLst>
                <a:path w="22618" h="12701" extrusionOk="0">
                  <a:moveTo>
                    <a:pt x="4960" y="0"/>
                  </a:moveTo>
                  <a:cubicBezTo>
                    <a:pt x="3732" y="0"/>
                    <a:pt x="176" y="2999"/>
                    <a:pt x="82" y="3523"/>
                  </a:cubicBezTo>
                  <a:cubicBezTo>
                    <a:pt x="1" y="4029"/>
                    <a:pt x="461" y="4313"/>
                    <a:pt x="1127" y="4708"/>
                  </a:cubicBezTo>
                  <a:lnTo>
                    <a:pt x="13667" y="12039"/>
                  </a:lnTo>
                  <a:cubicBezTo>
                    <a:pt x="13667" y="12039"/>
                    <a:pt x="14810" y="12623"/>
                    <a:pt x="15952" y="12691"/>
                  </a:cubicBezTo>
                  <a:cubicBezTo>
                    <a:pt x="16034" y="12697"/>
                    <a:pt x="16114" y="12700"/>
                    <a:pt x="16194" y="12700"/>
                  </a:cubicBezTo>
                  <a:cubicBezTo>
                    <a:pt x="17233" y="12700"/>
                    <a:pt x="18123" y="12232"/>
                    <a:pt x="18769" y="11944"/>
                  </a:cubicBezTo>
                  <a:cubicBezTo>
                    <a:pt x="19461" y="11631"/>
                    <a:pt x="21054" y="10704"/>
                    <a:pt x="21380" y="10394"/>
                  </a:cubicBezTo>
                  <a:cubicBezTo>
                    <a:pt x="21720" y="10093"/>
                    <a:pt x="22617" y="9440"/>
                    <a:pt x="21720" y="8556"/>
                  </a:cubicBezTo>
                  <a:cubicBezTo>
                    <a:pt x="20822" y="7671"/>
                    <a:pt x="6173" y="43"/>
                    <a:pt x="4991" y="1"/>
                  </a:cubicBezTo>
                  <a:cubicBezTo>
                    <a:pt x="4981" y="0"/>
                    <a:pt x="4971" y="0"/>
                    <a:pt x="4960"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3"/>
            <p:cNvSpPr/>
            <p:nvPr/>
          </p:nvSpPr>
          <p:spPr>
            <a:xfrm>
              <a:off x="4604425" y="1497225"/>
              <a:ext cx="350900" cy="252250"/>
            </a:xfrm>
            <a:custGeom>
              <a:avLst/>
              <a:gdLst/>
              <a:ahLst/>
              <a:cxnLst/>
              <a:rect l="l" t="t" r="r" b="b"/>
              <a:pathLst>
                <a:path w="14036" h="10090" extrusionOk="0">
                  <a:moveTo>
                    <a:pt x="163" y="1"/>
                  </a:moveTo>
                  <a:lnTo>
                    <a:pt x="0" y="2733"/>
                  </a:lnTo>
                  <a:lnTo>
                    <a:pt x="424" y="3360"/>
                  </a:lnTo>
                  <a:lnTo>
                    <a:pt x="1469" y="2625"/>
                  </a:lnTo>
                  <a:lnTo>
                    <a:pt x="6012" y="5713"/>
                  </a:lnTo>
                  <a:lnTo>
                    <a:pt x="10216" y="9235"/>
                  </a:lnTo>
                  <a:lnTo>
                    <a:pt x="11196" y="8621"/>
                  </a:lnTo>
                  <a:lnTo>
                    <a:pt x="13533" y="10090"/>
                  </a:lnTo>
                  <a:lnTo>
                    <a:pt x="14035" y="4979"/>
                  </a:lnTo>
                  <a:lnTo>
                    <a:pt x="16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3"/>
            <p:cNvSpPr/>
            <p:nvPr/>
          </p:nvSpPr>
          <p:spPr>
            <a:xfrm>
              <a:off x="4909100" y="1719200"/>
              <a:ext cx="33000" cy="42200"/>
            </a:xfrm>
            <a:custGeom>
              <a:avLst/>
              <a:gdLst/>
              <a:ahLst/>
              <a:cxnLst/>
              <a:rect l="l" t="t" r="r" b="b"/>
              <a:pathLst>
                <a:path w="1320" h="1688" extrusionOk="0">
                  <a:moveTo>
                    <a:pt x="233" y="0"/>
                  </a:moveTo>
                  <a:lnTo>
                    <a:pt x="1" y="287"/>
                  </a:lnTo>
                  <a:lnTo>
                    <a:pt x="1088" y="1688"/>
                  </a:lnTo>
                  <a:lnTo>
                    <a:pt x="1320" y="1404"/>
                  </a:lnTo>
                  <a:lnTo>
                    <a:pt x="233" y="0"/>
                  </a:lnTo>
                  <a:close/>
                </a:path>
              </a:pathLst>
            </a:custGeom>
            <a:solidFill>
              <a:srgbClr val="FFE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3"/>
            <p:cNvSpPr/>
            <p:nvPr/>
          </p:nvSpPr>
          <p:spPr>
            <a:xfrm>
              <a:off x="4906750" y="1720900"/>
              <a:ext cx="32650" cy="42225"/>
            </a:xfrm>
            <a:custGeom>
              <a:avLst/>
              <a:gdLst/>
              <a:ahLst/>
              <a:cxnLst/>
              <a:rect l="l" t="t" r="r" b="b"/>
              <a:pathLst>
                <a:path w="1306" h="1689" extrusionOk="0">
                  <a:moveTo>
                    <a:pt x="216" y="1"/>
                  </a:moveTo>
                  <a:lnTo>
                    <a:pt x="0" y="288"/>
                  </a:lnTo>
                  <a:lnTo>
                    <a:pt x="1074" y="1688"/>
                  </a:lnTo>
                  <a:lnTo>
                    <a:pt x="1306" y="1401"/>
                  </a:lnTo>
                  <a:lnTo>
                    <a:pt x="216" y="1"/>
                  </a:lnTo>
                  <a:close/>
                </a:path>
              </a:pathLst>
            </a:custGeom>
            <a:solidFill>
              <a:srgbClr val="FF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3"/>
            <p:cNvSpPr/>
            <p:nvPr/>
          </p:nvSpPr>
          <p:spPr>
            <a:xfrm>
              <a:off x="4871000" y="1681825"/>
              <a:ext cx="67350" cy="85375"/>
            </a:xfrm>
            <a:custGeom>
              <a:avLst/>
              <a:gdLst/>
              <a:ahLst/>
              <a:cxnLst/>
              <a:rect l="l" t="t" r="r" b="b"/>
              <a:pathLst>
                <a:path w="2694" h="3415" extrusionOk="0">
                  <a:moveTo>
                    <a:pt x="1074" y="0"/>
                  </a:moveTo>
                  <a:lnTo>
                    <a:pt x="1" y="627"/>
                  </a:lnTo>
                  <a:lnTo>
                    <a:pt x="1607" y="3414"/>
                  </a:lnTo>
                  <a:lnTo>
                    <a:pt x="2693" y="2788"/>
                  </a:lnTo>
                  <a:lnTo>
                    <a:pt x="2341" y="872"/>
                  </a:lnTo>
                  <a:lnTo>
                    <a:pt x="1074"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3"/>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85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3"/>
            <p:cNvSpPr/>
            <p:nvPr/>
          </p:nvSpPr>
          <p:spPr>
            <a:xfrm>
              <a:off x="4644550" y="1538750"/>
              <a:ext cx="57150" cy="73425"/>
            </a:xfrm>
            <a:custGeom>
              <a:avLst/>
              <a:gdLst/>
              <a:ahLst/>
              <a:cxnLst/>
              <a:rect l="l" t="t" r="r" b="b"/>
              <a:pathLst>
                <a:path w="2286" h="2937" extrusionOk="0">
                  <a:moveTo>
                    <a:pt x="621" y="0"/>
                  </a:moveTo>
                  <a:cubicBezTo>
                    <a:pt x="250" y="0"/>
                    <a:pt x="1" y="293"/>
                    <a:pt x="1" y="801"/>
                  </a:cubicBezTo>
                  <a:cubicBezTo>
                    <a:pt x="1" y="1535"/>
                    <a:pt x="504" y="2420"/>
                    <a:pt x="1143" y="2786"/>
                  </a:cubicBezTo>
                  <a:cubicBezTo>
                    <a:pt x="1325" y="2888"/>
                    <a:pt x="1498" y="2936"/>
                    <a:pt x="1651" y="2936"/>
                  </a:cubicBezTo>
                  <a:cubicBezTo>
                    <a:pt x="2026" y="2936"/>
                    <a:pt x="2286" y="2645"/>
                    <a:pt x="2286" y="2133"/>
                  </a:cubicBezTo>
                  <a:cubicBezTo>
                    <a:pt x="2286" y="1398"/>
                    <a:pt x="1770" y="514"/>
                    <a:pt x="1143" y="161"/>
                  </a:cubicBezTo>
                  <a:cubicBezTo>
                    <a:pt x="954" y="52"/>
                    <a:pt x="777" y="0"/>
                    <a:pt x="621" y="0"/>
                  </a:cubicBezTo>
                  <a:close/>
                </a:path>
              </a:pathLst>
            </a:custGeom>
            <a:solidFill>
              <a:srgbClr val="742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3"/>
            <p:cNvSpPr/>
            <p:nvPr/>
          </p:nvSpPr>
          <p:spPr>
            <a:xfrm>
              <a:off x="4626200" y="1540400"/>
              <a:ext cx="67350" cy="85375"/>
            </a:xfrm>
            <a:custGeom>
              <a:avLst/>
              <a:gdLst/>
              <a:ahLst/>
              <a:cxnLst/>
              <a:rect l="l" t="t" r="r" b="b"/>
              <a:pathLst>
                <a:path w="2694" h="3415" extrusionOk="0">
                  <a:moveTo>
                    <a:pt x="1087" y="1"/>
                  </a:moveTo>
                  <a:lnTo>
                    <a:pt x="1" y="624"/>
                  </a:lnTo>
                  <a:lnTo>
                    <a:pt x="1619" y="3415"/>
                  </a:lnTo>
                  <a:lnTo>
                    <a:pt x="2693" y="2788"/>
                  </a:lnTo>
                  <a:lnTo>
                    <a:pt x="2354" y="869"/>
                  </a:lnTo>
                  <a:lnTo>
                    <a:pt x="108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3"/>
            <p:cNvSpPr/>
            <p:nvPr/>
          </p:nvSpPr>
          <p:spPr>
            <a:xfrm>
              <a:off x="4696950" y="1391800"/>
              <a:ext cx="403225" cy="309050"/>
            </a:xfrm>
            <a:custGeom>
              <a:avLst/>
              <a:gdLst/>
              <a:ahLst/>
              <a:cxnLst/>
              <a:rect l="l" t="t" r="r" b="b"/>
              <a:pathLst>
                <a:path w="16129" h="12362" extrusionOk="0">
                  <a:moveTo>
                    <a:pt x="692" y="1"/>
                  </a:moveTo>
                  <a:lnTo>
                    <a:pt x="542" y="40"/>
                  </a:lnTo>
                  <a:lnTo>
                    <a:pt x="516" y="409"/>
                  </a:lnTo>
                  <a:lnTo>
                    <a:pt x="284" y="627"/>
                  </a:lnTo>
                  <a:lnTo>
                    <a:pt x="379" y="804"/>
                  </a:lnTo>
                  <a:lnTo>
                    <a:pt x="284" y="1483"/>
                  </a:lnTo>
                  <a:lnTo>
                    <a:pt x="95" y="1590"/>
                  </a:lnTo>
                  <a:lnTo>
                    <a:pt x="13" y="2204"/>
                  </a:lnTo>
                  <a:lnTo>
                    <a:pt x="0" y="2243"/>
                  </a:lnTo>
                  <a:cubicBezTo>
                    <a:pt x="0" y="2243"/>
                    <a:pt x="151" y="2814"/>
                    <a:pt x="353" y="3059"/>
                  </a:cubicBezTo>
                  <a:cubicBezTo>
                    <a:pt x="516" y="3252"/>
                    <a:pt x="1632" y="3986"/>
                    <a:pt x="2054" y="4257"/>
                  </a:cubicBezTo>
                  <a:cubicBezTo>
                    <a:pt x="2148" y="4326"/>
                    <a:pt x="2204" y="4365"/>
                    <a:pt x="2204" y="4365"/>
                  </a:cubicBezTo>
                  <a:lnTo>
                    <a:pt x="2230" y="4365"/>
                  </a:lnTo>
                  <a:lnTo>
                    <a:pt x="2230" y="3957"/>
                  </a:lnTo>
                  <a:cubicBezTo>
                    <a:pt x="2230" y="3360"/>
                    <a:pt x="2530" y="3016"/>
                    <a:pt x="2966" y="3016"/>
                  </a:cubicBezTo>
                  <a:cubicBezTo>
                    <a:pt x="3145" y="3016"/>
                    <a:pt x="3348" y="3074"/>
                    <a:pt x="3562" y="3196"/>
                  </a:cubicBezTo>
                  <a:cubicBezTo>
                    <a:pt x="4296" y="3617"/>
                    <a:pt x="4896" y="4652"/>
                    <a:pt x="4896" y="5507"/>
                  </a:cubicBezTo>
                  <a:lnTo>
                    <a:pt x="4896" y="6121"/>
                  </a:lnTo>
                  <a:lnTo>
                    <a:pt x="4923" y="6147"/>
                  </a:lnTo>
                  <a:lnTo>
                    <a:pt x="12009" y="10240"/>
                  </a:lnTo>
                  <a:lnTo>
                    <a:pt x="12009" y="9617"/>
                  </a:lnTo>
                  <a:cubicBezTo>
                    <a:pt x="12009" y="9017"/>
                    <a:pt x="12309" y="8672"/>
                    <a:pt x="12746" y="8672"/>
                  </a:cubicBezTo>
                  <a:cubicBezTo>
                    <a:pt x="12925" y="8672"/>
                    <a:pt x="13127" y="8730"/>
                    <a:pt x="13341" y="8853"/>
                  </a:cubicBezTo>
                  <a:cubicBezTo>
                    <a:pt x="14075" y="9290"/>
                    <a:pt x="14676" y="10322"/>
                    <a:pt x="14676" y="11167"/>
                  </a:cubicBezTo>
                  <a:lnTo>
                    <a:pt x="14676" y="11790"/>
                  </a:lnTo>
                  <a:lnTo>
                    <a:pt x="14796" y="11859"/>
                  </a:lnTo>
                  <a:lnTo>
                    <a:pt x="14852" y="11888"/>
                  </a:lnTo>
                  <a:lnTo>
                    <a:pt x="15694" y="12349"/>
                  </a:lnTo>
                  <a:lnTo>
                    <a:pt x="15707" y="12362"/>
                  </a:lnTo>
                  <a:lnTo>
                    <a:pt x="15913" y="12336"/>
                  </a:lnTo>
                  <a:lnTo>
                    <a:pt x="15952" y="12185"/>
                  </a:lnTo>
                  <a:lnTo>
                    <a:pt x="15857" y="12185"/>
                  </a:lnTo>
                  <a:lnTo>
                    <a:pt x="15913" y="12117"/>
                  </a:lnTo>
                  <a:lnTo>
                    <a:pt x="16089" y="11872"/>
                  </a:lnTo>
                  <a:lnTo>
                    <a:pt x="16128" y="11696"/>
                  </a:lnTo>
                  <a:lnTo>
                    <a:pt x="16076" y="10485"/>
                  </a:lnTo>
                  <a:lnTo>
                    <a:pt x="16076" y="10446"/>
                  </a:lnTo>
                  <a:cubicBezTo>
                    <a:pt x="16076" y="10446"/>
                    <a:pt x="15818" y="10051"/>
                    <a:pt x="15423" y="9669"/>
                  </a:cubicBezTo>
                  <a:cubicBezTo>
                    <a:pt x="15028" y="9303"/>
                    <a:pt x="14607" y="8706"/>
                    <a:pt x="13778" y="8135"/>
                  </a:cubicBezTo>
                  <a:cubicBezTo>
                    <a:pt x="12946" y="7547"/>
                    <a:pt x="12146" y="6937"/>
                    <a:pt x="12146" y="6937"/>
                  </a:cubicBezTo>
                  <a:cubicBezTo>
                    <a:pt x="12146" y="6937"/>
                    <a:pt x="11656" y="6353"/>
                    <a:pt x="11206" y="5821"/>
                  </a:cubicBezTo>
                  <a:cubicBezTo>
                    <a:pt x="10772" y="5292"/>
                    <a:pt x="9887" y="4352"/>
                    <a:pt x="8963" y="3591"/>
                  </a:cubicBezTo>
                  <a:cubicBezTo>
                    <a:pt x="8036" y="2831"/>
                    <a:pt x="7289" y="2436"/>
                    <a:pt x="6773" y="2149"/>
                  </a:cubicBezTo>
                  <a:cubicBezTo>
                    <a:pt x="6271" y="1865"/>
                    <a:pt x="5262" y="1264"/>
                    <a:pt x="4067" y="954"/>
                  </a:cubicBezTo>
                  <a:cubicBezTo>
                    <a:pt x="2870" y="627"/>
                    <a:pt x="1835" y="340"/>
                    <a:pt x="1835" y="340"/>
                  </a:cubicBezTo>
                  <a:lnTo>
                    <a:pt x="69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3"/>
            <p:cNvSpPr/>
            <p:nvPr/>
          </p:nvSpPr>
          <p:spPr>
            <a:xfrm>
              <a:off x="4709850" y="1391800"/>
              <a:ext cx="389000" cy="262125"/>
            </a:xfrm>
            <a:custGeom>
              <a:avLst/>
              <a:gdLst/>
              <a:ahLst/>
              <a:cxnLst/>
              <a:rect l="l" t="t" r="r" b="b"/>
              <a:pathLst>
                <a:path w="15560" h="10485" extrusionOk="0">
                  <a:moveTo>
                    <a:pt x="176" y="1"/>
                  </a:moveTo>
                  <a:lnTo>
                    <a:pt x="26" y="40"/>
                  </a:lnTo>
                  <a:lnTo>
                    <a:pt x="0" y="409"/>
                  </a:lnTo>
                  <a:lnTo>
                    <a:pt x="1306" y="1117"/>
                  </a:lnTo>
                  <a:cubicBezTo>
                    <a:pt x="1306" y="1117"/>
                    <a:pt x="2367" y="1659"/>
                    <a:pt x="3509" y="2325"/>
                  </a:cubicBezTo>
                  <a:cubicBezTo>
                    <a:pt x="4651" y="3007"/>
                    <a:pt x="9916" y="6189"/>
                    <a:pt x="11059" y="6911"/>
                  </a:cubicBezTo>
                  <a:cubicBezTo>
                    <a:pt x="12201" y="7629"/>
                    <a:pt x="13817" y="9045"/>
                    <a:pt x="13817" y="9045"/>
                  </a:cubicBezTo>
                  <a:lnTo>
                    <a:pt x="15410" y="10338"/>
                  </a:lnTo>
                  <a:lnTo>
                    <a:pt x="15560" y="10485"/>
                  </a:lnTo>
                  <a:lnTo>
                    <a:pt x="15560" y="10446"/>
                  </a:lnTo>
                  <a:cubicBezTo>
                    <a:pt x="15560" y="10446"/>
                    <a:pt x="15302" y="10051"/>
                    <a:pt x="14907" y="9669"/>
                  </a:cubicBezTo>
                  <a:cubicBezTo>
                    <a:pt x="14512" y="9303"/>
                    <a:pt x="14091" y="8706"/>
                    <a:pt x="13262" y="8135"/>
                  </a:cubicBezTo>
                  <a:cubicBezTo>
                    <a:pt x="12430" y="7547"/>
                    <a:pt x="11630" y="6937"/>
                    <a:pt x="11630" y="6937"/>
                  </a:cubicBezTo>
                  <a:cubicBezTo>
                    <a:pt x="11630" y="6937"/>
                    <a:pt x="11140" y="6353"/>
                    <a:pt x="10690" y="5821"/>
                  </a:cubicBezTo>
                  <a:cubicBezTo>
                    <a:pt x="10256" y="5292"/>
                    <a:pt x="9371" y="4352"/>
                    <a:pt x="8447" y="3591"/>
                  </a:cubicBezTo>
                  <a:cubicBezTo>
                    <a:pt x="7520" y="2831"/>
                    <a:pt x="6773" y="2436"/>
                    <a:pt x="6257" y="2149"/>
                  </a:cubicBezTo>
                  <a:cubicBezTo>
                    <a:pt x="5918" y="1959"/>
                    <a:pt x="5304" y="1564"/>
                    <a:pt x="4583" y="1264"/>
                  </a:cubicBezTo>
                  <a:cubicBezTo>
                    <a:pt x="4256" y="1130"/>
                    <a:pt x="3930" y="1049"/>
                    <a:pt x="3551" y="954"/>
                  </a:cubicBezTo>
                  <a:cubicBezTo>
                    <a:pt x="2354" y="627"/>
                    <a:pt x="1319" y="340"/>
                    <a:pt x="1319" y="340"/>
                  </a:cubicBezTo>
                  <a:lnTo>
                    <a:pt x="17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3"/>
            <p:cNvSpPr/>
            <p:nvPr/>
          </p:nvSpPr>
          <p:spPr>
            <a:xfrm>
              <a:off x="4801000" y="1444200"/>
              <a:ext cx="186950" cy="190075"/>
            </a:xfrm>
            <a:custGeom>
              <a:avLst/>
              <a:gdLst/>
              <a:ahLst/>
              <a:cxnLst/>
              <a:rect l="l" t="t" r="r" b="b"/>
              <a:pathLst>
                <a:path w="7478" h="7603" extrusionOk="0">
                  <a:moveTo>
                    <a:pt x="52" y="0"/>
                  </a:moveTo>
                  <a:lnTo>
                    <a:pt x="0" y="340"/>
                  </a:lnTo>
                  <a:lnTo>
                    <a:pt x="284" y="1277"/>
                  </a:lnTo>
                  <a:lnTo>
                    <a:pt x="1495" y="4106"/>
                  </a:lnTo>
                  <a:lnTo>
                    <a:pt x="7315" y="7602"/>
                  </a:lnTo>
                  <a:lnTo>
                    <a:pt x="7383" y="7126"/>
                  </a:lnTo>
                  <a:lnTo>
                    <a:pt x="7383" y="6825"/>
                  </a:lnTo>
                  <a:cubicBezTo>
                    <a:pt x="7396" y="6773"/>
                    <a:pt x="7478" y="6078"/>
                    <a:pt x="7465" y="5562"/>
                  </a:cubicBezTo>
                  <a:cubicBezTo>
                    <a:pt x="7452" y="5043"/>
                    <a:pt x="7452" y="4815"/>
                    <a:pt x="7452" y="4815"/>
                  </a:cubicBezTo>
                  <a:lnTo>
                    <a:pt x="7452" y="4798"/>
                  </a:lnTo>
                  <a:lnTo>
                    <a:pt x="7263" y="4338"/>
                  </a:lnTo>
                  <a:lnTo>
                    <a:pt x="7181" y="4377"/>
                  </a:lnTo>
                  <a:lnTo>
                    <a:pt x="7370" y="4815"/>
                  </a:lnTo>
                  <a:cubicBezTo>
                    <a:pt x="7370" y="4867"/>
                    <a:pt x="7370" y="5099"/>
                    <a:pt x="7383" y="5562"/>
                  </a:cubicBezTo>
                  <a:cubicBezTo>
                    <a:pt x="7413" y="6091"/>
                    <a:pt x="7302" y="6799"/>
                    <a:pt x="7302" y="6812"/>
                  </a:cubicBezTo>
                  <a:lnTo>
                    <a:pt x="7302" y="7113"/>
                  </a:lnTo>
                  <a:lnTo>
                    <a:pt x="7250" y="7478"/>
                  </a:lnTo>
                  <a:lnTo>
                    <a:pt x="1564" y="4051"/>
                  </a:lnTo>
                  <a:lnTo>
                    <a:pt x="353" y="1250"/>
                  </a:lnTo>
                  <a:lnTo>
                    <a:pt x="82" y="340"/>
                  </a:lnTo>
                  <a:lnTo>
                    <a:pt x="121" y="13"/>
                  </a:lnTo>
                  <a:lnTo>
                    <a:pt x="52"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3"/>
            <p:cNvSpPr/>
            <p:nvPr/>
          </p:nvSpPr>
          <p:spPr>
            <a:xfrm>
              <a:off x="4780600" y="1416275"/>
              <a:ext cx="211450" cy="145850"/>
            </a:xfrm>
            <a:custGeom>
              <a:avLst/>
              <a:gdLst/>
              <a:ahLst/>
              <a:cxnLst/>
              <a:rect l="l" t="t" r="r" b="b"/>
              <a:pathLst>
                <a:path w="8458" h="5834" extrusionOk="0">
                  <a:moveTo>
                    <a:pt x="108" y="1"/>
                  </a:moveTo>
                  <a:cubicBezTo>
                    <a:pt x="108" y="1"/>
                    <a:pt x="0" y="285"/>
                    <a:pt x="0" y="301"/>
                  </a:cubicBezTo>
                  <a:cubicBezTo>
                    <a:pt x="0" y="314"/>
                    <a:pt x="395" y="804"/>
                    <a:pt x="395" y="804"/>
                  </a:cubicBezTo>
                  <a:lnTo>
                    <a:pt x="8376" y="5834"/>
                  </a:lnTo>
                  <a:lnTo>
                    <a:pt x="8457" y="5795"/>
                  </a:lnTo>
                  <a:cubicBezTo>
                    <a:pt x="8457" y="5795"/>
                    <a:pt x="7276" y="4381"/>
                    <a:pt x="6433" y="3510"/>
                  </a:cubicBezTo>
                  <a:cubicBezTo>
                    <a:pt x="5588" y="2638"/>
                    <a:pt x="4501" y="1933"/>
                    <a:pt x="3969" y="1620"/>
                  </a:cubicBezTo>
                  <a:cubicBezTo>
                    <a:pt x="3427" y="1320"/>
                    <a:pt x="1998" y="546"/>
                    <a:pt x="1495" y="396"/>
                  </a:cubicBezTo>
                  <a:cubicBezTo>
                    <a:pt x="1005" y="246"/>
                    <a:pt x="108" y="1"/>
                    <a:pt x="108" y="1"/>
                  </a:cubicBezTo>
                  <a:close/>
                </a:path>
              </a:pathLst>
            </a:custGeom>
            <a:solidFill>
              <a:srgbClr val="84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3"/>
            <p:cNvSpPr/>
            <p:nvPr/>
          </p:nvSpPr>
          <p:spPr>
            <a:xfrm>
              <a:off x="4803675" y="1426150"/>
              <a:ext cx="25575" cy="25825"/>
            </a:xfrm>
            <a:custGeom>
              <a:avLst/>
              <a:gdLst/>
              <a:ahLst/>
              <a:cxnLst/>
              <a:rect l="l" t="t" r="r" b="b"/>
              <a:pathLst>
                <a:path w="1023" h="1033" extrusionOk="0">
                  <a:moveTo>
                    <a:pt x="572" y="1"/>
                  </a:moveTo>
                  <a:lnTo>
                    <a:pt x="1" y="735"/>
                  </a:lnTo>
                  <a:lnTo>
                    <a:pt x="464" y="1032"/>
                  </a:lnTo>
                  <a:lnTo>
                    <a:pt x="1022" y="164"/>
                  </a:lnTo>
                  <a:lnTo>
                    <a:pt x="572"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3"/>
            <p:cNvSpPr/>
            <p:nvPr/>
          </p:nvSpPr>
          <p:spPr>
            <a:xfrm>
              <a:off x="5050525" y="1617925"/>
              <a:ext cx="44575" cy="36000"/>
            </a:xfrm>
            <a:custGeom>
              <a:avLst/>
              <a:gdLst/>
              <a:ahLst/>
              <a:cxnLst/>
              <a:rect l="l" t="t" r="r" b="b"/>
              <a:pathLst>
                <a:path w="1783" h="1440" extrusionOk="0">
                  <a:moveTo>
                    <a:pt x="190" y="0"/>
                  </a:moveTo>
                  <a:lnTo>
                    <a:pt x="1" y="53"/>
                  </a:lnTo>
                  <a:lnTo>
                    <a:pt x="533" y="679"/>
                  </a:lnTo>
                  <a:lnTo>
                    <a:pt x="1117" y="1130"/>
                  </a:lnTo>
                  <a:lnTo>
                    <a:pt x="1251" y="1130"/>
                  </a:lnTo>
                  <a:lnTo>
                    <a:pt x="1646" y="1440"/>
                  </a:lnTo>
                  <a:lnTo>
                    <a:pt x="1783" y="1293"/>
                  </a:lnTo>
                  <a:lnTo>
                    <a:pt x="954" y="529"/>
                  </a:lnTo>
                  <a:lnTo>
                    <a:pt x="190" y="0"/>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3"/>
            <p:cNvSpPr/>
            <p:nvPr/>
          </p:nvSpPr>
          <p:spPr>
            <a:xfrm>
              <a:off x="5095075" y="1655300"/>
              <a:ext cx="5100" cy="28900"/>
            </a:xfrm>
            <a:custGeom>
              <a:avLst/>
              <a:gdLst/>
              <a:ahLst/>
              <a:cxnLst/>
              <a:rect l="l" t="t" r="r" b="b"/>
              <a:pathLst>
                <a:path w="204" h="1156" extrusionOk="0">
                  <a:moveTo>
                    <a:pt x="164" y="0"/>
                  </a:moveTo>
                  <a:lnTo>
                    <a:pt x="14" y="232"/>
                  </a:lnTo>
                  <a:lnTo>
                    <a:pt x="1" y="761"/>
                  </a:lnTo>
                  <a:lnTo>
                    <a:pt x="203" y="1156"/>
                  </a:lnTo>
                  <a:lnTo>
                    <a:pt x="164"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3"/>
            <p:cNvSpPr/>
            <p:nvPr/>
          </p:nvSpPr>
          <p:spPr>
            <a:xfrm>
              <a:off x="4704050" y="1398250"/>
              <a:ext cx="38450" cy="25575"/>
            </a:xfrm>
            <a:custGeom>
              <a:avLst/>
              <a:gdLst/>
              <a:ahLst/>
              <a:cxnLst/>
              <a:rect l="l" t="t" r="r" b="b"/>
              <a:pathLst>
                <a:path w="1538" h="1023" extrusionOk="0">
                  <a:moveTo>
                    <a:pt x="245" y="1"/>
                  </a:moveTo>
                  <a:lnTo>
                    <a:pt x="0" y="369"/>
                  </a:lnTo>
                  <a:lnTo>
                    <a:pt x="111" y="477"/>
                  </a:lnTo>
                  <a:lnTo>
                    <a:pt x="1280" y="1022"/>
                  </a:lnTo>
                  <a:lnTo>
                    <a:pt x="1512" y="993"/>
                  </a:lnTo>
                  <a:lnTo>
                    <a:pt x="1538" y="859"/>
                  </a:lnTo>
                  <a:lnTo>
                    <a:pt x="722" y="108"/>
                  </a:lnTo>
                  <a:lnTo>
                    <a:pt x="382" y="14"/>
                  </a:lnTo>
                  <a:lnTo>
                    <a:pt x="245" y="1"/>
                  </a:lnTo>
                  <a:close/>
                </a:path>
              </a:pathLst>
            </a:custGeom>
            <a:solidFill>
              <a:srgbClr val="E1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3"/>
            <p:cNvSpPr/>
            <p:nvPr/>
          </p:nvSpPr>
          <p:spPr>
            <a:xfrm>
              <a:off x="4696950" y="1446900"/>
              <a:ext cx="55100" cy="54025"/>
            </a:xfrm>
            <a:custGeom>
              <a:avLst/>
              <a:gdLst/>
              <a:ahLst/>
              <a:cxnLst/>
              <a:rect l="l" t="t" r="r" b="b"/>
              <a:pathLst>
                <a:path w="2204" h="2161" extrusionOk="0">
                  <a:moveTo>
                    <a:pt x="13" y="0"/>
                  </a:moveTo>
                  <a:lnTo>
                    <a:pt x="0" y="39"/>
                  </a:lnTo>
                  <a:cubicBezTo>
                    <a:pt x="0" y="39"/>
                    <a:pt x="151" y="610"/>
                    <a:pt x="353" y="855"/>
                  </a:cubicBezTo>
                  <a:cubicBezTo>
                    <a:pt x="516" y="1048"/>
                    <a:pt x="1632" y="1782"/>
                    <a:pt x="2054" y="2053"/>
                  </a:cubicBezTo>
                  <a:cubicBezTo>
                    <a:pt x="2148" y="2122"/>
                    <a:pt x="2204" y="2161"/>
                    <a:pt x="2204" y="2161"/>
                  </a:cubicBezTo>
                  <a:lnTo>
                    <a:pt x="898" y="1155"/>
                  </a:lnTo>
                  <a:lnTo>
                    <a:pt x="598" y="447"/>
                  </a:lnTo>
                  <a:lnTo>
                    <a:pt x="13"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3"/>
            <p:cNvSpPr/>
            <p:nvPr/>
          </p:nvSpPr>
          <p:spPr>
            <a:xfrm>
              <a:off x="4699325" y="1428850"/>
              <a:ext cx="47600" cy="35025"/>
            </a:xfrm>
            <a:custGeom>
              <a:avLst/>
              <a:gdLst/>
              <a:ahLst/>
              <a:cxnLst/>
              <a:rect l="l" t="t" r="r" b="b"/>
              <a:pathLst>
                <a:path w="1904" h="1401" extrusionOk="0">
                  <a:moveTo>
                    <a:pt x="189" y="1"/>
                  </a:moveTo>
                  <a:lnTo>
                    <a:pt x="0" y="108"/>
                  </a:lnTo>
                  <a:lnTo>
                    <a:pt x="137" y="259"/>
                  </a:lnTo>
                  <a:lnTo>
                    <a:pt x="1903" y="1401"/>
                  </a:lnTo>
                  <a:lnTo>
                    <a:pt x="1632" y="1061"/>
                  </a:lnTo>
                  <a:lnTo>
                    <a:pt x="735" y="422"/>
                  </a:lnTo>
                  <a:lnTo>
                    <a:pt x="232" y="125"/>
                  </a:lnTo>
                  <a:lnTo>
                    <a:pt x="189" y="69"/>
                  </a:lnTo>
                  <a:lnTo>
                    <a:pt x="18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3"/>
            <p:cNvSpPr/>
            <p:nvPr/>
          </p:nvSpPr>
          <p:spPr>
            <a:xfrm>
              <a:off x="4824725" y="1518950"/>
              <a:ext cx="165775" cy="106400"/>
            </a:xfrm>
            <a:custGeom>
              <a:avLst/>
              <a:gdLst/>
              <a:ahLst/>
              <a:cxnLst/>
              <a:rect l="l" t="t" r="r" b="b"/>
              <a:pathLst>
                <a:path w="6631" h="4256" extrusionOk="0">
                  <a:moveTo>
                    <a:pt x="1" y="0"/>
                  </a:moveTo>
                  <a:cubicBezTo>
                    <a:pt x="1" y="0"/>
                    <a:pt x="6408" y="4191"/>
                    <a:pt x="6529" y="4243"/>
                  </a:cubicBezTo>
                  <a:cubicBezTo>
                    <a:pt x="6543" y="4251"/>
                    <a:pt x="6555" y="4255"/>
                    <a:pt x="6564" y="4255"/>
                  </a:cubicBezTo>
                  <a:cubicBezTo>
                    <a:pt x="6631" y="4255"/>
                    <a:pt x="6535" y="4039"/>
                    <a:pt x="6258" y="3822"/>
                  </a:cubicBezTo>
                  <a:cubicBezTo>
                    <a:pt x="5945" y="3591"/>
                    <a:pt x="1839" y="1035"/>
                    <a:pt x="1023" y="532"/>
                  </a:cubicBezTo>
                  <a:cubicBezTo>
                    <a:pt x="220" y="13"/>
                    <a:pt x="1" y="0"/>
                    <a:pt x="1"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3"/>
            <p:cNvSpPr/>
            <p:nvPr/>
          </p:nvSpPr>
          <p:spPr>
            <a:xfrm>
              <a:off x="5063825" y="1642400"/>
              <a:ext cx="30225" cy="27200"/>
            </a:xfrm>
            <a:custGeom>
              <a:avLst/>
              <a:gdLst/>
              <a:ahLst/>
              <a:cxnLst/>
              <a:rect l="l" t="t" r="r" b="b"/>
              <a:pathLst>
                <a:path w="1209" h="1088" extrusionOk="0">
                  <a:moveTo>
                    <a:pt x="1" y="1"/>
                  </a:moveTo>
                  <a:lnTo>
                    <a:pt x="556" y="407"/>
                  </a:lnTo>
                  <a:lnTo>
                    <a:pt x="529" y="379"/>
                  </a:lnTo>
                  <a:lnTo>
                    <a:pt x="1" y="1"/>
                  </a:lnTo>
                  <a:close/>
                  <a:moveTo>
                    <a:pt x="556" y="407"/>
                  </a:moveTo>
                  <a:lnTo>
                    <a:pt x="1208" y="1088"/>
                  </a:lnTo>
                  <a:lnTo>
                    <a:pt x="817" y="598"/>
                  </a:lnTo>
                  <a:lnTo>
                    <a:pt x="556" y="407"/>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3"/>
            <p:cNvSpPr/>
            <p:nvPr/>
          </p:nvSpPr>
          <p:spPr>
            <a:xfrm>
              <a:off x="5001900" y="1614925"/>
              <a:ext cx="57125" cy="73550"/>
            </a:xfrm>
            <a:custGeom>
              <a:avLst/>
              <a:gdLst/>
              <a:ahLst/>
              <a:cxnLst/>
              <a:rect l="l" t="t" r="r" b="b"/>
              <a:pathLst>
                <a:path w="2285" h="2942" extrusionOk="0">
                  <a:moveTo>
                    <a:pt x="629" y="1"/>
                  </a:moveTo>
                  <a:cubicBezTo>
                    <a:pt x="258" y="1"/>
                    <a:pt x="0" y="294"/>
                    <a:pt x="0" y="812"/>
                  </a:cubicBezTo>
                  <a:cubicBezTo>
                    <a:pt x="0" y="1534"/>
                    <a:pt x="519" y="2418"/>
                    <a:pt x="1143" y="2784"/>
                  </a:cubicBezTo>
                  <a:cubicBezTo>
                    <a:pt x="1325" y="2891"/>
                    <a:pt x="1498" y="2942"/>
                    <a:pt x="1652" y="2942"/>
                  </a:cubicBezTo>
                  <a:cubicBezTo>
                    <a:pt x="2026" y="2942"/>
                    <a:pt x="2285" y="2642"/>
                    <a:pt x="2285" y="2131"/>
                  </a:cubicBezTo>
                  <a:cubicBezTo>
                    <a:pt x="2285" y="1413"/>
                    <a:pt x="1769" y="528"/>
                    <a:pt x="1143" y="160"/>
                  </a:cubicBezTo>
                  <a:cubicBezTo>
                    <a:pt x="959" y="52"/>
                    <a:pt x="784"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3"/>
            <p:cNvSpPr/>
            <p:nvPr/>
          </p:nvSpPr>
          <p:spPr>
            <a:xfrm>
              <a:off x="4757425" y="1473200"/>
              <a:ext cx="57125" cy="73575"/>
            </a:xfrm>
            <a:custGeom>
              <a:avLst/>
              <a:gdLst/>
              <a:ahLst/>
              <a:cxnLst/>
              <a:rect l="l" t="t" r="r" b="b"/>
              <a:pathLst>
                <a:path w="2285" h="2943" extrusionOk="0">
                  <a:moveTo>
                    <a:pt x="629" y="1"/>
                  </a:moveTo>
                  <a:cubicBezTo>
                    <a:pt x="254" y="1"/>
                    <a:pt x="0" y="301"/>
                    <a:pt x="0" y="812"/>
                  </a:cubicBezTo>
                  <a:cubicBezTo>
                    <a:pt x="0" y="1546"/>
                    <a:pt x="506" y="2431"/>
                    <a:pt x="1143" y="2783"/>
                  </a:cubicBezTo>
                  <a:cubicBezTo>
                    <a:pt x="1327" y="2891"/>
                    <a:pt x="1502" y="2942"/>
                    <a:pt x="1657" y="2942"/>
                  </a:cubicBezTo>
                  <a:cubicBezTo>
                    <a:pt x="2028" y="2942"/>
                    <a:pt x="2285" y="2648"/>
                    <a:pt x="2285" y="2130"/>
                  </a:cubicBezTo>
                  <a:cubicBezTo>
                    <a:pt x="2285" y="1409"/>
                    <a:pt x="1769" y="525"/>
                    <a:pt x="1143" y="159"/>
                  </a:cubicBezTo>
                  <a:cubicBezTo>
                    <a:pt x="957" y="52"/>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3"/>
            <p:cNvSpPr/>
            <p:nvPr/>
          </p:nvSpPr>
          <p:spPr>
            <a:xfrm>
              <a:off x="4992750" y="1603100"/>
              <a:ext cx="75500" cy="85925"/>
            </a:xfrm>
            <a:custGeom>
              <a:avLst/>
              <a:gdLst/>
              <a:ahLst/>
              <a:cxnLst/>
              <a:rect l="l" t="t" r="r" b="b"/>
              <a:pathLst>
                <a:path w="3020" h="3437" extrusionOk="0">
                  <a:moveTo>
                    <a:pt x="833" y="1"/>
                  </a:moveTo>
                  <a:cubicBezTo>
                    <a:pt x="340" y="1"/>
                    <a:pt x="1" y="396"/>
                    <a:pt x="1" y="1070"/>
                  </a:cubicBezTo>
                  <a:lnTo>
                    <a:pt x="1" y="1693"/>
                  </a:lnTo>
                  <a:lnTo>
                    <a:pt x="177" y="1788"/>
                  </a:lnTo>
                  <a:lnTo>
                    <a:pt x="177" y="1165"/>
                  </a:lnTo>
                  <a:cubicBezTo>
                    <a:pt x="177" y="565"/>
                    <a:pt x="477" y="220"/>
                    <a:pt x="914" y="220"/>
                  </a:cubicBezTo>
                  <a:cubicBezTo>
                    <a:pt x="1093" y="220"/>
                    <a:pt x="1295" y="278"/>
                    <a:pt x="1509" y="401"/>
                  </a:cubicBezTo>
                  <a:cubicBezTo>
                    <a:pt x="2243" y="838"/>
                    <a:pt x="2844" y="1870"/>
                    <a:pt x="2844" y="2715"/>
                  </a:cubicBezTo>
                  <a:lnTo>
                    <a:pt x="2844" y="3338"/>
                  </a:lnTo>
                  <a:lnTo>
                    <a:pt x="2964" y="3407"/>
                  </a:lnTo>
                  <a:lnTo>
                    <a:pt x="3020" y="3436"/>
                  </a:lnTo>
                  <a:lnTo>
                    <a:pt x="3020" y="2810"/>
                  </a:lnTo>
                  <a:cubicBezTo>
                    <a:pt x="3020" y="1857"/>
                    <a:pt x="2338" y="688"/>
                    <a:pt x="1509" y="212"/>
                  </a:cubicBezTo>
                  <a:cubicBezTo>
                    <a:pt x="1266" y="68"/>
                    <a:pt x="1036" y="1"/>
                    <a:pt x="833"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3"/>
            <p:cNvSpPr/>
            <p:nvPr/>
          </p:nvSpPr>
          <p:spPr>
            <a:xfrm>
              <a:off x="4748275" y="1461500"/>
              <a:ext cx="75175" cy="86025"/>
            </a:xfrm>
            <a:custGeom>
              <a:avLst/>
              <a:gdLst/>
              <a:ahLst/>
              <a:cxnLst/>
              <a:rect l="l" t="t" r="r" b="b"/>
              <a:pathLst>
                <a:path w="3007" h="3441" extrusionOk="0">
                  <a:moveTo>
                    <a:pt x="834" y="1"/>
                  </a:moveTo>
                  <a:cubicBezTo>
                    <a:pt x="341" y="1"/>
                    <a:pt x="1" y="390"/>
                    <a:pt x="1" y="1074"/>
                  </a:cubicBezTo>
                  <a:lnTo>
                    <a:pt x="1" y="1469"/>
                  </a:lnTo>
                  <a:cubicBezTo>
                    <a:pt x="95" y="1538"/>
                    <a:pt x="151" y="1577"/>
                    <a:pt x="151" y="1577"/>
                  </a:cubicBezTo>
                  <a:lnTo>
                    <a:pt x="177" y="1577"/>
                  </a:lnTo>
                  <a:lnTo>
                    <a:pt x="177" y="1169"/>
                  </a:lnTo>
                  <a:cubicBezTo>
                    <a:pt x="177" y="572"/>
                    <a:pt x="477" y="228"/>
                    <a:pt x="913" y="228"/>
                  </a:cubicBezTo>
                  <a:cubicBezTo>
                    <a:pt x="1092" y="228"/>
                    <a:pt x="1295" y="286"/>
                    <a:pt x="1509" y="408"/>
                  </a:cubicBezTo>
                  <a:cubicBezTo>
                    <a:pt x="2243" y="829"/>
                    <a:pt x="2843" y="1864"/>
                    <a:pt x="2843" y="2719"/>
                  </a:cubicBezTo>
                  <a:lnTo>
                    <a:pt x="2843" y="3333"/>
                  </a:lnTo>
                  <a:lnTo>
                    <a:pt x="2870" y="3359"/>
                  </a:lnTo>
                  <a:lnTo>
                    <a:pt x="3007" y="3441"/>
                  </a:lnTo>
                  <a:lnTo>
                    <a:pt x="3007" y="2817"/>
                  </a:lnTo>
                  <a:cubicBezTo>
                    <a:pt x="3007" y="1864"/>
                    <a:pt x="2341" y="696"/>
                    <a:pt x="1509" y="206"/>
                  </a:cubicBezTo>
                  <a:cubicBezTo>
                    <a:pt x="1266" y="67"/>
                    <a:pt x="1037" y="1"/>
                    <a:pt x="834"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3"/>
            <p:cNvSpPr/>
            <p:nvPr/>
          </p:nvSpPr>
          <p:spPr>
            <a:xfrm>
              <a:off x="4627925" y="1407800"/>
              <a:ext cx="194475" cy="89775"/>
            </a:xfrm>
            <a:custGeom>
              <a:avLst/>
              <a:gdLst/>
              <a:ahLst/>
              <a:cxnLst/>
              <a:rect l="l" t="t" r="r" b="b"/>
              <a:pathLst>
                <a:path w="7779" h="3591" extrusionOk="0">
                  <a:moveTo>
                    <a:pt x="4677" y="1"/>
                  </a:moveTo>
                  <a:lnTo>
                    <a:pt x="3809" y="327"/>
                  </a:lnTo>
                  <a:lnTo>
                    <a:pt x="2856" y="722"/>
                  </a:lnTo>
                  <a:lnTo>
                    <a:pt x="1198" y="1685"/>
                  </a:lnTo>
                  <a:lnTo>
                    <a:pt x="313" y="2354"/>
                  </a:lnTo>
                  <a:lnTo>
                    <a:pt x="0" y="2638"/>
                  </a:lnTo>
                  <a:lnTo>
                    <a:pt x="0" y="2801"/>
                  </a:lnTo>
                  <a:lnTo>
                    <a:pt x="2585" y="3591"/>
                  </a:lnTo>
                  <a:lnTo>
                    <a:pt x="3264" y="3088"/>
                  </a:lnTo>
                  <a:lnTo>
                    <a:pt x="4351" y="2354"/>
                  </a:lnTo>
                  <a:lnTo>
                    <a:pt x="5712" y="1577"/>
                  </a:lnTo>
                  <a:lnTo>
                    <a:pt x="6747" y="1074"/>
                  </a:lnTo>
                  <a:lnTo>
                    <a:pt x="7778" y="666"/>
                  </a:lnTo>
                  <a:lnTo>
                    <a:pt x="5085"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3"/>
            <p:cNvSpPr/>
            <p:nvPr/>
          </p:nvSpPr>
          <p:spPr>
            <a:xfrm>
              <a:off x="4629625" y="1409525"/>
              <a:ext cx="186975" cy="86350"/>
            </a:xfrm>
            <a:custGeom>
              <a:avLst/>
              <a:gdLst/>
              <a:ahLst/>
              <a:cxnLst/>
              <a:rect l="l" t="t" r="r" b="b"/>
              <a:pathLst>
                <a:path w="7479" h="3454" extrusionOk="0">
                  <a:moveTo>
                    <a:pt x="4622" y="0"/>
                  </a:moveTo>
                  <a:lnTo>
                    <a:pt x="3767" y="326"/>
                  </a:lnTo>
                  <a:lnTo>
                    <a:pt x="2814" y="718"/>
                  </a:lnTo>
                  <a:lnTo>
                    <a:pt x="1169" y="1671"/>
                  </a:lnTo>
                  <a:lnTo>
                    <a:pt x="298" y="2337"/>
                  </a:lnTo>
                  <a:lnTo>
                    <a:pt x="1" y="2611"/>
                  </a:lnTo>
                  <a:lnTo>
                    <a:pt x="1" y="2677"/>
                  </a:lnTo>
                  <a:lnTo>
                    <a:pt x="1672" y="3196"/>
                  </a:lnTo>
                  <a:lnTo>
                    <a:pt x="2501" y="3453"/>
                  </a:lnTo>
                  <a:lnTo>
                    <a:pt x="3154" y="2964"/>
                  </a:lnTo>
                  <a:lnTo>
                    <a:pt x="4244" y="2229"/>
                  </a:lnTo>
                  <a:lnTo>
                    <a:pt x="5602" y="1440"/>
                  </a:lnTo>
                  <a:lnTo>
                    <a:pt x="6418" y="1045"/>
                  </a:lnTo>
                  <a:lnTo>
                    <a:pt x="6649" y="937"/>
                  </a:lnTo>
                  <a:lnTo>
                    <a:pt x="7439" y="624"/>
                  </a:lnTo>
                  <a:lnTo>
                    <a:pt x="7479" y="610"/>
                  </a:lnTo>
                  <a:lnTo>
                    <a:pt x="6813" y="447"/>
                  </a:lnTo>
                  <a:lnTo>
                    <a:pt x="6134" y="284"/>
                  </a:lnTo>
                  <a:lnTo>
                    <a:pt x="5017" y="13"/>
                  </a:lnTo>
                  <a:lnTo>
                    <a:pt x="4828"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3"/>
            <p:cNvSpPr/>
            <p:nvPr/>
          </p:nvSpPr>
          <p:spPr>
            <a:xfrm>
              <a:off x="4955300" y="1652925"/>
              <a:ext cx="143550" cy="120400"/>
            </a:xfrm>
            <a:custGeom>
              <a:avLst/>
              <a:gdLst/>
              <a:ahLst/>
              <a:cxnLst/>
              <a:rect l="l" t="t" r="r" b="b"/>
              <a:pathLst>
                <a:path w="5742" h="4816" extrusionOk="0">
                  <a:moveTo>
                    <a:pt x="5742" y="1"/>
                  </a:moveTo>
                  <a:lnTo>
                    <a:pt x="4342" y="817"/>
                  </a:lnTo>
                  <a:lnTo>
                    <a:pt x="653" y="2951"/>
                  </a:lnTo>
                  <a:lnTo>
                    <a:pt x="56" y="4407"/>
                  </a:lnTo>
                  <a:lnTo>
                    <a:pt x="0" y="4570"/>
                  </a:lnTo>
                  <a:lnTo>
                    <a:pt x="356" y="4815"/>
                  </a:lnTo>
                  <a:lnTo>
                    <a:pt x="1430" y="4609"/>
                  </a:lnTo>
                  <a:lnTo>
                    <a:pt x="2804" y="4038"/>
                  </a:lnTo>
                  <a:lnTo>
                    <a:pt x="4475" y="3075"/>
                  </a:lnTo>
                  <a:lnTo>
                    <a:pt x="5197" y="2436"/>
                  </a:lnTo>
                  <a:lnTo>
                    <a:pt x="5579" y="1891"/>
                  </a:lnTo>
                  <a:lnTo>
                    <a:pt x="5579" y="1740"/>
                  </a:lnTo>
                  <a:lnTo>
                    <a:pt x="5579" y="1701"/>
                  </a:lnTo>
                  <a:lnTo>
                    <a:pt x="5579" y="1672"/>
                  </a:lnTo>
                  <a:lnTo>
                    <a:pt x="5566" y="1564"/>
                  </a:lnTo>
                  <a:lnTo>
                    <a:pt x="5647" y="980"/>
                  </a:lnTo>
                  <a:lnTo>
                    <a:pt x="5742"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3"/>
            <p:cNvSpPr/>
            <p:nvPr/>
          </p:nvSpPr>
          <p:spPr>
            <a:xfrm>
              <a:off x="5000575" y="1565200"/>
              <a:ext cx="98275" cy="93875"/>
            </a:xfrm>
            <a:custGeom>
              <a:avLst/>
              <a:gdLst/>
              <a:ahLst/>
              <a:cxnLst/>
              <a:rect l="l" t="t" r="r" b="b"/>
              <a:pathLst>
                <a:path w="3931" h="3755" extrusionOk="0">
                  <a:moveTo>
                    <a:pt x="1" y="1"/>
                  </a:moveTo>
                  <a:lnTo>
                    <a:pt x="1672" y="2952"/>
                  </a:lnTo>
                  <a:lnTo>
                    <a:pt x="3931" y="3754"/>
                  </a:lnTo>
                  <a:cubicBezTo>
                    <a:pt x="3931" y="3754"/>
                    <a:pt x="3901" y="3428"/>
                    <a:pt x="3794" y="3170"/>
                  </a:cubicBezTo>
                  <a:cubicBezTo>
                    <a:pt x="3686" y="2912"/>
                    <a:pt x="3399" y="2586"/>
                    <a:pt x="2801" y="2109"/>
                  </a:cubicBezTo>
                  <a:cubicBezTo>
                    <a:pt x="2204" y="1620"/>
                    <a:pt x="1" y="1"/>
                    <a:pt x="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3"/>
            <p:cNvSpPr/>
            <p:nvPr/>
          </p:nvSpPr>
          <p:spPr>
            <a:xfrm>
              <a:off x="4860800" y="1565200"/>
              <a:ext cx="238050" cy="161525"/>
            </a:xfrm>
            <a:custGeom>
              <a:avLst/>
              <a:gdLst/>
              <a:ahLst/>
              <a:cxnLst/>
              <a:rect l="l" t="t" r="r" b="b"/>
              <a:pathLst>
                <a:path w="9522" h="6461" extrusionOk="0">
                  <a:moveTo>
                    <a:pt x="5592" y="1"/>
                  </a:moveTo>
                  <a:lnTo>
                    <a:pt x="1" y="3239"/>
                  </a:lnTo>
                  <a:lnTo>
                    <a:pt x="1117" y="4038"/>
                  </a:lnTo>
                  <a:lnTo>
                    <a:pt x="4433" y="6460"/>
                  </a:lnTo>
                  <a:lnTo>
                    <a:pt x="5713" y="6052"/>
                  </a:lnTo>
                  <a:lnTo>
                    <a:pt x="6705" y="5605"/>
                  </a:lnTo>
                  <a:lnTo>
                    <a:pt x="8461" y="4584"/>
                  </a:lnTo>
                  <a:lnTo>
                    <a:pt x="8908" y="4202"/>
                  </a:lnTo>
                  <a:lnTo>
                    <a:pt x="9522" y="3510"/>
                  </a:lnTo>
                  <a:cubicBezTo>
                    <a:pt x="9522" y="3510"/>
                    <a:pt x="9385" y="3304"/>
                    <a:pt x="9140" y="3007"/>
                  </a:cubicBezTo>
                  <a:cubicBezTo>
                    <a:pt x="8840" y="2625"/>
                    <a:pt x="8379" y="2109"/>
                    <a:pt x="7847" y="1688"/>
                  </a:cubicBezTo>
                  <a:cubicBezTo>
                    <a:pt x="6898" y="938"/>
                    <a:pt x="5592" y="1"/>
                    <a:pt x="5592"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3"/>
            <p:cNvSpPr/>
            <p:nvPr/>
          </p:nvSpPr>
          <p:spPr>
            <a:xfrm>
              <a:off x="4843825" y="1637250"/>
              <a:ext cx="255025" cy="90125"/>
            </a:xfrm>
            <a:custGeom>
              <a:avLst/>
              <a:gdLst/>
              <a:ahLst/>
              <a:cxnLst/>
              <a:rect l="l" t="t" r="r" b="b"/>
              <a:pathLst>
                <a:path w="10201"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lnTo>
                    <a:pt x="6392" y="3170"/>
                  </a:lnTo>
                  <a:lnTo>
                    <a:pt x="7384" y="2723"/>
                  </a:lnTo>
                  <a:lnTo>
                    <a:pt x="9140" y="1702"/>
                  </a:lnTo>
                  <a:lnTo>
                    <a:pt x="9587" y="1320"/>
                  </a:lnTo>
                  <a:lnTo>
                    <a:pt x="10201" y="628"/>
                  </a:lnTo>
                  <a:cubicBezTo>
                    <a:pt x="10201" y="628"/>
                    <a:pt x="10064" y="422"/>
                    <a:pt x="9819" y="125"/>
                  </a:cubicBezTo>
                  <a:cubicBezTo>
                    <a:pt x="9806" y="194"/>
                    <a:pt x="9793" y="275"/>
                    <a:pt x="9780" y="357"/>
                  </a:cubicBezTo>
                  <a:cubicBezTo>
                    <a:pt x="9698" y="654"/>
                    <a:pt x="9140" y="1320"/>
                    <a:pt x="8947" y="1470"/>
                  </a:cubicBezTo>
                  <a:cubicBezTo>
                    <a:pt x="8758" y="1633"/>
                    <a:pt x="6907" y="2612"/>
                    <a:pt x="6568" y="2655"/>
                  </a:cubicBezTo>
                  <a:cubicBezTo>
                    <a:pt x="6418" y="2679"/>
                    <a:pt x="6133" y="2695"/>
                    <a:pt x="5822" y="2695"/>
                  </a:cubicBezTo>
                  <a:cubicBezTo>
                    <a:pt x="5455" y="2695"/>
                    <a:pt x="5051" y="2672"/>
                    <a:pt x="4786" y="2612"/>
                  </a:cubicBezTo>
                  <a:cubicBezTo>
                    <a:pt x="4489" y="2544"/>
                    <a:pt x="4068" y="2397"/>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3"/>
            <p:cNvSpPr/>
            <p:nvPr/>
          </p:nvSpPr>
          <p:spPr>
            <a:xfrm>
              <a:off x="4883575" y="1640025"/>
              <a:ext cx="129925" cy="68650"/>
            </a:xfrm>
            <a:custGeom>
              <a:avLst/>
              <a:gdLst/>
              <a:ahLst/>
              <a:cxnLst/>
              <a:rect l="l" t="t" r="r" b="b"/>
              <a:pathLst>
                <a:path w="5197" h="2746" extrusionOk="0">
                  <a:moveTo>
                    <a:pt x="69" y="1"/>
                  </a:moveTo>
                  <a:lnTo>
                    <a:pt x="0" y="14"/>
                  </a:lnTo>
                  <a:cubicBezTo>
                    <a:pt x="0" y="27"/>
                    <a:pt x="5128" y="2514"/>
                    <a:pt x="5184" y="2746"/>
                  </a:cubicBezTo>
                  <a:cubicBezTo>
                    <a:pt x="5197" y="2651"/>
                    <a:pt x="5102" y="2583"/>
                    <a:pt x="4857" y="2433"/>
                  </a:cubicBezTo>
                  <a:cubicBezTo>
                    <a:pt x="4257" y="1972"/>
                    <a:pt x="69" y="1"/>
                    <a:pt x="69"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3"/>
            <p:cNvSpPr/>
            <p:nvPr/>
          </p:nvSpPr>
          <p:spPr>
            <a:xfrm>
              <a:off x="4988350" y="1581850"/>
              <a:ext cx="82925" cy="95250"/>
            </a:xfrm>
            <a:custGeom>
              <a:avLst/>
              <a:gdLst/>
              <a:ahLst/>
              <a:cxnLst/>
              <a:rect l="l" t="t" r="r" b="b"/>
              <a:pathLst>
                <a:path w="3317" h="3810" extrusionOk="0">
                  <a:moveTo>
                    <a:pt x="66" y="1"/>
                  </a:moveTo>
                  <a:lnTo>
                    <a:pt x="0" y="27"/>
                  </a:lnTo>
                  <a:lnTo>
                    <a:pt x="3235" y="3604"/>
                  </a:lnTo>
                  <a:lnTo>
                    <a:pt x="3317" y="3810"/>
                  </a:lnTo>
                  <a:lnTo>
                    <a:pt x="3264" y="3536"/>
                  </a:lnTo>
                  <a:lnTo>
                    <a:pt x="66"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3"/>
            <p:cNvSpPr/>
            <p:nvPr/>
          </p:nvSpPr>
          <p:spPr>
            <a:xfrm>
              <a:off x="4986300" y="1659700"/>
              <a:ext cx="100000" cy="60575"/>
            </a:xfrm>
            <a:custGeom>
              <a:avLst/>
              <a:gdLst/>
              <a:ahLst/>
              <a:cxnLst/>
              <a:rect l="l" t="t" r="r" b="b"/>
              <a:pathLst>
                <a:path w="4000" h="2423" extrusionOk="0">
                  <a:moveTo>
                    <a:pt x="3999" y="1"/>
                  </a:moveTo>
                  <a:cubicBezTo>
                    <a:pt x="3999" y="1"/>
                    <a:pt x="3536" y="614"/>
                    <a:pt x="3386" y="735"/>
                  </a:cubicBezTo>
                  <a:cubicBezTo>
                    <a:pt x="3102" y="954"/>
                    <a:pt x="2054" y="1580"/>
                    <a:pt x="1633" y="1757"/>
                  </a:cubicBezTo>
                  <a:cubicBezTo>
                    <a:pt x="1235" y="1934"/>
                    <a:pt x="817" y="2112"/>
                    <a:pt x="140" y="2112"/>
                  </a:cubicBezTo>
                  <a:cubicBezTo>
                    <a:pt x="95" y="2112"/>
                    <a:pt x="48" y="2111"/>
                    <a:pt x="1" y="2109"/>
                  </a:cubicBezTo>
                  <a:lnTo>
                    <a:pt x="1" y="2109"/>
                  </a:lnTo>
                  <a:cubicBezTo>
                    <a:pt x="121" y="2285"/>
                    <a:pt x="706" y="2422"/>
                    <a:pt x="706" y="2422"/>
                  </a:cubicBezTo>
                  <a:lnTo>
                    <a:pt x="2406" y="1538"/>
                  </a:lnTo>
                  <a:lnTo>
                    <a:pt x="3673" y="777"/>
                  </a:lnTo>
                  <a:lnTo>
                    <a:pt x="3999"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3"/>
            <p:cNvSpPr/>
            <p:nvPr/>
          </p:nvSpPr>
          <p:spPr>
            <a:xfrm>
              <a:off x="4787025" y="1481575"/>
              <a:ext cx="213575" cy="164600"/>
            </a:xfrm>
            <a:custGeom>
              <a:avLst/>
              <a:gdLst/>
              <a:ahLst/>
              <a:cxnLst/>
              <a:rect l="l" t="t" r="r" b="b"/>
              <a:pathLst>
                <a:path w="8543" h="6584" extrusionOk="0">
                  <a:moveTo>
                    <a:pt x="5360" y="0"/>
                  </a:moveTo>
                  <a:lnTo>
                    <a:pt x="1" y="3101"/>
                  </a:lnTo>
                  <a:lnTo>
                    <a:pt x="2952" y="6584"/>
                  </a:lnTo>
                  <a:lnTo>
                    <a:pt x="4218" y="6228"/>
                  </a:lnTo>
                  <a:lnTo>
                    <a:pt x="5099" y="5875"/>
                  </a:lnTo>
                  <a:lnTo>
                    <a:pt x="7453" y="4514"/>
                  </a:lnTo>
                  <a:lnTo>
                    <a:pt x="7890" y="4106"/>
                  </a:lnTo>
                  <a:lnTo>
                    <a:pt x="8543" y="3346"/>
                  </a:lnTo>
                  <a:lnTo>
                    <a:pt x="5360"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3"/>
            <p:cNvSpPr/>
            <p:nvPr/>
          </p:nvSpPr>
          <p:spPr>
            <a:xfrm>
              <a:off x="4856075" y="1555000"/>
              <a:ext cx="144525" cy="91175"/>
            </a:xfrm>
            <a:custGeom>
              <a:avLst/>
              <a:gdLst/>
              <a:ahLst/>
              <a:cxnLst/>
              <a:rect l="l" t="t" r="r" b="b"/>
              <a:pathLst>
                <a:path w="5781" h="3647" extrusionOk="0">
                  <a:moveTo>
                    <a:pt x="5386" y="1"/>
                  </a:moveTo>
                  <a:lnTo>
                    <a:pt x="5317" y="138"/>
                  </a:lnTo>
                  <a:cubicBezTo>
                    <a:pt x="5373" y="233"/>
                    <a:pt x="5154" y="709"/>
                    <a:pt x="4720" y="1036"/>
                  </a:cubicBezTo>
                  <a:cubicBezTo>
                    <a:pt x="4283" y="1362"/>
                    <a:pt x="2256" y="2530"/>
                    <a:pt x="1782" y="2733"/>
                  </a:cubicBezTo>
                  <a:cubicBezTo>
                    <a:pt x="1319" y="2933"/>
                    <a:pt x="790" y="3158"/>
                    <a:pt x="299" y="3158"/>
                  </a:cubicBezTo>
                  <a:cubicBezTo>
                    <a:pt x="285" y="3158"/>
                    <a:pt x="272" y="3157"/>
                    <a:pt x="258" y="3157"/>
                  </a:cubicBezTo>
                  <a:cubicBezTo>
                    <a:pt x="251" y="3156"/>
                    <a:pt x="243" y="3156"/>
                    <a:pt x="236" y="3156"/>
                  </a:cubicBezTo>
                  <a:cubicBezTo>
                    <a:pt x="123" y="3156"/>
                    <a:pt x="37" y="3274"/>
                    <a:pt x="0" y="3415"/>
                  </a:cubicBezTo>
                  <a:lnTo>
                    <a:pt x="190" y="3647"/>
                  </a:lnTo>
                  <a:lnTo>
                    <a:pt x="1456" y="3291"/>
                  </a:lnTo>
                  <a:lnTo>
                    <a:pt x="2337" y="2938"/>
                  </a:lnTo>
                  <a:lnTo>
                    <a:pt x="4691" y="1577"/>
                  </a:lnTo>
                  <a:lnTo>
                    <a:pt x="5128" y="1169"/>
                  </a:lnTo>
                  <a:lnTo>
                    <a:pt x="5781" y="409"/>
                  </a:lnTo>
                  <a:lnTo>
                    <a:pt x="5631" y="246"/>
                  </a:lnTo>
                  <a:lnTo>
                    <a:pt x="538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3"/>
            <p:cNvSpPr/>
            <p:nvPr/>
          </p:nvSpPr>
          <p:spPr>
            <a:xfrm>
              <a:off x="4897200" y="1487025"/>
              <a:ext cx="92800" cy="76500"/>
            </a:xfrm>
            <a:custGeom>
              <a:avLst/>
              <a:gdLst/>
              <a:ahLst/>
              <a:cxnLst/>
              <a:rect l="l" t="t" r="r" b="b"/>
              <a:pathLst>
                <a:path w="3712" h="3060" extrusionOk="0">
                  <a:moveTo>
                    <a:pt x="803" y="1"/>
                  </a:moveTo>
                  <a:cubicBezTo>
                    <a:pt x="803" y="1"/>
                    <a:pt x="435" y="353"/>
                    <a:pt x="0" y="667"/>
                  </a:cubicBezTo>
                  <a:lnTo>
                    <a:pt x="3557" y="2906"/>
                  </a:lnTo>
                  <a:lnTo>
                    <a:pt x="3557" y="2906"/>
                  </a:lnTo>
                  <a:cubicBezTo>
                    <a:pt x="3228" y="2517"/>
                    <a:pt x="2335" y="1472"/>
                    <a:pt x="1659" y="774"/>
                  </a:cubicBezTo>
                  <a:cubicBezTo>
                    <a:pt x="1388" y="504"/>
                    <a:pt x="1100" y="246"/>
                    <a:pt x="803" y="1"/>
                  </a:cubicBezTo>
                  <a:close/>
                  <a:moveTo>
                    <a:pt x="3557" y="2906"/>
                  </a:moveTo>
                  <a:cubicBezTo>
                    <a:pt x="3638" y="3003"/>
                    <a:pt x="3685" y="3059"/>
                    <a:pt x="3685" y="3059"/>
                  </a:cubicBezTo>
                  <a:lnTo>
                    <a:pt x="3712" y="3004"/>
                  </a:lnTo>
                  <a:lnTo>
                    <a:pt x="3557" y="2906"/>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3"/>
            <p:cNvSpPr/>
            <p:nvPr/>
          </p:nvSpPr>
          <p:spPr>
            <a:xfrm>
              <a:off x="4857050" y="1548225"/>
              <a:ext cx="132300" cy="87025"/>
            </a:xfrm>
            <a:custGeom>
              <a:avLst/>
              <a:gdLst/>
              <a:ahLst/>
              <a:cxnLst/>
              <a:rect l="l" t="t" r="r" b="b"/>
              <a:pathLst>
                <a:path w="5292" h="3481" extrusionOk="0">
                  <a:moveTo>
                    <a:pt x="4218" y="1"/>
                  </a:moveTo>
                  <a:lnTo>
                    <a:pt x="2285" y="1225"/>
                  </a:lnTo>
                  <a:lnTo>
                    <a:pt x="1972" y="2025"/>
                  </a:lnTo>
                  <a:lnTo>
                    <a:pt x="0" y="3102"/>
                  </a:lnTo>
                  <a:cubicBezTo>
                    <a:pt x="14" y="3115"/>
                    <a:pt x="30" y="3115"/>
                    <a:pt x="30" y="3128"/>
                  </a:cubicBezTo>
                  <a:cubicBezTo>
                    <a:pt x="69" y="3183"/>
                    <a:pt x="111" y="3223"/>
                    <a:pt x="138" y="3265"/>
                  </a:cubicBezTo>
                  <a:cubicBezTo>
                    <a:pt x="151" y="3278"/>
                    <a:pt x="151" y="3278"/>
                    <a:pt x="164" y="3291"/>
                  </a:cubicBezTo>
                  <a:cubicBezTo>
                    <a:pt x="177" y="3304"/>
                    <a:pt x="177" y="3304"/>
                    <a:pt x="177" y="3317"/>
                  </a:cubicBezTo>
                  <a:lnTo>
                    <a:pt x="193" y="3317"/>
                  </a:lnTo>
                  <a:cubicBezTo>
                    <a:pt x="193" y="3330"/>
                    <a:pt x="206" y="3330"/>
                    <a:pt x="206" y="3330"/>
                  </a:cubicBezTo>
                  <a:lnTo>
                    <a:pt x="219" y="3347"/>
                  </a:lnTo>
                  <a:lnTo>
                    <a:pt x="232" y="3360"/>
                  </a:lnTo>
                  <a:lnTo>
                    <a:pt x="245" y="3373"/>
                  </a:lnTo>
                  <a:lnTo>
                    <a:pt x="245" y="3386"/>
                  </a:lnTo>
                  <a:lnTo>
                    <a:pt x="258" y="3399"/>
                  </a:lnTo>
                  <a:lnTo>
                    <a:pt x="275" y="3399"/>
                  </a:lnTo>
                  <a:lnTo>
                    <a:pt x="288" y="3412"/>
                  </a:lnTo>
                  <a:lnTo>
                    <a:pt x="301" y="3428"/>
                  </a:lnTo>
                  <a:lnTo>
                    <a:pt x="314" y="3441"/>
                  </a:lnTo>
                  <a:lnTo>
                    <a:pt x="327" y="3441"/>
                  </a:lnTo>
                  <a:lnTo>
                    <a:pt x="340" y="3454"/>
                  </a:lnTo>
                  <a:lnTo>
                    <a:pt x="356" y="3454"/>
                  </a:lnTo>
                  <a:lnTo>
                    <a:pt x="422" y="3480"/>
                  </a:lnTo>
                  <a:cubicBezTo>
                    <a:pt x="696" y="3428"/>
                    <a:pt x="941" y="3386"/>
                    <a:pt x="1091" y="3317"/>
                  </a:cubicBezTo>
                  <a:cubicBezTo>
                    <a:pt x="1091" y="3317"/>
                    <a:pt x="1401" y="3236"/>
                    <a:pt x="1796" y="3059"/>
                  </a:cubicBezTo>
                  <a:cubicBezTo>
                    <a:pt x="2259" y="2857"/>
                    <a:pt x="2843" y="2544"/>
                    <a:pt x="3359" y="2230"/>
                  </a:cubicBezTo>
                  <a:cubicBezTo>
                    <a:pt x="4449" y="1590"/>
                    <a:pt x="4733" y="1333"/>
                    <a:pt x="4733" y="1333"/>
                  </a:cubicBezTo>
                  <a:lnTo>
                    <a:pt x="5223" y="801"/>
                  </a:lnTo>
                  <a:cubicBezTo>
                    <a:pt x="5265" y="706"/>
                    <a:pt x="5291" y="611"/>
                    <a:pt x="5291" y="504"/>
                  </a:cubicBezTo>
                  <a:cubicBezTo>
                    <a:pt x="5252" y="435"/>
                    <a:pt x="5197" y="340"/>
                    <a:pt x="5128" y="229"/>
                  </a:cubicBezTo>
                  <a:lnTo>
                    <a:pt x="5102" y="216"/>
                  </a:lnTo>
                  <a:lnTo>
                    <a:pt x="421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3"/>
            <p:cNvSpPr/>
            <p:nvPr/>
          </p:nvSpPr>
          <p:spPr>
            <a:xfrm>
              <a:off x="4788750" y="1528500"/>
              <a:ext cx="145525" cy="115975"/>
            </a:xfrm>
            <a:custGeom>
              <a:avLst/>
              <a:gdLst/>
              <a:ahLst/>
              <a:cxnLst/>
              <a:rect l="l" t="t" r="r" b="b"/>
              <a:pathLst>
                <a:path w="5821" h="4639" extrusionOk="0">
                  <a:moveTo>
                    <a:pt x="2693" y="0"/>
                  </a:moveTo>
                  <a:lnTo>
                    <a:pt x="1264" y="464"/>
                  </a:lnTo>
                  <a:lnTo>
                    <a:pt x="0" y="1198"/>
                  </a:lnTo>
                  <a:cubicBezTo>
                    <a:pt x="190" y="1443"/>
                    <a:pt x="542" y="1890"/>
                    <a:pt x="1114" y="2474"/>
                  </a:cubicBezTo>
                  <a:cubicBezTo>
                    <a:pt x="2041" y="3466"/>
                    <a:pt x="2543" y="4364"/>
                    <a:pt x="3046" y="4596"/>
                  </a:cubicBezTo>
                  <a:cubicBezTo>
                    <a:pt x="3072" y="4609"/>
                    <a:pt x="3088" y="4625"/>
                    <a:pt x="3127" y="4638"/>
                  </a:cubicBezTo>
                  <a:lnTo>
                    <a:pt x="4149" y="4351"/>
                  </a:lnTo>
                  <a:lnTo>
                    <a:pt x="5030" y="3998"/>
                  </a:lnTo>
                  <a:lnTo>
                    <a:pt x="5820" y="3548"/>
                  </a:lnTo>
                  <a:cubicBezTo>
                    <a:pt x="4038" y="1100"/>
                    <a:pt x="2693" y="0"/>
                    <a:pt x="2693"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3"/>
            <p:cNvSpPr/>
            <p:nvPr/>
          </p:nvSpPr>
          <p:spPr>
            <a:xfrm>
              <a:off x="4688450" y="1424450"/>
              <a:ext cx="232600" cy="134675"/>
            </a:xfrm>
            <a:custGeom>
              <a:avLst/>
              <a:gdLst/>
              <a:ahLst/>
              <a:cxnLst/>
              <a:rect l="l" t="t" r="r" b="b"/>
              <a:pathLst>
                <a:path w="9304" h="5387" extrusionOk="0">
                  <a:moveTo>
                    <a:pt x="5357" y="0"/>
                  </a:moveTo>
                  <a:lnTo>
                    <a:pt x="4326" y="408"/>
                  </a:lnTo>
                  <a:lnTo>
                    <a:pt x="3291" y="911"/>
                  </a:lnTo>
                  <a:lnTo>
                    <a:pt x="1930" y="1688"/>
                  </a:lnTo>
                  <a:lnTo>
                    <a:pt x="843" y="2422"/>
                  </a:lnTo>
                  <a:lnTo>
                    <a:pt x="1" y="3101"/>
                  </a:lnTo>
                  <a:lnTo>
                    <a:pt x="3944" y="5386"/>
                  </a:lnTo>
                  <a:lnTo>
                    <a:pt x="5060" y="4952"/>
                  </a:lnTo>
                  <a:lnTo>
                    <a:pt x="6310" y="4312"/>
                  </a:lnTo>
                  <a:lnTo>
                    <a:pt x="7982" y="3346"/>
                  </a:lnTo>
                  <a:lnTo>
                    <a:pt x="8540" y="2925"/>
                  </a:lnTo>
                  <a:lnTo>
                    <a:pt x="9303" y="2285"/>
                  </a:lnTo>
                  <a:lnTo>
                    <a:pt x="7629" y="1182"/>
                  </a:lnTo>
                  <a:lnTo>
                    <a:pt x="5357"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3"/>
            <p:cNvSpPr/>
            <p:nvPr/>
          </p:nvSpPr>
          <p:spPr>
            <a:xfrm>
              <a:off x="4577250" y="1392775"/>
              <a:ext cx="176100" cy="90200"/>
            </a:xfrm>
            <a:custGeom>
              <a:avLst/>
              <a:gdLst/>
              <a:ahLst/>
              <a:cxnLst/>
              <a:rect l="l" t="t" r="r" b="b"/>
              <a:pathLst>
                <a:path w="7044" h="3608" extrusionOk="0">
                  <a:moveTo>
                    <a:pt x="5330" y="1"/>
                  </a:moveTo>
                  <a:lnTo>
                    <a:pt x="4380" y="327"/>
                  </a:lnTo>
                  <a:lnTo>
                    <a:pt x="3440" y="722"/>
                  </a:lnTo>
                  <a:lnTo>
                    <a:pt x="1306" y="1959"/>
                  </a:lnTo>
                  <a:lnTo>
                    <a:pt x="516" y="2560"/>
                  </a:lnTo>
                  <a:lnTo>
                    <a:pt x="0" y="3089"/>
                  </a:lnTo>
                  <a:lnTo>
                    <a:pt x="1619" y="3608"/>
                  </a:lnTo>
                  <a:lnTo>
                    <a:pt x="2340" y="2955"/>
                  </a:lnTo>
                  <a:lnTo>
                    <a:pt x="3225" y="2286"/>
                  </a:lnTo>
                  <a:lnTo>
                    <a:pt x="4883" y="1323"/>
                  </a:lnTo>
                  <a:lnTo>
                    <a:pt x="5836" y="928"/>
                  </a:lnTo>
                  <a:lnTo>
                    <a:pt x="7044" y="478"/>
                  </a:lnTo>
                  <a:lnTo>
                    <a:pt x="533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3"/>
            <p:cNvSpPr/>
            <p:nvPr/>
          </p:nvSpPr>
          <p:spPr>
            <a:xfrm>
              <a:off x="4566050" y="1469000"/>
              <a:ext cx="405600" cy="304975"/>
            </a:xfrm>
            <a:custGeom>
              <a:avLst/>
              <a:gdLst/>
              <a:ahLst/>
              <a:cxnLst/>
              <a:rect l="l" t="t" r="r" b="b"/>
              <a:pathLst>
                <a:path w="16224" h="12199" extrusionOk="0">
                  <a:moveTo>
                    <a:pt x="611" y="1"/>
                  </a:moveTo>
                  <a:lnTo>
                    <a:pt x="448" y="40"/>
                  </a:lnTo>
                  <a:lnTo>
                    <a:pt x="367" y="435"/>
                  </a:lnTo>
                  <a:lnTo>
                    <a:pt x="272" y="830"/>
                  </a:lnTo>
                  <a:lnTo>
                    <a:pt x="367" y="1019"/>
                  </a:lnTo>
                  <a:lnTo>
                    <a:pt x="272" y="1701"/>
                  </a:lnTo>
                  <a:lnTo>
                    <a:pt x="83" y="1809"/>
                  </a:lnTo>
                  <a:lnTo>
                    <a:pt x="1" y="2419"/>
                  </a:lnTo>
                  <a:lnTo>
                    <a:pt x="1" y="2462"/>
                  </a:lnTo>
                  <a:cubicBezTo>
                    <a:pt x="1" y="2462"/>
                    <a:pt x="203" y="3235"/>
                    <a:pt x="409" y="3480"/>
                  </a:cubicBezTo>
                  <a:cubicBezTo>
                    <a:pt x="572" y="3673"/>
                    <a:pt x="1388" y="4120"/>
                    <a:pt x="1796" y="4378"/>
                  </a:cubicBezTo>
                  <a:cubicBezTo>
                    <a:pt x="1891" y="4446"/>
                    <a:pt x="1959" y="4489"/>
                    <a:pt x="1959" y="4489"/>
                  </a:cubicBezTo>
                  <a:lnTo>
                    <a:pt x="1972" y="4502"/>
                  </a:lnTo>
                  <a:lnTo>
                    <a:pt x="1878" y="4107"/>
                  </a:lnTo>
                  <a:cubicBezTo>
                    <a:pt x="1878" y="3511"/>
                    <a:pt x="2177" y="3158"/>
                    <a:pt x="2612" y="3158"/>
                  </a:cubicBezTo>
                  <a:cubicBezTo>
                    <a:pt x="2792" y="3158"/>
                    <a:pt x="2995" y="3218"/>
                    <a:pt x="3209" y="3346"/>
                  </a:cubicBezTo>
                  <a:cubicBezTo>
                    <a:pt x="3944" y="3767"/>
                    <a:pt x="4541" y="4802"/>
                    <a:pt x="4541" y="5657"/>
                  </a:cubicBezTo>
                  <a:lnTo>
                    <a:pt x="4636" y="6241"/>
                  </a:lnTo>
                  <a:lnTo>
                    <a:pt x="4665" y="6271"/>
                  </a:lnTo>
                  <a:lnTo>
                    <a:pt x="11751" y="10364"/>
                  </a:lnTo>
                  <a:lnTo>
                    <a:pt x="11654" y="9763"/>
                  </a:lnTo>
                  <a:cubicBezTo>
                    <a:pt x="11654" y="9166"/>
                    <a:pt x="11955" y="8822"/>
                    <a:pt x="12393" y="8822"/>
                  </a:cubicBezTo>
                  <a:cubicBezTo>
                    <a:pt x="12572" y="8822"/>
                    <a:pt x="12775" y="8880"/>
                    <a:pt x="12989" y="9003"/>
                  </a:cubicBezTo>
                  <a:cubicBezTo>
                    <a:pt x="13723" y="9437"/>
                    <a:pt x="14320" y="10472"/>
                    <a:pt x="14320" y="11314"/>
                  </a:cubicBezTo>
                  <a:lnTo>
                    <a:pt x="14415" y="11914"/>
                  </a:lnTo>
                  <a:lnTo>
                    <a:pt x="14457" y="11940"/>
                  </a:lnTo>
                  <a:lnTo>
                    <a:pt x="14552" y="11983"/>
                  </a:lnTo>
                  <a:lnTo>
                    <a:pt x="14591" y="12009"/>
                  </a:lnTo>
                  <a:lnTo>
                    <a:pt x="15721" y="12198"/>
                  </a:lnTo>
                  <a:lnTo>
                    <a:pt x="15926" y="12172"/>
                  </a:lnTo>
                  <a:lnTo>
                    <a:pt x="15965" y="12035"/>
                  </a:lnTo>
                  <a:lnTo>
                    <a:pt x="15871" y="12035"/>
                  </a:lnTo>
                  <a:lnTo>
                    <a:pt x="16076" y="11833"/>
                  </a:lnTo>
                  <a:lnTo>
                    <a:pt x="16089" y="11777"/>
                  </a:lnTo>
                  <a:lnTo>
                    <a:pt x="16115" y="11656"/>
                  </a:lnTo>
                  <a:lnTo>
                    <a:pt x="16223" y="10334"/>
                  </a:lnTo>
                  <a:lnTo>
                    <a:pt x="16223" y="10308"/>
                  </a:lnTo>
                  <a:cubicBezTo>
                    <a:pt x="16223" y="10308"/>
                    <a:pt x="15965" y="9913"/>
                    <a:pt x="15570" y="9535"/>
                  </a:cubicBezTo>
                  <a:cubicBezTo>
                    <a:pt x="15179" y="9153"/>
                    <a:pt x="14252" y="8853"/>
                    <a:pt x="13423" y="8281"/>
                  </a:cubicBezTo>
                  <a:cubicBezTo>
                    <a:pt x="12594" y="7697"/>
                    <a:pt x="11791" y="7087"/>
                    <a:pt x="11791" y="7087"/>
                  </a:cubicBezTo>
                  <a:cubicBezTo>
                    <a:pt x="11791" y="7087"/>
                    <a:pt x="11301" y="6499"/>
                    <a:pt x="10854" y="5970"/>
                  </a:cubicBezTo>
                  <a:cubicBezTo>
                    <a:pt x="10416" y="5438"/>
                    <a:pt x="9764" y="4365"/>
                    <a:pt x="8840" y="3604"/>
                  </a:cubicBezTo>
                  <a:cubicBezTo>
                    <a:pt x="7916" y="2844"/>
                    <a:pt x="7165" y="2449"/>
                    <a:pt x="6663" y="2161"/>
                  </a:cubicBezTo>
                  <a:cubicBezTo>
                    <a:pt x="6147" y="1877"/>
                    <a:pt x="5125" y="1264"/>
                    <a:pt x="3931" y="950"/>
                  </a:cubicBezTo>
                  <a:cubicBezTo>
                    <a:pt x="2733" y="624"/>
                    <a:pt x="1646" y="396"/>
                    <a:pt x="1646" y="396"/>
                  </a:cubicBezTo>
                  <a:lnTo>
                    <a:pt x="61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3"/>
            <p:cNvSpPr/>
            <p:nvPr/>
          </p:nvSpPr>
          <p:spPr>
            <a:xfrm>
              <a:off x="4608500" y="1533525"/>
              <a:ext cx="75175" cy="76925"/>
            </a:xfrm>
            <a:custGeom>
              <a:avLst/>
              <a:gdLst/>
              <a:ahLst/>
              <a:cxnLst/>
              <a:rect l="l" t="t" r="r" b="b"/>
              <a:pathLst>
                <a:path w="3007" h="3077" extrusionOk="0">
                  <a:moveTo>
                    <a:pt x="1037" y="0"/>
                  </a:moveTo>
                  <a:cubicBezTo>
                    <a:pt x="724" y="0"/>
                    <a:pt x="488" y="124"/>
                    <a:pt x="343" y="246"/>
                  </a:cubicBezTo>
                  <a:cubicBezTo>
                    <a:pt x="82" y="465"/>
                    <a:pt x="0" y="968"/>
                    <a:pt x="0" y="1431"/>
                  </a:cubicBezTo>
                  <a:cubicBezTo>
                    <a:pt x="261" y="778"/>
                    <a:pt x="193" y="628"/>
                    <a:pt x="682" y="478"/>
                  </a:cubicBezTo>
                  <a:cubicBezTo>
                    <a:pt x="746" y="460"/>
                    <a:pt x="810" y="452"/>
                    <a:pt x="873" y="452"/>
                  </a:cubicBezTo>
                  <a:cubicBezTo>
                    <a:pt x="1281" y="452"/>
                    <a:pt x="1649" y="778"/>
                    <a:pt x="1649" y="778"/>
                  </a:cubicBezTo>
                  <a:lnTo>
                    <a:pt x="2190" y="1242"/>
                  </a:lnTo>
                  <a:lnTo>
                    <a:pt x="2654" y="1960"/>
                  </a:lnTo>
                  <a:lnTo>
                    <a:pt x="3006" y="3076"/>
                  </a:lnTo>
                  <a:cubicBezTo>
                    <a:pt x="2873" y="1323"/>
                    <a:pt x="2817" y="928"/>
                    <a:pt x="2014" y="357"/>
                  </a:cubicBezTo>
                  <a:cubicBezTo>
                    <a:pt x="1636" y="92"/>
                    <a:pt x="1307" y="0"/>
                    <a:pt x="103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3"/>
            <p:cNvSpPr/>
            <p:nvPr/>
          </p:nvSpPr>
          <p:spPr>
            <a:xfrm>
              <a:off x="4688800" y="1600525"/>
              <a:ext cx="162175" cy="105600"/>
            </a:xfrm>
            <a:custGeom>
              <a:avLst/>
              <a:gdLst/>
              <a:ahLst/>
              <a:cxnLst/>
              <a:rect l="l" t="t" r="r" b="b"/>
              <a:pathLst>
                <a:path w="6487" h="4224" extrusionOk="0">
                  <a:moveTo>
                    <a:pt x="23" y="0"/>
                  </a:moveTo>
                  <a:cubicBezTo>
                    <a:pt x="8" y="0"/>
                    <a:pt x="0" y="1"/>
                    <a:pt x="0" y="1"/>
                  </a:cubicBezTo>
                  <a:cubicBezTo>
                    <a:pt x="0" y="1"/>
                    <a:pt x="6254" y="4163"/>
                    <a:pt x="6378" y="4218"/>
                  </a:cubicBezTo>
                  <a:cubicBezTo>
                    <a:pt x="6384" y="4222"/>
                    <a:pt x="6390" y="4224"/>
                    <a:pt x="6395" y="4224"/>
                  </a:cubicBezTo>
                  <a:cubicBezTo>
                    <a:pt x="6487" y="4224"/>
                    <a:pt x="6375" y="3673"/>
                    <a:pt x="6091" y="3441"/>
                  </a:cubicBezTo>
                  <a:cubicBezTo>
                    <a:pt x="5781" y="3213"/>
                    <a:pt x="2040" y="980"/>
                    <a:pt x="1224" y="465"/>
                  </a:cubicBezTo>
                  <a:cubicBezTo>
                    <a:pt x="529" y="30"/>
                    <a:pt x="121" y="0"/>
                    <a:pt x="23"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3"/>
            <p:cNvSpPr/>
            <p:nvPr/>
          </p:nvSpPr>
          <p:spPr>
            <a:xfrm>
              <a:off x="4575200" y="1469000"/>
              <a:ext cx="396450" cy="258375"/>
            </a:xfrm>
            <a:custGeom>
              <a:avLst/>
              <a:gdLst/>
              <a:ahLst/>
              <a:cxnLst/>
              <a:rect l="l" t="t" r="r" b="b"/>
              <a:pathLst>
                <a:path w="15858" h="10335" extrusionOk="0">
                  <a:moveTo>
                    <a:pt x="245" y="1"/>
                  </a:moveTo>
                  <a:lnTo>
                    <a:pt x="82" y="40"/>
                  </a:lnTo>
                  <a:lnTo>
                    <a:pt x="1" y="435"/>
                  </a:lnTo>
                  <a:lnTo>
                    <a:pt x="1104" y="1264"/>
                  </a:lnTo>
                  <a:cubicBezTo>
                    <a:pt x="1104" y="1264"/>
                    <a:pt x="2165" y="1809"/>
                    <a:pt x="3307" y="2475"/>
                  </a:cubicBezTo>
                  <a:cubicBezTo>
                    <a:pt x="4433" y="3141"/>
                    <a:pt x="9656" y="6297"/>
                    <a:pt x="10827" y="7044"/>
                  </a:cubicBezTo>
                  <a:cubicBezTo>
                    <a:pt x="10840" y="7044"/>
                    <a:pt x="10840" y="7044"/>
                    <a:pt x="10853" y="7057"/>
                  </a:cubicBezTo>
                  <a:cubicBezTo>
                    <a:pt x="11996" y="7779"/>
                    <a:pt x="13954" y="8990"/>
                    <a:pt x="13954" y="8990"/>
                  </a:cubicBezTo>
                  <a:lnTo>
                    <a:pt x="15710" y="10188"/>
                  </a:lnTo>
                  <a:lnTo>
                    <a:pt x="15857" y="10334"/>
                  </a:lnTo>
                  <a:lnTo>
                    <a:pt x="15857" y="10308"/>
                  </a:lnTo>
                  <a:cubicBezTo>
                    <a:pt x="15857" y="10308"/>
                    <a:pt x="15599" y="9913"/>
                    <a:pt x="15204" y="9535"/>
                  </a:cubicBezTo>
                  <a:cubicBezTo>
                    <a:pt x="15015" y="9355"/>
                    <a:pt x="14757" y="9179"/>
                    <a:pt x="14444" y="8977"/>
                  </a:cubicBezTo>
                  <a:cubicBezTo>
                    <a:pt x="14078" y="8745"/>
                    <a:pt x="13670" y="8487"/>
                    <a:pt x="13220" y="8174"/>
                  </a:cubicBezTo>
                  <a:cubicBezTo>
                    <a:pt x="12404" y="7616"/>
                    <a:pt x="11451" y="7100"/>
                    <a:pt x="11425" y="7087"/>
                  </a:cubicBezTo>
                  <a:cubicBezTo>
                    <a:pt x="11425" y="7087"/>
                    <a:pt x="11098" y="6405"/>
                    <a:pt x="10664" y="5876"/>
                  </a:cubicBezTo>
                  <a:cubicBezTo>
                    <a:pt x="10214" y="5344"/>
                    <a:pt x="9398" y="4365"/>
                    <a:pt x="8474" y="3604"/>
                  </a:cubicBezTo>
                  <a:cubicBezTo>
                    <a:pt x="7550" y="2844"/>
                    <a:pt x="6799" y="2449"/>
                    <a:pt x="6297" y="2161"/>
                  </a:cubicBezTo>
                  <a:cubicBezTo>
                    <a:pt x="5781" y="1877"/>
                    <a:pt x="4759" y="1264"/>
                    <a:pt x="3565" y="950"/>
                  </a:cubicBezTo>
                  <a:cubicBezTo>
                    <a:pt x="2367" y="624"/>
                    <a:pt x="1280" y="396"/>
                    <a:pt x="1280" y="396"/>
                  </a:cubicBezTo>
                  <a:lnTo>
                    <a:pt x="24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3"/>
            <p:cNvSpPr/>
            <p:nvPr/>
          </p:nvSpPr>
          <p:spPr>
            <a:xfrm>
              <a:off x="4740125" y="1573700"/>
              <a:ext cx="10225" cy="79250"/>
            </a:xfrm>
            <a:custGeom>
              <a:avLst/>
              <a:gdLst/>
              <a:ahLst/>
              <a:cxnLst/>
              <a:rect l="l" t="t" r="r" b="b"/>
              <a:pathLst>
                <a:path w="409" h="3170" extrusionOk="0">
                  <a:moveTo>
                    <a:pt x="327" y="0"/>
                  </a:moveTo>
                  <a:lnTo>
                    <a:pt x="202" y="395"/>
                  </a:lnTo>
                  <a:cubicBezTo>
                    <a:pt x="189" y="434"/>
                    <a:pt x="0" y="1117"/>
                    <a:pt x="0" y="1469"/>
                  </a:cubicBezTo>
                  <a:cubicBezTo>
                    <a:pt x="0" y="1796"/>
                    <a:pt x="69" y="2066"/>
                    <a:pt x="82" y="2122"/>
                  </a:cubicBezTo>
                  <a:lnTo>
                    <a:pt x="0" y="2461"/>
                  </a:lnTo>
                  <a:lnTo>
                    <a:pt x="39" y="3170"/>
                  </a:lnTo>
                  <a:lnTo>
                    <a:pt x="121" y="3170"/>
                  </a:lnTo>
                  <a:lnTo>
                    <a:pt x="69" y="2461"/>
                  </a:lnTo>
                  <a:lnTo>
                    <a:pt x="163" y="2122"/>
                  </a:lnTo>
                  <a:lnTo>
                    <a:pt x="150" y="2109"/>
                  </a:lnTo>
                  <a:cubicBezTo>
                    <a:pt x="150" y="2109"/>
                    <a:pt x="82" y="1809"/>
                    <a:pt x="82" y="1469"/>
                  </a:cubicBezTo>
                  <a:cubicBezTo>
                    <a:pt x="82" y="1117"/>
                    <a:pt x="271" y="434"/>
                    <a:pt x="271" y="421"/>
                  </a:cubicBezTo>
                  <a:lnTo>
                    <a:pt x="408" y="13"/>
                  </a:lnTo>
                  <a:lnTo>
                    <a:pt x="327"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3"/>
            <p:cNvSpPr/>
            <p:nvPr/>
          </p:nvSpPr>
          <p:spPr>
            <a:xfrm>
              <a:off x="4843825" y="1637250"/>
              <a:ext cx="127825" cy="90125"/>
            </a:xfrm>
            <a:custGeom>
              <a:avLst/>
              <a:gdLst/>
              <a:ahLst/>
              <a:cxnLst/>
              <a:rect l="l" t="t" r="r" b="b"/>
              <a:pathLst>
                <a:path w="5113" h="3605" extrusionOk="0">
                  <a:moveTo>
                    <a:pt x="1" y="1"/>
                  </a:moveTo>
                  <a:lnTo>
                    <a:pt x="82" y="314"/>
                  </a:lnTo>
                  <a:cubicBezTo>
                    <a:pt x="95" y="314"/>
                    <a:pt x="95" y="314"/>
                    <a:pt x="108" y="327"/>
                  </a:cubicBezTo>
                  <a:cubicBezTo>
                    <a:pt x="1251" y="1049"/>
                    <a:pt x="3209" y="2260"/>
                    <a:pt x="3209" y="2260"/>
                  </a:cubicBezTo>
                  <a:lnTo>
                    <a:pt x="4965" y="3458"/>
                  </a:lnTo>
                  <a:lnTo>
                    <a:pt x="5112" y="3604"/>
                  </a:lnTo>
                  <a:lnTo>
                    <a:pt x="5112" y="3578"/>
                  </a:lnTo>
                  <a:cubicBezTo>
                    <a:pt x="5112" y="3578"/>
                    <a:pt x="4854" y="3183"/>
                    <a:pt x="4459" y="2805"/>
                  </a:cubicBezTo>
                  <a:cubicBezTo>
                    <a:pt x="4270" y="2625"/>
                    <a:pt x="4012" y="2449"/>
                    <a:pt x="3699" y="2247"/>
                  </a:cubicBezTo>
                  <a:cubicBezTo>
                    <a:pt x="3467" y="2152"/>
                    <a:pt x="3265" y="2054"/>
                    <a:pt x="3128" y="1959"/>
                  </a:cubicBezTo>
                  <a:cubicBezTo>
                    <a:pt x="2951" y="1865"/>
                    <a:pt x="2380" y="1525"/>
                    <a:pt x="1796" y="1156"/>
                  </a:cubicBezTo>
                  <a:cubicBezTo>
                    <a:pt x="1048" y="709"/>
                    <a:pt x="259" y="233"/>
                    <a:pt x="259" y="233"/>
                  </a:cubicBezTo>
                  <a:lnTo>
                    <a:pt x="1"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3"/>
            <p:cNvSpPr/>
            <p:nvPr/>
          </p:nvSpPr>
          <p:spPr>
            <a:xfrm>
              <a:off x="4661200" y="1525050"/>
              <a:ext cx="187050" cy="190075"/>
            </a:xfrm>
            <a:custGeom>
              <a:avLst/>
              <a:gdLst/>
              <a:ahLst/>
              <a:cxnLst/>
              <a:rect l="l" t="t" r="r" b="b"/>
              <a:pathLst>
                <a:path w="7482" h="7603" extrusionOk="0">
                  <a:moveTo>
                    <a:pt x="56" y="1"/>
                  </a:moveTo>
                  <a:lnTo>
                    <a:pt x="1" y="340"/>
                  </a:lnTo>
                  <a:lnTo>
                    <a:pt x="43" y="912"/>
                  </a:lnTo>
                  <a:lnTo>
                    <a:pt x="288" y="1293"/>
                  </a:lnTo>
                  <a:cubicBezTo>
                    <a:pt x="314" y="1336"/>
                    <a:pt x="765" y="2165"/>
                    <a:pt x="872" y="2462"/>
                  </a:cubicBezTo>
                  <a:cubicBezTo>
                    <a:pt x="993" y="2818"/>
                    <a:pt x="1199" y="3905"/>
                    <a:pt x="1199" y="3918"/>
                  </a:cubicBezTo>
                  <a:lnTo>
                    <a:pt x="1199" y="3931"/>
                  </a:lnTo>
                  <a:lnTo>
                    <a:pt x="7319" y="7603"/>
                  </a:lnTo>
                  <a:lnTo>
                    <a:pt x="7387" y="7130"/>
                  </a:lnTo>
                  <a:lnTo>
                    <a:pt x="7387" y="6816"/>
                  </a:lnTo>
                  <a:cubicBezTo>
                    <a:pt x="7400" y="6774"/>
                    <a:pt x="7482" y="6082"/>
                    <a:pt x="7469" y="5563"/>
                  </a:cubicBezTo>
                  <a:cubicBezTo>
                    <a:pt x="7456" y="5047"/>
                    <a:pt x="7456" y="4815"/>
                    <a:pt x="7456" y="4815"/>
                  </a:cubicBezTo>
                  <a:lnTo>
                    <a:pt x="7456" y="4802"/>
                  </a:lnTo>
                  <a:lnTo>
                    <a:pt x="7263" y="4339"/>
                  </a:lnTo>
                  <a:lnTo>
                    <a:pt x="7182" y="4381"/>
                  </a:lnTo>
                  <a:lnTo>
                    <a:pt x="7374" y="4815"/>
                  </a:lnTo>
                  <a:cubicBezTo>
                    <a:pt x="7374" y="4871"/>
                    <a:pt x="7374" y="5103"/>
                    <a:pt x="7387" y="5563"/>
                  </a:cubicBezTo>
                  <a:cubicBezTo>
                    <a:pt x="7413" y="6095"/>
                    <a:pt x="7319" y="6803"/>
                    <a:pt x="7306" y="6816"/>
                  </a:cubicBezTo>
                  <a:lnTo>
                    <a:pt x="7306" y="7113"/>
                  </a:lnTo>
                  <a:lnTo>
                    <a:pt x="7250" y="7482"/>
                  </a:lnTo>
                  <a:lnTo>
                    <a:pt x="1280" y="3892"/>
                  </a:lnTo>
                  <a:cubicBezTo>
                    <a:pt x="1254" y="3742"/>
                    <a:pt x="1062" y="2775"/>
                    <a:pt x="941" y="2436"/>
                  </a:cubicBezTo>
                  <a:cubicBezTo>
                    <a:pt x="830" y="2136"/>
                    <a:pt x="383" y="1293"/>
                    <a:pt x="357" y="1254"/>
                  </a:cubicBezTo>
                  <a:lnTo>
                    <a:pt x="112" y="885"/>
                  </a:lnTo>
                  <a:lnTo>
                    <a:pt x="82" y="340"/>
                  </a:lnTo>
                  <a:lnTo>
                    <a:pt x="138" y="14"/>
                  </a:lnTo>
                  <a:lnTo>
                    <a:pt x="5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3"/>
            <p:cNvSpPr/>
            <p:nvPr/>
          </p:nvSpPr>
          <p:spPr>
            <a:xfrm>
              <a:off x="4640800" y="1497225"/>
              <a:ext cx="211550" cy="145850"/>
            </a:xfrm>
            <a:custGeom>
              <a:avLst/>
              <a:gdLst/>
              <a:ahLst/>
              <a:cxnLst/>
              <a:rect l="l" t="t" r="r" b="b"/>
              <a:pathLst>
                <a:path w="8462" h="5834" extrusionOk="0">
                  <a:moveTo>
                    <a:pt x="112" y="1"/>
                  </a:moveTo>
                  <a:cubicBezTo>
                    <a:pt x="112" y="1"/>
                    <a:pt x="1" y="285"/>
                    <a:pt x="1" y="298"/>
                  </a:cubicBezTo>
                  <a:cubicBezTo>
                    <a:pt x="1" y="311"/>
                    <a:pt x="396" y="801"/>
                    <a:pt x="396" y="801"/>
                  </a:cubicBezTo>
                  <a:lnTo>
                    <a:pt x="8380" y="5834"/>
                  </a:lnTo>
                  <a:lnTo>
                    <a:pt x="8461" y="5795"/>
                  </a:lnTo>
                  <a:cubicBezTo>
                    <a:pt x="8461" y="5795"/>
                    <a:pt x="7508" y="4244"/>
                    <a:pt x="6666" y="3373"/>
                  </a:cubicBezTo>
                  <a:cubicBezTo>
                    <a:pt x="5824" y="2514"/>
                    <a:pt x="4747" y="1796"/>
                    <a:pt x="4205" y="1483"/>
                  </a:cubicBezTo>
                  <a:cubicBezTo>
                    <a:pt x="3660" y="1182"/>
                    <a:pt x="2233" y="409"/>
                    <a:pt x="1744" y="259"/>
                  </a:cubicBezTo>
                  <a:cubicBezTo>
                    <a:pt x="1238" y="109"/>
                    <a:pt x="112" y="1"/>
                    <a:pt x="112"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3"/>
            <p:cNvSpPr/>
            <p:nvPr/>
          </p:nvSpPr>
          <p:spPr>
            <a:xfrm>
              <a:off x="4643900" y="1499925"/>
              <a:ext cx="202325" cy="137350"/>
            </a:xfrm>
            <a:custGeom>
              <a:avLst/>
              <a:gdLst/>
              <a:ahLst/>
              <a:cxnLst/>
              <a:rect l="l" t="t" r="r" b="b"/>
              <a:pathLst>
                <a:path w="8093" h="5494" extrusionOk="0">
                  <a:moveTo>
                    <a:pt x="53" y="1"/>
                  </a:moveTo>
                  <a:cubicBezTo>
                    <a:pt x="27" y="69"/>
                    <a:pt x="14" y="121"/>
                    <a:pt x="1" y="164"/>
                  </a:cubicBezTo>
                  <a:cubicBezTo>
                    <a:pt x="53" y="245"/>
                    <a:pt x="203" y="435"/>
                    <a:pt x="340" y="611"/>
                  </a:cubicBezTo>
                  <a:lnTo>
                    <a:pt x="8092" y="5494"/>
                  </a:lnTo>
                  <a:cubicBezTo>
                    <a:pt x="7792" y="5034"/>
                    <a:pt x="7100" y="3986"/>
                    <a:pt x="6473" y="3346"/>
                  </a:cubicBezTo>
                  <a:cubicBezTo>
                    <a:pt x="5700" y="2543"/>
                    <a:pt x="4665" y="1835"/>
                    <a:pt x="4025" y="1469"/>
                  </a:cubicBezTo>
                  <a:cubicBezTo>
                    <a:pt x="3549" y="1199"/>
                    <a:pt x="2080" y="396"/>
                    <a:pt x="1577" y="245"/>
                  </a:cubicBezTo>
                  <a:cubicBezTo>
                    <a:pt x="1182" y="121"/>
                    <a:pt x="327" y="27"/>
                    <a:pt x="53"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3"/>
            <p:cNvSpPr/>
            <p:nvPr/>
          </p:nvSpPr>
          <p:spPr>
            <a:xfrm>
              <a:off x="4663975" y="1503675"/>
              <a:ext cx="31275" cy="29250"/>
            </a:xfrm>
            <a:custGeom>
              <a:avLst/>
              <a:gdLst/>
              <a:ahLst/>
              <a:cxnLst/>
              <a:rect l="l" t="t" r="r" b="b"/>
              <a:pathLst>
                <a:path w="1251" h="1170" extrusionOk="0">
                  <a:moveTo>
                    <a:pt x="817" y="1"/>
                  </a:moveTo>
                  <a:lnTo>
                    <a:pt x="1" y="869"/>
                  </a:lnTo>
                  <a:lnTo>
                    <a:pt x="461" y="1169"/>
                  </a:lnTo>
                  <a:lnTo>
                    <a:pt x="1251" y="164"/>
                  </a:lnTo>
                  <a:lnTo>
                    <a:pt x="817"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3"/>
            <p:cNvSpPr/>
            <p:nvPr/>
          </p:nvSpPr>
          <p:spPr>
            <a:xfrm>
              <a:off x="4745175" y="1541700"/>
              <a:ext cx="15375" cy="37825"/>
            </a:xfrm>
            <a:custGeom>
              <a:avLst/>
              <a:gdLst/>
              <a:ahLst/>
              <a:cxnLst/>
              <a:rect l="l" t="t" r="r" b="b"/>
              <a:pathLst>
                <a:path w="615" h="1513" extrusionOk="0">
                  <a:moveTo>
                    <a:pt x="356" y="1"/>
                  </a:moveTo>
                  <a:lnTo>
                    <a:pt x="0" y="1306"/>
                  </a:lnTo>
                  <a:lnTo>
                    <a:pt x="301" y="1512"/>
                  </a:lnTo>
                  <a:lnTo>
                    <a:pt x="614" y="125"/>
                  </a:lnTo>
                  <a:lnTo>
                    <a:pt x="356"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3"/>
            <p:cNvSpPr/>
            <p:nvPr/>
          </p:nvSpPr>
          <p:spPr>
            <a:xfrm>
              <a:off x="4919300" y="1693725"/>
              <a:ext cx="48675" cy="34050"/>
            </a:xfrm>
            <a:custGeom>
              <a:avLst/>
              <a:gdLst/>
              <a:ahLst/>
              <a:cxnLst/>
              <a:rect l="l" t="t" r="r" b="b"/>
              <a:pathLst>
                <a:path w="1947" h="1362" extrusionOk="0">
                  <a:moveTo>
                    <a:pt x="190" y="1"/>
                  </a:moveTo>
                  <a:lnTo>
                    <a:pt x="1" y="56"/>
                  </a:lnTo>
                  <a:lnTo>
                    <a:pt x="530" y="693"/>
                  </a:lnTo>
                  <a:lnTo>
                    <a:pt x="1101" y="1143"/>
                  </a:lnTo>
                  <a:lnTo>
                    <a:pt x="1251" y="1143"/>
                  </a:lnTo>
                  <a:lnTo>
                    <a:pt x="1809" y="1362"/>
                  </a:lnTo>
                  <a:lnTo>
                    <a:pt x="1946" y="1199"/>
                  </a:lnTo>
                  <a:lnTo>
                    <a:pt x="951" y="546"/>
                  </a:lnTo>
                  <a:lnTo>
                    <a:pt x="19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3"/>
            <p:cNvSpPr/>
            <p:nvPr/>
          </p:nvSpPr>
          <p:spPr>
            <a:xfrm>
              <a:off x="4963450" y="1728725"/>
              <a:ext cx="8600" cy="31700"/>
            </a:xfrm>
            <a:custGeom>
              <a:avLst/>
              <a:gdLst/>
              <a:ahLst/>
              <a:cxnLst/>
              <a:rect l="l" t="t" r="r" b="b"/>
              <a:pathLst>
                <a:path w="344" h="1268" extrusionOk="0">
                  <a:moveTo>
                    <a:pt x="344" y="1"/>
                  </a:moveTo>
                  <a:lnTo>
                    <a:pt x="193" y="246"/>
                  </a:lnTo>
                  <a:lnTo>
                    <a:pt x="1" y="859"/>
                  </a:lnTo>
                  <a:lnTo>
                    <a:pt x="219" y="1267"/>
                  </a:lnTo>
                  <a:lnTo>
                    <a:pt x="344"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3"/>
            <p:cNvSpPr/>
            <p:nvPr/>
          </p:nvSpPr>
          <p:spPr>
            <a:xfrm>
              <a:off x="4572825" y="1476425"/>
              <a:ext cx="25900" cy="27600"/>
            </a:xfrm>
            <a:custGeom>
              <a:avLst/>
              <a:gdLst/>
              <a:ahLst/>
              <a:cxnLst/>
              <a:rect l="l" t="t" r="r" b="b"/>
              <a:pathLst>
                <a:path w="1036" h="1104" extrusionOk="0">
                  <a:moveTo>
                    <a:pt x="96" y="1"/>
                  </a:moveTo>
                  <a:lnTo>
                    <a:pt x="1" y="533"/>
                  </a:lnTo>
                  <a:lnTo>
                    <a:pt x="96" y="683"/>
                  </a:lnTo>
                  <a:lnTo>
                    <a:pt x="791" y="1104"/>
                  </a:lnTo>
                  <a:lnTo>
                    <a:pt x="1019" y="1078"/>
                  </a:lnTo>
                  <a:lnTo>
                    <a:pt x="1036" y="996"/>
                  </a:lnTo>
                  <a:lnTo>
                    <a:pt x="1036" y="941"/>
                  </a:lnTo>
                  <a:lnTo>
                    <a:pt x="383" y="219"/>
                  </a:lnTo>
                  <a:lnTo>
                    <a:pt x="233" y="99"/>
                  </a:lnTo>
                  <a:lnTo>
                    <a:pt x="177" y="43"/>
                  </a:lnTo>
                  <a:lnTo>
                    <a:pt x="9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3"/>
            <p:cNvSpPr/>
            <p:nvPr/>
          </p:nvSpPr>
          <p:spPr>
            <a:xfrm>
              <a:off x="4566050" y="1529475"/>
              <a:ext cx="49000" cy="51750"/>
            </a:xfrm>
            <a:custGeom>
              <a:avLst/>
              <a:gdLst/>
              <a:ahLst/>
              <a:cxnLst/>
              <a:rect l="l" t="t" r="r" b="b"/>
              <a:pathLst>
                <a:path w="1960" h="2070" extrusionOk="0">
                  <a:moveTo>
                    <a:pt x="1" y="0"/>
                  </a:moveTo>
                  <a:lnTo>
                    <a:pt x="1" y="43"/>
                  </a:lnTo>
                  <a:cubicBezTo>
                    <a:pt x="1" y="43"/>
                    <a:pt x="203" y="816"/>
                    <a:pt x="409" y="1061"/>
                  </a:cubicBezTo>
                  <a:cubicBezTo>
                    <a:pt x="572" y="1254"/>
                    <a:pt x="1388" y="1701"/>
                    <a:pt x="1796" y="1959"/>
                  </a:cubicBezTo>
                  <a:cubicBezTo>
                    <a:pt x="1891" y="2027"/>
                    <a:pt x="1959" y="2070"/>
                    <a:pt x="1959" y="2070"/>
                  </a:cubicBezTo>
                  <a:lnTo>
                    <a:pt x="637" y="1061"/>
                  </a:lnTo>
                  <a:lnTo>
                    <a:pt x="246" y="382"/>
                  </a:lnTo>
                  <a:lnTo>
                    <a:pt x="1" y="0"/>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3"/>
            <p:cNvSpPr/>
            <p:nvPr/>
          </p:nvSpPr>
          <p:spPr>
            <a:xfrm>
              <a:off x="4564350" y="1497225"/>
              <a:ext cx="42850" cy="47600"/>
            </a:xfrm>
            <a:custGeom>
              <a:avLst/>
              <a:gdLst/>
              <a:ahLst/>
              <a:cxnLst/>
              <a:rect l="l" t="t" r="r" b="b"/>
              <a:pathLst>
                <a:path w="1714" h="1904" extrusionOk="0">
                  <a:moveTo>
                    <a:pt x="421" y="1"/>
                  </a:moveTo>
                  <a:cubicBezTo>
                    <a:pt x="421" y="1"/>
                    <a:pt x="40" y="259"/>
                    <a:pt x="151" y="680"/>
                  </a:cubicBezTo>
                  <a:cubicBezTo>
                    <a:pt x="151" y="680"/>
                    <a:pt x="148" y="680"/>
                    <a:pt x="145" y="680"/>
                  </a:cubicBezTo>
                  <a:cubicBezTo>
                    <a:pt x="117" y="680"/>
                    <a:pt x="1" y="690"/>
                    <a:pt x="245" y="882"/>
                  </a:cubicBezTo>
                  <a:cubicBezTo>
                    <a:pt x="516" y="1101"/>
                    <a:pt x="1714" y="1904"/>
                    <a:pt x="1714" y="1904"/>
                  </a:cubicBezTo>
                  <a:cubicBezTo>
                    <a:pt x="1714" y="1904"/>
                    <a:pt x="1577" y="1809"/>
                    <a:pt x="1440" y="1604"/>
                  </a:cubicBezTo>
                  <a:cubicBezTo>
                    <a:pt x="774" y="1169"/>
                    <a:pt x="421" y="654"/>
                    <a:pt x="340" y="572"/>
                  </a:cubicBezTo>
                  <a:cubicBezTo>
                    <a:pt x="340" y="504"/>
                    <a:pt x="421" y="1"/>
                    <a:pt x="421" y="1"/>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3"/>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3"/>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3"/>
            <p:cNvSpPr/>
            <p:nvPr/>
          </p:nvSpPr>
          <p:spPr>
            <a:xfrm>
              <a:off x="4608500" y="1542375"/>
              <a:ext cx="77950" cy="85450"/>
            </a:xfrm>
            <a:custGeom>
              <a:avLst/>
              <a:gdLst/>
              <a:ahLst/>
              <a:cxnLst/>
              <a:rect l="l" t="t" r="r" b="b"/>
              <a:pathLst>
                <a:path w="3118" h="3418" extrusionOk="0">
                  <a:moveTo>
                    <a:pt x="838" y="1"/>
                  </a:moveTo>
                  <a:cubicBezTo>
                    <a:pt x="343" y="1"/>
                    <a:pt x="0" y="392"/>
                    <a:pt x="0" y="1077"/>
                  </a:cubicBezTo>
                  <a:lnTo>
                    <a:pt x="98" y="1443"/>
                  </a:lnTo>
                  <a:cubicBezTo>
                    <a:pt x="193" y="1511"/>
                    <a:pt x="261" y="1554"/>
                    <a:pt x="261" y="1554"/>
                  </a:cubicBezTo>
                  <a:lnTo>
                    <a:pt x="274" y="1567"/>
                  </a:lnTo>
                  <a:lnTo>
                    <a:pt x="180" y="1172"/>
                  </a:lnTo>
                  <a:cubicBezTo>
                    <a:pt x="180" y="576"/>
                    <a:pt x="479" y="223"/>
                    <a:pt x="914" y="223"/>
                  </a:cubicBezTo>
                  <a:cubicBezTo>
                    <a:pt x="1094" y="223"/>
                    <a:pt x="1297" y="283"/>
                    <a:pt x="1511" y="411"/>
                  </a:cubicBezTo>
                  <a:cubicBezTo>
                    <a:pt x="2246" y="832"/>
                    <a:pt x="2843" y="1867"/>
                    <a:pt x="2843" y="2722"/>
                  </a:cubicBezTo>
                  <a:lnTo>
                    <a:pt x="2938" y="3306"/>
                  </a:lnTo>
                  <a:lnTo>
                    <a:pt x="2967" y="3336"/>
                  </a:lnTo>
                  <a:lnTo>
                    <a:pt x="3117" y="3417"/>
                  </a:lnTo>
                  <a:lnTo>
                    <a:pt x="3019" y="2817"/>
                  </a:lnTo>
                  <a:cubicBezTo>
                    <a:pt x="3019" y="1867"/>
                    <a:pt x="2341" y="695"/>
                    <a:pt x="1511" y="206"/>
                  </a:cubicBezTo>
                  <a:cubicBezTo>
                    <a:pt x="1270" y="67"/>
                    <a:pt x="1041" y="1"/>
                    <a:pt x="838"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3"/>
            <p:cNvSpPr/>
            <p:nvPr/>
          </p:nvSpPr>
          <p:spPr>
            <a:xfrm>
              <a:off x="4916200" y="1481575"/>
              <a:ext cx="84400" cy="102350"/>
            </a:xfrm>
            <a:custGeom>
              <a:avLst/>
              <a:gdLst/>
              <a:ahLst/>
              <a:cxnLst/>
              <a:rect l="l" t="t" r="r" b="b"/>
              <a:pathLst>
                <a:path w="3376" h="4094" extrusionOk="0">
                  <a:moveTo>
                    <a:pt x="193" y="0"/>
                  </a:moveTo>
                  <a:lnTo>
                    <a:pt x="1" y="13"/>
                  </a:lnTo>
                  <a:cubicBezTo>
                    <a:pt x="1" y="13"/>
                    <a:pt x="1212" y="1074"/>
                    <a:pt x="1891" y="1851"/>
                  </a:cubicBezTo>
                  <a:cubicBezTo>
                    <a:pt x="2380" y="2406"/>
                    <a:pt x="2707" y="2801"/>
                    <a:pt x="2912" y="3075"/>
                  </a:cubicBezTo>
                  <a:cubicBezTo>
                    <a:pt x="3196" y="3440"/>
                    <a:pt x="2788" y="4093"/>
                    <a:pt x="2788" y="4093"/>
                  </a:cubicBezTo>
                  <a:lnTo>
                    <a:pt x="3376" y="3359"/>
                  </a:lnTo>
                  <a:lnTo>
                    <a:pt x="2041" y="1782"/>
                  </a:lnTo>
                  <a:lnTo>
                    <a:pt x="193"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3"/>
            <p:cNvSpPr/>
            <p:nvPr/>
          </p:nvSpPr>
          <p:spPr>
            <a:xfrm>
              <a:off x="4617050" y="1473725"/>
              <a:ext cx="92500" cy="27950"/>
            </a:xfrm>
            <a:custGeom>
              <a:avLst/>
              <a:gdLst/>
              <a:ahLst/>
              <a:cxnLst/>
              <a:rect l="l" t="t" r="r" b="b"/>
              <a:pathLst>
                <a:path w="3700" h="1118" extrusionOk="0">
                  <a:moveTo>
                    <a:pt x="435" y="1"/>
                  </a:moveTo>
                  <a:lnTo>
                    <a:pt x="1" y="340"/>
                  </a:lnTo>
                  <a:lnTo>
                    <a:pt x="2883" y="1117"/>
                  </a:lnTo>
                  <a:lnTo>
                    <a:pt x="3699" y="451"/>
                  </a:lnTo>
                  <a:lnTo>
                    <a:pt x="3699" y="451"/>
                  </a:lnTo>
                  <a:lnTo>
                    <a:pt x="3020" y="954"/>
                  </a:lnTo>
                  <a:lnTo>
                    <a:pt x="435" y="164"/>
                  </a:lnTo>
                  <a:lnTo>
                    <a:pt x="435"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3"/>
            <p:cNvSpPr/>
            <p:nvPr/>
          </p:nvSpPr>
          <p:spPr>
            <a:xfrm>
              <a:off x="4744200" y="1404050"/>
              <a:ext cx="78925" cy="21400"/>
            </a:xfrm>
            <a:custGeom>
              <a:avLst/>
              <a:gdLst/>
              <a:ahLst/>
              <a:cxnLst/>
              <a:rect l="l" t="t" r="r" b="b"/>
              <a:pathLst>
                <a:path w="3157" h="856" extrusionOk="0">
                  <a:moveTo>
                    <a:pt x="366" y="0"/>
                  </a:moveTo>
                  <a:lnTo>
                    <a:pt x="0" y="151"/>
                  </a:lnTo>
                  <a:lnTo>
                    <a:pt x="434" y="151"/>
                  </a:lnTo>
                  <a:lnTo>
                    <a:pt x="3059" y="816"/>
                  </a:lnTo>
                  <a:lnTo>
                    <a:pt x="3046" y="856"/>
                  </a:lnTo>
                  <a:lnTo>
                    <a:pt x="3046" y="856"/>
                  </a:lnTo>
                  <a:lnTo>
                    <a:pt x="3157" y="816"/>
                  </a:lnTo>
                  <a:lnTo>
                    <a:pt x="366"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3"/>
            <p:cNvSpPr/>
            <p:nvPr/>
          </p:nvSpPr>
          <p:spPr>
            <a:xfrm>
              <a:off x="4862200" y="1695825"/>
              <a:ext cx="57125" cy="73600"/>
            </a:xfrm>
            <a:custGeom>
              <a:avLst/>
              <a:gdLst/>
              <a:ahLst/>
              <a:cxnLst/>
              <a:rect l="l" t="t" r="r" b="b"/>
              <a:pathLst>
                <a:path w="2285" h="2944" extrusionOk="0">
                  <a:moveTo>
                    <a:pt x="627" y="1"/>
                  </a:moveTo>
                  <a:cubicBezTo>
                    <a:pt x="256" y="1"/>
                    <a:pt x="0" y="296"/>
                    <a:pt x="0" y="814"/>
                  </a:cubicBezTo>
                  <a:cubicBezTo>
                    <a:pt x="0" y="1536"/>
                    <a:pt x="516" y="2420"/>
                    <a:pt x="1143" y="2786"/>
                  </a:cubicBezTo>
                  <a:cubicBezTo>
                    <a:pt x="1324" y="2893"/>
                    <a:pt x="1497" y="2944"/>
                    <a:pt x="1651" y="2944"/>
                  </a:cubicBezTo>
                  <a:cubicBezTo>
                    <a:pt x="2024" y="2944"/>
                    <a:pt x="2285" y="2644"/>
                    <a:pt x="2285" y="2133"/>
                  </a:cubicBezTo>
                  <a:cubicBezTo>
                    <a:pt x="2285" y="1412"/>
                    <a:pt x="1766" y="527"/>
                    <a:pt x="1143" y="161"/>
                  </a:cubicBezTo>
                  <a:cubicBezTo>
                    <a:pt x="958" y="53"/>
                    <a:pt x="783" y="1"/>
                    <a:pt x="6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3"/>
            <p:cNvSpPr/>
            <p:nvPr/>
          </p:nvSpPr>
          <p:spPr>
            <a:xfrm>
              <a:off x="4862525" y="1697550"/>
              <a:ext cx="55100" cy="70725"/>
            </a:xfrm>
            <a:custGeom>
              <a:avLst/>
              <a:gdLst/>
              <a:ahLst/>
              <a:cxnLst/>
              <a:rect l="l" t="t" r="r" b="b"/>
              <a:pathLst>
                <a:path w="2204" h="2829" extrusionOk="0">
                  <a:moveTo>
                    <a:pt x="606" y="1"/>
                  </a:moveTo>
                  <a:cubicBezTo>
                    <a:pt x="246" y="1"/>
                    <a:pt x="0" y="281"/>
                    <a:pt x="0" y="771"/>
                  </a:cubicBezTo>
                  <a:cubicBezTo>
                    <a:pt x="0" y="1480"/>
                    <a:pt x="490" y="2322"/>
                    <a:pt x="1100" y="2678"/>
                  </a:cubicBezTo>
                  <a:cubicBezTo>
                    <a:pt x="1279" y="2780"/>
                    <a:pt x="1447" y="2829"/>
                    <a:pt x="1595" y="2829"/>
                  </a:cubicBezTo>
                  <a:cubicBezTo>
                    <a:pt x="1957" y="2829"/>
                    <a:pt x="2203" y="2541"/>
                    <a:pt x="2203" y="2051"/>
                  </a:cubicBezTo>
                  <a:cubicBezTo>
                    <a:pt x="2203" y="1356"/>
                    <a:pt x="1714" y="500"/>
                    <a:pt x="1100" y="148"/>
                  </a:cubicBezTo>
                  <a:cubicBezTo>
                    <a:pt x="922" y="48"/>
                    <a:pt x="755" y="1"/>
                    <a:pt x="606"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3"/>
            <p:cNvSpPr/>
            <p:nvPr/>
          </p:nvSpPr>
          <p:spPr>
            <a:xfrm>
              <a:off x="4866925" y="1703025"/>
              <a:ext cx="46625" cy="60200"/>
            </a:xfrm>
            <a:custGeom>
              <a:avLst/>
              <a:gdLst/>
              <a:ahLst/>
              <a:cxnLst/>
              <a:rect l="l" t="t" r="r" b="b"/>
              <a:pathLst>
                <a:path w="1865" h="2408" extrusionOk="0">
                  <a:moveTo>
                    <a:pt x="514" y="0"/>
                  </a:moveTo>
                  <a:cubicBezTo>
                    <a:pt x="209" y="0"/>
                    <a:pt x="0" y="240"/>
                    <a:pt x="0" y="663"/>
                  </a:cubicBezTo>
                  <a:cubicBezTo>
                    <a:pt x="0" y="1261"/>
                    <a:pt x="421" y="1982"/>
                    <a:pt x="940" y="2279"/>
                  </a:cubicBezTo>
                  <a:cubicBezTo>
                    <a:pt x="1087" y="2367"/>
                    <a:pt x="1227" y="2408"/>
                    <a:pt x="1351" y="2408"/>
                  </a:cubicBezTo>
                  <a:cubicBezTo>
                    <a:pt x="1653" y="2408"/>
                    <a:pt x="1864" y="2164"/>
                    <a:pt x="1864" y="1750"/>
                  </a:cubicBezTo>
                  <a:cubicBezTo>
                    <a:pt x="1864" y="1153"/>
                    <a:pt x="1443" y="432"/>
                    <a:pt x="940" y="131"/>
                  </a:cubicBezTo>
                  <a:cubicBezTo>
                    <a:pt x="787" y="43"/>
                    <a:pt x="642" y="0"/>
                    <a:pt x="514" y="0"/>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3"/>
            <p:cNvSpPr/>
            <p:nvPr/>
          </p:nvSpPr>
          <p:spPr>
            <a:xfrm>
              <a:off x="4868625" y="1703725"/>
              <a:ext cx="44275" cy="57025"/>
            </a:xfrm>
            <a:custGeom>
              <a:avLst/>
              <a:gdLst/>
              <a:ahLst/>
              <a:cxnLst/>
              <a:rect l="l" t="t" r="r" b="b"/>
              <a:pathLst>
                <a:path w="1771" h="2281" extrusionOk="0">
                  <a:moveTo>
                    <a:pt x="493" y="1"/>
                  </a:moveTo>
                  <a:cubicBezTo>
                    <a:pt x="201" y="1"/>
                    <a:pt x="1" y="229"/>
                    <a:pt x="1" y="635"/>
                  </a:cubicBezTo>
                  <a:cubicBezTo>
                    <a:pt x="1" y="1190"/>
                    <a:pt x="396" y="1872"/>
                    <a:pt x="886" y="2156"/>
                  </a:cubicBezTo>
                  <a:cubicBezTo>
                    <a:pt x="1029" y="2240"/>
                    <a:pt x="1164" y="2280"/>
                    <a:pt x="1283" y="2280"/>
                  </a:cubicBezTo>
                  <a:cubicBezTo>
                    <a:pt x="1572" y="2280"/>
                    <a:pt x="1770" y="2049"/>
                    <a:pt x="1770" y="1654"/>
                  </a:cubicBezTo>
                  <a:cubicBezTo>
                    <a:pt x="1770" y="1096"/>
                    <a:pt x="1375" y="404"/>
                    <a:pt x="886" y="116"/>
                  </a:cubicBezTo>
                  <a:cubicBezTo>
                    <a:pt x="744" y="38"/>
                    <a:pt x="611" y="1"/>
                    <a:pt x="49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3"/>
            <p:cNvSpPr/>
            <p:nvPr/>
          </p:nvSpPr>
          <p:spPr>
            <a:xfrm>
              <a:off x="4869625" y="1705575"/>
              <a:ext cx="41875" cy="53475"/>
            </a:xfrm>
            <a:custGeom>
              <a:avLst/>
              <a:gdLst/>
              <a:ahLst/>
              <a:cxnLst/>
              <a:rect l="l" t="t" r="r" b="b"/>
              <a:pathLst>
                <a:path w="1675" h="2139" extrusionOk="0">
                  <a:moveTo>
                    <a:pt x="472" y="1"/>
                  </a:moveTo>
                  <a:cubicBezTo>
                    <a:pt x="323" y="1"/>
                    <a:pt x="198" y="65"/>
                    <a:pt x="111" y="193"/>
                  </a:cubicBezTo>
                  <a:cubicBezTo>
                    <a:pt x="111" y="206"/>
                    <a:pt x="111" y="206"/>
                    <a:pt x="98" y="206"/>
                  </a:cubicBezTo>
                  <a:cubicBezTo>
                    <a:pt x="82" y="248"/>
                    <a:pt x="56" y="287"/>
                    <a:pt x="43" y="330"/>
                  </a:cubicBezTo>
                  <a:cubicBezTo>
                    <a:pt x="16" y="450"/>
                    <a:pt x="0" y="587"/>
                    <a:pt x="30" y="725"/>
                  </a:cubicBezTo>
                  <a:cubicBezTo>
                    <a:pt x="56" y="1051"/>
                    <a:pt x="219" y="1417"/>
                    <a:pt x="477" y="1717"/>
                  </a:cubicBezTo>
                  <a:cubicBezTo>
                    <a:pt x="724" y="1989"/>
                    <a:pt x="999" y="2139"/>
                    <a:pt x="1225" y="2139"/>
                  </a:cubicBezTo>
                  <a:cubicBezTo>
                    <a:pt x="1235" y="2139"/>
                    <a:pt x="1244" y="2138"/>
                    <a:pt x="1254" y="2138"/>
                  </a:cubicBezTo>
                  <a:cubicBezTo>
                    <a:pt x="1348" y="2125"/>
                    <a:pt x="1443" y="2095"/>
                    <a:pt x="1511" y="2014"/>
                  </a:cubicBezTo>
                  <a:cubicBezTo>
                    <a:pt x="1538" y="2001"/>
                    <a:pt x="1567" y="1975"/>
                    <a:pt x="1580" y="1932"/>
                  </a:cubicBezTo>
                  <a:lnTo>
                    <a:pt x="1593" y="1919"/>
                  </a:lnTo>
                  <a:cubicBezTo>
                    <a:pt x="1606" y="1893"/>
                    <a:pt x="1606" y="1880"/>
                    <a:pt x="1619" y="1851"/>
                  </a:cubicBezTo>
                  <a:cubicBezTo>
                    <a:pt x="1632" y="1825"/>
                    <a:pt x="1648" y="1785"/>
                    <a:pt x="1648" y="1756"/>
                  </a:cubicBezTo>
                  <a:cubicBezTo>
                    <a:pt x="1662" y="1687"/>
                    <a:pt x="1675" y="1622"/>
                    <a:pt x="1675" y="1554"/>
                  </a:cubicBezTo>
                  <a:lnTo>
                    <a:pt x="1675" y="1443"/>
                  </a:lnTo>
                  <a:cubicBezTo>
                    <a:pt x="1675" y="1430"/>
                    <a:pt x="1662" y="1417"/>
                    <a:pt x="1662" y="1403"/>
                  </a:cubicBezTo>
                  <a:lnTo>
                    <a:pt x="1662" y="1361"/>
                  </a:lnTo>
                  <a:lnTo>
                    <a:pt x="1662" y="1335"/>
                  </a:lnTo>
                  <a:cubicBezTo>
                    <a:pt x="1648" y="1296"/>
                    <a:pt x="1648" y="1266"/>
                    <a:pt x="1632" y="1240"/>
                  </a:cubicBezTo>
                  <a:cubicBezTo>
                    <a:pt x="1632" y="1214"/>
                    <a:pt x="1632" y="1198"/>
                    <a:pt x="1619" y="1185"/>
                  </a:cubicBezTo>
                  <a:cubicBezTo>
                    <a:pt x="1619" y="1172"/>
                    <a:pt x="1619" y="1159"/>
                    <a:pt x="1606" y="1146"/>
                  </a:cubicBezTo>
                  <a:cubicBezTo>
                    <a:pt x="1606" y="1133"/>
                    <a:pt x="1606" y="1103"/>
                    <a:pt x="1593" y="1090"/>
                  </a:cubicBezTo>
                  <a:cubicBezTo>
                    <a:pt x="1593" y="1077"/>
                    <a:pt x="1580" y="1064"/>
                    <a:pt x="1580" y="1051"/>
                  </a:cubicBezTo>
                  <a:cubicBezTo>
                    <a:pt x="1551" y="982"/>
                    <a:pt x="1524" y="927"/>
                    <a:pt x="1498" y="858"/>
                  </a:cubicBezTo>
                  <a:cubicBezTo>
                    <a:pt x="1498" y="845"/>
                    <a:pt x="1485" y="845"/>
                    <a:pt x="1485" y="832"/>
                  </a:cubicBezTo>
                  <a:cubicBezTo>
                    <a:pt x="1456" y="790"/>
                    <a:pt x="1443" y="751"/>
                    <a:pt x="1417" y="708"/>
                  </a:cubicBezTo>
                  <a:cubicBezTo>
                    <a:pt x="1417" y="695"/>
                    <a:pt x="1404" y="682"/>
                    <a:pt x="1404" y="669"/>
                  </a:cubicBezTo>
                  <a:cubicBezTo>
                    <a:pt x="1387" y="656"/>
                    <a:pt x="1374" y="643"/>
                    <a:pt x="1361" y="627"/>
                  </a:cubicBezTo>
                  <a:cubicBezTo>
                    <a:pt x="1322" y="545"/>
                    <a:pt x="1267" y="493"/>
                    <a:pt x="1211" y="424"/>
                  </a:cubicBezTo>
                  <a:cubicBezTo>
                    <a:pt x="1185" y="398"/>
                    <a:pt x="1159" y="369"/>
                    <a:pt x="1129" y="343"/>
                  </a:cubicBezTo>
                  <a:cubicBezTo>
                    <a:pt x="1116" y="330"/>
                    <a:pt x="1103" y="317"/>
                    <a:pt x="1090" y="300"/>
                  </a:cubicBezTo>
                  <a:lnTo>
                    <a:pt x="1077" y="287"/>
                  </a:lnTo>
                  <a:cubicBezTo>
                    <a:pt x="1061" y="274"/>
                    <a:pt x="1061" y="261"/>
                    <a:pt x="1048" y="261"/>
                  </a:cubicBezTo>
                  <a:cubicBezTo>
                    <a:pt x="914" y="137"/>
                    <a:pt x="777" y="72"/>
                    <a:pt x="653" y="29"/>
                  </a:cubicBezTo>
                  <a:cubicBezTo>
                    <a:pt x="590" y="10"/>
                    <a:pt x="529" y="1"/>
                    <a:pt x="47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3"/>
            <p:cNvSpPr/>
            <p:nvPr/>
          </p:nvSpPr>
          <p:spPr>
            <a:xfrm>
              <a:off x="4872400" y="1705575"/>
              <a:ext cx="32325" cy="17725"/>
            </a:xfrm>
            <a:custGeom>
              <a:avLst/>
              <a:gdLst/>
              <a:ahLst/>
              <a:cxnLst/>
              <a:rect l="l" t="t" r="r" b="b"/>
              <a:pathLst>
                <a:path w="1293" h="709" extrusionOk="0">
                  <a:moveTo>
                    <a:pt x="361" y="1"/>
                  </a:moveTo>
                  <a:cubicBezTo>
                    <a:pt x="212" y="1"/>
                    <a:pt x="87" y="65"/>
                    <a:pt x="0" y="193"/>
                  </a:cubicBezTo>
                  <a:cubicBezTo>
                    <a:pt x="120" y="152"/>
                    <a:pt x="229" y="135"/>
                    <a:pt x="329" y="135"/>
                  </a:cubicBezTo>
                  <a:cubicBezTo>
                    <a:pt x="764" y="135"/>
                    <a:pt x="1005" y="450"/>
                    <a:pt x="1005" y="450"/>
                  </a:cubicBezTo>
                  <a:lnTo>
                    <a:pt x="1018" y="708"/>
                  </a:lnTo>
                  <a:cubicBezTo>
                    <a:pt x="1100" y="695"/>
                    <a:pt x="1195" y="682"/>
                    <a:pt x="1293" y="669"/>
                  </a:cubicBezTo>
                  <a:cubicBezTo>
                    <a:pt x="1276" y="656"/>
                    <a:pt x="1263" y="643"/>
                    <a:pt x="1250" y="627"/>
                  </a:cubicBezTo>
                  <a:cubicBezTo>
                    <a:pt x="1211" y="545"/>
                    <a:pt x="1156" y="493"/>
                    <a:pt x="1100" y="424"/>
                  </a:cubicBezTo>
                  <a:cubicBezTo>
                    <a:pt x="1074" y="398"/>
                    <a:pt x="1048" y="369"/>
                    <a:pt x="1018" y="343"/>
                  </a:cubicBezTo>
                  <a:cubicBezTo>
                    <a:pt x="1005" y="330"/>
                    <a:pt x="992" y="317"/>
                    <a:pt x="979" y="300"/>
                  </a:cubicBezTo>
                  <a:lnTo>
                    <a:pt x="966" y="287"/>
                  </a:lnTo>
                  <a:cubicBezTo>
                    <a:pt x="950" y="274"/>
                    <a:pt x="950" y="261"/>
                    <a:pt x="937" y="261"/>
                  </a:cubicBezTo>
                  <a:cubicBezTo>
                    <a:pt x="803" y="137"/>
                    <a:pt x="666" y="72"/>
                    <a:pt x="542" y="29"/>
                  </a:cubicBezTo>
                  <a:cubicBezTo>
                    <a:pt x="479" y="10"/>
                    <a:pt x="418" y="1"/>
                    <a:pt x="361"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3"/>
            <p:cNvSpPr/>
            <p:nvPr/>
          </p:nvSpPr>
          <p:spPr>
            <a:xfrm>
              <a:off x="4871325" y="1723275"/>
              <a:ext cx="27275" cy="24175"/>
            </a:xfrm>
            <a:custGeom>
              <a:avLst/>
              <a:gdLst/>
              <a:ahLst/>
              <a:cxnLst/>
              <a:rect l="l" t="t" r="r" b="b"/>
              <a:pathLst>
                <a:path w="1091" h="967" extrusionOk="0">
                  <a:moveTo>
                    <a:pt x="1061" y="0"/>
                  </a:moveTo>
                  <a:cubicBezTo>
                    <a:pt x="795" y="16"/>
                    <a:pt x="514" y="19"/>
                    <a:pt x="308" y="19"/>
                  </a:cubicBezTo>
                  <a:cubicBezTo>
                    <a:pt x="124" y="19"/>
                    <a:pt x="1" y="17"/>
                    <a:pt x="1" y="17"/>
                  </a:cubicBezTo>
                  <a:lnTo>
                    <a:pt x="1" y="17"/>
                  </a:lnTo>
                  <a:cubicBezTo>
                    <a:pt x="1" y="17"/>
                    <a:pt x="219" y="301"/>
                    <a:pt x="438" y="369"/>
                  </a:cubicBezTo>
                  <a:cubicBezTo>
                    <a:pt x="667" y="451"/>
                    <a:pt x="1091" y="966"/>
                    <a:pt x="1091" y="966"/>
                  </a:cubicBezTo>
                  <a:lnTo>
                    <a:pt x="1061" y="0"/>
                  </a:ln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3"/>
            <p:cNvSpPr/>
            <p:nvPr/>
          </p:nvSpPr>
          <p:spPr>
            <a:xfrm>
              <a:off x="4882275" y="1706300"/>
              <a:ext cx="29225" cy="43525"/>
            </a:xfrm>
            <a:custGeom>
              <a:avLst/>
              <a:gdLst/>
              <a:ahLst/>
              <a:cxnLst/>
              <a:rect l="l" t="t" r="r" b="b"/>
              <a:pathLst>
                <a:path w="1169" h="1741" extrusionOk="0">
                  <a:moveTo>
                    <a:pt x="147" y="0"/>
                  </a:moveTo>
                  <a:cubicBezTo>
                    <a:pt x="121" y="26"/>
                    <a:pt x="95" y="56"/>
                    <a:pt x="82" y="82"/>
                  </a:cubicBezTo>
                  <a:cubicBezTo>
                    <a:pt x="65" y="124"/>
                    <a:pt x="39" y="150"/>
                    <a:pt x="39" y="190"/>
                  </a:cubicBezTo>
                  <a:cubicBezTo>
                    <a:pt x="13" y="245"/>
                    <a:pt x="13" y="301"/>
                    <a:pt x="0" y="369"/>
                  </a:cubicBezTo>
                  <a:cubicBezTo>
                    <a:pt x="0" y="421"/>
                    <a:pt x="0" y="464"/>
                    <a:pt x="13" y="516"/>
                  </a:cubicBezTo>
                  <a:cubicBezTo>
                    <a:pt x="39" y="803"/>
                    <a:pt x="176" y="1117"/>
                    <a:pt x="408" y="1374"/>
                  </a:cubicBezTo>
                  <a:cubicBezTo>
                    <a:pt x="516" y="1512"/>
                    <a:pt x="653" y="1606"/>
                    <a:pt x="774" y="1675"/>
                  </a:cubicBezTo>
                  <a:cubicBezTo>
                    <a:pt x="881" y="1714"/>
                    <a:pt x="979" y="1740"/>
                    <a:pt x="1061" y="1740"/>
                  </a:cubicBezTo>
                  <a:cubicBezTo>
                    <a:pt x="1074" y="1740"/>
                    <a:pt x="1074" y="1740"/>
                    <a:pt x="1087" y="1727"/>
                  </a:cubicBezTo>
                  <a:lnTo>
                    <a:pt x="1142" y="1727"/>
                  </a:lnTo>
                  <a:cubicBezTo>
                    <a:pt x="1156" y="1658"/>
                    <a:pt x="1169" y="1593"/>
                    <a:pt x="1169" y="1525"/>
                  </a:cubicBezTo>
                  <a:lnTo>
                    <a:pt x="1169" y="1414"/>
                  </a:lnTo>
                  <a:cubicBezTo>
                    <a:pt x="1169" y="1401"/>
                    <a:pt x="1156" y="1388"/>
                    <a:pt x="1156" y="1374"/>
                  </a:cubicBezTo>
                  <a:lnTo>
                    <a:pt x="1156" y="1332"/>
                  </a:lnTo>
                  <a:lnTo>
                    <a:pt x="1156" y="1306"/>
                  </a:lnTo>
                  <a:cubicBezTo>
                    <a:pt x="1142" y="1267"/>
                    <a:pt x="1142" y="1237"/>
                    <a:pt x="1126" y="1211"/>
                  </a:cubicBezTo>
                  <a:cubicBezTo>
                    <a:pt x="1126" y="1185"/>
                    <a:pt x="1126" y="1169"/>
                    <a:pt x="1113" y="1156"/>
                  </a:cubicBezTo>
                  <a:cubicBezTo>
                    <a:pt x="1113" y="1143"/>
                    <a:pt x="1113" y="1130"/>
                    <a:pt x="1100" y="1117"/>
                  </a:cubicBezTo>
                  <a:cubicBezTo>
                    <a:pt x="1100" y="1104"/>
                    <a:pt x="1100" y="1074"/>
                    <a:pt x="1087" y="1061"/>
                  </a:cubicBezTo>
                  <a:cubicBezTo>
                    <a:pt x="1087" y="1048"/>
                    <a:pt x="1074" y="1035"/>
                    <a:pt x="1074" y="1022"/>
                  </a:cubicBezTo>
                  <a:cubicBezTo>
                    <a:pt x="1045" y="953"/>
                    <a:pt x="1018" y="898"/>
                    <a:pt x="992" y="829"/>
                  </a:cubicBezTo>
                  <a:cubicBezTo>
                    <a:pt x="992" y="816"/>
                    <a:pt x="979" y="816"/>
                    <a:pt x="979" y="803"/>
                  </a:cubicBezTo>
                  <a:cubicBezTo>
                    <a:pt x="950" y="761"/>
                    <a:pt x="937" y="722"/>
                    <a:pt x="911" y="679"/>
                  </a:cubicBezTo>
                  <a:cubicBezTo>
                    <a:pt x="898" y="653"/>
                    <a:pt x="868" y="627"/>
                    <a:pt x="855" y="598"/>
                  </a:cubicBezTo>
                  <a:cubicBezTo>
                    <a:pt x="816" y="516"/>
                    <a:pt x="761" y="464"/>
                    <a:pt x="705" y="395"/>
                  </a:cubicBezTo>
                  <a:cubicBezTo>
                    <a:pt x="679" y="369"/>
                    <a:pt x="653" y="340"/>
                    <a:pt x="623" y="314"/>
                  </a:cubicBezTo>
                  <a:cubicBezTo>
                    <a:pt x="610" y="301"/>
                    <a:pt x="597" y="288"/>
                    <a:pt x="584" y="271"/>
                  </a:cubicBezTo>
                  <a:lnTo>
                    <a:pt x="571" y="258"/>
                  </a:lnTo>
                  <a:cubicBezTo>
                    <a:pt x="555" y="245"/>
                    <a:pt x="555" y="232"/>
                    <a:pt x="542" y="232"/>
                  </a:cubicBezTo>
                  <a:cubicBezTo>
                    <a:pt x="408" y="108"/>
                    <a:pt x="271" y="43"/>
                    <a:pt x="147"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3"/>
            <p:cNvSpPr/>
            <p:nvPr/>
          </p:nvSpPr>
          <p:spPr>
            <a:xfrm>
              <a:off x="4895150" y="1712750"/>
              <a:ext cx="9900" cy="18375"/>
            </a:xfrm>
            <a:custGeom>
              <a:avLst/>
              <a:gdLst/>
              <a:ahLst/>
              <a:cxnLst/>
              <a:rect l="l" t="t" r="r" b="b"/>
              <a:pathLst>
                <a:path w="396" h="735" extrusionOk="0">
                  <a:moveTo>
                    <a:pt x="56" y="0"/>
                  </a:moveTo>
                  <a:cubicBezTo>
                    <a:pt x="27" y="13"/>
                    <a:pt x="1" y="30"/>
                    <a:pt x="1" y="30"/>
                  </a:cubicBezTo>
                  <a:lnTo>
                    <a:pt x="190" y="245"/>
                  </a:lnTo>
                  <a:lnTo>
                    <a:pt x="138" y="735"/>
                  </a:lnTo>
                  <a:lnTo>
                    <a:pt x="285" y="640"/>
                  </a:lnTo>
                  <a:lnTo>
                    <a:pt x="396" y="421"/>
                  </a:lnTo>
                  <a:cubicBezTo>
                    <a:pt x="383" y="395"/>
                    <a:pt x="353" y="369"/>
                    <a:pt x="340" y="340"/>
                  </a:cubicBezTo>
                  <a:cubicBezTo>
                    <a:pt x="301" y="258"/>
                    <a:pt x="246" y="206"/>
                    <a:pt x="190" y="137"/>
                  </a:cubicBezTo>
                  <a:cubicBezTo>
                    <a:pt x="164" y="111"/>
                    <a:pt x="138" y="82"/>
                    <a:pt x="108" y="56"/>
                  </a:cubicBezTo>
                  <a:cubicBezTo>
                    <a:pt x="95" y="43"/>
                    <a:pt x="82" y="30"/>
                    <a:pt x="69" y="13"/>
                  </a:cubicBezTo>
                  <a:lnTo>
                    <a:pt x="56"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3"/>
            <p:cNvSpPr/>
            <p:nvPr/>
          </p:nvSpPr>
          <p:spPr>
            <a:xfrm>
              <a:off x="4897850" y="1728725"/>
              <a:ext cx="12275" cy="28600"/>
            </a:xfrm>
            <a:custGeom>
              <a:avLst/>
              <a:gdLst/>
              <a:ahLst/>
              <a:cxnLst/>
              <a:rect l="l" t="t" r="r" b="b"/>
              <a:pathLst>
                <a:path w="491" h="1144" extrusionOk="0">
                  <a:moveTo>
                    <a:pt x="177" y="1"/>
                  </a:moveTo>
                  <a:lnTo>
                    <a:pt x="30" y="96"/>
                  </a:lnTo>
                  <a:lnTo>
                    <a:pt x="0" y="288"/>
                  </a:lnTo>
                  <a:lnTo>
                    <a:pt x="151" y="778"/>
                  </a:lnTo>
                  <a:lnTo>
                    <a:pt x="219" y="993"/>
                  </a:lnTo>
                  <a:cubicBezTo>
                    <a:pt x="245" y="1036"/>
                    <a:pt x="177" y="1143"/>
                    <a:pt x="206" y="1143"/>
                  </a:cubicBezTo>
                  <a:cubicBezTo>
                    <a:pt x="258" y="1130"/>
                    <a:pt x="382" y="1062"/>
                    <a:pt x="451" y="1006"/>
                  </a:cubicBezTo>
                  <a:lnTo>
                    <a:pt x="464" y="993"/>
                  </a:lnTo>
                  <a:cubicBezTo>
                    <a:pt x="477" y="967"/>
                    <a:pt x="477" y="954"/>
                    <a:pt x="490" y="925"/>
                  </a:cubicBezTo>
                  <a:cubicBezTo>
                    <a:pt x="490" y="912"/>
                    <a:pt x="490" y="899"/>
                    <a:pt x="477" y="885"/>
                  </a:cubicBezTo>
                  <a:lnTo>
                    <a:pt x="464" y="830"/>
                  </a:lnTo>
                  <a:lnTo>
                    <a:pt x="193" y="27"/>
                  </a:lnTo>
                  <a:lnTo>
                    <a:pt x="177"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3"/>
            <p:cNvSpPr/>
            <p:nvPr/>
          </p:nvSpPr>
          <p:spPr>
            <a:xfrm>
              <a:off x="4871325" y="1712825"/>
              <a:ext cx="24175" cy="17975"/>
            </a:xfrm>
            <a:custGeom>
              <a:avLst/>
              <a:gdLst/>
              <a:ahLst/>
              <a:cxnLst/>
              <a:rect l="l" t="t" r="r" b="b"/>
              <a:pathLst>
                <a:path w="967" h="719" extrusionOk="0">
                  <a:moveTo>
                    <a:pt x="199" y="0"/>
                  </a:moveTo>
                  <a:cubicBezTo>
                    <a:pt x="192" y="0"/>
                    <a:pt x="185" y="4"/>
                    <a:pt x="177" y="10"/>
                  </a:cubicBezTo>
                  <a:cubicBezTo>
                    <a:pt x="164" y="10"/>
                    <a:pt x="14" y="79"/>
                    <a:pt x="14" y="92"/>
                  </a:cubicBezTo>
                  <a:cubicBezTo>
                    <a:pt x="1" y="173"/>
                    <a:pt x="138" y="190"/>
                    <a:pt x="138" y="271"/>
                  </a:cubicBezTo>
                  <a:cubicBezTo>
                    <a:pt x="138" y="324"/>
                    <a:pt x="164" y="366"/>
                    <a:pt x="206" y="392"/>
                  </a:cubicBezTo>
                  <a:lnTo>
                    <a:pt x="804" y="624"/>
                  </a:lnTo>
                  <a:lnTo>
                    <a:pt x="967" y="719"/>
                  </a:lnTo>
                  <a:lnTo>
                    <a:pt x="967" y="324"/>
                  </a:lnTo>
                  <a:lnTo>
                    <a:pt x="954" y="324"/>
                  </a:lnTo>
                  <a:lnTo>
                    <a:pt x="219" y="10"/>
                  </a:lnTo>
                  <a:cubicBezTo>
                    <a:pt x="213" y="4"/>
                    <a:pt x="206" y="0"/>
                    <a:pt x="199"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3"/>
            <p:cNvSpPr/>
            <p:nvPr/>
          </p:nvSpPr>
          <p:spPr>
            <a:xfrm>
              <a:off x="4887000" y="1713275"/>
              <a:ext cx="16025" cy="25350"/>
            </a:xfrm>
            <a:custGeom>
              <a:avLst/>
              <a:gdLst/>
              <a:ahLst/>
              <a:cxnLst/>
              <a:rect l="l" t="t" r="r" b="b"/>
              <a:pathLst>
                <a:path w="641" h="1014" extrusionOk="0">
                  <a:moveTo>
                    <a:pt x="353" y="1"/>
                  </a:moveTo>
                  <a:cubicBezTo>
                    <a:pt x="341" y="1"/>
                    <a:pt x="333" y="8"/>
                    <a:pt x="327" y="22"/>
                  </a:cubicBezTo>
                  <a:lnTo>
                    <a:pt x="0" y="674"/>
                  </a:lnTo>
                  <a:lnTo>
                    <a:pt x="314" y="1014"/>
                  </a:lnTo>
                  <a:lnTo>
                    <a:pt x="627" y="374"/>
                  </a:lnTo>
                  <a:cubicBezTo>
                    <a:pt x="640" y="348"/>
                    <a:pt x="627" y="293"/>
                    <a:pt x="598" y="253"/>
                  </a:cubicBezTo>
                  <a:cubicBezTo>
                    <a:pt x="572" y="211"/>
                    <a:pt x="545" y="172"/>
                    <a:pt x="503" y="142"/>
                  </a:cubicBezTo>
                  <a:cubicBezTo>
                    <a:pt x="477" y="103"/>
                    <a:pt x="434" y="61"/>
                    <a:pt x="408" y="35"/>
                  </a:cubicBezTo>
                  <a:cubicBezTo>
                    <a:pt x="385" y="12"/>
                    <a:pt x="367" y="1"/>
                    <a:pt x="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3"/>
            <p:cNvSpPr/>
            <p:nvPr/>
          </p:nvSpPr>
          <p:spPr>
            <a:xfrm>
              <a:off x="4870675" y="1714975"/>
              <a:ext cx="21075" cy="18200"/>
            </a:xfrm>
            <a:custGeom>
              <a:avLst/>
              <a:gdLst/>
              <a:ahLst/>
              <a:cxnLst/>
              <a:rect l="l" t="t" r="r" b="b"/>
              <a:pathLst>
                <a:path w="843" h="728" extrusionOk="0">
                  <a:moveTo>
                    <a:pt x="74" y="1"/>
                  </a:moveTo>
                  <a:cubicBezTo>
                    <a:pt x="55" y="1"/>
                    <a:pt x="36" y="14"/>
                    <a:pt x="27" y="35"/>
                  </a:cubicBezTo>
                  <a:cubicBezTo>
                    <a:pt x="14" y="117"/>
                    <a:pt x="1" y="185"/>
                    <a:pt x="14" y="280"/>
                  </a:cubicBezTo>
                  <a:cubicBezTo>
                    <a:pt x="14" y="319"/>
                    <a:pt x="40" y="375"/>
                    <a:pt x="82" y="388"/>
                  </a:cubicBezTo>
                  <a:lnTo>
                    <a:pt x="679" y="633"/>
                  </a:lnTo>
                  <a:lnTo>
                    <a:pt x="843" y="727"/>
                  </a:lnTo>
                  <a:lnTo>
                    <a:pt x="843" y="332"/>
                  </a:lnTo>
                  <a:lnTo>
                    <a:pt x="817" y="319"/>
                  </a:lnTo>
                  <a:lnTo>
                    <a:pt x="95" y="6"/>
                  </a:lnTo>
                  <a:cubicBezTo>
                    <a:pt x="88" y="2"/>
                    <a:pt x="81" y="1"/>
                    <a:pt x="7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3"/>
            <p:cNvSpPr/>
            <p:nvPr/>
          </p:nvSpPr>
          <p:spPr>
            <a:xfrm>
              <a:off x="4891725" y="1731100"/>
              <a:ext cx="15050" cy="26550"/>
            </a:xfrm>
            <a:custGeom>
              <a:avLst/>
              <a:gdLst/>
              <a:ahLst/>
              <a:cxnLst/>
              <a:rect l="l" t="t" r="r" b="b"/>
              <a:pathLst>
                <a:path w="602" h="1062" extrusionOk="0">
                  <a:moveTo>
                    <a:pt x="275" y="1"/>
                  </a:moveTo>
                  <a:lnTo>
                    <a:pt x="1" y="82"/>
                  </a:lnTo>
                  <a:lnTo>
                    <a:pt x="95" y="288"/>
                  </a:lnTo>
                  <a:lnTo>
                    <a:pt x="314" y="980"/>
                  </a:lnTo>
                  <a:cubicBezTo>
                    <a:pt x="340" y="1035"/>
                    <a:pt x="383" y="1061"/>
                    <a:pt x="409" y="1061"/>
                  </a:cubicBezTo>
                  <a:cubicBezTo>
                    <a:pt x="464" y="1048"/>
                    <a:pt x="520" y="1022"/>
                    <a:pt x="572" y="980"/>
                  </a:cubicBezTo>
                  <a:cubicBezTo>
                    <a:pt x="585" y="967"/>
                    <a:pt x="601" y="928"/>
                    <a:pt x="572" y="885"/>
                  </a:cubicBezTo>
                  <a:lnTo>
                    <a:pt x="288" y="30"/>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3"/>
            <p:cNvSpPr/>
            <p:nvPr/>
          </p:nvSpPr>
          <p:spPr>
            <a:xfrm>
              <a:off x="4873050" y="1716500"/>
              <a:ext cx="30950" cy="38775"/>
            </a:xfrm>
            <a:custGeom>
              <a:avLst/>
              <a:gdLst/>
              <a:ahLst/>
              <a:cxnLst/>
              <a:rect l="l" t="t" r="r" b="b"/>
              <a:pathLst>
                <a:path w="1238" h="1551" extrusionOk="0">
                  <a:moveTo>
                    <a:pt x="924" y="0"/>
                  </a:moveTo>
                  <a:lnTo>
                    <a:pt x="761" y="382"/>
                  </a:lnTo>
                  <a:lnTo>
                    <a:pt x="13" y="69"/>
                  </a:lnTo>
                  <a:cubicBezTo>
                    <a:pt x="13" y="108"/>
                    <a:pt x="0" y="164"/>
                    <a:pt x="13" y="206"/>
                  </a:cubicBezTo>
                  <a:cubicBezTo>
                    <a:pt x="13" y="219"/>
                    <a:pt x="26" y="245"/>
                    <a:pt x="26" y="245"/>
                  </a:cubicBezTo>
                  <a:lnTo>
                    <a:pt x="653" y="490"/>
                  </a:lnTo>
                  <a:lnTo>
                    <a:pt x="924" y="816"/>
                  </a:lnTo>
                  <a:lnTo>
                    <a:pt x="1143" y="1525"/>
                  </a:lnTo>
                  <a:cubicBezTo>
                    <a:pt x="1143" y="1538"/>
                    <a:pt x="1156" y="1538"/>
                    <a:pt x="1156" y="1551"/>
                  </a:cubicBezTo>
                  <a:cubicBezTo>
                    <a:pt x="1185" y="1538"/>
                    <a:pt x="1211" y="1525"/>
                    <a:pt x="1237" y="1512"/>
                  </a:cubicBezTo>
                  <a:lnTo>
                    <a:pt x="924" y="598"/>
                  </a:lnTo>
                  <a:lnTo>
                    <a:pt x="1087" y="206"/>
                  </a:lnTo>
                  <a:lnTo>
                    <a:pt x="1087" y="177"/>
                  </a:lnTo>
                  <a:cubicBezTo>
                    <a:pt x="1061" y="137"/>
                    <a:pt x="1022" y="108"/>
                    <a:pt x="992" y="69"/>
                  </a:cubicBezTo>
                  <a:cubicBezTo>
                    <a:pt x="966" y="43"/>
                    <a:pt x="953" y="13"/>
                    <a:pt x="924"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3"/>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3"/>
            <p:cNvSpPr/>
            <p:nvPr/>
          </p:nvSpPr>
          <p:spPr>
            <a:xfrm>
              <a:off x="4617725" y="1554125"/>
              <a:ext cx="57125" cy="73600"/>
            </a:xfrm>
            <a:custGeom>
              <a:avLst/>
              <a:gdLst/>
              <a:ahLst/>
              <a:cxnLst/>
              <a:rect l="l" t="t" r="r" b="b"/>
              <a:pathLst>
                <a:path w="2285" h="2944" extrusionOk="0">
                  <a:moveTo>
                    <a:pt x="629" y="1"/>
                  </a:moveTo>
                  <a:cubicBezTo>
                    <a:pt x="253" y="1"/>
                    <a:pt x="0" y="300"/>
                    <a:pt x="0" y="809"/>
                  </a:cubicBezTo>
                  <a:cubicBezTo>
                    <a:pt x="0" y="1544"/>
                    <a:pt x="503" y="2415"/>
                    <a:pt x="1142" y="2784"/>
                  </a:cubicBezTo>
                  <a:cubicBezTo>
                    <a:pt x="1327" y="2892"/>
                    <a:pt x="1502" y="2943"/>
                    <a:pt x="1657" y="2943"/>
                  </a:cubicBezTo>
                  <a:cubicBezTo>
                    <a:pt x="2028" y="2943"/>
                    <a:pt x="2285" y="2649"/>
                    <a:pt x="2285" y="2131"/>
                  </a:cubicBezTo>
                  <a:cubicBezTo>
                    <a:pt x="2285" y="1410"/>
                    <a:pt x="1769" y="525"/>
                    <a:pt x="1142" y="157"/>
                  </a:cubicBezTo>
                  <a:cubicBezTo>
                    <a:pt x="957" y="51"/>
                    <a:pt x="783" y="1"/>
                    <a:pt x="629"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3"/>
            <p:cNvSpPr/>
            <p:nvPr/>
          </p:nvSpPr>
          <p:spPr>
            <a:xfrm>
              <a:off x="4618050" y="1555950"/>
              <a:ext cx="54775" cy="70575"/>
            </a:xfrm>
            <a:custGeom>
              <a:avLst/>
              <a:gdLst/>
              <a:ahLst/>
              <a:cxnLst/>
              <a:rect l="l" t="t" r="r" b="b"/>
              <a:pathLst>
                <a:path w="2191" h="2823" extrusionOk="0">
                  <a:moveTo>
                    <a:pt x="607" y="1"/>
                  </a:moveTo>
                  <a:cubicBezTo>
                    <a:pt x="246" y="1"/>
                    <a:pt x="0" y="287"/>
                    <a:pt x="0" y="779"/>
                  </a:cubicBezTo>
                  <a:cubicBezTo>
                    <a:pt x="0" y="1471"/>
                    <a:pt x="490" y="2329"/>
                    <a:pt x="1103" y="2669"/>
                  </a:cubicBezTo>
                  <a:cubicBezTo>
                    <a:pt x="1280" y="2773"/>
                    <a:pt x="1447" y="2823"/>
                    <a:pt x="1595" y="2823"/>
                  </a:cubicBezTo>
                  <a:cubicBezTo>
                    <a:pt x="1947" y="2823"/>
                    <a:pt x="2190" y="2541"/>
                    <a:pt x="2190" y="2042"/>
                  </a:cubicBezTo>
                  <a:cubicBezTo>
                    <a:pt x="2190" y="1350"/>
                    <a:pt x="1701" y="508"/>
                    <a:pt x="1103" y="152"/>
                  </a:cubicBezTo>
                  <a:cubicBezTo>
                    <a:pt x="924" y="49"/>
                    <a:pt x="756" y="1"/>
                    <a:pt x="607"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3"/>
            <p:cNvSpPr/>
            <p:nvPr/>
          </p:nvSpPr>
          <p:spPr>
            <a:xfrm>
              <a:off x="4622450" y="1561325"/>
              <a:ext cx="46625" cy="60225"/>
            </a:xfrm>
            <a:custGeom>
              <a:avLst/>
              <a:gdLst/>
              <a:ahLst/>
              <a:cxnLst/>
              <a:rect l="l" t="t" r="r" b="b"/>
              <a:pathLst>
                <a:path w="1865" h="2409" extrusionOk="0">
                  <a:moveTo>
                    <a:pt x="509" y="1"/>
                  </a:moveTo>
                  <a:cubicBezTo>
                    <a:pt x="205" y="1"/>
                    <a:pt x="0" y="245"/>
                    <a:pt x="0" y="658"/>
                  </a:cubicBezTo>
                  <a:cubicBezTo>
                    <a:pt x="0" y="1256"/>
                    <a:pt x="408" y="1977"/>
                    <a:pt x="927" y="2277"/>
                  </a:cubicBezTo>
                  <a:cubicBezTo>
                    <a:pt x="1080" y="2366"/>
                    <a:pt x="1224" y="2408"/>
                    <a:pt x="1351" y="2408"/>
                  </a:cubicBezTo>
                  <a:cubicBezTo>
                    <a:pt x="1655" y="2408"/>
                    <a:pt x="1864" y="2168"/>
                    <a:pt x="1864" y="1745"/>
                  </a:cubicBezTo>
                  <a:cubicBezTo>
                    <a:pt x="1864" y="1148"/>
                    <a:pt x="1443" y="427"/>
                    <a:pt x="927" y="130"/>
                  </a:cubicBezTo>
                  <a:cubicBezTo>
                    <a:pt x="776" y="42"/>
                    <a:pt x="634" y="1"/>
                    <a:pt x="509"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3"/>
            <p:cNvSpPr/>
            <p:nvPr/>
          </p:nvSpPr>
          <p:spPr>
            <a:xfrm>
              <a:off x="4624150" y="1562125"/>
              <a:ext cx="44275" cy="57150"/>
            </a:xfrm>
            <a:custGeom>
              <a:avLst/>
              <a:gdLst/>
              <a:ahLst/>
              <a:cxnLst/>
              <a:rect l="l" t="t" r="r" b="b"/>
              <a:pathLst>
                <a:path w="1771" h="2286" extrusionOk="0">
                  <a:moveTo>
                    <a:pt x="488" y="0"/>
                  </a:moveTo>
                  <a:cubicBezTo>
                    <a:pt x="199" y="0"/>
                    <a:pt x="1" y="232"/>
                    <a:pt x="1" y="626"/>
                  </a:cubicBezTo>
                  <a:cubicBezTo>
                    <a:pt x="1" y="1185"/>
                    <a:pt x="396" y="1877"/>
                    <a:pt x="885" y="2164"/>
                  </a:cubicBezTo>
                  <a:cubicBezTo>
                    <a:pt x="1028" y="2247"/>
                    <a:pt x="1163" y="2286"/>
                    <a:pt x="1282" y="2286"/>
                  </a:cubicBezTo>
                  <a:cubicBezTo>
                    <a:pt x="1572" y="2286"/>
                    <a:pt x="1770" y="2053"/>
                    <a:pt x="1770" y="1648"/>
                  </a:cubicBezTo>
                  <a:cubicBezTo>
                    <a:pt x="1770" y="1090"/>
                    <a:pt x="1375" y="408"/>
                    <a:pt x="885" y="124"/>
                  </a:cubicBezTo>
                  <a:cubicBezTo>
                    <a:pt x="742" y="40"/>
                    <a:pt x="607" y="0"/>
                    <a:pt x="48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3"/>
            <p:cNvSpPr/>
            <p:nvPr/>
          </p:nvSpPr>
          <p:spPr>
            <a:xfrm>
              <a:off x="4625225" y="1563825"/>
              <a:ext cx="41800" cy="53425"/>
            </a:xfrm>
            <a:custGeom>
              <a:avLst/>
              <a:gdLst/>
              <a:ahLst/>
              <a:cxnLst/>
              <a:rect l="l" t="t" r="r" b="b"/>
              <a:pathLst>
                <a:path w="1672" h="2137" extrusionOk="0">
                  <a:moveTo>
                    <a:pt x="468" y="1"/>
                  </a:moveTo>
                  <a:cubicBezTo>
                    <a:pt x="315" y="1"/>
                    <a:pt x="186" y="67"/>
                    <a:pt x="108" y="206"/>
                  </a:cubicBezTo>
                  <a:cubicBezTo>
                    <a:pt x="108" y="206"/>
                    <a:pt x="95" y="206"/>
                    <a:pt x="95" y="219"/>
                  </a:cubicBezTo>
                  <a:cubicBezTo>
                    <a:pt x="66" y="258"/>
                    <a:pt x="53" y="301"/>
                    <a:pt x="40" y="340"/>
                  </a:cubicBezTo>
                  <a:cubicBezTo>
                    <a:pt x="13" y="451"/>
                    <a:pt x="0" y="585"/>
                    <a:pt x="13" y="735"/>
                  </a:cubicBezTo>
                  <a:cubicBezTo>
                    <a:pt x="53" y="1048"/>
                    <a:pt x="216" y="1417"/>
                    <a:pt x="474" y="1714"/>
                  </a:cubicBezTo>
                  <a:cubicBezTo>
                    <a:pt x="705" y="1998"/>
                    <a:pt x="987" y="2136"/>
                    <a:pt x="1213" y="2136"/>
                  </a:cubicBezTo>
                  <a:cubicBezTo>
                    <a:pt x="1226" y="2136"/>
                    <a:pt x="1238" y="2136"/>
                    <a:pt x="1250" y="2135"/>
                  </a:cubicBezTo>
                  <a:cubicBezTo>
                    <a:pt x="1345" y="2135"/>
                    <a:pt x="1440" y="2096"/>
                    <a:pt x="1508" y="2027"/>
                  </a:cubicBezTo>
                  <a:cubicBezTo>
                    <a:pt x="1534" y="2001"/>
                    <a:pt x="1551" y="1972"/>
                    <a:pt x="1577" y="1946"/>
                  </a:cubicBezTo>
                  <a:lnTo>
                    <a:pt x="1577" y="1933"/>
                  </a:lnTo>
                  <a:cubicBezTo>
                    <a:pt x="1590" y="1907"/>
                    <a:pt x="1603" y="1877"/>
                    <a:pt x="1616" y="1864"/>
                  </a:cubicBezTo>
                  <a:cubicBezTo>
                    <a:pt x="1632" y="1825"/>
                    <a:pt x="1645" y="1796"/>
                    <a:pt x="1645" y="1756"/>
                  </a:cubicBezTo>
                  <a:cubicBezTo>
                    <a:pt x="1658" y="1688"/>
                    <a:pt x="1672" y="1619"/>
                    <a:pt x="1672" y="1551"/>
                  </a:cubicBezTo>
                  <a:cubicBezTo>
                    <a:pt x="1672" y="1525"/>
                    <a:pt x="1672" y="1482"/>
                    <a:pt x="1658" y="1456"/>
                  </a:cubicBezTo>
                  <a:lnTo>
                    <a:pt x="1658" y="1401"/>
                  </a:lnTo>
                  <a:lnTo>
                    <a:pt x="1658" y="1375"/>
                  </a:lnTo>
                  <a:cubicBezTo>
                    <a:pt x="1658" y="1361"/>
                    <a:pt x="1645" y="1348"/>
                    <a:pt x="1645" y="1335"/>
                  </a:cubicBezTo>
                  <a:cubicBezTo>
                    <a:pt x="1645" y="1306"/>
                    <a:pt x="1632" y="1267"/>
                    <a:pt x="1632" y="1237"/>
                  </a:cubicBezTo>
                  <a:cubicBezTo>
                    <a:pt x="1632" y="1224"/>
                    <a:pt x="1616" y="1211"/>
                    <a:pt x="1616" y="1198"/>
                  </a:cubicBezTo>
                  <a:cubicBezTo>
                    <a:pt x="1616" y="1185"/>
                    <a:pt x="1603" y="1172"/>
                    <a:pt x="1603" y="1156"/>
                  </a:cubicBezTo>
                  <a:cubicBezTo>
                    <a:pt x="1603" y="1130"/>
                    <a:pt x="1590" y="1117"/>
                    <a:pt x="1590" y="1091"/>
                  </a:cubicBezTo>
                  <a:cubicBezTo>
                    <a:pt x="1577" y="1074"/>
                    <a:pt x="1577" y="1061"/>
                    <a:pt x="1577" y="1048"/>
                  </a:cubicBezTo>
                  <a:cubicBezTo>
                    <a:pt x="1551" y="993"/>
                    <a:pt x="1521" y="927"/>
                    <a:pt x="1495" y="872"/>
                  </a:cubicBezTo>
                  <a:cubicBezTo>
                    <a:pt x="1495" y="859"/>
                    <a:pt x="1482" y="846"/>
                    <a:pt x="1482" y="829"/>
                  </a:cubicBezTo>
                  <a:cubicBezTo>
                    <a:pt x="1453" y="790"/>
                    <a:pt x="1440" y="748"/>
                    <a:pt x="1414" y="709"/>
                  </a:cubicBezTo>
                  <a:lnTo>
                    <a:pt x="1388" y="683"/>
                  </a:lnTo>
                  <a:cubicBezTo>
                    <a:pt x="1388" y="666"/>
                    <a:pt x="1371" y="640"/>
                    <a:pt x="1358" y="627"/>
                  </a:cubicBezTo>
                  <a:cubicBezTo>
                    <a:pt x="1319" y="558"/>
                    <a:pt x="1264" y="490"/>
                    <a:pt x="1208" y="438"/>
                  </a:cubicBezTo>
                  <a:cubicBezTo>
                    <a:pt x="1182" y="395"/>
                    <a:pt x="1156" y="369"/>
                    <a:pt x="1126" y="340"/>
                  </a:cubicBezTo>
                  <a:lnTo>
                    <a:pt x="1087" y="301"/>
                  </a:lnTo>
                  <a:lnTo>
                    <a:pt x="1074" y="288"/>
                  </a:lnTo>
                  <a:cubicBezTo>
                    <a:pt x="1061" y="288"/>
                    <a:pt x="1045" y="275"/>
                    <a:pt x="1045" y="258"/>
                  </a:cubicBezTo>
                  <a:cubicBezTo>
                    <a:pt x="911" y="150"/>
                    <a:pt x="774" y="69"/>
                    <a:pt x="653" y="30"/>
                  </a:cubicBezTo>
                  <a:cubicBezTo>
                    <a:pt x="589" y="11"/>
                    <a:pt x="527" y="1"/>
                    <a:pt x="4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3"/>
            <p:cNvSpPr/>
            <p:nvPr/>
          </p:nvSpPr>
          <p:spPr>
            <a:xfrm>
              <a:off x="4627925" y="1563825"/>
              <a:ext cx="32000" cy="17725"/>
            </a:xfrm>
            <a:custGeom>
              <a:avLst/>
              <a:gdLst/>
              <a:ahLst/>
              <a:cxnLst/>
              <a:rect l="l" t="t" r="r" b="b"/>
              <a:pathLst>
                <a:path w="1280" h="709" extrusionOk="0">
                  <a:moveTo>
                    <a:pt x="360" y="1"/>
                  </a:moveTo>
                  <a:cubicBezTo>
                    <a:pt x="207" y="1"/>
                    <a:pt x="78" y="67"/>
                    <a:pt x="0" y="206"/>
                  </a:cubicBezTo>
                  <a:cubicBezTo>
                    <a:pt x="123" y="162"/>
                    <a:pt x="235" y="144"/>
                    <a:pt x="337" y="144"/>
                  </a:cubicBezTo>
                  <a:cubicBezTo>
                    <a:pt x="766" y="144"/>
                    <a:pt x="1005" y="464"/>
                    <a:pt x="1005" y="464"/>
                  </a:cubicBezTo>
                  <a:lnTo>
                    <a:pt x="1005" y="709"/>
                  </a:lnTo>
                  <a:cubicBezTo>
                    <a:pt x="1100" y="696"/>
                    <a:pt x="1198" y="696"/>
                    <a:pt x="1280" y="683"/>
                  </a:cubicBezTo>
                  <a:cubicBezTo>
                    <a:pt x="1280" y="666"/>
                    <a:pt x="1263" y="640"/>
                    <a:pt x="1250" y="627"/>
                  </a:cubicBezTo>
                  <a:cubicBezTo>
                    <a:pt x="1211" y="558"/>
                    <a:pt x="1156" y="490"/>
                    <a:pt x="1100" y="438"/>
                  </a:cubicBezTo>
                  <a:cubicBezTo>
                    <a:pt x="1074" y="395"/>
                    <a:pt x="1048" y="369"/>
                    <a:pt x="1018" y="340"/>
                  </a:cubicBezTo>
                  <a:lnTo>
                    <a:pt x="979" y="301"/>
                  </a:lnTo>
                  <a:lnTo>
                    <a:pt x="966" y="288"/>
                  </a:lnTo>
                  <a:cubicBezTo>
                    <a:pt x="953" y="288"/>
                    <a:pt x="937" y="275"/>
                    <a:pt x="937" y="258"/>
                  </a:cubicBezTo>
                  <a:cubicBezTo>
                    <a:pt x="803" y="150"/>
                    <a:pt x="666" y="69"/>
                    <a:pt x="545" y="30"/>
                  </a:cubicBezTo>
                  <a:cubicBezTo>
                    <a:pt x="481" y="11"/>
                    <a:pt x="419" y="1"/>
                    <a:pt x="36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3"/>
            <p:cNvSpPr/>
            <p:nvPr/>
          </p:nvSpPr>
          <p:spPr>
            <a:xfrm>
              <a:off x="4626850" y="1581525"/>
              <a:ext cx="27275" cy="24175"/>
            </a:xfrm>
            <a:custGeom>
              <a:avLst/>
              <a:gdLst/>
              <a:ahLst/>
              <a:cxnLst/>
              <a:rect l="l" t="t" r="r" b="b"/>
              <a:pathLst>
                <a:path w="1091" h="967" extrusionOk="0">
                  <a:moveTo>
                    <a:pt x="1048" y="1"/>
                  </a:moveTo>
                  <a:cubicBezTo>
                    <a:pt x="833" y="17"/>
                    <a:pt x="610" y="22"/>
                    <a:pt x="425" y="22"/>
                  </a:cubicBezTo>
                  <a:cubicBezTo>
                    <a:pt x="179" y="22"/>
                    <a:pt x="1" y="14"/>
                    <a:pt x="1" y="14"/>
                  </a:cubicBezTo>
                  <a:lnTo>
                    <a:pt x="1" y="14"/>
                  </a:lnTo>
                  <a:cubicBezTo>
                    <a:pt x="1" y="14"/>
                    <a:pt x="219" y="301"/>
                    <a:pt x="438" y="383"/>
                  </a:cubicBezTo>
                  <a:cubicBezTo>
                    <a:pt x="653" y="448"/>
                    <a:pt x="1091" y="967"/>
                    <a:pt x="1091" y="967"/>
                  </a:cubicBezTo>
                  <a:lnTo>
                    <a:pt x="1048" y="1"/>
                  </a:ln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3"/>
            <p:cNvSpPr/>
            <p:nvPr/>
          </p:nvSpPr>
          <p:spPr>
            <a:xfrm>
              <a:off x="4637800" y="1564550"/>
              <a:ext cx="29225" cy="43525"/>
            </a:xfrm>
            <a:custGeom>
              <a:avLst/>
              <a:gdLst/>
              <a:ahLst/>
              <a:cxnLst/>
              <a:rect l="l" t="t" r="r" b="b"/>
              <a:pathLst>
                <a:path w="1169" h="1741" extrusionOk="0">
                  <a:moveTo>
                    <a:pt x="150" y="1"/>
                  </a:moveTo>
                  <a:cubicBezTo>
                    <a:pt x="121" y="27"/>
                    <a:pt x="95" y="53"/>
                    <a:pt x="82" y="95"/>
                  </a:cubicBezTo>
                  <a:cubicBezTo>
                    <a:pt x="52" y="121"/>
                    <a:pt x="39" y="164"/>
                    <a:pt x="26" y="190"/>
                  </a:cubicBezTo>
                  <a:cubicBezTo>
                    <a:pt x="13" y="246"/>
                    <a:pt x="0" y="311"/>
                    <a:pt x="0" y="366"/>
                  </a:cubicBezTo>
                  <a:cubicBezTo>
                    <a:pt x="0" y="422"/>
                    <a:pt x="0" y="474"/>
                    <a:pt x="13" y="529"/>
                  </a:cubicBezTo>
                  <a:cubicBezTo>
                    <a:pt x="39" y="800"/>
                    <a:pt x="176" y="1127"/>
                    <a:pt x="395" y="1372"/>
                  </a:cubicBezTo>
                  <a:cubicBezTo>
                    <a:pt x="516" y="1509"/>
                    <a:pt x="653" y="1616"/>
                    <a:pt x="774" y="1672"/>
                  </a:cubicBezTo>
                  <a:cubicBezTo>
                    <a:pt x="868" y="1727"/>
                    <a:pt x="979" y="1740"/>
                    <a:pt x="1061" y="1740"/>
                  </a:cubicBezTo>
                  <a:lnTo>
                    <a:pt x="1087" y="1740"/>
                  </a:lnTo>
                  <a:cubicBezTo>
                    <a:pt x="1100" y="1740"/>
                    <a:pt x="1129" y="1740"/>
                    <a:pt x="1142" y="1727"/>
                  </a:cubicBezTo>
                  <a:cubicBezTo>
                    <a:pt x="1155" y="1659"/>
                    <a:pt x="1169" y="1590"/>
                    <a:pt x="1169" y="1522"/>
                  </a:cubicBezTo>
                  <a:cubicBezTo>
                    <a:pt x="1169" y="1496"/>
                    <a:pt x="1169" y="1453"/>
                    <a:pt x="1155" y="1427"/>
                  </a:cubicBezTo>
                  <a:lnTo>
                    <a:pt x="1155" y="1372"/>
                  </a:lnTo>
                  <a:lnTo>
                    <a:pt x="1155" y="1346"/>
                  </a:lnTo>
                  <a:cubicBezTo>
                    <a:pt x="1155" y="1332"/>
                    <a:pt x="1142" y="1319"/>
                    <a:pt x="1142" y="1306"/>
                  </a:cubicBezTo>
                  <a:cubicBezTo>
                    <a:pt x="1142" y="1277"/>
                    <a:pt x="1129" y="1238"/>
                    <a:pt x="1129" y="1208"/>
                  </a:cubicBezTo>
                  <a:cubicBezTo>
                    <a:pt x="1129" y="1195"/>
                    <a:pt x="1113" y="1182"/>
                    <a:pt x="1113" y="1169"/>
                  </a:cubicBezTo>
                  <a:cubicBezTo>
                    <a:pt x="1113" y="1156"/>
                    <a:pt x="1100" y="1143"/>
                    <a:pt x="1100" y="1127"/>
                  </a:cubicBezTo>
                  <a:cubicBezTo>
                    <a:pt x="1100" y="1101"/>
                    <a:pt x="1087" y="1088"/>
                    <a:pt x="1087" y="1062"/>
                  </a:cubicBezTo>
                  <a:cubicBezTo>
                    <a:pt x="1074" y="1045"/>
                    <a:pt x="1074" y="1032"/>
                    <a:pt x="1074" y="1019"/>
                  </a:cubicBezTo>
                  <a:cubicBezTo>
                    <a:pt x="1048" y="964"/>
                    <a:pt x="1018" y="898"/>
                    <a:pt x="992" y="843"/>
                  </a:cubicBezTo>
                  <a:cubicBezTo>
                    <a:pt x="992" y="830"/>
                    <a:pt x="979" y="817"/>
                    <a:pt x="979" y="800"/>
                  </a:cubicBezTo>
                  <a:cubicBezTo>
                    <a:pt x="950" y="761"/>
                    <a:pt x="937" y="719"/>
                    <a:pt x="911" y="680"/>
                  </a:cubicBezTo>
                  <a:cubicBezTo>
                    <a:pt x="898" y="654"/>
                    <a:pt x="868" y="624"/>
                    <a:pt x="855" y="598"/>
                  </a:cubicBezTo>
                  <a:cubicBezTo>
                    <a:pt x="816" y="529"/>
                    <a:pt x="761" y="461"/>
                    <a:pt x="705" y="409"/>
                  </a:cubicBezTo>
                  <a:cubicBezTo>
                    <a:pt x="679" y="366"/>
                    <a:pt x="653" y="340"/>
                    <a:pt x="623" y="311"/>
                  </a:cubicBezTo>
                  <a:lnTo>
                    <a:pt x="584" y="272"/>
                  </a:lnTo>
                  <a:lnTo>
                    <a:pt x="571" y="259"/>
                  </a:lnTo>
                  <a:cubicBezTo>
                    <a:pt x="558" y="259"/>
                    <a:pt x="542" y="246"/>
                    <a:pt x="542" y="229"/>
                  </a:cubicBezTo>
                  <a:cubicBezTo>
                    <a:pt x="408" y="121"/>
                    <a:pt x="271" y="40"/>
                    <a:pt x="150"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3"/>
            <p:cNvSpPr/>
            <p:nvPr/>
          </p:nvSpPr>
          <p:spPr>
            <a:xfrm>
              <a:off x="4650675" y="1571000"/>
              <a:ext cx="9900" cy="18375"/>
            </a:xfrm>
            <a:custGeom>
              <a:avLst/>
              <a:gdLst/>
              <a:ahLst/>
              <a:cxnLst/>
              <a:rect l="l" t="t" r="r" b="b"/>
              <a:pathLst>
                <a:path w="396" h="735" extrusionOk="0">
                  <a:moveTo>
                    <a:pt x="56" y="1"/>
                  </a:moveTo>
                  <a:cubicBezTo>
                    <a:pt x="27" y="27"/>
                    <a:pt x="1" y="40"/>
                    <a:pt x="1" y="40"/>
                  </a:cubicBezTo>
                  <a:lnTo>
                    <a:pt x="190" y="258"/>
                  </a:lnTo>
                  <a:lnTo>
                    <a:pt x="138" y="735"/>
                  </a:lnTo>
                  <a:lnTo>
                    <a:pt x="288" y="653"/>
                  </a:lnTo>
                  <a:lnTo>
                    <a:pt x="396" y="422"/>
                  </a:lnTo>
                  <a:cubicBezTo>
                    <a:pt x="383" y="396"/>
                    <a:pt x="353" y="366"/>
                    <a:pt x="340" y="340"/>
                  </a:cubicBezTo>
                  <a:cubicBezTo>
                    <a:pt x="301" y="271"/>
                    <a:pt x="246" y="203"/>
                    <a:pt x="190" y="151"/>
                  </a:cubicBezTo>
                  <a:cubicBezTo>
                    <a:pt x="164" y="108"/>
                    <a:pt x="138" y="82"/>
                    <a:pt x="108" y="53"/>
                  </a:cubicBezTo>
                  <a:lnTo>
                    <a:pt x="69" y="14"/>
                  </a:lnTo>
                  <a:lnTo>
                    <a:pt x="56"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3"/>
            <p:cNvSpPr/>
            <p:nvPr/>
          </p:nvSpPr>
          <p:spPr>
            <a:xfrm>
              <a:off x="4653375" y="1587325"/>
              <a:ext cx="12275" cy="28275"/>
            </a:xfrm>
            <a:custGeom>
              <a:avLst/>
              <a:gdLst/>
              <a:ahLst/>
              <a:cxnLst/>
              <a:rect l="l" t="t" r="r" b="b"/>
              <a:pathLst>
                <a:path w="491" h="1131" extrusionOk="0">
                  <a:moveTo>
                    <a:pt x="180" y="0"/>
                  </a:moveTo>
                  <a:lnTo>
                    <a:pt x="30" y="82"/>
                  </a:lnTo>
                  <a:lnTo>
                    <a:pt x="0" y="284"/>
                  </a:lnTo>
                  <a:lnTo>
                    <a:pt x="151" y="761"/>
                  </a:lnTo>
                  <a:lnTo>
                    <a:pt x="219" y="980"/>
                  </a:lnTo>
                  <a:cubicBezTo>
                    <a:pt x="244" y="1029"/>
                    <a:pt x="187" y="1131"/>
                    <a:pt x="203" y="1131"/>
                  </a:cubicBezTo>
                  <a:cubicBezTo>
                    <a:pt x="203" y="1131"/>
                    <a:pt x="205" y="1130"/>
                    <a:pt x="206" y="1130"/>
                  </a:cubicBezTo>
                  <a:cubicBezTo>
                    <a:pt x="262" y="1130"/>
                    <a:pt x="382" y="1048"/>
                    <a:pt x="451" y="1006"/>
                  </a:cubicBezTo>
                  <a:lnTo>
                    <a:pt x="451" y="993"/>
                  </a:lnTo>
                  <a:cubicBezTo>
                    <a:pt x="464" y="967"/>
                    <a:pt x="477" y="937"/>
                    <a:pt x="490" y="924"/>
                  </a:cubicBezTo>
                  <a:cubicBezTo>
                    <a:pt x="490" y="911"/>
                    <a:pt x="477" y="898"/>
                    <a:pt x="477" y="885"/>
                  </a:cubicBezTo>
                  <a:lnTo>
                    <a:pt x="464" y="829"/>
                  </a:lnTo>
                  <a:lnTo>
                    <a:pt x="193" y="26"/>
                  </a:lnTo>
                  <a:lnTo>
                    <a:pt x="180" y="0"/>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3"/>
            <p:cNvSpPr/>
            <p:nvPr/>
          </p:nvSpPr>
          <p:spPr>
            <a:xfrm>
              <a:off x="4626850" y="1571325"/>
              <a:ext cx="24175" cy="18050"/>
            </a:xfrm>
            <a:custGeom>
              <a:avLst/>
              <a:gdLst/>
              <a:ahLst/>
              <a:cxnLst/>
              <a:rect l="l" t="t" r="r" b="b"/>
              <a:pathLst>
                <a:path w="967" h="722" extrusionOk="0">
                  <a:moveTo>
                    <a:pt x="164" y="1"/>
                  </a:moveTo>
                  <a:cubicBezTo>
                    <a:pt x="164" y="1"/>
                    <a:pt x="17" y="82"/>
                    <a:pt x="17" y="95"/>
                  </a:cubicBezTo>
                  <a:cubicBezTo>
                    <a:pt x="1" y="164"/>
                    <a:pt x="125" y="177"/>
                    <a:pt x="138" y="272"/>
                  </a:cubicBezTo>
                  <a:cubicBezTo>
                    <a:pt x="138" y="314"/>
                    <a:pt x="164" y="366"/>
                    <a:pt x="206" y="383"/>
                  </a:cubicBezTo>
                  <a:lnTo>
                    <a:pt x="804" y="627"/>
                  </a:lnTo>
                  <a:lnTo>
                    <a:pt x="967" y="722"/>
                  </a:lnTo>
                  <a:lnTo>
                    <a:pt x="967" y="327"/>
                  </a:lnTo>
                  <a:lnTo>
                    <a:pt x="941" y="314"/>
                  </a:lnTo>
                  <a:lnTo>
                    <a:pt x="219"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3"/>
            <p:cNvSpPr/>
            <p:nvPr/>
          </p:nvSpPr>
          <p:spPr>
            <a:xfrm>
              <a:off x="4642525" y="1571825"/>
              <a:ext cx="16025" cy="25400"/>
            </a:xfrm>
            <a:custGeom>
              <a:avLst/>
              <a:gdLst/>
              <a:ahLst/>
              <a:cxnLst/>
              <a:rect l="l" t="t" r="r" b="b"/>
              <a:pathLst>
                <a:path w="641" h="1016" extrusionOk="0">
                  <a:moveTo>
                    <a:pt x="351" y="0"/>
                  </a:moveTo>
                  <a:cubicBezTo>
                    <a:pt x="334" y="0"/>
                    <a:pt x="320" y="7"/>
                    <a:pt x="314" y="20"/>
                  </a:cubicBezTo>
                  <a:lnTo>
                    <a:pt x="0" y="660"/>
                  </a:lnTo>
                  <a:lnTo>
                    <a:pt x="314" y="1015"/>
                  </a:lnTo>
                  <a:lnTo>
                    <a:pt x="627" y="363"/>
                  </a:lnTo>
                  <a:cubicBezTo>
                    <a:pt x="640" y="333"/>
                    <a:pt x="627" y="294"/>
                    <a:pt x="598" y="252"/>
                  </a:cubicBezTo>
                  <a:cubicBezTo>
                    <a:pt x="572" y="212"/>
                    <a:pt x="532" y="170"/>
                    <a:pt x="503" y="131"/>
                  </a:cubicBezTo>
                  <a:cubicBezTo>
                    <a:pt x="477" y="88"/>
                    <a:pt x="434" y="62"/>
                    <a:pt x="408" y="20"/>
                  </a:cubicBezTo>
                  <a:cubicBezTo>
                    <a:pt x="389" y="7"/>
                    <a:pt x="368" y="0"/>
                    <a:pt x="35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3"/>
            <p:cNvSpPr/>
            <p:nvPr/>
          </p:nvSpPr>
          <p:spPr>
            <a:xfrm>
              <a:off x="4626200" y="1573350"/>
              <a:ext cx="21075" cy="18075"/>
            </a:xfrm>
            <a:custGeom>
              <a:avLst/>
              <a:gdLst/>
              <a:ahLst/>
              <a:cxnLst/>
              <a:rect l="l" t="t" r="r" b="b"/>
              <a:pathLst>
                <a:path w="843" h="723" extrusionOk="0">
                  <a:moveTo>
                    <a:pt x="58" y="1"/>
                  </a:moveTo>
                  <a:cubicBezTo>
                    <a:pt x="39" y="1"/>
                    <a:pt x="27" y="15"/>
                    <a:pt x="27" y="40"/>
                  </a:cubicBezTo>
                  <a:cubicBezTo>
                    <a:pt x="14" y="109"/>
                    <a:pt x="1" y="191"/>
                    <a:pt x="14" y="272"/>
                  </a:cubicBezTo>
                  <a:cubicBezTo>
                    <a:pt x="14" y="315"/>
                    <a:pt x="43" y="367"/>
                    <a:pt x="82" y="396"/>
                  </a:cubicBezTo>
                  <a:lnTo>
                    <a:pt x="679" y="628"/>
                  </a:lnTo>
                  <a:lnTo>
                    <a:pt x="843" y="723"/>
                  </a:lnTo>
                  <a:lnTo>
                    <a:pt x="843" y="328"/>
                  </a:lnTo>
                  <a:lnTo>
                    <a:pt x="817" y="315"/>
                  </a:lnTo>
                  <a:lnTo>
                    <a:pt x="95" y="14"/>
                  </a:lnTo>
                  <a:cubicBezTo>
                    <a:pt x="81" y="5"/>
                    <a:pt x="69" y="1"/>
                    <a:pt x="5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3"/>
            <p:cNvSpPr/>
            <p:nvPr/>
          </p:nvSpPr>
          <p:spPr>
            <a:xfrm>
              <a:off x="4647250" y="1589350"/>
              <a:ext cx="14725" cy="26625"/>
            </a:xfrm>
            <a:custGeom>
              <a:avLst/>
              <a:gdLst/>
              <a:ahLst/>
              <a:cxnLst/>
              <a:rect l="l" t="t" r="r" b="b"/>
              <a:pathLst>
                <a:path w="589" h="1065" extrusionOk="0">
                  <a:moveTo>
                    <a:pt x="275" y="1"/>
                  </a:moveTo>
                  <a:lnTo>
                    <a:pt x="1" y="83"/>
                  </a:lnTo>
                  <a:lnTo>
                    <a:pt x="99" y="285"/>
                  </a:lnTo>
                  <a:lnTo>
                    <a:pt x="314" y="993"/>
                  </a:lnTo>
                  <a:cubicBezTo>
                    <a:pt x="325" y="1027"/>
                    <a:pt x="369" y="1064"/>
                    <a:pt x="398" y="1064"/>
                  </a:cubicBezTo>
                  <a:cubicBezTo>
                    <a:pt x="402" y="1064"/>
                    <a:pt x="405" y="1063"/>
                    <a:pt x="409" y="1062"/>
                  </a:cubicBezTo>
                  <a:cubicBezTo>
                    <a:pt x="464" y="1049"/>
                    <a:pt x="520" y="1019"/>
                    <a:pt x="572" y="993"/>
                  </a:cubicBezTo>
                  <a:cubicBezTo>
                    <a:pt x="588" y="967"/>
                    <a:pt x="588" y="925"/>
                    <a:pt x="572" y="886"/>
                  </a:cubicBezTo>
                  <a:lnTo>
                    <a:pt x="275" y="27"/>
                  </a:lnTo>
                  <a:lnTo>
                    <a:pt x="27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3"/>
            <p:cNvSpPr/>
            <p:nvPr/>
          </p:nvSpPr>
          <p:spPr>
            <a:xfrm>
              <a:off x="4628575" y="1574750"/>
              <a:ext cx="30950" cy="38800"/>
            </a:xfrm>
            <a:custGeom>
              <a:avLst/>
              <a:gdLst/>
              <a:ahLst/>
              <a:cxnLst/>
              <a:rect l="l" t="t" r="r" b="b"/>
              <a:pathLst>
                <a:path w="1238" h="1552" extrusionOk="0">
                  <a:moveTo>
                    <a:pt x="927" y="1"/>
                  </a:moveTo>
                  <a:lnTo>
                    <a:pt x="764" y="392"/>
                  </a:lnTo>
                  <a:lnTo>
                    <a:pt x="13" y="66"/>
                  </a:lnTo>
                  <a:cubicBezTo>
                    <a:pt x="0" y="121"/>
                    <a:pt x="0" y="164"/>
                    <a:pt x="0" y="216"/>
                  </a:cubicBezTo>
                  <a:cubicBezTo>
                    <a:pt x="0" y="229"/>
                    <a:pt x="13" y="246"/>
                    <a:pt x="30" y="259"/>
                  </a:cubicBezTo>
                  <a:lnTo>
                    <a:pt x="640" y="503"/>
                  </a:lnTo>
                  <a:lnTo>
                    <a:pt x="927" y="817"/>
                  </a:lnTo>
                  <a:lnTo>
                    <a:pt x="1143" y="1535"/>
                  </a:lnTo>
                  <a:lnTo>
                    <a:pt x="1156" y="1551"/>
                  </a:lnTo>
                  <a:cubicBezTo>
                    <a:pt x="1185" y="1535"/>
                    <a:pt x="1211" y="1535"/>
                    <a:pt x="1237" y="1522"/>
                  </a:cubicBezTo>
                  <a:lnTo>
                    <a:pt x="927" y="611"/>
                  </a:lnTo>
                  <a:lnTo>
                    <a:pt x="1090" y="216"/>
                  </a:lnTo>
                  <a:cubicBezTo>
                    <a:pt x="1090" y="203"/>
                    <a:pt x="1090" y="190"/>
                    <a:pt x="1074" y="190"/>
                  </a:cubicBezTo>
                  <a:cubicBezTo>
                    <a:pt x="1048" y="148"/>
                    <a:pt x="1022" y="108"/>
                    <a:pt x="992" y="82"/>
                  </a:cubicBezTo>
                  <a:cubicBezTo>
                    <a:pt x="966" y="53"/>
                    <a:pt x="953" y="27"/>
                    <a:pt x="927" y="1"/>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3"/>
            <p:cNvSpPr/>
            <p:nvPr/>
          </p:nvSpPr>
          <p:spPr>
            <a:xfrm>
              <a:off x="4968925" y="1669575"/>
              <a:ext cx="128225" cy="90850"/>
            </a:xfrm>
            <a:custGeom>
              <a:avLst/>
              <a:gdLst/>
              <a:ahLst/>
              <a:cxnLst/>
              <a:rect l="l" t="t" r="r" b="b"/>
              <a:pathLst>
                <a:path w="5129" h="3634" extrusionOk="0">
                  <a:moveTo>
                    <a:pt x="5128" y="1"/>
                  </a:moveTo>
                  <a:lnTo>
                    <a:pt x="3973" y="830"/>
                  </a:lnTo>
                  <a:lnTo>
                    <a:pt x="2817" y="1593"/>
                  </a:lnTo>
                  <a:lnTo>
                    <a:pt x="1319" y="2354"/>
                  </a:lnTo>
                  <a:lnTo>
                    <a:pt x="125" y="2367"/>
                  </a:lnTo>
                  <a:lnTo>
                    <a:pt x="0" y="3633"/>
                  </a:lnTo>
                  <a:lnTo>
                    <a:pt x="1619" y="3428"/>
                  </a:lnTo>
                  <a:lnTo>
                    <a:pt x="4515" y="1757"/>
                  </a:lnTo>
                  <a:lnTo>
                    <a:pt x="5102" y="314"/>
                  </a:lnTo>
                  <a:lnTo>
                    <a:pt x="512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3"/>
            <p:cNvSpPr/>
            <p:nvPr/>
          </p:nvSpPr>
          <p:spPr>
            <a:xfrm>
              <a:off x="4994475" y="1686225"/>
              <a:ext cx="94175" cy="55825"/>
            </a:xfrm>
            <a:custGeom>
              <a:avLst/>
              <a:gdLst/>
              <a:ahLst/>
              <a:cxnLst/>
              <a:rect l="l" t="t" r="r" b="b"/>
              <a:pathLst>
                <a:path w="3767" h="2233" extrusionOk="0">
                  <a:moveTo>
                    <a:pt x="3767" y="0"/>
                  </a:moveTo>
                  <a:lnTo>
                    <a:pt x="3140" y="95"/>
                  </a:lnTo>
                  <a:cubicBezTo>
                    <a:pt x="3140" y="95"/>
                    <a:pt x="2758" y="382"/>
                    <a:pt x="2229" y="683"/>
                  </a:cubicBezTo>
                  <a:cubicBezTo>
                    <a:pt x="1684" y="993"/>
                    <a:pt x="1018" y="1306"/>
                    <a:pt x="1018" y="1306"/>
                  </a:cubicBezTo>
                  <a:lnTo>
                    <a:pt x="0" y="2233"/>
                  </a:lnTo>
                  <a:cubicBezTo>
                    <a:pt x="0" y="2233"/>
                    <a:pt x="434" y="2096"/>
                    <a:pt x="610" y="2083"/>
                  </a:cubicBezTo>
                  <a:cubicBezTo>
                    <a:pt x="898" y="2070"/>
                    <a:pt x="2775" y="1074"/>
                    <a:pt x="2951" y="872"/>
                  </a:cubicBezTo>
                  <a:cubicBezTo>
                    <a:pt x="3153" y="640"/>
                    <a:pt x="3767" y="0"/>
                    <a:pt x="3767"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3"/>
            <p:cNvSpPr/>
            <p:nvPr/>
          </p:nvSpPr>
          <p:spPr>
            <a:xfrm>
              <a:off x="4924050" y="1693725"/>
              <a:ext cx="90100" cy="34050"/>
            </a:xfrm>
            <a:custGeom>
              <a:avLst/>
              <a:gdLst/>
              <a:ahLst/>
              <a:cxnLst/>
              <a:rect l="l" t="t" r="r" b="b"/>
              <a:pathLst>
                <a:path w="3604" h="1362" extrusionOk="0">
                  <a:moveTo>
                    <a:pt x="0" y="1"/>
                  </a:moveTo>
                  <a:lnTo>
                    <a:pt x="859" y="856"/>
                  </a:lnTo>
                  <a:lnTo>
                    <a:pt x="1619" y="1362"/>
                  </a:lnTo>
                  <a:lnTo>
                    <a:pt x="3062" y="1362"/>
                  </a:lnTo>
                  <a:lnTo>
                    <a:pt x="3509" y="967"/>
                  </a:lnTo>
                  <a:lnTo>
                    <a:pt x="3604" y="722"/>
                  </a:lnTo>
                  <a:lnTo>
                    <a:pt x="2667" y="911"/>
                  </a:lnTo>
                  <a:lnTo>
                    <a:pt x="1525" y="761"/>
                  </a:lnTo>
                  <a:lnTo>
                    <a:pt x="0"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3"/>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61" y="1006"/>
                    <a:pt x="2204"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638" y="504"/>
                    <a:pt x="2582" y="491"/>
                    <a:pt x="2543" y="491"/>
                  </a:cubicBezTo>
                  <a:cubicBezTo>
                    <a:pt x="2191" y="435"/>
                    <a:pt x="1685" y="422"/>
                    <a:pt x="1345" y="353"/>
                  </a:cubicBezTo>
                  <a:cubicBezTo>
                    <a:pt x="1061" y="298"/>
                    <a:pt x="774" y="190"/>
                    <a:pt x="585" y="122"/>
                  </a:cubicBezTo>
                  <a:cubicBezTo>
                    <a:pt x="490" y="83"/>
                    <a:pt x="409" y="53"/>
                    <a:pt x="366" y="40"/>
                  </a:cubicBezTo>
                  <a:cubicBezTo>
                    <a:pt x="298" y="14"/>
                    <a:pt x="232" y="14"/>
                    <a:pt x="190"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3"/>
            <p:cNvSpPr/>
            <p:nvPr/>
          </p:nvSpPr>
          <p:spPr>
            <a:xfrm>
              <a:off x="4931550" y="1701225"/>
              <a:ext cx="72400" cy="25375"/>
            </a:xfrm>
            <a:custGeom>
              <a:avLst/>
              <a:gdLst/>
              <a:ahLst/>
              <a:cxnLst/>
              <a:rect l="l" t="t" r="r" b="b"/>
              <a:pathLst>
                <a:path w="2896" h="1015" extrusionOk="0">
                  <a:moveTo>
                    <a:pt x="108" y="1"/>
                  </a:moveTo>
                  <a:lnTo>
                    <a:pt x="1" y="148"/>
                  </a:lnTo>
                  <a:cubicBezTo>
                    <a:pt x="1" y="148"/>
                    <a:pt x="121" y="353"/>
                    <a:pt x="314" y="543"/>
                  </a:cubicBezTo>
                  <a:cubicBezTo>
                    <a:pt x="490" y="719"/>
                    <a:pt x="1101" y="980"/>
                    <a:pt x="1277" y="993"/>
                  </a:cubicBezTo>
                  <a:cubicBezTo>
                    <a:pt x="1430" y="1009"/>
                    <a:pt x="1595" y="1015"/>
                    <a:pt x="1758" y="1015"/>
                  </a:cubicBezTo>
                  <a:cubicBezTo>
                    <a:pt x="1872" y="1015"/>
                    <a:pt x="1986" y="1012"/>
                    <a:pt x="2093" y="1006"/>
                  </a:cubicBezTo>
                  <a:lnTo>
                    <a:pt x="2122" y="1006"/>
                  </a:lnTo>
                  <a:cubicBezTo>
                    <a:pt x="2148" y="1006"/>
                    <a:pt x="2191" y="993"/>
                    <a:pt x="2243" y="980"/>
                  </a:cubicBezTo>
                  <a:cubicBezTo>
                    <a:pt x="2256" y="980"/>
                    <a:pt x="2272" y="964"/>
                    <a:pt x="2298" y="964"/>
                  </a:cubicBezTo>
                  <a:cubicBezTo>
                    <a:pt x="2556" y="856"/>
                    <a:pt x="2857" y="624"/>
                    <a:pt x="2896" y="585"/>
                  </a:cubicBezTo>
                  <a:lnTo>
                    <a:pt x="2762" y="530"/>
                  </a:lnTo>
                  <a:cubicBezTo>
                    <a:pt x="2733" y="517"/>
                    <a:pt x="2706" y="517"/>
                    <a:pt x="2680" y="517"/>
                  </a:cubicBezTo>
                  <a:cubicBezTo>
                    <a:pt x="2569" y="598"/>
                    <a:pt x="2243" y="830"/>
                    <a:pt x="2080" y="856"/>
                  </a:cubicBezTo>
                  <a:cubicBezTo>
                    <a:pt x="2017" y="870"/>
                    <a:pt x="1906" y="875"/>
                    <a:pt x="1787" y="875"/>
                  </a:cubicBezTo>
                  <a:cubicBezTo>
                    <a:pt x="1550" y="875"/>
                    <a:pt x="1277" y="856"/>
                    <a:pt x="1277" y="856"/>
                  </a:cubicBezTo>
                  <a:cubicBezTo>
                    <a:pt x="1277" y="856"/>
                    <a:pt x="559" y="624"/>
                    <a:pt x="422" y="530"/>
                  </a:cubicBezTo>
                  <a:cubicBezTo>
                    <a:pt x="271" y="435"/>
                    <a:pt x="82" y="135"/>
                    <a:pt x="82" y="135"/>
                  </a:cubicBezTo>
                  <a:lnTo>
                    <a:pt x="190"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3"/>
            <p:cNvSpPr/>
            <p:nvPr/>
          </p:nvSpPr>
          <p:spPr>
            <a:xfrm>
              <a:off x="5075325" y="1634900"/>
              <a:ext cx="23200" cy="43200"/>
            </a:xfrm>
            <a:custGeom>
              <a:avLst/>
              <a:gdLst/>
              <a:ahLst/>
              <a:cxnLst/>
              <a:rect l="l" t="t" r="r" b="b"/>
              <a:pathLst>
                <a:path w="928" h="1728" extrusionOk="0">
                  <a:moveTo>
                    <a:pt x="559" y="0"/>
                  </a:moveTo>
                  <a:cubicBezTo>
                    <a:pt x="559" y="1"/>
                    <a:pt x="748" y="288"/>
                    <a:pt x="765" y="382"/>
                  </a:cubicBezTo>
                  <a:cubicBezTo>
                    <a:pt x="765" y="421"/>
                    <a:pt x="748" y="653"/>
                    <a:pt x="696" y="735"/>
                  </a:cubicBezTo>
                  <a:cubicBezTo>
                    <a:pt x="572" y="911"/>
                    <a:pt x="340" y="1293"/>
                    <a:pt x="125" y="1538"/>
                  </a:cubicBezTo>
                  <a:lnTo>
                    <a:pt x="1" y="1727"/>
                  </a:lnTo>
                  <a:cubicBezTo>
                    <a:pt x="6" y="1727"/>
                    <a:pt x="12" y="1727"/>
                    <a:pt x="18" y="1727"/>
                  </a:cubicBezTo>
                  <a:cubicBezTo>
                    <a:pt x="278" y="1727"/>
                    <a:pt x="723" y="1442"/>
                    <a:pt x="765" y="1388"/>
                  </a:cubicBezTo>
                  <a:cubicBezTo>
                    <a:pt x="791" y="1348"/>
                    <a:pt x="817" y="1319"/>
                    <a:pt x="830" y="1280"/>
                  </a:cubicBezTo>
                  <a:cubicBezTo>
                    <a:pt x="885" y="1061"/>
                    <a:pt x="911" y="872"/>
                    <a:pt x="928" y="872"/>
                  </a:cubicBezTo>
                  <a:cubicBezTo>
                    <a:pt x="928" y="872"/>
                    <a:pt x="911" y="653"/>
                    <a:pt x="817" y="421"/>
                  </a:cubicBezTo>
                  <a:cubicBezTo>
                    <a:pt x="722" y="206"/>
                    <a:pt x="559" y="1"/>
                    <a:pt x="55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3"/>
            <p:cNvSpPr/>
            <p:nvPr/>
          </p:nvSpPr>
          <p:spPr>
            <a:xfrm>
              <a:off x="4994050" y="1683525"/>
              <a:ext cx="94275" cy="55425"/>
            </a:xfrm>
            <a:custGeom>
              <a:avLst/>
              <a:gdLst/>
              <a:ahLst/>
              <a:cxnLst/>
              <a:rect l="l" t="t" r="r" b="b"/>
              <a:pathLst>
                <a:path w="3771" h="2217" extrusionOk="0">
                  <a:moveTo>
                    <a:pt x="3771" y="1"/>
                  </a:moveTo>
                  <a:lnTo>
                    <a:pt x="3131" y="69"/>
                  </a:lnTo>
                  <a:cubicBezTo>
                    <a:pt x="3131" y="69"/>
                    <a:pt x="2762" y="353"/>
                    <a:pt x="2220" y="653"/>
                  </a:cubicBezTo>
                  <a:cubicBezTo>
                    <a:pt x="1675" y="954"/>
                    <a:pt x="1009" y="1306"/>
                    <a:pt x="1009" y="1306"/>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3"/>
            <p:cNvSpPr/>
            <p:nvPr/>
          </p:nvSpPr>
          <p:spPr>
            <a:xfrm>
              <a:off x="4994050" y="1683525"/>
              <a:ext cx="94275" cy="55425"/>
            </a:xfrm>
            <a:custGeom>
              <a:avLst/>
              <a:gdLst/>
              <a:ahLst/>
              <a:cxnLst/>
              <a:rect l="l" t="t" r="r" b="b"/>
              <a:pathLst>
                <a:path w="3771" h="2217" extrusionOk="0">
                  <a:moveTo>
                    <a:pt x="3771" y="1"/>
                  </a:moveTo>
                  <a:lnTo>
                    <a:pt x="3376" y="40"/>
                  </a:lnTo>
                  <a:cubicBezTo>
                    <a:pt x="3183" y="245"/>
                    <a:pt x="2886" y="559"/>
                    <a:pt x="2749" y="709"/>
                  </a:cubicBezTo>
                  <a:cubicBezTo>
                    <a:pt x="2573" y="911"/>
                    <a:pt x="696" y="1904"/>
                    <a:pt x="409" y="1917"/>
                  </a:cubicBezTo>
                  <a:cubicBezTo>
                    <a:pt x="383" y="1917"/>
                    <a:pt x="357" y="1917"/>
                    <a:pt x="314" y="1933"/>
                  </a:cubicBezTo>
                  <a:lnTo>
                    <a:pt x="1" y="2217"/>
                  </a:lnTo>
                  <a:cubicBezTo>
                    <a:pt x="1" y="2217"/>
                    <a:pt x="438" y="2096"/>
                    <a:pt x="601" y="2080"/>
                  </a:cubicBezTo>
                  <a:cubicBezTo>
                    <a:pt x="885" y="2067"/>
                    <a:pt x="2762" y="1075"/>
                    <a:pt x="2938" y="872"/>
                  </a:cubicBezTo>
                  <a:cubicBezTo>
                    <a:pt x="3157" y="627"/>
                    <a:pt x="3771" y="1"/>
                    <a:pt x="3771"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3"/>
            <p:cNvSpPr/>
            <p:nvPr/>
          </p:nvSpPr>
          <p:spPr>
            <a:xfrm>
              <a:off x="5078425" y="1640000"/>
              <a:ext cx="17650" cy="33350"/>
            </a:xfrm>
            <a:custGeom>
              <a:avLst/>
              <a:gdLst/>
              <a:ahLst/>
              <a:cxnLst/>
              <a:rect l="l" t="t" r="r" b="b"/>
              <a:pathLst>
                <a:path w="706" h="1334" extrusionOk="0">
                  <a:moveTo>
                    <a:pt x="569" y="0"/>
                  </a:moveTo>
                  <a:cubicBezTo>
                    <a:pt x="567" y="0"/>
                    <a:pt x="571" y="13"/>
                    <a:pt x="585" y="41"/>
                  </a:cubicBezTo>
                  <a:cubicBezTo>
                    <a:pt x="611" y="110"/>
                    <a:pt x="611" y="178"/>
                    <a:pt x="598" y="247"/>
                  </a:cubicBezTo>
                  <a:cubicBezTo>
                    <a:pt x="598" y="299"/>
                    <a:pt x="585" y="354"/>
                    <a:pt x="559" y="410"/>
                  </a:cubicBezTo>
                  <a:cubicBezTo>
                    <a:pt x="543" y="449"/>
                    <a:pt x="530" y="475"/>
                    <a:pt x="503" y="505"/>
                  </a:cubicBezTo>
                  <a:cubicBezTo>
                    <a:pt x="435" y="625"/>
                    <a:pt x="177" y="1063"/>
                    <a:pt x="53" y="1265"/>
                  </a:cubicBezTo>
                  <a:cubicBezTo>
                    <a:pt x="40" y="1278"/>
                    <a:pt x="27" y="1291"/>
                    <a:pt x="27" y="1308"/>
                  </a:cubicBezTo>
                  <a:cubicBezTo>
                    <a:pt x="14" y="1321"/>
                    <a:pt x="14" y="1334"/>
                    <a:pt x="1" y="1334"/>
                  </a:cubicBezTo>
                  <a:cubicBezTo>
                    <a:pt x="53" y="1334"/>
                    <a:pt x="95" y="1321"/>
                    <a:pt x="135" y="1308"/>
                  </a:cubicBezTo>
                  <a:cubicBezTo>
                    <a:pt x="327" y="1226"/>
                    <a:pt x="503" y="1007"/>
                    <a:pt x="598" y="789"/>
                  </a:cubicBezTo>
                  <a:cubicBezTo>
                    <a:pt x="680" y="638"/>
                    <a:pt x="706" y="492"/>
                    <a:pt x="706" y="394"/>
                  </a:cubicBezTo>
                  <a:cubicBezTo>
                    <a:pt x="685" y="189"/>
                    <a:pt x="578" y="0"/>
                    <a:pt x="569"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3"/>
            <p:cNvSpPr/>
            <p:nvPr/>
          </p:nvSpPr>
          <p:spPr>
            <a:xfrm>
              <a:off x="4869300" y="1679750"/>
              <a:ext cx="62400" cy="62850"/>
            </a:xfrm>
            <a:custGeom>
              <a:avLst/>
              <a:gdLst/>
              <a:ahLst/>
              <a:cxnLst/>
              <a:rect l="l" t="t" r="r" b="b"/>
              <a:pathLst>
                <a:path w="2496" h="2514" extrusionOk="0">
                  <a:moveTo>
                    <a:pt x="635" y="0"/>
                  </a:moveTo>
                  <a:cubicBezTo>
                    <a:pt x="421" y="0"/>
                    <a:pt x="283" y="115"/>
                    <a:pt x="0" y="191"/>
                  </a:cubicBezTo>
                  <a:cubicBezTo>
                    <a:pt x="1237" y="534"/>
                    <a:pt x="1701" y="1186"/>
                    <a:pt x="1932" y="1620"/>
                  </a:cubicBezTo>
                  <a:cubicBezTo>
                    <a:pt x="2151" y="2055"/>
                    <a:pt x="2314" y="2505"/>
                    <a:pt x="2314" y="2505"/>
                  </a:cubicBezTo>
                  <a:cubicBezTo>
                    <a:pt x="2317" y="2511"/>
                    <a:pt x="2320" y="2514"/>
                    <a:pt x="2324" y="2514"/>
                  </a:cubicBezTo>
                  <a:cubicBezTo>
                    <a:pt x="2392" y="2514"/>
                    <a:pt x="2496" y="1190"/>
                    <a:pt x="1142" y="152"/>
                  </a:cubicBezTo>
                  <a:cubicBezTo>
                    <a:pt x="916" y="40"/>
                    <a:pt x="762" y="0"/>
                    <a:pt x="635"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3"/>
            <p:cNvSpPr/>
            <p:nvPr/>
          </p:nvSpPr>
          <p:spPr>
            <a:xfrm>
              <a:off x="4850925" y="1675075"/>
              <a:ext cx="55425" cy="49600"/>
            </a:xfrm>
            <a:custGeom>
              <a:avLst/>
              <a:gdLst/>
              <a:ahLst/>
              <a:cxnLst/>
              <a:rect l="l" t="t" r="r" b="b"/>
              <a:pathLst>
                <a:path w="2217" h="1984" extrusionOk="0">
                  <a:moveTo>
                    <a:pt x="1034" y="0"/>
                  </a:moveTo>
                  <a:cubicBezTo>
                    <a:pt x="887" y="0"/>
                    <a:pt x="786" y="51"/>
                    <a:pt x="683" y="94"/>
                  </a:cubicBezTo>
                  <a:cubicBezTo>
                    <a:pt x="219" y="296"/>
                    <a:pt x="1" y="978"/>
                    <a:pt x="56" y="1386"/>
                  </a:cubicBezTo>
                  <a:cubicBezTo>
                    <a:pt x="112" y="1794"/>
                    <a:pt x="206" y="1984"/>
                    <a:pt x="206" y="1984"/>
                  </a:cubicBezTo>
                  <a:cubicBezTo>
                    <a:pt x="206" y="1984"/>
                    <a:pt x="125" y="1318"/>
                    <a:pt x="232" y="1099"/>
                  </a:cubicBezTo>
                  <a:cubicBezTo>
                    <a:pt x="340" y="867"/>
                    <a:pt x="370" y="704"/>
                    <a:pt x="667" y="502"/>
                  </a:cubicBezTo>
                  <a:cubicBezTo>
                    <a:pt x="743" y="443"/>
                    <a:pt x="843" y="422"/>
                    <a:pt x="948" y="422"/>
                  </a:cubicBezTo>
                  <a:cubicBezTo>
                    <a:pt x="1236" y="422"/>
                    <a:pt x="1564" y="583"/>
                    <a:pt x="1564" y="583"/>
                  </a:cubicBezTo>
                  <a:lnTo>
                    <a:pt x="2217" y="910"/>
                  </a:lnTo>
                  <a:lnTo>
                    <a:pt x="1877" y="339"/>
                  </a:lnTo>
                  <a:cubicBezTo>
                    <a:pt x="1466" y="77"/>
                    <a:pt x="1215" y="0"/>
                    <a:pt x="1034"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3"/>
            <p:cNvSpPr/>
            <p:nvPr/>
          </p:nvSpPr>
          <p:spPr>
            <a:xfrm>
              <a:off x="4852975" y="1684050"/>
              <a:ext cx="77875" cy="85175"/>
            </a:xfrm>
            <a:custGeom>
              <a:avLst/>
              <a:gdLst/>
              <a:ahLst/>
              <a:cxnLst/>
              <a:rect l="l" t="t" r="r" b="b"/>
              <a:pathLst>
                <a:path w="3115" h="3407" extrusionOk="0">
                  <a:moveTo>
                    <a:pt x="835" y="1"/>
                  </a:moveTo>
                  <a:cubicBezTo>
                    <a:pt x="342" y="1"/>
                    <a:pt x="0" y="395"/>
                    <a:pt x="0" y="1067"/>
                  </a:cubicBezTo>
                  <a:lnTo>
                    <a:pt x="95" y="1667"/>
                  </a:lnTo>
                  <a:lnTo>
                    <a:pt x="274" y="1762"/>
                  </a:lnTo>
                  <a:lnTo>
                    <a:pt x="177" y="1161"/>
                  </a:lnTo>
                  <a:cubicBezTo>
                    <a:pt x="177" y="564"/>
                    <a:pt x="478" y="220"/>
                    <a:pt x="916" y="220"/>
                  </a:cubicBezTo>
                  <a:cubicBezTo>
                    <a:pt x="1095" y="220"/>
                    <a:pt x="1298" y="278"/>
                    <a:pt x="1512" y="401"/>
                  </a:cubicBezTo>
                  <a:cubicBezTo>
                    <a:pt x="2246" y="835"/>
                    <a:pt x="2843" y="1870"/>
                    <a:pt x="2843" y="2712"/>
                  </a:cubicBezTo>
                  <a:lnTo>
                    <a:pt x="2938" y="3312"/>
                  </a:lnTo>
                  <a:lnTo>
                    <a:pt x="3075" y="3381"/>
                  </a:lnTo>
                  <a:lnTo>
                    <a:pt x="3114" y="3407"/>
                  </a:lnTo>
                  <a:lnTo>
                    <a:pt x="3020" y="2810"/>
                  </a:lnTo>
                  <a:cubicBezTo>
                    <a:pt x="3020" y="1856"/>
                    <a:pt x="2341" y="688"/>
                    <a:pt x="1512" y="211"/>
                  </a:cubicBezTo>
                  <a:cubicBezTo>
                    <a:pt x="1269" y="68"/>
                    <a:pt x="1039" y="1"/>
                    <a:pt x="83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3"/>
            <p:cNvSpPr/>
            <p:nvPr/>
          </p:nvSpPr>
          <p:spPr>
            <a:xfrm>
              <a:off x="4938000" y="1684175"/>
              <a:ext cx="162175" cy="83375"/>
            </a:xfrm>
            <a:custGeom>
              <a:avLst/>
              <a:gdLst/>
              <a:ahLst/>
              <a:cxnLst/>
              <a:rect l="l" t="t" r="r" b="b"/>
              <a:pathLst>
                <a:path w="6487" h="3335" extrusionOk="0">
                  <a:moveTo>
                    <a:pt x="6486" y="1"/>
                  </a:moveTo>
                  <a:lnTo>
                    <a:pt x="6486" y="1"/>
                  </a:lnTo>
                  <a:cubicBezTo>
                    <a:pt x="6160" y="409"/>
                    <a:pt x="5915" y="572"/>
                    <a:pt x="5481" y="928"/>
                  </a:cubicBezTo>
                  <a:cubicBezTo>
                    <a:pt x="5060" y="1267"/>
                    <a:pt x="3454" y="2233"/>
                    <a:pt x="2925" y="2367"/>
                  </a:cubicBezTo>
                  <a:cubicBezTo>
                    <a:pt x="2539" y="2467"/>
                    <a:pt x="2162" y="2593"/>
                    <a:pt x="1704" y="2593"/>
                  </a:cubicBezTo>
                  <a:cubicBezTo>
                    <a:pt x="1530" y="2593"/>
                    <a:pt x="1345" y="2575"/>
                    <a:pt x="1143" y="2530"/>
                  </a:cubicBezTo>
                  <a:cubicBezTo>
                    <a:pt x="395" y="2354"/>
                    <a:pt x="1" y="2233"/>
                    <a:pt x="0" y="2233"/>
                  </a:cubicBezTo>
                  <a:lnTo>
                    <a:pt x="0" y="2233"/>
                  </a:lnTo>
                  <a:lnTo>
                    <a:pt x="121" y="2530"/>
                  </a:lnTo>
                  <a:cubicBezTo>
                    <a:pt x="121" y="2530"/>
                    <a:pt x="190" y="3278"/>
                    <a:pt x="598" y="3320"/>
                  </a:cubicBezTo>
                  <a:cubicBezTo>
                    <a:pt x="668" y="3330"/>
                    <a:pt x="749" y="3335"/>
                    <a:pt x="838" y="3335"/>
                  </a:cubicBezTo>
                  <a:cubicBezTo>
                    <a:pt x="1263" y="3335"/>
                    <a:pt x="1879" y="3230"/>
                    <a:pt x="2543" y="3062"/>
                  </a:cubicBezTo>
                  <a:cubicBezTo>
                    <a:pt x="3333" y="2857"/>
                    <a:pt x="5141" y="1701"/>
                    <a:pt x="5141" y="1701"/>
                  </a:cubicBezTo>
                  <a:lnTo>
                    <a:pt x="5820" y="1156"/>
                  </a:lnTo>
                  <a:lnTo>
                    <a:pt x="6271" y="477"/>
                  </a:lnTo>
                  <a:lnTo>
                    <a:pt x="6447" y="177"/>
                  </a:lnTo>
                  <a:lnTo>
                    <a:pt x="648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3"/>
            <p:cNvSpPr/>
            <p:nvPr/>
          </p:nvSpPr>
          <p:spPr>
            <a:xfrm>
              <a:off x="4927475" y="1695450"/>
              <a:ext cx="168275" cy="78525"/>
            </a:xfrm>
            <a:custGeom>
              <a:avLst/>
              <a:gdLst/>
              <a:ahLst/>
              <a:cxnLst/>
              <a:rect l="l" t="t" r="r" b="b"/>
              <a:pathLst>
                <a:path w="6731" h="3141" extrusionOk="0">
                  <a:moveTo>
                    <a:pt x="6692" y="0"/>
                  </a:moveTo>
                  <a:lnTo>
                    <a:pt x="6636" y="39"/>
                  </a:lnTo>
                  <a:lnTo>
                    <a:pt x="6473" y="203"/>
                  </a:lnTo>
                  <a:lnTo>
                    <a:pt x="6284" y="408"/>
                  </a:lnTo>
                  <a:lnTo>
                    <a:pt x="5712" y="911"/>
                  </a:lnTo>
                  <a:lnTo>
                    <a:pt x="3806" y="2027"/>
                  </a:lnTo>
                  <a:lnTo>
                    <a:pt x="2337" y="2611"/>
                  </a:lnTo>
                  <a:cubicBezTo>
                    <a:pt x="2337" y="2611"/>
                    <a:pt x="1985" y="2693"/>
                    <a:pt x="1632" y="2719"/>
                  </a:cubicBezTo>
                  <a:cubicBezTo>
                    <a:pt x="1570" y="2725"/>
                    <a:pt x="1508" y="2728"/>
                    <a:pt x="1448" y="2728"/>
                  </a:cubicBezTo>
                  <a:cubicBezTo>
                    <a:pt x="1363" y="2728"/>
                    <a:pt x="1282" y="2721"/>
                    <a:pt x="1211" y="2706"/>
                  </a:cubicBezTo>
                  <a:lnTo>
                    <a:pt x="1169" y="2706"/>
                  </a:lnTo>
                  <a:cubicBezTo>
                    <a:pt x="816" y="2611"/>
                    <a:pt x="542" y="2079"/>
                    <a:pt x="542" y="2079"/>
                  </a:cubicBezTo>
                  <a:cubicBezTo>
                    <a:pt x="542" y="2079"/>
                    <a:pt x="177" y="2474"/>
                    <a:pt x="134" y="2598"/>
                  </a:cubicBezTo>
                  <a:cubicBezTo>
                    <a:pt x="108" y="2651"/>
                    <a:pt x="13" y="2762"/>
                    <a:pt x="0" y="2882"/>
                  </a:cubicBezTo>
                  <a:lnTo>
                    <a:pt x="95" y="2925"/>
                  </a:lnTo>
                  <a:lnTo>
                    <a:pt x="134" y="2951"/>
                  </a:lnTo>
                  <a:lnTo>
                    <a:pt x="1264" y="3140"/>
                  </a:lnTo>
                  <a:lnTo>
                    <a:pt x="1469" y="3114"/>
                  </a:lnTo>
                  <a:lnTo>
                    <a:pt x="2543" y="2908"/>
                  </a:lnTo>
                  <a:lnTo>
                    <a:pt x="3917" y="2337"/>
                  </a:lnTo>
                  <a:lnTo>
                    <a:pt x="5588" y="1374"/>
                  </a:lnTo>
                  <a:lnTo>
                    <a:pt x="6310" y="735"/>
                  </a:lnTo>
                  <a:lnTo>
                    <a:pt x="6692" y="190"/>
                  </a:lnTo>
                  <a:lnTo>
                    <a:pt x="6731" y="39"/>
                  </a:lnTo>
                  <a:lnTo>
                    <a:pt x="6692" y="39"/>
                  </a:lnTo>
                  <a:lnTo>
                    <a:pt x="6692"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3"/>
            <p:cNvSpPr/>
            <p:nvPr/>
          </p:nvSpPr>
          <p:spPr>
            <a:xfrm>
              <a:off x="4985900" y="1705500"/>
              <a:ext cx="98675" cy="55250"/>
            </a:xfrm>
            <a:custGeom>
              <a:avLst/>
              <a:gdLst/>
              <a:ahLst/>
              <a:cxnLst/>
              <a:rect l="l" t="t" r="r" b="b"/>
              <a:pathLst>
                <a:path w="3947" h="2210" extrusionOk="0">
                  <a:moveTo>
                    <a:pt x="3929" y="0"/>
                  </a:moveTo>
                  <a:cubicBezTo>
                    <a:pt x="3856" y="0"/>
                    <a:pt x="3637" y="168"/>
                    <a:pt x="3552" y="277"/>
                  </a:cubicBezTo>
                  <a:cubicBezTo>
                    <a:pt x="3457" y="385"/>
                    <a:pt x="2873" y="728"/>
                    <a:pt x="2383" y="1012"/>
                  </a:cubicBezTo>
                  <a:cubicBezTo>
                    <a:pt x="1894" y="1299"/>
                    <a:pt x="1091" y="1707"/>
                    <a:pt x="777" y="1772"/>
                  </a:cubicBezTo>
                  <a:cubicBezTo>
                    <a:pt x="464" y="1828"/>
                    <a:pt x="245" y="1922"/>
                    <a:pt x="0" y="2209"/>
                  </a:cubicBezTo>
                  <a:cubicBezTo>
                    <a:pt x="722" y="1991"/>
                    <a:pt x="1198" y="1870"/>
                    <a:pt x="2109" y="1364"/>
                  </a:cubicBezTo>
                  <a:cubicBezTo>
                    <a:pt x="3036" y="848"/>
                    <a:pt x="3470" y="522"/>
                    <a:pt x="3470" y="522"/>
                  </a:cubicBezTo>
                  <a:cubicBezTo>
                    <a:pt x="3470" y="522"/>
                    <a:pt x="3878" y="169"/>
                    <a:pt x="3947" y="6"/>
                  </a:cubicBezTo>
                  <a:cubicBezTo>
                    <a:pt x="3943" y="2"/>
                    <a:pt x="3936" y="0"/>
                    <a:pt x="3929"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3"/>
            <p:cNvSpPr/>
            <p:nvPr/>
          </p:nvSpPr>
          <p:spPr>
            <a:xfrm>
              <a:off x="4572825" y="1456750"/>
              <a:ext cx="17325" cy="33000"/>
            </a:xfrm>
            <a:custGeom>
              <a:avLst/>
              <a:gdLst/>
              <a:ahLst/>
              <a:cxnLst/>
              <a:rect l="l" t="t" r="r" b="b"/>
              <a:pathLst>
                <a:path w="693" h="1320" extrusionOk="0">
                  <a:moveTo>
                    <a:pt x="693" y="1"/>
                  </a:moveTo>
                  <a:lnTo>
                    <a:pt x="177" y="530"/>
                  </a:lnTo>
                  <a:lnTo>
                    <a:pt x="96" y="788"/>
                  </a:lnTo>
                  <a:lnTo>
                    <a:pt x="1" y="1320"/>
                  </a:lnTo>
                  <a:lnTo>
                    <a:pt x="314" y="980"/>
                  </a:lnTo>
                  <a:lnTo>
                    <a:pt x="314" y="693"/>
                  </a:lnTo>
                  <a:lnTo>
                    <a:pt x="220" y="530"/>
                  </a:lnTo>
                  <a:lnTo>
                    <a:pt x="641" y="83"/>
                  </a:lnTo>
                  <a:lnTo>
                    <a:pt x="69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3"/>
            <p:cNvSpPr/>
            <p:nvPr/>
          </p:nvSpPr>
          <p:spPr>
            <a:xfrm>
              <a:off x="4577250" y="1472350"/>
              <a:ext cx="21075" cy="28575"/>
            </a:xfrm>
            <a:custGeom>
              <a:avLst/>
              <a:gdLst/>
              <a:ahLst/>
              <a:cxnLst/>
              <a:rect l="l" t="t" r="r" b="b"/>
              <a:pathLst>
                <a:path w="843" h="1143" extrusionOk="0">
                  <a:moveTo>
                    <a:pt x="95" y="0"/>
                  </a:moveTo>
                  <a:cubicBezTo>
                    <a:pt x="82" y="43"/>
                    <a:pt x="43" y="219"/>
                    <a:pt x="43" y="219"/>
                  </a:cubicBezTo>
                  <a:lnTo>
                    <a:pt x="0" y="559"/>
                  </a:lnTo>
                  <a:lnTo>
                    <a:pt x="108" y="735"/>
                  </a:lnTo>
                  <a:lnTo>
                    <a:pt x="640" y="1143"/>
                  </a:lnTo>
                  <a:lnTo>
                    <a:pt x="829" y="1130"/>
                  </a:lnTo>
                  <a:lnTo>
                    <a:pt x="842" y="1061"/>
                  </a:lnTo>
                  <a:lnTo>
                    <a:pt x="627" y="722"/>
                  </a:lnTo>
                  <a:lnTo>
                    <a:pt x="232" y="219"/>
                  </a:lnTo>
                  <a:cubicBezTo>
                    <a:pt x="232" y="219"/>
                    <a:pt x="150" y="98"/>
                    <a:pt x="95" y="0"/>
                  </a:cubicBezTo>
                  <a:close/>
                </a:path>
              </a:pathLst>
            </a:custGeom>
            <a:solidFill>
              <a:srgbClr val="FFE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4787025" y="1481575"/>
              <a:ext cx="134025" cy="164925"/>
            </a:xfrm>
            <a:custGeom>
              <a:avLst/>
              <a:gdLst/>
              <a:ahLst/>
              <a:cxnLst/>
              <a:rect l="l" t="t" r="r" b="b"/>
              <a:pathLst>
                <a:path w="5361" h="6597" extrusionOk="0">
                  <a:moveTo>
                    <a:pt x="5360" y="0"/>
                  </a:moveTo>
                  <a:lnTo>
                    <a:pt x="1" y="3101"/>
                  </a:lnTo>
                  <a:lnTo>
                    <a:pt x="2952" y="6597"/>
                  </a:lnTo>
                  <a:lnTo>
                    <a:pt x="3755" y="6352"/>
                  </a:lnTo>
                  <a:cubicBezTo>
                    <a:pt x="3755" y="6352"/>
                    <a:pt x="3347" y="6202"/>
                    <a:pt x="3170" y="6133"/>
                  </a:cubicBezTo>
                  <a:cubicBezTo>
                    <a:pt x="2978" y="6065"/>
                    <a:pt x="2651" y="5523"/>
                    <a:pt x="2015" y="4759"/>
                  </a:cubicBezTo>
                  <a:cubicBezTo>
                    <a:pt x="1375" y="3999"/>
                    <a:pt x="367" y="3075"/>
                    <a:pt x="367" y="3075"/>
                  </a:cubicBezTo>
                  <a:cubicBezTo>
                    <a:pt x="367" y="3075"/>
                    <a:pt x="1049" y="2788"/>
                    <a:pt x="1457" y="2585"/>
                  </a:cubicBezTo>
                  <a:cubicBezTo>
                    <a:pt x="1878" y="2380"/>
                    <a:pt x="3742" y="1332"/>
                    <a:pt x="4218" y="1019"/>
                  </a:cubicBezTo>
                  <a:cubicBezTo>
                    <a:pt x="4678" y="722"/>
                    <a:pt x="5318" y="121"/>
                    <a:pt x="5318" y="121"/>
                  </a:cubicBezTo>
                  <a:lnTo>
                    <a:pt x="5360" y="13"/>
                  </a:lnTo>
                  <a:lnTo>
                    <a:pt x="536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4834600" y="1635125"/>
              <a:ext cx="5825" cy="10650"/>
            </a:xfrm>
            <a:custGeom>
              <a:avLst/>
              <a:gdLst/>
              <a:ahLst/>
              <a:cxnLst/>
              <a:rect l="l" t="t" r="r" b="b"/>
              <a:pathLst>
                <a:path w="233" h="426" extrusionOk="0">
                  <a:moveTo>
                    <a:pt x="143" y="0"/>
                  </a:moveTo>
                  <a:cubicBezTo>
                    <a:pt x="122" y="0"/>
                    <a:pt x="101" y="4"/>
                    <a:pt x="82" y="17"/>
                  </a:cubicBezTo>
                  <a:cubicBezTo>
                    <a:pt x="56" y="34"/>
                    <a:pt x="43" y="73"/>
                    <a:pt x="56" y="141"/>
                  </a:cubicBezTo>
                  <a:cubicBezTo>
                    <a:pt x="82" y="305"/>
                    <a:pt x="14" y="386"/>
                    <a:pt x="1" y="386"/>
                  </a:cubicBezTo>
                  <a:lnTo>
                    <a:pt x="43" y="425"/>
                  </a:lnTo>
                  <a:cubicBezTo>
                    <a:pt x="43" y="412"/>
                    <a:pt x="138" y="318"/>
                    <a:pt x="96" y="128"/>
                  </a:cubicBezTo>
                  <a:cubicBezTo>
                    <a:pt x="96" y="99"/>
                    <a:pt x="96" y="73"/>
                    <a:pt x="112" y="60"/>
                  </a:cubicBezTo>
                  <a:cubicBezTo>
                    <a:pt x="121" y="51"/>
                    <a:pt x="133" y="48"/>
                    <a:pt x="146" y="48"/>
                  </a:cubicBezTo>
                  <a:cubicBezTo>
                    <a:pt x="172" y="48"/>
                    <a:pt x="202" y="60"/>
                    <a:pt x="220" y="60"/>
                  </a:cubicBezTo>
                  <a:lnTo>
                    <a:pt x="233" y="17"/>
                  </a:lnTo>
                  <a:cubicBezTo>
                    <a:pt x="224" y="17"/>
                    <a:pt x="185" y="0"/>
                    <a:pt x="143"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4837375" y="1633575"/>
              <a:ext cx="9500" cy="6475"/>
            </a:xfrm>
            <a:custGeom>
              <a:avLst/>
              <a:gdLst/>
              <a:ahLst/>
              <a:cxnLst/>
              <a:rect l="l" t="t" r="r" b="b"/>
              <a:pathLst>
                <a:path w="380" h="259" extrusionOk="0">
                  <a:moveTo>
                    <a:pt x="216" y="0"/>
                  </a:moveTo>
                  <a:cubicBezTo>
                    <a:pt x="126" y="0"/>
                    <a:pt x="1" y="40"/>
                    <a:pt x="1" y="40"/>
                  </a:cubicBezTo>
                  <a:lnTo>
                    <a:pt x="96" y="135"/>
                  </a:lnTo>
                  <a:lnTo>
                    <a:pt x="53" y="259"/>
                  </a:lnTo>
                  <a:lnTo>
                    <a:pt x="203" y="259"/>
                  </a:lnTo>
                  <a:cubicBezTo>
                    <a:pt x="203" y="259"/>
                    <a:pt x="298" y="243"/>
                    <a:pt x="340" y="203"/>
                  </a:cubicBezTo>
                  <a:cubicBezTo>
                    <a:pt x="379" y="177"/>
                    <a:pt x="353" y="53"/>
                    <a:pt x="285" y="14"/>
                  </a:cubicBezTo>
                  <a:cubicBezTo>
                    <a:pt x="269" y="4"/>
                    <a:pt x="244" y="0"/>
                    <a:pt x="216" y="0"/>
                  </a:cubicBez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4836000" y="1634900"/>
              <a:ext cx="5500" cy="3125"/>
            </a:xfrm>
            <a:custGeom>
              <a:avLst/>
              <a:gdLst/>
              <a:ahLst/>
              <a:cxnLst/>
              <a:rect l="l" t="t" r="r" b="b"/>
              <a:pathLst>
                <a:path w="220" h="125" extrusionOk="0">
                  <a:moveTo>
                    <a:pt x="121" y="0"/>
                  </a:moveTo>
                  <a:lnTo>
                    <a:pt x="0" y="108"/>
                  </a:lnTo>
                  <a:lnTo>
                    <a:pt x="219" y="124"/>
                  </a:lnTo>
                  <a:lnTo>
                    <a:pt x="219" y="124"/>
                  </a:lnTo>
                  <a:lnTo>
                    <a:pt x="137" y="56"/>
                  </a:lnTo>
                  <a:lnTo>
                    <a:pt x="121"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4813875" y="1641800"/>
              <a:ext cx="24175" cy="26725"/>
            </a:xfrm>
            <a:custGeom>
              <a:avLst/>
              <a:gdLst/>
              <a:ahLst/>
              <a:cxnLst/>
              <a:rect l="l" t="t" r="r" b="b"/>
              <a:pathLst>
                <a:path w="967" h="1069" extrusionOk="0">
                  <a:moveTo>
                    <a:pt x="614" y="0"/>
                  </a:moveTo>
                  <a:cubicBezTo>
                    <a:pt x="506" y="0"/>
                    <a:pt x="408" y="79"/>
                    <a:pt x="353" y="188"/>
                  </a:cubicBezTo>
                  <a:cubicBezTo>
                    <a:pt x="353" y="188"/>
                    <a:pt x="177" y="420"/>
                    <a:pt x="69" y="635"/>
                  </a:cubicBezTo>
                  <a:cubicBezTo>
                    <a:pt x="14" y="730"/>
                    <a:pt x="1" y="854"/>
                    <a:pt x="109" y="961"/>
                  </a:cubicBezTo>
                  <a:cubicBezTo>
                    <a:pt x="125" y="974"/>
                    <a:pt x="125" y="974"/>
                    <a:pt x="138" y="991"/>
                  </a:cubicBezTo>
                  <a:cubicBezTo>
                    <a:pt x="181" y="1025"/>
                    <a:pt x="238" y="1068"/>
                    <a:pt x="314" y="1068"/>
                  </a:cubicBezTo>
                  <a:cubicBezTo>
                    <a:pt x="383" y="1068"/>
                    <a:pt x="468" y="1033"/>
                    <a:pt x="572" y="922"/>
                  </a:cubicBezTo>
                  <a:cubicBezTo>
                    <a:pt x="778" y="704"/>
                    <a:pt x="872" y="446"/>
                    <a:pt x="898" y="377"/>
                  </a:cubicBezTo>
                  <a:cubicBezTo>
                    <a:pt x="925" y="309"/>
                    <a:pt x="967" y="214"/>
                    <a:pt x="778" y="64"/>
                  </a:cubicBezTo>
                  <a:cubicBezTo>
                    <a:pt x="724" y="19"/>
                    <a:pt x="668" y="0"/>
                    <a:pt x="614"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4816250" y="1642225"/>
              <a:ext cx="21150" cy="24900"/>
            </a:xfrm>
            <a:custGeom>
              <a:avLst/>
              <a:gdLst/>
              <a:ahLst/>
              <a:cxnLst/>
              <a:rect l="l" t="t" r="r" b="b"/>
              <a:pathLst>
                <a:path w="846" h="996" extrusionOk="0">
                  <a:moveTo>
                    <a:pt x="579" y="1"/>
                  </a:moveTo>
                  <a:cubicBezTo>
                    <a:pt x="568" y="1"/>
                    <a:pt x="556" y="3"/>
                    <a:pt x="546" y="8"/>
                  </a:cubicBezTo>
                  <a:cubicBezTo>
                    <a:pt x="451" y="60"/>
                    <a:pt x="327" y="252"/>
                    <a:pt x="219" y="429"/>
                  </a:cubicBezTo>
                  <a:cubicBezTo>
                    <a:pt x="111" y="605"/>
                    <a:pt x="0" y="713"/>
                    <a:pt x="138" y="876"/>
                  </a:cubicBezTo>
                  <a:cubicBezTo>
                    <a:pt x="218" y="964"/>
                    <a:pt x="274" y="996"/>
                    <a:pt x="323" y="996"/>
                  </a:cubicBezTo>
                  <a:cubicBezTo>
                    <a:pt x="357" y="996"/>
                    <a:pt x="388" y="980"/>
                    <a:pt x="422" y="957"/>
                  </a:cubicBezTo>
                  <a:cubicBezTo>
                    <a:pt x="490" y="905"/>
                    <a:pt x="601" y="781"/>
                    <a:pt x="722" y="566"/>
                  </a:cubicBezTo>
                  <a:cubicBezTo>
                    <a:pt x="846" y="334"/>
                    <a:pt x="830" y="279"/>
                    <a:pt x="816" y="197"/>
                  </a:cubicBezTo>
                  <a:cubicBezTo>
                    <a:pt x="793" y="136"/>
                    <a:pt x="672" y="1"/>
                    <a:pt x="579"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53250" y="1657000"/>
              <a:ext cx="135075" cy="55150"/>
            </a:xfrm>
            <a:custGeom>
              <a:avLst/>
              <a:gdLst/>
              <a:ahLst/>
              <a:cxnLst/>
              <a:rect l="l" t="t" r="r" b="b"/>
              <a:pathLst>
                <a:path w="5403" h="2206" extrusionOk="0">
                  <a:moveTo>
                    <a:pt x="5403" y="1"/>
                  </a:moveTo>
                  <a:lnTo>
                    <a:pt x="4450" y="598"/>
                  </a:lnTo>
                  <a:lnTo>
                    <a:pt x="3836" y="774"/>
                  </a:lnTo>
                  <a:cubicBezTo>
                    <a:pt x="3836" y="774"/>
                    <a:pt x="3526" y="1169"/>
                    <a:pt x="3213" y="1293"/>
                  </a:cubicBezTo>
                  <a:cubicBezTo>
                    <a:pt x="2886" y="1401"/>
                    <a:pt x="2410" y="1754"/>
                    <a:pt x="2410" y="1754"/>
                  </a:cubicBezTo>
                  <a:cubicBezTo>
                    <a:pt x="2410" y="1754"/>
                    <a:pt x="2436" y="1728"/>
                    <a:pt x="2057" y="1728"/>
                  </a:cubicBezTo>
                  <a:cubicBezTo>
                    <a:pt x="1696" y="1728"/>
                    <a:pt x="1415" y="2041"/>
                    <a:pt x="1275" y="2041"/>
                  </a:cubicBezTo>
                  <a:cubicBezTo>
                    <a:pt x="1273" y="2041"/>
                    <a:pt x="1270" y="2041"/>
                    <a:pt x="1267" y="2041"/>
                  </a:cubicBezTo>
                  <a:cubicBezTo>
                    <a:pt x="1130" y="2041"/>
                    <a:pt x="1" y="1946"/>
                    <a:pt x="1" y="1946"/>
                  </a:cubicBezTo>
                  <a:lnTo>
                    <a:pt x="1" y="1946"/>
                  </a:lnTo>
                  <a:cubicBezTo>
                    <a:pt x="1" y="1946"/>
                    <a:pt x="370" y="2096"/>
                    <a:pt x="1049" y="2178"/>
                  </a:cubicBezTo>
                  <a:cubicBezTo>
                    <a:pt x="1089" y="2178"/>
                    <a:pt x="1409" y="2206"/>
                    <a:pt x="1691" y="2206"/>
                  </a:cubicBezTo>
                  <a:cubicBezTo>
                    <a:pt x="1797" y="2206"/>
                    <a:pt x="1897" y="2202"/>
                    <a:pt x="1976" y="2191"/>
                  </a:cubicBezTo>
                  <a:cubicBezTo>
                    <a:pt x="2259" y="2149"/>
                    <a:pt x="2641" y="1998"/>
                    <a:pt x="2641" y="1998"/>
                  </a:cubicBezTo>
                  <a:lnTo>
                    <a:pt x="4694" y="856"/>
                  </a:lnTo>
                  <a:lnTo>
                    <a:pt x="540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4878825" y="1656675"/>
              <a:ext cx="81975" cy="49650"/>
            </a:xfrm>
            <a:custGeom>
              <a:avLst/>
              <a:gdLst/>
              <a:ahLst/>
              <a:cxnLst/>
              <a:rect l="l" t="t" r="r" b="b"/>
              <a:pathLst>
                <a:path w="3279" h="1986" extrusionOk="0">
                  <a:moveTo>
                    <a:pt x="1" y="1"/>
                  </a:moveTo>
                  <a:lnTo>
                    <a:pt x="1333" y="898"/>
                  </a:lnTo>
                  <a:lnTo>
                    <a:pt x="2978" y="1959"/>
                  </a:lnTo>
                  <a:lnTo>
                    <a:pt x="3278" y="1985"/>
                  </a:lnTo>
                  <a:lnTo>
                    <a:pt x="2178" y="530"/>
                  </a:lnTo>
                  <a:lnTo>
                    <a:pt x="1401" y="543"/>
                  </a:lnTo>
                  <a:lnTo>
                    <a:pt x="1183" y="1"/>
                  </a:ln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933275" y="1596125"/>
              <a:ext cx="151950" cy="110200"/>
            </a:xfrm>
            <a:custGeom>
              <a:avLst/>
              <a:gdLst/>
              <a:ahLst/>
              <a:cxnLst/>
              <a:rect l="l" t="t" r="r" b="b"/>
              <a:pathLst>
                <a:path w="6078" h="4408" extrusionOk="0">
                  <a:moveTo>
                    <a:pt x="5059" y="1"/>
                  </a:moveTo>
                  <a:lnTo>
                    <a:pt x="3153" y="1169"/>
                  </a:lnTo>
                  <a:lnTo>
                    <a:pt x="1426" y="1865"/>
                  </a:lnTo>
                  <a:lnTo>
                    <a:pt x="0" y="2952"/>
                  </a:lnTo>
                  <a:lnTo>
                    <a:pt x="1100" y="4407"/>
                  </a:lnTo>
                  <a:lnTo>
                    <a:pt x="2461" y="3278"/>
                  </a:lnTo>
                  <a:lnTo>
                    <a:pt x="4351" y="2544"/>
                  </a:lnTo>
                  <a:lnTo>
                    <a:pt x="6078" y="1564"/>
                  </a:lnTo>
                  <a:lnTo>
                    <a:pt x="5059"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913850" y="1596125"/>
              <a:ext cx="145925" cy="74125"/>
            </a:xfrm>
            <a:custGeom>
              <a:avLst/>
              <a:gdLst/>
              <a:ahLst/>
              <a:cxnLst/>
              <a:rect l="l" t="t" r="r" b="b"/>
              <a:pathLst>
                <a:path w="5837" h="2965" extrusionOk="0">
                  <a:moveTo>
                    <a:pt x="5046" y="1"/>
                  </a:moveTo>
                  <a:lnTo>
                    <a:pt x="3741" y="980"/>
                  </a:lnTo>
                  <a:lnTo>
                    <a:pt x="1838" y="1715"/>
                  </a:lnTo>
                  <a:lnTo>
                    <a:pt x="0" y="2965"/>
                  </a:lnTo>
                  <a:lnTo>
                    <a:pt x="777" y="2952"/>
                  </a:lnTo>
                  <a:lnTo>
                    <a:pt x="2203" y="1865"/>
                  </a:lnTo>
                  <a:lnTo>
                    <a:pt x="3930" y="1169"/>
                  </a:lnTo>
                  <a:lnTo>
                    <a:pt x="5836"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4908375" y="1582500"/>
              <a:ext cx="131650" cy="87750"/>
            </a:xfrm>
            <a:custGeom>
              <a:avLst/>
              <a:gdLst/>
              <a:ahLst/>
              <a:cxnLst/>
              <a:rect l="l" t="t" r="r" b="b"/>
              <a:pathLst>
                <a:path w="5266" h="3510" extrusionOk="0">
                  <a:moveTo>
                    <a:pt x="5047" y="1"/>
                  </a:moveTo>
                  <a:lnTo>
                    <a:pt x="3552" y="941"/>
                  </a:lnTo>
                  <a:lnTo>
                    <a:pt x="1499" y="1688"/>
                  </a:lnTo>
                  <a:lnTo>
                    <a:pt x="1" y="2968"/>
                  </a:lnTo>
                  <a:lnTo>
                    <a:pt x="219" y="3510"/>
                  </a:lnTo>
                  <a:lnTo>
                    <a:pt x="2057" y="2260"/>
                  </a:lnTo>
                  <a:lnTo>
                    <a:pt x="3960" y="1525"/>
                  </a:lnTo>
                  <a:lnTo>
                    <a:pt x="5265" y="546"/>
                  </a:lnTo>
                  <a:lnTo>
                    <a:pt x="5047"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78825" y="1578425"/>
              <a:ext cx="155725" cy="78275"/>
            </a:xfrm>
            <a:custGeom>
              <a:avLst/>
              <a:gdLst/>
              <a:ahLst/>
              <a:cxnLst/>
              <a:rect l="l" t="t" r="r" b="b"/>
              <a:pathLst>
                <a:path w="6229" h="3131" extrusionOk="0">
                  <a:moveTo>
                    <a:pt x="5263" y="1"/>
                  </a:moveTo>
                  <a:lnTo>
                    <a:pt x="4150" y="941"/>
                  </a:lnTo>
                  <a:lnTo>
                    <a:pt x="1822" y="1851"/>
                  </a:lnTo>
                  <a:lnTo>
                    <a:pt x="1" y="3131"/>
                  </a:lnTo>
                  <a:lnTo>
                    <a:pt x="1183" y="3131"/>
                  </a:lnTo>
                  <a:lnTo>
                    <a:pt x="2681" y="1851"/>
                  </a:lnTo>
                  <a:lnTo>
                    <a:pt x="4734" y="1104"/>
                  </a:lnTo>
                  <a:lnTo>
                    <a:pt x="6229" y="164"/>
                  </a:lnTo>
                  <a:lnTo>
                    <a:pt x="5263"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918575" y="1515600"/>
              <a:ext cx="15050" cy="91425"/>
            </a:xfrm>
            <a:custGeom>
              <a:avLst/>
              <a:gdLst/>
              <a:ahLst/>
              <a:cxnLst/>
              <a:rect l="l" t="t" r="r" b="b"/>
              <a:pathLst>
                <a:path w="602" h="3657" extrusionOk="0">
                  <a:moveTo>
                    <a:pt x="125" y="0"/>
                  </a:moveTo>
                  <a:cubicBezTo>
                    <a:pt x="151" y="66"/>
                    <a:pt x="138" y="190"/>
                    <a:pt x="151" y="271"/>
                  </a:cubicBezTo>
                  <a:cubicBezTo>
                    <a:pt x="164" y="366"/>
                    <a:pt x="219" y="490"/>
                    <a:pt x="301" y="529"/>
                  </a:cubicBezTo>
                  <a:cubicBezTo>
                    <a:pt x="343" y="666"/>
                    <a:pt x="301" y="816"/>
                    <a:pt x="301" y="963"/>
                  </a:cubicBezTo>
                  <a:cubicBezTo>
                    <a:pt x="288" y="963"/>
                    <a:pt x="288" y="980"/>
                    <a:pt x="301" y="993"/>
                  </a:cubicBezTo>
                  <a:lnTo>
                    <a:pt x="301" y="1019"/>
                  </a:lnTo>
                  <a:cubicBezTo>
                    <a:pt x="327" y="1074"/>
                    <a:pt x="327" y="1156"/>
                    <a:pt x="301" y="1208"/>
                  </a:cubicBezTo>
                  <a:cubicBezTo>
                    <a:pt x="288" y="1250"/>
                    <a:pt x="275" y="1277"/>
                    <a:pt x="262" y="1306"/>
                  </a:cubicBezTo>
                  <a:cubicBezTo>
                    <a:pt x="245" y="1332"/>
                    <a:pt x="245" y="1358"/>
                    <a:pt x="232" y="1388"/>
                  </a:cubicBezTo>
                  <a:cubicBezTo>
                    <a:pt x="151" y="1534"/>
                    <a:pt x="82" y="1685"/>
                    <a:pt x="1" y="1848"/>
                  </a:cubicBezTo>
                  <a:cubicBezTo>
                    <a:pt x="41" y="1822"/>
                    <a:pt x="90" y="1818"/>
                    <a:pt x="138" y="1818"/>
                  </a:cubicBezTo>
                  <a:cubicBezTo>
                    <a:pt x="154" y="1818"/>
                    <a:pt x="170" y="1819"/>
                    <a:pt x="186" y="1819"/>
                  </a:cubicBezTo>
                  <a:cubicBezTo>
                    <a:pt x="217" y="1819"/>
                    <a:pt x="248" y="1817"/>
                    <a:pt x="275" y="1809"/>
                  </a:cubicBezTo>
                  <a:lnTo>
                    <a:pt x="275" y="1809"/>
                  </a:lnTo>
                  <a:cubicBezTo>
                    <a:pt x="245" y="1998"/>
                    <a:pt x="219" y="2174"/>
                    <a:pt x="193" y="2367"/>
                  </a:cubicBezTo>
                  <a:lnTo>
                    <a:pt x="193" y="2393"/>
                  </a:lnTo>
                  <a:cubicBezTo>
                    <a:pt x="193" y="2406"/>
                    <a:pt x="206" y="2406"/>
                    <a:pt x="219" y="2419"/>
                  </a:cubicBezTo>
                  <a:cubicBezTo>
                    <a:pt x="261" y="2448"/>
                    <a:pt x="287" y="2474"/>
                    <a:pt x="313" y="2512"/>
                  </a:cubicBezTo>
                  <a:lnTo>
                    <a:pt x="313" y="2512"/>
                  </a:lnTo>
                  <a:cubicBezTo>
                    <a:pt x="312" y="2511"/>
                    <a:pt x="311" y="2511"/>
                    <a:pt x="310" y="2511"/>
                  </a:cubicBezTo>
                  <a:cubicBezTo>
                    <a:pt x="287" y="2511"/>
                    <a:pt x="206" y="2651"/>
                    <a:pt x="206" y="2651"/>
                  </a:cubicBezTo>
                  <a:cubicBezTo>
                    <a:pt x="180" y="2719"/>
                    <a:pt x="151" y="2788"/>
                    <a:pt x="112" y="2856"/>
                  </a:cubicBezTo>
                  <a:lnTo>
                    <a:pt x="112" y="2882"/>
                  </a:lnTo>
                  <a:lnTo>
                    <a:pt x="125" y="2882"/>
                  </a:lnTo>
                  <a:cubicBezTo>
                    <a:pt x="219" y="2964"/>
                    <a:pt x="206" y="3085"/>
                    <a:pt x="232" y="3196"/>
                  </a:cubicBezTo>
                  <a:cubicBezTo>
                    <a:pt x="262" y="3264"/>
                    <a:pt x="288" y="3317"/>
                    <a:pt x="314" y="3385"/>
                  </a:cubicBezTo>
                  <a:cubicBezTo>
                    <a:pt x="343" y="3480"/>
                    <a:pt x="369" y="3574"/>
                    <a:pt x="369" y="3656"/>
                  </a:cubicBezTo>
                  <a:cubicBezTo>
                    <a:pt x="409" y="3643"/>
                    <a:pt x="438" y="3617"/>
                    <a:pt x="477" y="3604"/>
                  </a:cubicBezTo>
                  <a:cubicBezTo>
                    <a:pt x="464" y="3574"/>
                    <a:pt x="451" y="3535"/>
                    <a:pt x="451" y="3493"/>
                  </a:cubicBezTo>
                  <a:lnTo>
                    <a:pt x="451" y="3493"/>
                  </a:lnTo>
                  <a:cubicBezTo>
                    <a:pt x="490" y="3509"/>
                    <a:pt x="546" y="3509"/>
                    <a:pt x="601" y="3509"/>
                  </a:cubicBezTo>
                  <a:lnTo>
                    <a:pt x="572" y="3441"/>
                  </a:lnTo>
                  <a:cubicBezTo>
                    <a:pt x="559" y="3398"/>
                    <a:pt x="559" y="3398"/>
                    <a:pt x="520" y="3398"/>
                  </a:cubicBezTo>
                  <a:cubicBezTo>
                    <a:pt x="438" y="3398"/>
                    <a:pt x="396" y="3346"/>
                    <a:pt x="369" y="3290"/>
                  </a:cubicBezTo>
                  <a:cubicBezTo>
                    <a:pt x="343" y="3196"/>
                    <a:pt x="301" y="3114"/>
                    <a:pt x="275" y="3033"/>
                  </a:cubicBezTo>
                  <a:cubicBezTo>
                    <a:pt x="262" y="3003"/>
                    <a:pt x="245" y="2977"/>
                    <a:pt x="245" y="2964"/>
                  </a:cubicBezTo>
                  <a:cubicBezTo>
                    <a:pt x="262" y="2909"/>
                    <a:pt x="245" y="2856"/>
                    <a:pt x="232" y="2814"/>
                  </a:cubicBezTo>
                  <a:cubicBezTo>
                    <a:pt x="219" y="2801"/>
                    <a:pt x="219" y="2788"/>
                    <a:pt x="219" y="2788"/>
                  </a:cubicBezTo>
                  <a:cubicBezTo>
                    <a:pt x="219" y="2775"/>
                    <a:pt x="232" y="2775"/>
                    <a:pt x="232" y="2758"/>
                  </a:cubicBezTo>
                  <a:cubicBezTo>
                    <a:pt x="262" y="2745"/>
                    <a:pt x="275" y="2732"/>
                    <a:pt x="301" y="2706"/>
                  </a:cubicBezTo>
                  <a:cubicBezTo>
                    <a:pt x="343" y="2664"/>
                    <a:pt x="396" y="2612"/>
                    <a:pt x="464" y="2595"/>
                  </a:cubicBezTo>
                  <a:cubicBezTo>
                    <a:pt x="425" y="2582"/>
                    <a:pt x="382" y="2582"/>
                    <a:pt x="369" y="2556"/>
                  </a:cubicBezTo>
                  <a:cubicBezTo>
                    <a:pt x="356" y="2514"/>
                    <a:pt x="356" y="2461"/>
                    <a:pt x="327" y="2419"/>
                  </a:cubicBezTo>
                  <a:cubicBezTo>
                    <a:pt x="314" y="2380"/>
                    <a:pt x="288" y="2337"/>
                    <a:pt x="262" y="2298"/>
                  </a:cubicBezTo>
                  <a:lnTo>
                    <a:pt x="262" y="2285"/>
                  </a:lnTo>
                  <a:lnTo>
                    <a:pt x="262" y="2256"/>
                  </a:lnTo>
                  <a:cubicBezTo>
                    <a:pt x="275" y="2187"/>
                    <a:pt x="301" y="2122"/>
                    <a:pt x="327" y="2053"/>
                  </a:cubicBezTo>
                  <a:lnTo>
                    <a:pt x="327" y="2040"/>
                  </a:lnTo>
                  <a:lnTo>
                    <a:pt x="343" y="2040"/>
                  </a:lnTo>
                  <a:cubicBezTo>
                    <a:pt x="382" y="2053"/>
                    <a:pt x="425" y="2066"/>
                    <a:pt x="451" y="2079"/>
                  </a:cubicBezTo>
                  <a:cubicBezTo>
                    <a:pt x="438" y="2066"/>
                    <a:pt x="425" y="1985"/>
                    <a:pt x="409" y="1972"/>
                  </a:cubicBezTo>
                  <a:cubicBezTo>
                    <a:pt x="371" y="1972"/>
                    <a:pt x="330" y="1984"/>
                    <a:pt x="292" y="1996"/>
                  </a:cubicBezTo>
                  <a:lnTo>
                    <a:pt x="292" y="1996"/>
                  </a:lnTo>
                  <a:cubicBezTo>
                    <a:pt x="317" y="1980"/>
                    <a:pt x="343" y="1833"/>
                    <a:pt x="343" y="1809"/>
                  </a:cubicBezTo>
                  <a:cubicBezTo>
                    <a:pt x="369" y="1753"/>
                    <a:pt x="369" y="1698"/>
                    <a:pt x="356" y="1645"/>
                  </a:cubicBezTo>
                  <a:lnTo>
                    <a:pt x="356" y="1645"/>
                  </a:lnTo>
                  <a:cubicBezTo>
                    <a:pt x="356" y="1658"/>
                    <a:pt x="343" y="1671"/>
                    <a:pt x="327" y="1685"/>
                  </a:cubicBezTo>
                  <a:cubicBezTo>
                    <a:pt x="314" y="1698"/>
                    <a:pt x="288" y="1714"/>
                    <a:pt x="275" y="1714"/>
                  </a:cubicBezTo>
                  <a:cubicBezTo>
                    <a:pt x="245" y="1727"/>
                    <a:pt x="206" y="1727"/>
                    <a:pt x="164" y="1727"/>
                  </a:cubicBezTo>
                  <a:cubicBezTo>
                    <a:pt x="151" y="1685"/>
                    <a:pt x="164" y="1645"/>
                    <a:pt x="180" y="1616"/>
                  </a:cubicBezTo>
                  <a:cubicBezTo>
                    <a:pt x="206" y="1577"/>
                    <a:pt x="232" y="1551"/>
                    <a:pt x="262" y="1521"/>
                  </a:cubicBezTo>
                  <a:cubicBezTo>
                    <a:pt x="288" y="1495"/>
                    <a:pt x="301" y="1453"/>
                    <a:pt x="314" y="1414"/>
                  </a:cubicBezTo>
                  <a:cubicBezTo>
                    <a:pt x="327" y="1371"/>
                    <a:pt x="343" y="1319"/>
                    <a:pt x="369" y="1277"/>
                  </a:cubicBezTo>
                  <a:cubicBezTo>
                    <a:pt x="382" y="1237"/>
                    <a:pt x="382" y="1195"/>
                    <a:pt x="382" y="1156"/>
                  </a:cubicBezTo>
                  <a:cubicBezTo>
                    <a:pt x="369" y="1061"/>
                    <a:pt x="369" y="963"/>
                    <a:pt x="369" y="869"/>
                  </a:cubicBezTo>
                  <a:cubicBezTo>
                    <a:pt x="369" y="748"/>
                    <a:pt x="343" y="611"/>
                    <a:pt x="356" y="490"/>
                  </a:cubicBezTo>
                  <a:cubicBezTo>
                    <a:pt x="369" y="447"/>
                    <a:pt x="382" y="408"/>
                    <a:pt x="396" y="366"/>
                  </a:cubicBezTo>
                  <a:cubicBezTo>
                    <a:pt x="425" y="310"/>
                    <a:pt x="438" y="245"/>
                    <a:pt x="464" y="177"/>
                  </a:cubicBezTo>
                  <a:lnTo>
                    <a:pt x="464" y="177"/>
                  </a:lnTo>
                  <a:cubicBezTo>
                    <a:pt x="396" y="229"/>
                    <a:pt x="343" y="310"/>
                    <a:pt x="301" y="392"/>
                  </a:cubicBezTo>
                  <a:cubicBezTo>
                    <a:pt x="245" y="271"/>
                    <a:pt x="180" y="134"/>
                    <a:pt x="125"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928775" y="1529875"/>
              <a:ext cx="31350" cy="56750"/>
            </a:xfrm>
            <a:custGeom>
              <a:avLst/>
              <a:gdLst/>
              <a:ahLst/>
              <a:cxnLst/>
              <a:rect l="l" t="t" r="r" b="b"/>
              <a:pathLst>
                <a:path w="1254" h="2270" extrusionOk="0">
                  <a:moveTo>
                    <a:pt x="1048" y="1"/>
                  </a:moveTo>
                  <a:cubicBezTo>
                    <a:pt x="980" y="203"/>
                    <a:pt x="996" y="422"/>
                    <a:pt x="980" y="624"/>
                  </a:cubicBezTo>
                  <a:cubicBezTo>
                    <a:pt x="954" y="787"/>
                    <a:pt x="941" y="963"/>
                    <a:pt x="885" y="1114"/>
                  </a:cubicBezTo>
                  <a:cubicBezTo>
                    <a:pt x="872" y="1182"/>
                    <a:pt x="859" y="1238"/>
                    <a:pt x="833" y="1290"/>
                  </a:cubicBezTo>
                  <a:cubicBezTo>
                    <a:pt x="804" y="1345"/>
                    <a:pt x="817" y="1401"/>
                    <a:pt x="790" y="1440"/>
                  </a:cubicBezTo>
                  <a:cubicBezTo>
                    <a:pt x="764" y="1469"/>
                    <a:pt x="735" y="1495"/>
                    <a:pt x="709" y="1508"/>
                  </a:cubicBezTo>
                  <a:cubicBezTo>
                    <a:pt x="653" y="1551"/>
                    <a:pt x="588" y="1603"/>
                    <a:pt x="520" y="1633"/>
                  </a:cubicBezTo>
                  <a:cubicBezTo>
                    <a:pt x="507" y="1637"/>
                    <a:pt x="496" y="1639"/>
                    <a:pt x="486" y="1639"/>
                  </a:cubicBezTo>
                  <a:cubicBezTo>
                    <a:pt x="441" y="1639"/>
                    <a:pt x="415" y="1596"/>
                    <a:pt x="369" y="1564"/>
                  </a:cubicBezTo>
                  <a:cubicBezTo>
                    <a:pt x="343" y="1535"/>
                    <a:pt x="314" y="1508"/>
                    <a:pt x="288" y="1508"/>
                  </a:cubicBezTo>
                  <a:cubicBezTo>
                    <a:pt x="245" y="1508"/>
                    <a:pt x="219" y="1535"/>
                    <a:pt x="193" y="1551"/>
                  </a:cubicBezTo>
                  <a:lnTo>
                    <a:pt x="164" y="1551"/>
                  </a:lnTo>
                  <a:cubicBezTo>
                    <a:pt x="151" y="1551"/>
                    <a:pt x="138" y="1551"/>
                    <a:pt x="125" y="1535"/>
                  </a:cubicBezTo>
                  <a:cubicBezTo>
                    <a:pt x="82" y="1522"/>
                    <a:pt x="43" y="1508"/>
                    <a:pt x="1" y="1482"/>
                  </a:cubicBezTo>
                  <a:lnTo>
                    <a:pt x="1" y="1482"/>
                  </a:lnTo>
                  <a:cubicBezTo>
                    <a:pt x="17" y="1508"/>
                    <a:pt x="17" y="1535"/>
                    <a:pt x="17" y="1564"/>
                  </a:cubicBezTo>
                  <a:cubicBezTo>
                    <a:pt x="26" y="1562"/>
                    <a:pt x="36" y="1561"/>
                    <a:pt x="46" y="1561"/>
                  </a:cubicBezTo>
                  <a:cubicBezTo>
                    <a:pt x="89" y="1561"/>
                    <a:pt x="132" y="1582"/>
                    <a:pt x="164" y="1603"/>
                  </a:cubicBezTo>
                  <a:lnTo>
                    <a:pt x="206" y="1603"/>
                  </a:lnTo>
                  <a:cubicBezTo>
                    <a:pt x="219" y="1603"/>
                    <a:pt x="232" y="1590"/>
                    <a:pt x="245" y="1590"/>
                  </a:cubicBezTo>
                  <a:cubicBezTo>
                    <a:pt x="275" y="1577"/>
                    <a:pt x="301" y="1577"/>
                    <a:pt x="327" y="1577"/>
                  </a:cubicBezTo>
                  <a:cubicBezTo>
                    <a:pt x="356" y="1590"/>
                    <a:pt x="409" y="1616"/>
                    <a:pt x="425" y="1646"/>
                  </a:cubicBezTo>
                  <a:cubicBezTo>
                    <a:pt x="425" y="1672"/>
                    <a:pt x="396" y="1714"/>
                    <a:pt x="396" y="1740"/>
                  </a:cubicBezTo>
                  <a:cubicBezTo>
                    <a:pt x="382" y="1809"/>
                    <a:pt x="369" y="1848"/>
                    <a:pt x="343" y="1903"/>
                  </a:cubicBezTo>
                  <a:cubicBezTo>
                    <a:pt x="301" y="1959"/>
                    <a:pt x="301" y="2041"/>
                    <a:pt x="275" y="2093"/>
                  </a:cubicBezTo>
                  <a:cubicBezTo>
                    <a:pt x="262" y="2148"/>
                    <a:pt x="219" y="2243"/>
                    <a:pt x="180" y="2269"/>
                  </a:cubicBezTo>
                  <a:cubicBezTo>
                    <a:pt x="245" y="2230"/>
                    <a:pt x="314" y="2174"/>
                    <a:pt x="356" y="2093"/>
                  </a:cubicBezTo>
                  <a:cubicBezTo>
                    <a:pt x="369" y="2067"/>
                    <a:pt x="382" y="2024"/>
                    <a:pt x="382" y="1998"/>
                  </a:cubicBezTo>
                  <a:cubicBezTo>
                    <a:pt x="451" y="1740"/>
                    <a:pt x="670" y="1535"/>
                    <a:pt x="914" y="1469"/>
                  </a:cubicBezTo>
                  <a:cubicBezTo>
                    <a:pt x="928" y="1332"/>
                    <a:pt x="954" y="1208"/>
                    <a:pt x="980" y="1087"/>
                  </a:cubicBezTo>
                  <a:cubicBezTo>
                    <a:pt x="1022" y="937"/>
                    <a:pt x="1091" y="800"/>
                    <a:pt x="1159" y="666"/>
                  </a:cubicBezTo>
                  <a:cubicBezTo>
                    <a:pt x="1198" y="598"/>
                    <a:pt x="1254" y="516"/>
                    <a:pt x="1254" y="435"/>
                  </a:cubicBezTo>
                  <a:lnTo>
                    <a:pt x="1254" y="435"/>
                  </a:lnTo>
                  <a:cubicBezTo>
                    <a:pt x="1185" y="516"/>
                    <a:pt x="1117" y="598"/>
                    <a:pt x="1048" y="666"/>
                  </a:cubicBezTo>
                  <a:lnTo>
                    <a:pt x="1048"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950575" y="1562775"/>
              <a:ext cx="34700" cy="28650"/>
            </a:xfrm>
            <a:custGeom>
              <a:avLst/>
              <a:gdLst/>
              <a:ahLst/>
              <a:cxnLst/>
              <a:rect l="l" t="t" r="r" b="b"/>
              <a:pathLst>
                <a:path w="1388" h="1146" extrusionOk="0">
                  <a:moveTo>
                    <a:pt x="24" y="1"/>
                  </a:moveTo>
                  <a:cubicBezTo>
                    <a:pt x="16" y="1"/>
                    <a:pt x="8" y="1"/>
                    <a:pt x="0" y="3"/>
                  </a:cubicBezTo>
                  <a:cubicBezTo>
                    <a:pt x="13" y="29"/>
                    <a:pt x="56" y="55"/>
                    <a:pt x="82" y="72"/>
                  </a:cubicBezTo>
                  <a:cubicBezTo>
                    <a:pt x="137" y="111"/>
                    <a:pt x="189" y="137"/>
                    <a:pt x="245" y="179"/>
                  </a:cubicBezTo>
                  <a:cubicBezTo>
                    <a:pt x="245" y="192"/>
                    <a:pt x="258" y="192"/>
                    <a:pt x="258" y="206"/>
                  </a:cubicBezTo>
                  <a:cubicBezTo>
                    <a:pt x="271" y="219"/>
                    <a:pt x="258" y="235"/>
                    <a:pt x="245" y="248"/>
                  </a:cubicBezTo>
                  <a:cubicBezTo>
                    <a:pt x="232" y="300"/>
                    <a:pt x="232" y="356"/>
                    <a:pt x="245" y="398"/>
                  </a:cubicBezTo>
                  <a:cubicBezTo>
                    <a:pt x="258" y="480"/>
                    <a:pt x="271" y="561"/>
                    <a:pt x="287" y="643"/>
                  </a:cubicBezTo>
                  <a:lnTo>
                    <a:pt x="287" y="669"/>
                  </a:lnTo>
                  <a:cubicBezTo>
                    <a:pt x="271" y="682"/>
                    <a:pt x="258" y="695"/>
                    <a:pt x="245" y="695"/>
                  </a:cubicBezTo>
                  <a:cubicBezTo>
                    <a:pt x="219" y="725"/>
                    <a:pt x="176" y="764"/>
                    <a:pt x="163" y="806"/>
                  </a:cubicBezTo>
                  <a:cubicBezTo>
                    <a:pt x="150" y="806"/>
                    <a:pt x="150" y="819"/>
                    <a:pt x="150" y="832"/>
                  </a:cubicBezTo>
                  <a:cubicBezTo>
                    <a:pt x="150" y="832"/>
                    <a:pt x="150" y="845"/>
                    <a:pt x="163" y="858"/>
                  </a:cubicBezTo>
                  <a:cubicBezTo>
                    <a:pt x="189" y="953"/>
                    <a:pt x="219" y="1051"/>
                    <a:pt x="232" y="1146"/>
                  </a:cubicBezTo>
                  <a:cubicBezTo>
                    <a:pt x="245" y="1064"/>
                    <a:pt x="271" y="982"/>
                    <a:pt x="258" y="888"/>
                  </a:cubicBezTo>
                  <a:cubicBezTo>
                    <a:pt x="245" y="858"/>
                    <a:pt x="245" y="819"/>
                    <a:pt x="258" y="790"/>
                  </a:cubicBezTo>
                  <a:cubicBezTo>
                    <a:pt x="271" y="764"/>
                    <a:pt x="313" y="751"/>
                    <a:pt x="326" y="725"/>
                  </a:cubicBezTo>
                  <a:cubicBezTo>
                    <a:pt x="353" y="695"/>
                    <a:pt x="353" y="656"/>
                    <a:pt x="340" y="627"/>
                  </a:cubicBezTo>
                  <a:cubicBezTo>
                    <a:pt x="340" y="587"/>
                    <a:pt x="326" y="561"/>
                    <a:pt x="313" y="532"/>
                  </a:cubicBezTo>
                  <a:cubicBezTo>
                    <a:pt x="300" y="463"/>
                    <a:pt x="313" y="411"/>
                    <a:pt x="313" y="343"/>
                  </a:cubicBezTo>
                  <a:cubicBezTo>
                    <a:pt x="313" y="330"/>
                    <a:pt x="313" y="330"/>
                    <a:pt x="326" y="317"/>
                  </a:cubicBezTo>
                  <a:lnTo>
                    <a:pt x="340" y="317"/>
                  </a:lnTo>
                  <a:cubicBezTo>
                    <a:pt x="353" y="313"/>
                    <a:pt x="366" y="312"/>
                    <a:pt x="379" y="312"/>
                  </a:cubicBezTo>
                  <a:cubicBezTo>
                    <a:pt x="434" y="312"/>
                    <a:pt x="487" y="337"/>
                    <a:pt x="532" y="369"/>
                  </a:cubicBezTo>
                  <a:cubicBezTo>
                    <a:pt x="597" y="411"/>
                    <a:pt x="653" y="480"/>
                    <a:pt x="721" y="480"/>
                  </a:cubicBezTo>
                  <a:cubicBezTo>
                    <a:pt x="721" y="437"/>
                    <a:pt x="734" y="398"/>
                    <a:pt x="777" y="382"/>
                  </a:cubicBezTo>
                  <a:cubicBezTo>
                    <a:pt x="803" y="369"/>
                    <a:pt x="842" y="369"/>
                    <a:pt x="885" y="369"/>
                  </a:cubicBezTo>
                  <a:cubicBezTo>
                    <a:pt x="1005" y="369"/>
                    <a:pt x="1116" y="411"/>
                    <a:pt x="1224" y="463"/>
                  </a:cubicBezTo>
                  <a:cubicBezTo>
                    <a:pt x="1267" y="411"/>
                    <a:pt x="1332" y="369"/>
                    <a:pt x="1387" y="343"/>
                  </a:cubicBezTo>
                  <a:cubicBezTo>
                    <a:pt x="1374" y="317"/>
                    <a:pt x="1348" y="317"/>
                    <a:pt x="1319" y="317"/>
                  </a:cubicBezTo>
                  <a:cubicBezTo>
                    <a:pt x="1306" y="330"/>
                    <a:pt x="1293" y="356"/>
                    <a:pt x="1267" y="369"/>
                  </a:cubicBezTo>
                  <a:cubicBezTo>
                    <a:pt x="1251" y="384"/>
                    <a:pt x="1234" y="390"/>
                    <a:pt x="1216" y="390"/>
                  </a:cubicBezTo>
                  <a:cubicBezTo>
                    <a:pt x="1184" y="390"/>
                    <a:pt x="1150" y="372"/>
                    <a:pt x="1116" y="356"/>
                  </a:cubicBezTo>
                  <a:cubicBezTo>
                    <a:pt x="1074" y="330"/>
                    <a:pt x="1035" y="287"/>
                    <a:pt x="979" y="274"/>
                  </a:cubicBezTo>
                  <a:cubicBezTo>
                    <a:pt x="953" y="274"/>
                    <a:pt x="911" y="274"/>
                    <a:pt x="885" y="287"/>
                  </a:cubicBezTo>
                  <a:cubicBezTo>
                    <a:pt x="859" y="300"/>
                    <a:pt x="842" y="317"/>
                    <a:pt x="816" y="330"/>
                  </a:cubicBezTo>
                  <a:cubicBezTo>
                    <a:pt x="790" y="343"/>
                    <a:pt x="761" y="343"/>
                    <a:pt x="734" y="343"/>
                  </a:cubicBezTo>
                  <a:cubicBezTo>
                    <a:pt x="708" y="356"/>
                    <a:pt x="666" y="369"/>
                    <a:pt x="666" y="411"/>
                  </a:cubicBezTo>
                  <a:cubicBezTo>
                    <a:pt x="614" y="382"/>
                    <a:pt x="571" y="330"/>
                    <a:pt x="516" y="287"/>
                  </a:cubicBezTo>
                  <a:cubicBezTo>
                    <a:pt x="482" y="262"/>
                    <a:pt x="441" y="240"/>
                    <a:pt x="401" y="240"/>
                  </a:cubicBezTo>
                  <a:cubicBezTo>
                    <a:pt x="380" y="240"/>
                    <a:pt x="359" y="246"/>
                    <a:pt x="340" y="261"/>
                  </a:cubicBezTo>
                  <a:cubicBezTo>
                    <a:pt x="353" y="219"/>
                    <a:pt x="369" y="179"/>
                    <a:pt x="382" y="137"/>
                  </a:cubicBezTo>
                  <a:cubicBezTo>
                    <a:pt x="313" y="98"/>
                    <a:pt x="245" y="72"/>
                    <a:pt x="176" y="42"/>
                  </a:cubicBezTo>
                  <a:cubicBezTo>
                    <a:pt x="131" y="31"/>
                    <a:pt x="74" y="1"/>
                    <a:pt x="2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4898175" y="1555325"/>
              <a:ext cx="84075" cy="71100"/>
            </a:xfrm>
            <a:custGeom>
              <a:avLst/>
              <a:gdLst/>
              <a:ahLst/>
              <a:cxnLst/>
              <a:rect l="l" t="t" r="r" b="b"/>
              <a:pathLst>
                <a:path w="3363" h="2844" extrusionOk="0">
                  <a:moveTo>
                    <a:pt x="1456" y="1"/>
                  </a:moveTo>
                  <a:cubicBezTo>
                    <a:pt x="1430" y="1"/>
                    <a:pt x="1404" y="27"/>
                    <a:pt x="1362" y="43"/>
                  </a:cubicBezTo>
                  <a:cubicBezTo>
                    <a:pt x="1241" y="125"/>
                    <a:pt x="1104" y="220"/>
                    <a:pt x="967" y="301"/>
                  </a:cubicBezTo>
                  <a:cubicBezTo>
                    <a:pt x="898" y="340"/>
                    <a:pt x="846" y="396"/>
                    <a:pt x="777" y="435"/>
                  </a:cubicBezTo>
                  <a:cubicBezTo>
                    <a:pt x="722" y="451"/>
                    <a:pt x="709" y="517"/>
                    <a:pt x="709" y="572"/>
                  </a:cubicBezTo>
                  <a:lnTo>
                    <a:pt x="709" y="598"/>
                  </a:lnTo>
                  <a:cubicBezTo>
                    <a:pt x="709" y="598"/>
                    <a:pt x="696" y="598"/>
                    <a:pt x="696" y="615"/>
                  </a:cubicBezTo>
                  <a:cubicBezTo>
                    <a:pt x="683" y="628"/>
                    <a:pt x="670" y="628"/>
                    <a:pt x="640" y="641"/>
                  </a:cubicBezTo>
                  <a:lnTo>
                    <a:pt x="614" y="667"/>
                  </a:lnTo>
                  <a:lnTo>
                    <a:pt x="614" y="680"/>
                  </a:lnTo>
                  <a:cubicBezTo>
                    <a:pt x="601" y="735"/>
                    <a:pt x="601" y="804"/>
                    <a:pt x="601" y="859"/>
                  </a:cubicBezTo>
                  <a:cubicBezTo>
                    <a:pt x="546" y="859"/>
                    <a:pt x="506" y="885"/>
                    <a:pt x="464" y="912"/>
                  </a:cubicBezTo>
                  <a:cubicBezTo>
                    <a:pt x="451" y="912"/>
                    <a:pt x="425" y="912"/>
                    <a:pt x="425" y="925"/>
                  </a:cubicBezTo>
                  <a:cubicBezTo>
                    <a:pt x="396" y="941"/>
                    <a:pt x="382" y="967"/>
                    <a:pt x="369" y="980"/>
                  </a:cubicBezTo>
                  <a:lnTo>
                    <a:pt x="369" y="993"/>
                  </a:lnTo>
                  <a:lnTo>
                    <a:pt x="369" y="1006"/>
                  </a:lnTo>
                  <a:cubicBezTo>
                    <a:pt x="382" y="1088"/>
                    <a:pt x="409" y="1156"/>
                    <a:pt x="425" y="1225"/>
                  </a:cubicBezTo>
                  <a:cubicBezTo>
                    <a:pt x="382" y="1238"/>
                    <a:pt x="356" y="1251"/>
                    <a:pt x="314" y="1267"/>
                  </a:cubicBezTo>
                  <a:cubicBezTo>
                    <a:pt x="301" y="1280"/>
                    <a:pt x="288" y="1280"/>
                    <a:pt x="275" y="1293"/>
                  </a:cubicBezTo>
                  <a:cubicBezTo>
                    <a:pt x="262" y="1306"/>
                    <a:pt x="262" y="1320"/>
                    <a:pt x="245" y="1333"/>
                  </a:cubicBezTo>
                  <a:cubicBezTo>
                    <a:pt x="219" y="1375"/>
                    <a:pt x="206" y="1431"/>
                    <a:pt x="180" y="1470"/>
                  </a:cubicBezTo>
                  <a:cubicBezTo>
                    <a:pt x="164" y="1496"/>
                    <a:pt x="164" y="1512"/>
                    <a:pt x="164" y="1538"/>
                  </a:cubicBezTo>
                  <a:lnTo>
                    <a:pt x="164" y="1607"/>
                  </a:lnTo>
                  <a:cubicBezTo>
                    <a:pt x="180" y="1688"/>
                    <a:pt x="180" y="1783"/>
                    <a:pt x="193" y="1865"/>
                  </a:cubicBezTo>
                  <a:cubicBezTo>
                    <a:pt x="164" y="1878"/>
                    <a:pt x="138" y="1878"/>
                    <a:pt x="112" y="1891"/>
                  </a:cubicBezTo>
                  <a:cubicBezTo>
                    <a:pt x="98" y="1904"/>
                    <a:pt x="82" y="1920"/>
                    <a:pt x="82" y="1920"/>
                  </a:cubicBezTo>
                  <a:cubicBezTo>
                    <a:pt x="30" y="1985"/>
                    <a:pt x="1" y="2028"/>
                    <a:pt x="17" y="2109"/>
                  </a:cubicBezTo>
                  <a:cubicBezTo>
                    <a:pt x="30" y="2191"/>
                    <a:pt x="56" y="2286"/>
                    <a:pt x="56" y="2367"/>
                  </a:cubicBezTo>
                  <a:cubicBezTo>
                    <a:pt x="69" y="2531"/>
                    <a:pt x="30" y="2694"/>
                    <a:pt x="1" y="2844"/>
                  </a:cubicBezTo>
                  <a:cubicBezTo>
                    <a:pt x="43" y="2788"/>
                    <a:pt x="69" y="2736"/>
                    <a:pt x="82" y="2668"/>
                  </a:cubicBezTo>
                  <a:cubicBezTo>
                    <a:pt x="138" y="2462"/>
                    <a:pt x="180" y="2286"/>
                    <a:pt x="112" y="2054"/>
                  </a:cubicBezTo>
                  <a:lnTo>
                    <a:pt x="112" y="2028"/>
                  </a:lnTo>
                  <a:cubicBezTo>
                    <a:pt x="112" y="1985"/>
                    <a:pt x="151" y="1972"/>
                    <a:pt x="180" y="1959"/>
                  </a:cubicBezTo>
                  <a:cubicBezTo>
                    <a:pt x="219" y="1920"/>
                    <a:pt x="232" y="1839"/>
                    <a:pt x="245" y="1770"/>
                  </a:cubicBezTo>
                  <a:cubicBezTo>
                    <a:pt x="245" y="1701"/>
                    <a:pt x="232" y="1620"/>
                    <a:pt x="219" y="1538"/>
                  </a:cubicBezTo>
                  <a:lnTo>
                    <a:pt x="219" y="1512"/>
                  </a:lnTo>
                  <a:lnTo>
                    <a:pt x="232" y="1496"/>
                  </a:lnTo>
                  <a:lnTo>
                    <a:pt x="356" y="1375"/>
                  </a:lnTo>
                  <a:cubicBezTo>
                    <a:pt x="369" y="1362"/>
                    <a:pt x="382" y="1362"/>
                    <a:pt x="382" y="1349"/>
                  </a:cubicBezTo>
                  <a:cubicBezTo>
                    <a:pt x="409" y="1333"/>
                    <a:pt x="425" y="1333"/>
                    <a:pt x="451" y="1320"/>
                  </a:cubicBezTo>
                  <a:cubicBezTo>
                    <a:pt x="464" y="1293"/>
                    <a:pt x="477" y="1267"/>
                    <a:pt x="477" y="1238"/>
                  </a:cubicBezTo>
                  <a:lnTo>
                    <a:pt x="477" y="1104"/>
                  </a:lnTo>
                  <a:cubicBezTo>
                    <a:pt x="477" y="1075"/>
                    <a:pt x="477" y="1036"/>
                    <a:pt x="490" y="1006"/>
                  </a:cubicBezTo>
                  <a:lnTo>
                    <a:pt x="490" y="993"/>
                  </a:lnTo>
                  <a:cubicBezTo>
                    <a:pt x="506" y="980"/>
                    <a:pt x="546" y="967"/>
                    <a:pt x="559" y="967"/>
                  </a:cubicBezTo>
                  <a:cubicBezTo>
                    <a:pt x="572" y="954"/>
                    <a:pt x="670" y="912"/>
                    <a:pt x="670" y="898"/>
                  </a:cubicBezTo>
                  <a:cubicBezTo>
                    <a:pt x="670" y="843"/>
                    <a:pt x="683" y="791"/>
                    <a:pt x="683" y="735"/>
                  </a:cubicBezTo>
                  <a:lnTo>
                    <a:pt x="683" y="709"/>
                  </a:lnTo>
                  <a:cubicBezTo>
                    <a:pt x="696" y="709"/>
                    <a:pt x="696" y="696"/>
                    <a:pt x="696" y="696"/>
                  </a:cubicBezTo>
                  <a:cubicBezTo>
                    <a:pt x="709" y="680"/>
                    <a:pt x="735" y="667"/>
                    <a:pt x="751" y="654"/>
                  </a:cubicBezTo>
                  <a:cubicBezTo>
                    <a:pt x="777" y="628"/>
                    <a:pt x="735" y="559"/>
                    <a:pt x="764" y="533"/>
                  </a:cubicBezTo>
                  <a:cubicBezTo>
                    <a:pt x="764" y="517"/>
                    <a:pt x="777" y="504"/>
                    <a:pt x="790" y="504"/>
                  </a:cubicBezTo>
                  <a:cubicBezTo>
                    <a:pt x="817" y="490"/>
                    <a:pt x="833" y="477"/>
                    <a:pt x="859" y="464"/>
                  </a:cubicBezTo>
                  <a:cubicBezTo>
                    <a:pt x="885" y="435"/>
                    <a:pt x="914" y="422"/>
                    <a:pt x="941" y="396"/>
                  </a:cubicBezTo>
                  <a:cubicBezTo>
                    <a:pt x="954" y="383"/>
                    <a:pt x="980" y="370"/>
                    <a:pt x="1009" y="340"/>
                  </a:cubicBezTo>
                  <a:cubicBezTo>
                    <a:pt x="1022" y="327"/>
                    <a:pt x="1048" y="327"/>
                    <a:pt x="1078" y="327"/>
                  </a:cubicBezTo>
                  <a:cubicBezTo>
                    <a:pt x="1172" y="288"/>
                    <a:pt x="1280" y="259"/>
                    <a:pt x="1362" y="190"/>
                  </a:cubicBezTo>
                  <a:cubicBezTo>
                    <a:pt x="1404" y="151"/>
                    <a:pt x="1443" y="96"/>
                    <a:pt x="1499" y="96"/>
                  </a:cubicBezTo>
                  <a:cubicBezTo>
                    <a:pt x="1593" y="96"/>
                    <a:pt x="1633" y="233"/>
                    <a:pt x="1714" y="233"/>
                  </a:cubicBezTo>
                  <a:cubicBezTo>
                    <a:pt x="1796" y="233"/>
                    <a:pt x="1851" y="109"/>
                    <a:pt x="1933" y="109"/>
                  </a:cubicBezTo>
                  <a:cubicBezTo>
                    <a:pt x="1988" y="109"/>
                    <a:pt x="2028" y="164"/>
                    <a:pt x="2070" y="190"/>
                  </a:cubicBezTo>
                  <a:cubicBezTo>
                    <a:pt x="2104" y="212"/>
                    <a:pt x="2141" y="220"/>
                    <a:pt x="2179" y="220"/>
                  </a:cubicBezTo>
                  <a:cubicBezTo>
                    <a:pt x="2264" y="220"/>
                    <a:pt x="2357" y="182"/>
                    <a:pt x="2449" y="164"/>
                  </a:cubicBezTo>
                  <a:lnTo>
                    <a:pt x="2517" y="164"/>
                  </a:lnTo>
                  <a:cubicBezTo>
                    <a:pt x="2530" y="177"/>
                    <a:pt x="2560" y="190"/>
                    <a:pt x="2573" y="207"/>
                  </a:cubicBezTo>
                  <a:cubicBezTo>
                    <a:pt x="2654" y="287"/>
                    <a:pt x="2744" y="378"/>
                    <a:pt x="2838" y="378"/>
                  </a:cubicBezTo>
                  <a:cubicBezTo>
                    <a:pt x="2854" y="378"/>
                    <a:pt x="2870" y="375"/>
                    <a:pt x="2886" y="370"/>
                  </a:cubicBezTo>
                  <a:cubicBezTo>
                    <a:pt x="2937" y="358"/>
                    <a:pt x="2985" y="326"/>
                    <a:pt x="3030" y="326"/>
                  </a:cubicBezTo>
                  <a:cubicBezTo>
                    <a:pt x="3046" y="326"/>
                    <a:pt x="3061" y="330"/>
                    <a:pt x="3075" y="340"/>
                  </a:cubicBezTo>
                  <a:cubicBezTo>
                    <a:pt x="3088" y="340"/>
                    <a:pt x="3101" y="370"/>
                    <a:pt x="3131" y="383"/>
                  </a:cubicBezTo>
                  <a:cubicBezTo>
                    <a:pt x="3170" y="435"/>
                    <a:pt x="3238" y="490"/>
                    <a:pt x="3320" y="517"/>
                  </a:cubicBezTo>
                  <a:cubicBezTo>
                    <a:pt x="3294" y="598"/>
                    <a:pt x="3307" y="709"/>
                    <a:pt x="3363" y="778"/>
                  </a:cubicBezTo>
                  <a:lnTo>
                    <a:pt x="3363" y="477"/>
                  </a:lnTo>
                  <a:cubicBezTo>
                    <a:pt x="3269" y="375"/>
                    <a:pt x="3156" y="258"/>
                    <a:pt x="3016" y="258"/>
                  </a:cubicBezTo>
                  <a:cubicBezTo>
                    <a:pt x="3008" y="258"/>
                    <a:pt x="3001" y="258"/>
                    <a:pt x="2994" y="259"/>
                  </a:cubicBezTo>
                  <a:cubicBezTo>
                    <a:pt x="2938" y="259"/>
                    <a:pt x="2899" y="288"/>
                    <a:pt x="2844" y="288"/>
                  </a:cubicBezTo>
                  <a:cubicBezTo>
                    <a:pt x="2723" y="272"/>
                    <a:pt x="2641" y="138"/>
                    <a:pt x="2530" y="96"/>
                  </a:cubicBezTo>
                  <a:cubicBezTo>
                    <a:pt x="2508" y="90"/>
                    <a:pt x="2487" y="88"/>
                    <a:pt x="2464" y="88"/>
                  </a:cubicBezTo>
                  <a:cubicBezTo>
                    <a:pt x="2361" y="88"/>
                    <a:pt x="2254" y="136"/>
                    <a:pt x="2154" y="136"/>
                  </a:cubicBezTo>
                  <a:cubicBezTo>
                    <a:pt x="2115" y="136"/>
                    <a:pt x="2077" y="128"/>
                    <a:pt x="2041" y="109"/>
                  </a:cubicBezTo>
                  <a:cubicBezTo>
                    <a:pt x="2001" y="82"/>
                    <a:pt x="1959" y="43"/>
                    <a:pt x="1920" y="43"/>
                  </a:cubicBezTo>
                  <a:cubicBezTo>
                    <a:pt x="1838" y="43"/>
                    <a:pt x="1783" y="138"/>
                    <a:pt x="1714" y="151"/>
                  </a:cubicBezTo>
                  <a:cubicBezTo>
                    <a:pt x="1606" y="151"/>
                    <a:pt x="1567" y="1"/>
                    <a:pt x="1456"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4868300" y="1559425"/>
              <a:ext cx="38800" cy="73775"/>
            </a:xfrm>
            <a:custGeom>
              <a:avLst/>
              <a:gdLst/>
              <a:ahLst/>
              <a:cxnLst/>
              <a:rect l="l" t="t" r="r" b="b"/>
              <a:pathLst>
                <a:path w="1552" h="2951" extrusionOk="0">
                  <a:moveTo>
                    <a:pt x="1551" y="0"/>
                  </a:moveTo>
                  <a:cubicBezTo>
                    <a:pt x="1483" y="108"/>
                    <a:pt x="1320" y="124"/>
                    <a:pt x="1251" y="232"/>
                  </a:cubicBezTo>
                  <a:cubicBezTo>
                    <a:pt x="1238" y="245"/>
                    <a:pt x="1225" y="271"/>
                    <a:pt x="1212" y="300"/>
                  </a:cubicBezTo>
                  <a:cubicBezTo>
                    <a:pt x="1196" y="313"/>
                    <a:pt x="1182" y="326"/>
                    <a:pt x="1156" y="353"/>
                  </a:cubicBezTo>
                  <a:cubicBezTo>
                    <a:pt x="1114" y="382"/>
                    <a:pt x="1088" y="434"/>
                    <a:pt x="1062" y="490"/>
                  </a:cubicBezTo>
                  <a:cubicBezTo>
                    <a:pt x="1062" y="490"/>
                    <a:pt x="1062" y="503"/>
                    <a:pt x="1049" y="516"/>
                  </a:cubicBezTo>
                  <a:lnTo>
                    <a:pt x="1019" y="516"/>
                  </a:lnTo>
                  <a:cubicBezTo>
                    <a:pt x="967" y="516"/>
                    <a:pt x="912" y="516"/>
                    <a:pt x="856" y="532"/>
                  </a:cubicBezTo>
                  <a:cubicBezTo>
                    <a:pt x="830" y="545"/>
                    <a:pt x="804" y="558"/>
                    <a:pt x="774" y="571"/>
                  </a:cubicBezTo>
                  <a:cubicBezTo>
                    <a:pt x="766" y="589"/>
                    <a:pt x="757" y="602"/>
                    <a:pt x="748" y="616"/>
                  </a:cubicBezTo>
                  <a:lnTo>
                    <a:pt x="748" y="616"/>
                  </a:lnTo>
                  <a:cubicBezTo>
                    <a:pt x="773" y="600"/>
                    <a:pt x="806" y="591"/>
                    <a:pt x="843" y="584"/>
                  </a:cubicBezTo>
                  <a:cubicBezTo>
                    <a:pt x="912" y="584"/>
                    <a:pt x="993" y="571"/>
                    <a:pt x="1062" y="558"/>
                  </a:cubicBezTo>
                  <a:cubicBezTo>
                    <a:pt x="1075" y="558"/>
                    <a:pt x="1088" y="545"/>
                    <a:pt x="1101" y="545"/>
                  </a:cubicBezTo>
                  <a:lnTo>
                    <a:pt x="1101" y="516"/>
                  </a:lnTo>
                  <a:cubicBezTo>
                    <a:pt x="1114" y="503"/>
                    <a:pt x="1114" y="490"/>
                    <a:pt x="1130" y="477"/>
                  </a:cubicBezTo>
                  <a:cubicBezTo>
                    <a:pt x="1182" y="408"/>
                    <a:pt x="1251" y="326"/>
                    <a:pt x="1307" y="258"/>
                  </a:cubicBezTo>
                  <a:cubicBezTo>
                    <a:pt x="1320" y="245"/>
                    <a:pt x="1333" y="232"/>
                    <a:pt x="1346" y="219"/>
                  </a:cubicBezTo>
                  <a:lnTo>
                    <a:pt x="1401" y="219"/>
                  </a:lnTo>
                  <a:cubicBezTo>
                    <a:pt x="1427" y="219"/>
                    <a:pt x="1440" y="189"/>
                    <a:pt x="1470" y="163"/>
                  </a:cubicBezTo>
                  <a:cubicBezTo>
                    <a:pt x="1496" y="124"/>
                    <a:pt x="1522" y="69"/>
                    <a:pt x="1551" y="0"/>
                  </a:cubicBezTo>
                  <a:close/>
                  <a:moveTo>
                    <a:pt x="748" y="616"/>
                  </a:moveTo>
                  <a:cubicBezTo>
                    <a:pt x="740" y="622"/>
                    <a:pt x="732" y="629"/>
                    <a:pt x="725" y="638"/>
                  </a:cubicBezTo>
                  <a:lnTo>
                    <a:pt x="725" y="638"/>
                  </a:lnTo>
                  <a:cubicBezTo>
                    <a:pt x="721" y="637"/>
                    <a:pt x="717" y="637"/>
                    <a:pt x="713" y="637"/>
                  </a:cubicBezTo>
                  <a:cubicBezTo>
                    <a:pt x="627" y="637"/>
                    <a:pt x="639" y="783"/>
                    <a:pt x="624" y="859"/>
                  </a:cubicBezTo>
                  <a:cubicBezTo>
                    <a:pt x="624" y="872"/>
                    <a:pt x="611" y="898"/>
                    <a:pt x="611" y="911"/>
                  </a:cubicBezTo>
                  <a:cubicBezTo>
                    <a:pt x="598" y="940"/>
                    <a:pt x="572" y="953"/>
                    <a:pt x="572" y="979"/>
                  </a:cubicBezTo>
                  <a:cubicBezTo>
                    <a:pt x="572" y="1005"/>
                    <a:pt x="585" y="1035"/>
                    <a:pt x="585" y="1061"/>
                  </a:cubicBezTo>
                  <a:cubicBezTo>
                    <a:pt x="585" y="1142"/>
                    <a:pt x="517" y="1211"/>
                    <a:pt x="517" y="1293"/>
                  </a:cubicBezTo>
                  <a:lnTo>
                    <a:pt x="517" y="1319"/>
                  </a:lnTo>
                  <a:cubicBezTo>
                    <a:pt x="504" y="1319"/>
                    <a:pt x="504" y="1332"/>
                    <a:pt x="491" y="1332"/>
                  </a:cubicBezTo>
                  <a:cubicBezTo>
                    <a:pt x="461" y="1332"/>
                    <a:pt x="435" y="1348"/>
                    <a:pt x="396" y="1361"/>
                  </a:cubicBezTo>
                  <a:cubicBezTo>
                    <a:pt x="380" y="1413"/>
                    <a:pt x="340" y="1469"/>
                    <a:pt x="314" y="1511"/>
                  </a:cubicBezTo>
                  <a:cubicBezTo>
                    <a:pt x="285" y="1537"/>
                    <a:pt x="246" y="1577"/>
                    <a:pt x="233" y="1619"/>
                  </a:cubicBezTo>
                  <a:lnTo>
                    <a:pt x="233" y="1701"/>
                  </a:lnTo>
                  <a:cubicBezTo>
                    <a:pt x="216" y="1769"/>
                    <a:pt x="216" y="1821"/>
                    <a:pt x="216" y="1890"/>
                  </a:cubicBezTo>
                  <a:cubicBezTo>
                    <a:pt x="216" y="1919"/>
                    <a:pt x="216" y="1932"/>
                    <a:pt x="203" y="1945"/>
                  </a:cubicBezTo>
                  <a:cubicBezTo>
                    <a:pt x="190" y="1945"/>
                    <a:pt x="177" y="1945"/>
                    <a:pt x="164" y="1959"/>
                  </a:cubicBezTo>
                  <a:cubicBezTo>
                    <a:pt x="122" y="1972"/>
                    <a:pt x="96" y="2014"/>
                    <a:pt x="83" y="2053"/>
                  </a:cubicBezTo>
                  <a:cubicBezTo>
                    <a:pt x="69" y="2122"/>
                    <a:pt x="40" y="2190"/>
                    <a:pt x="27" y="2259"/>
                  </a:cubicBezTo>
                  <a:cubicBezTo>
                    <a:pt x="1" y="2327"/>
                    <a:pt x="1" y="2340"/>
                    <a:pt x="27" y="2393"/>
                  </a:cubicBezTo>
                  <a:cubicBezTo>
                    <a:pt x="122" y="2572"/>
                    <a:pt x="96" y="2761"/>
                    <a:pt x="83" y="2951"/>
                  </a:cubicBezTo>
                  <a:cubicBezTo>
                    <a:pt x="122" y="2951"/>
                    <a:pt x="151" y="2912"/>
                    <a:pt x="164" y="2869"/>
                  </a:cubicBezTo>
                  <a:cubicBezTo>
                    <a:pt x="164" y="2830"/>
                    <a:pt x="151" y="2788"/>
                    <a:pt x="151" y="2748"/>
                  </a:cubicBezTo>
                  <a:cubicBezTo>
                    <a:pt x="109" y="2598"/>
                    <a:pt x="83" y="2448"/>
                    <a:pt x="83" y="2298"/>
                  </a:cubicBezTo>
                  <a:cubicBezTo>
                    <a:pt x="83" y="2229"/>
                    <a:pt x="109" y="2148"/>
                    <a:pt x="135" y="2083"/>
                  </a:cubicBezTo>
                  <a:lnTo>
                    <a:pt x="135" y="2053"/>
                  </a:lnTo>
                  <a:lnTo>
                    <a:pt x="259" y="2053"/>
                  </a:lnTo>
                  <a:cubicBezTo>
                    <a:pt x="259" y="2053"/>
                    <a:pt x="285" y="1903"/>
                    <a:pt x="285" y="1890"/>
                  </a:cubicBezTo>
                  <a:cubicBezTo>
                    <a:pt x="298" y="1821"/>
                    <a:pt x="298" y="1795"/>
                    <a:pt x="298" y="1740"/>
                  </a:cubicBezTo>
                  <a:cubicBezTo>
                    <a:pt x="285" y="1658"/>
                    <a:pt x="298" y="1551"/>
                    <a:pt x="366" y="1511"/>
                  </a:cubicBezTo>
                  <a:cubicBezTo>
                    <a:pt x="409" y="1469"/>
                    <a:pt x="477" y="1469"/>
                    <a:pt x="517" y="1430"/>
                  </a:cubicBezTo>
                  <a:cubicBezTo>
                    <a:pt x="559" y="1387"/>
                    <a:pt x="598" y="1319"/>
                    <a:pt x="611" y="1250"/>
                  </a:cubicBezTo>
                  <a:cubicBezTo>
                    <a:pt x="624" y="1211"/>
                    <a:pt x="611" y="1142"/>
                    <a:pt x="611" y="1103"/>
                  </a:cubicBezTo>
                  <a:cubicBezTo>
                    <a:pt x="624" y="1074"/>
                    <a:pt x="624" y="1035"/>
                    <a:pt x="641" y="1005"/>
                  </a:cubicBezTo>
                  <a:cubicBezTo>
                    <a:pt x="654" y="979"/>
                    <a:pt x="680" y="940"/>
                    <a:pt x="706" y="924"/>
                  </a:cubicBezTo>
                  <a:cubicBezTo>
                    <a:pt x="706" y="842"/>
                    <a:pt x="693" y="761"/>
                    <a:pt x="706" y="679"/>
                  </a:cubicBezTo>
                  <a:cubicBezTo>
                    <a:pt x="710" y="662"/>
                    <a:pt x="717" y="649"/>
                    <a:pt x="725" y="638"/>
                  </a:cubicBezTo>
                  <a:lnTo>
                    <a:pt x="725" y="638"/>
                  </a:lnTo>
                  <a:cubicBezTo>
                    <a:pt x="728" y="638"/>
                    <a:pt x="732" y="639"/>
                    <a:pt x="735" y="640"/>
                  </a:cubicBezTo>
                  <a:cubicBezTo>
                    <a:pt x="740" y="631"/>
                    <a:pt x="744" y="623"/>
                    <a:pt x="748" y="616"/>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6400" y="1595800"/>
              <a:ext cx="18375" cy="6800"/>
            </a:xfrm>
            <a:custGeom>
              <a:avLst/>
              <a:gdLst/>
              <a:ahLst/>
              <a:cxnLst/>
              <a:rect l="l" t="t" r="r" b="b"/>
              <a:pathLst>
                <a:path w="735" h="272" extrusionOk="0">
                  <a:moveTo>
                    <a:pt x="164" y="1"/>
                  </a:moveTo>
                  <a:cubicBezTo>
                    <a:pt x="164" y="27"/>
                    <a:pt x="164" y="69"/>
                    <a:pt x="151" y="96"/>
                  </a:cubicBezTo>
                  <a:cubicBezTo>
                    <a:pt x="127" y="85"/>
                    <a:pt x="62" y="48"/>
                    <a:pt x="24" y="48"/>
                  </a:cubicBezTo>
                  <a:cubicBezTo>
                    <a:pt x="14" y="48"/>
                    <a:pt x="6" y="50"/>
                    <a:pt x="0" y="56"/>
                  </a:cubicBezTo>
                  <a:cubicBezTo>
                    <a:pt x="40" y="96"/>
                    <a:pt x="108" y="122"/>
                    <a:pt x="151" y="151"/>
                  </a:cubicBezTo>
                  <a:cubicBezTo>
                    <a:pt x="177" y="164"/>
                    <a:pt x="219" y="190"/>
                    <a:pt x="245" y="203"/>
                  </a:cubicBezTo>
                  <a:cubicBezTo>
                    <a:pt x="258" y="203"/>
                    <a:pt x="314" y="233"/>
                    <a:pt x="327" y="246"/>
                  </a:cubicBezTo>
                  <a:cubicBezTo>
                    <a:pt x="284" y="177"/>
                    <a:pt x="245" y="122"/>
                    <a:pt x="203" y="56"/>
                  </a:cubicBezTo>
                  <a:lnTo>
                    <a:pt x="203" y="56"/>
                  </a:lnTo>
                  <a:cubicBezTo>
                    <a:pt x="253" y="72"/>
                    <a:pt x="310" y="84"/>
                    <a:pt x="365" y="84"/>
                  </a:cubicBezTo>
                  <a:cubicBezTo>
                    <a:pt x="399" y="84"/>
                    <a:pt x="433" y="79"/>
                    <a:pt x="464" y="69"/>
                  </a:cubicBezTo>
                  <a:cubicBezTo>
                    <a:pt x="490" y="69"/>
                    <a:pt x="516" y="56"/>
                    <a:pt x="559" y="56"/>
                  </a:cubicBezTo>
                  <a:cubicBezTo>
                    <a:pt x="559" y="56"/>
                    <a:pt x="572" y="56"/>
                    <a:pt x="585" y="69"/>
                  </a:cubicBezTo>
                  <a:cubicBezTo>
                    <a:pt x="598" y="69"/>
                    <a:pt x="598" y="96"/>
                    <a:pt x="611" y="109"/>
                  </a:cubicBezTo>
                  <a:cubicBezTo>
                    <a:pt x="640" y="164"/>
                    <a:pt x="679" y="220"/>
                    <a:pt x="735" y="272"/>
                  </a:cubicBezTo>
                  <a:lnTo>
                    <a:pt x="611" y="27"/>
                  </a:lnTo>
                  <a:cubicBezTo>
                    <a:pt x="611" y="27"/>
                    <a:pt x="598" y="14"/>
                    <a:pt x="598" y="1"/>
                  </a:cubicBezTo>
                  <a:lnTo>
                    <a:pt x="545" y="1"/>
                  </a:lnTo>
                  <a:cubicBezTo>
                    <a:pt x="474" y="8"/>
                    <a:pt x="398" y="16"/>
                    <a:pt x="323" y="16"/>
                  </a:cubicBezTo>
                  <a:cubicBezTo>
                    <a:pt x="269" y="16"/>
                    <a:pt x="215" y="12"/>
                    <a:pt x="16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927150" y="1531175"/>
              <a:ext cx="27525" cy="11625"/>
            </a:xfrm>
            <a:custGeom>
              <a:avLst/>
              <a:gdLst/>
              <a:ahLst/>
              <a:cxnLst/>
              <a:rect l="l" t="t" r="r" b="b"/>
              <a:pathLst>
                <a:path w="1101" h="465" extrusionOk="0">
                  <a:moveTo>
                    <a:pt x="203" y="1"/>
                  </a:moveTo>
                  <a:cubicBezTo>
                    <a:pt x="190" y="30"/>
                    <a:pt x="190" y="56"/>
                    <a:pt x="177" y="82"/>
                  </a:cubicBezTo>
                  <a:cubicBezTo>
                    <a:pt x="163" y="82"/>
                    <a:pt x="13" y="43"/>
                    <a:pt x="0" y="43"/>
                  </a:cubicBezTo>
                  <a:lnTo>
                    <a:pt x="0" y="43"/>
                  </a:lnTo>
                  <a:cubicBezTo>
                    <a:pt x="0" y="82"/>
                    <a:pt x="53" y="95"/>
                    <a:pt x="82" y="112"/>
                  </a:cubicBezTo>
                  <a:cubicBezTo>
                    <a:pt x="134" y="138"/>
                    <a:pt x="177" y="151"/>
                    <a:pt x="229" y="164"/>
                  </a:cubicBezTo>
                  <a:lnTo>
                    <a:pt x="229" y="69"/>
                  </a:lnTo>
                  <a:cubicBezTo>
                    <a:pt x="271" y="82"/>
                    <a:pt x="310" y="95"/>
                    <a:pt x="353" y="112"/>
                  </a:cubicBezTo>
                  <a:cubicBezTo>
                    <a:pt x="392" y="112"/>
                    <a:pt x="421" y="125"/>
                    <a:pt x="461" y="138"/>
                  </a:cubicBezTo>
                  <a:cubicBezTo>
                    <a:pt x="529" y="177"/>
                    <a:pt x="585" y="232"/>
                    <a:pt x="637" y="288"/>
                  </a:cubicBezTo>
                  <a:lnTo>
                    <a:pt x="692" y="288"/>
                  </a:lnTo>
                  <a:cubicBezTo>
                    <a:pt x="700" y="285"/>
                    <a:pt x="708" y="284"/>
                    <a:pt x="716" y="284"/>
                  </a:cubicBezTo>
                  <a:cubicBezTo>
                    <a:pt x="749" y="284"/>
                    <a:pt x="779" y="304"/>
                    <a:pt x="800" y="314"/>
                  </a:cubicBezTo>
                  <a:cubicBezTo>
                    <a:pt x="898" y="370"/>
                    <a:pt x="1019" y="396"/>
                    <a:pt x="1100" y="464"/>
                  </a:cubicBezTo>
                  <a:cubicBezTo>
                    <a:pt x="1074" y="409"/>
                    <a:pt x="1006" y="370"/>
                    <a:pt x="950" y="340"/>
                  </a:cubicBezTo>
                  <a:cubicBezTo>
                    <a:pt x="882" y="314"/>
                    <a:pt x="800" y="275"/>
                    <a:pt x="735" y="232"/>
                  </a:cubicBezTo>
                  <a:lnTo>
                    <a:pt x="718" y="232"/>
                  </a:lnTo>
                  <a:cubicBezTo>
                    <a:pt x="701" y="232"/>
                    <a:pt x="689" y="238"/>
                    <a:pt x="676" y="238"/>
                  </a:cubicBezTo>
                  <a:cubicBezTo>
                    <a:pt x="669" y="238"/>
                    <a:pt x="662" y="237"/>
                    <a:pt x="653" y="232"/>
                  </a:cubicBezTo>
                  <a:cubicBezTo>
                    <a:pt x="637" y="232"/>
                    <a:pt x="624" y="206"/>
                    <a:pt x="624" y="193"/>
                  </a:cubicBezTo>
                  <a:cubicBezTo>
                    <a:pt x="598" y="138"/>
                    <a:pt x="542" y="82"/>
                    <a:pt x="490" y="43"/>
                  </a:cubicBezTo>
                  <a:cubicBezTo>
                    <a:pt x="490" y="43"/>
                    <a:pt x="474" y="30"/>
                    <a:pt x="461" y="30"/>
                  </a:cubicBezTo>
                  <a:lnTo>
                    <a:pt x="297" y="30"/>
                  </a:lnTo>
                  <a:cubicBezTo>
                    <a:pt x="258" y="30"/>
                    <a:pt x="216" y="30"/>
                    <a:pt x="203"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4872400" y="1567900"/>
              <a:ext cx="66275" cy="25250"/>
            </a:xfrm>
            <a:custGeom>
              <a:avLst/>
              <a:gdLst/>
              <a:ahLst/>
              <a:cxnLst/>
              <a:rect l="l" t="t" r="r" b="b"/>
              <a:pathLst>
                <a:path w="2651" h="1010" extrusionOk="0">
                  <a:moveTo>
                    <a:pt x="0" y="1"/>
                  </a:moveTo>
                  <a:cubicBezTo>
                    <a:pt x="2" y="5"/>
                    <a:pt x="6" y="9"/>
                    <a:pt x="10" y="12"/>
                  </a:cubicBezTo>
                  <a:lnTo>
                    <a:pt x="10" y="12"/>
                  </a:lnTo>
                  <a:cubicBezTo>
                    <a:pt x="7" y="8"/>
                    <a:pt x="4" y="4"/>
                    <a:pt x="0" y="1"/>
                  </a:cubicBezTo>
                  <a:close/>
                  <a:moveTo>
                    <a:pt x="10" y="12"/>
                  </a:moveTo>
                  <a:cubicBezTo>
                    <a:pt x="58" y="63"/>
                    <a:pt x="98" y="114"/>
                    <a:pt x="150" y="151"/>
                  </a:cubicBezTo>
                  <a:cubicBezTo>
                    <a:pt x="245" y="245"/>
                    <a:pt x="340" y="340"/>
                    <a:pt x="477" y="382"/>
                  </a:cubicBezTo>
                  <a:cubicBezTo>
                    <a:pt x="597" y="422"/>
                    <a:pt x="692" y="395"/>
                    <a:pt x="803" y="464"/>
                  </a:cubicBezTo>
                  <a:cubicBezTo>
                    <a:pt x="855" y="490"/>
                    <a:pt x="898" y="520"/>
                    <a:pt x="937" y="533"/>
                  </a:cubicBezTo>
                  <a:cubicBezTo>
                    <a:pt x="958" y="542"/>
                    <a:pt x="977" y="551"/>
                    <a:pt x="995" y="551"/>
                  </a:cubicBezTo>
                  <a:cubicBezTo>
                    <a:pt x="1003" y="551"/>
                    <a:pt x="1011" y="549"/>
                    <a:pt x="1018" y="546"/>
                  </a:cubicBezTo>
                  <a:cubicBezTo>
                    <a:pt x="1048" y="546"/>
                    <a:pt x="1061" y="520"/>
                    <a:pt x="1087" y="503"/>
                  </a:cubicBezTo>
                  <a:cubicBezTo>
                    <a:pt x="1104" y="495"/>
                    <a:pt x="1122" y="492"/>
                    <a:pt x="1141" y="492"/>
                  </a:cubicBezTo>
                  <a:cubicBezTo>
                    <a:pt x="1183" y="492"/>
                    <a:pt x="1227" y="508"/>
                    <a:pt x="1263" y="520"/>
                  </a:cubicBezTo>
                  <a:cubicBezTo>
                    <a:pt x="1306" y="546"/>
                    <a:pt x="1358" y="559"/>
                    <a:pt x="1413" y="572"/>
                  </a:cubicBezTo>
                  <a:cubicBezTo>
                    <a:pt x="1431" y="572"/>
                    <a:pt x="1450" y="566"/>
                    <a:pt x="1468" y="566"/>
                  </a:cubicBezTo>
                  <a:cubicBezTo>
                    <a:pt x="1477" y="566"/>
                    <a:pt x="1486" y="567"/>
                    <a:pt x="1495" y="572"/>
                  </a:cubicBezTo>
                  <a:cubicBezTo>
                    <a:pt x="1537" y="572"/>
                    <a:pt x="1564" y="601"/>
                    <a:pt x="1590" y="614"/>
                  </a:cubicBezTo>
                  <a:cubicBezTo>
                    <a:pt x="1658" y="653"/>
                    <a:pt x="1740" y="640"/>
                    <a:pt x="1821" y="653"/>
                  </a:cubicBezTo>
                  <a:cubicBezTo>
                    <a:pt x="1890" y="653"/>
                    <a:pt x="1959" y="683"/>
                    <a:pt x="2027" y="709"/>
                  </a:cubicBezTo>
                  <a:cubicBezTo>
                    <a:pt x="2040" y="709"/>
                    <a:pt x="2053" y="709"/>
                    <a:pt x="2053" y="722"/>
                  </a:cubicBezTo>
                  <a:cubicBezTo>
                    <a:pt x="2066" y="735"/>
                    <a:pt x="2066" y="735"/>
                    <a:pt x="2079" y="748"/>
                  </a:cubicBezTo>
                  <a:cubicBezTo>
                    <a:pt x="2109" y="790"/>
                    <a:pt x="2161" y="803"/>
                    <a:pt x="2203" y="817"/>
                  </a:cubicBezTo>
                  <a:cubicBezTo>
                    <a:pt x="2353" y="859"/>
                    <a:pt x="2500" y="928"/>
                    <a:pt x="2651" y="1009"/>
                  </a:cubicBezTo>
                  <a:cubicBezTo>
                    <a:pt x="2556" y="885"/>
                    <a:pt x="2419" y="803"/>
                    <a:pt x="2285" y="764"/>
                  </a:cubicBezTo>
                  <a:cubicBezTo>
                    <a:pt x="2203" y="735"/>
                    <a:pt x="2135" y="735"/>
                    <a:pt x="2079" y="683"/>
                  </a:cubicBezTo>
                  <a:cubicBezTo>
                    <a:pt x="2066" y="666"/>
                    <a:pt x="2053" y="653"/>
                    <a:pt x="2040" y="640"/>
                  </a:cubicBezTo>
                  <a:cubicBezTo>
                    <a:pt x="2011" y="627"/>
                    <a:pt x="1985" y="627"/>
                    <a:pt x="1972" y="627"/>
                  </a:cubicBezTo>
                  <a:cubicBezTo>
                    <a:pt x="1903" y="614"/>
                    <a:pt x="1835" y="601"/>
                    <a:pt x="1753" y="601"/>
                  </a:cubicBezTo>
                  <a:cubicBezTo>
                    <a:pt x="1727" y="585"/>
                    <a:pt x="1684" y="585"/>
                    <a:pt x="1645" y="572"/>
                  </a:cubicBezTo>
                  <a:cubicBezTo>
                    <a:pt x="1598" y="550"/>
                    <a:pt x="1572" y="516"/>
                    <a:pt x="1532" y="516"/>
                  </a:cubicBezTo>
                  <a:cubicBezTo>
                    <a:pt x="1525" y="516"/>
                    <a:pt x="1517" y="517"/>
                    <a:pt x="1508" y="520"/>
                  </a:cubicBezTo>
                  <a:cubicBezTo>
                    <a:pt x="1440" y="520"/>
                    <a:pt x="1413" y="520"/>
                    <a:pt x="1345" y="490"/>
                  </a:cubicBezTo>
                  <a:cubicBezTo>
                    <a:pt x="1276" y="464"/>
                    <a:pt x="1211" y="438"/>
                    <a:pt x="1129" y="422"/>
                  </a:cubicBezTo>
                  <a:cubicBezTo>
                    <a:pt x="1121" y="420"/>
                    <a:pt x="1113" y="419"/>
                    <a:pt x="1105" y="419"/>
                  </a:cubicBezTo>
                  <a:cubicBezTo>
                    <a:pt x="1053" y="419"/>
                    <a:pt x="1025" y="456"/>
                    <a:pt x="979" y="490"/>
                  </a:cubicBezTo>
                  <a:cubicBezTo>
                    <a:pt x="924" y="464"/>
                    <a:pt x="868" y="409"/>
                    <a:pt x="803" y="369"/>
                  </a:cubicBezTo>
                  <a:cubicBezTo>
                    <a:pt x="740" y="327"/>
                    <a:pt x="661" y="309"/>
                    <a:pt x="578" y="309"/>
                  </a:cubicBezTo>
                  <a:cubicBezTo>
                    <a:pt x="553" y="309"/>
                    <a:pt x="528" y="311"/>
                    <a:pt x="503" y="314"/>
                  </a:cubicBezTo>
                  <a:cubicBezTo>
                    <a:pt x="490" y="327"/>
                    <a:pt x="460" y="327"/>
                    <a:pt x="447" y="327"/>
                  </a:cubicBezTo>
                  <a:cubicBezTo>
                    <a:pt x="421" y="327"/>
                    <a:pt x="408" y="314"/>
                    <a:pt x="395" y="301"/>
                  </a:cubicBezTo>
                  <a:cubicBezTo>
                    <a:pt x="313" y="232"/>
                    <a:pt x="232" y="164"/>
                    <a:pt x="150" y="95"/>
                  </a:cubicBezTo>
                  <a:cubicBezTo>
                    <a:pt x="121" y="69"/>
                    <a:pt x="121" y="56"/>
                    <a:pt x="95" y="30"/>
                  </a:cubicBezTo>
                  <a:cubicBezTo>
                    <a:pt x="84" y="16"/>
                    <a:pt x="34" y="25"/>
                    <a:pt x="10" y="12"/>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4877125" y="1533225"/>
              <a:ext cx="51350" cy="39525"/>
            </a:xfrm>
            <a:custGeom>
              <a:avLst/>
              <a:gdLst/>
              <a:ahLst/>
              <a:cxnLst/>
              <a:rect l="l" t="t" r="r" b="b"/>
              <a:pathLst>
                <a:path w="2054" h="1581" extrusionOk="0">
                  <a:moveTo>
                    <a:pt x="2054" y="0"/>
                  </a:moveTo>
                  <a:lnTo>
                    <a:pt x="2040" y="30"/>
                  </a:lnTo>
                  <a:cubicBezTo>
                    <a:pt x="1946" y="30"/>
                    <a:pt x="1890" y="150"/>
                    <a:pt x="1822" y="193"/>
                  </a:cubicBezTo>
                  <a:cubicBezTo>
                    <a:pt x="1727" y="245"/>
                    <a:pt x="1593" y="232"/>
                    <a:pt x="1538" y="314"/>
                  </a:cubicBezTo>
                  <a:cubicBezTo>
                    <a:pt x="1538" y="327"/>
                    <a:pt x="1525" y="356"/>
                    <a:pt x="1525" y="369"/>
                  </a:cubicBezTo>
                  <a:cubicBezTo>
                    <a:pt x="1495" y="395"/>
                    <a:pt x="1456" y="421"/>
                    <a:pt x="1414" y="438"/>
                  </a:cubicBezTo>
                  <a:cubicBezTo>
                    <a:pt x="1332" y="477"/>
                    <a:pt x="1238" y="532"/>
                    <a:pt x="1156" y="585"/>
                  </a:cubicBezTo>
                  <a:cubicBezTo>
                    <a:pt x="1130" y="614"/>
                    <a:pt x="1087" y="640"/>
                    <a:pt x="1061" y="683"/>
                  </a:cubicBezTo>
                  <a:cubicBezTo>
                    <a:pt x="1048" y="709"/>
                    <a:pt x="1048" y="748"/>
                    <a:pt x="1022" y="777"/>
                  </a:cubicBezTo>
                  <a:cubicBezTo>
                    <a:pt x="940" y="940"/>
                    <a:pt x="666" y="927"/>
                    <a:pt x="572" y="1074"/>
                  </a:cubicBezTo>
                  <a:cubicBezTo>
                    <a:pt x="503" y="1172"/>
                    <a:pt x="464" y="1156"/>
                    <a:pt x="369" y="1198"/>
                  </a:cubicBezTo>
                  <a:cubicBezTo>
                    <a:pt x="288" y="1237"/>
                    <a:pt x="219" y="1348"/>
                    <a:pt x="164" y="1417"/>
                  </a:cubicBezTo>
                  <a:cubicBezTo>
                    <a:pt x="130" y="1450"/>
                    <a:pt x="85" y="1486"/>
                    <a:pt x="39" y="1486"/>
                  </a:cubicBezTo>
                  <a:cubicBezTo>
                    <a:pt x="30" y="1486"/>
                    <a:pt x="22" y="1485"/>
                    <a:pt x="13" y="1482"/>
                  </a:cubicBezTo>
                  <a:lnTo>
                    <a:pt x="13" y="1482"/>
                  </a:lnTo>
                  <a:cubicBezTo>
                    <a:pt x="0" y="1512"/>
                    <a:pt x="13" y="1551"/>
                    <a:pt x="43" y="1580"/>
                  </a:cubicBezTo>
                  <a:cubicBezTo>
                    <a:pt x="82" y="1538"/>
                    <a:pt x="124" y="1482"/>
                    <a:pt x="164" y="1443"/>
                  </a:cubicBezTo>
                  <a:cubicBezTo>
                    <a:pt x="219" y="1388"/>
                    <a:pt x="288" y="1335"/>
                    <a:pt x="353" y="1293"/>
                  </a:cubicBezTo>
                  <a:cubicBezTo>
                    <a:pt x="421" y="1237"/>
                    <a:pt x="503" y="1185"/>
                    <a:pt x="585" y="1156"/>
                  </a:cubicBezTo>
                  <a:cubicBezTo>
                    <a:pt x="653" y="1130"/>
                    <a:pt x="748" y="1117"/>
                    <a:pt x="790" y="1048"/>
                  </a:cubicBezTo>
                  <a:cubicBezTo>
                    <a:pt x="803" y="1022"/>
                    <a:pt x="803" y="993"/>
                    <a:pt x="816" y="966"/>
                  </a:cubicBezTo>
                  <a:cubicBezTo>
                    <a:pt x="843" y="953"/>
                    <a:pt x="872" y="940"/>
                    <a:pt x="898" y="927"/>
                  </a:cubicBezTo>
                  <a:cubicBezTo>
                    <a:pt x="993" y="898"/>
                    <a:pt x="1074" y="872"/>
                    <a:pt x="1169" y="846"/>
                  </a:cubicBezTo>
                  <a:cubicBezTo>
                    <a:pt x="1156" y="777"/>
                    <a:pt x="1156" y="696"/>
                    <a:pt x="1198" y="640"/>
                  </a:cubicBezTo>
                  <a:cubicBezTo>
                    <a:pt x="1211" y="627"/>
                    <a:pt x="1238" y="614"/>
                    <a:pt x="1251" y="601"/>
                  </a:cubicBezTo>
                  <a:cubicBezTo>
                    <a:pt x="1348" y="545"/>
                    <a:pt x="1430" y="490"/>
                    <a:pt x="1512" y="438"/>
                  </a:cubicBezTo>
                  <a:cubicBezTo>
                    <a:pt x="1564" y="408"/>
                    <a:pt x="1606" y="382"/>
                    <a:pt x="1632" y="327"/>
                  </a:cubicBezTo>
                  <a:cubicBezTo>
                    <a:pt x="1632" y="314"/>
                    <a:pt x="1646" y="301"/>
                    <a:pt x="1646" y="288"/>
                  </a:cubicBezTo>
                  <a:cubicBezTo>
                    <a:pt x="1659" y="275"/>
                    <a:pt x="1688" y="275"/>
                    <a:pt x="1701" y="258"/>
                  </a:cubicBezTo>
                  <a:cubicBezTo>
                    <a:pt x="1770" y="245"/>
                    <a:pt x="1851" y="232"/>
                    <a:pt x="1920" y="193"/>
                  </a:cubicBezTo>
                  <a:cubicBezTo>
                    <a:pt x="2001" y="150"/>
                    <a:pt x="2054" y="82"/>
                    <a:pt x="2054"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865525" y="1597200"/>
              <a:ext cx="65000" cy="28325"/>
            </a:xfrm>
            <a:custGeom>
              <a:avLst/>
              <a:gdLst/>
              <a:ahLst/>
              <a:cxnLst/>
              <a:rect l="l" t="t" r="r" b="b"/>
              <a:pathLst>
                <a:path w="2600" h="1133" extrusionOk="0">
                  <a:moveTo>
                    <a:pt x="2543" y="190"/>
                  </a:moveTo>
                  <a:cubicBezTo>
                    <a:pt x="2562" y="195"/>
                    <a:pt x="2580" y="199"/>
                    <a:pt x="2599" y="203"/>
                  </a:cubicBezTo>
                  <a:cubicBezTo>
                    <a:pt x="2581" y="198"/>
                    <a:pt x="2562" y="193"/>
                    <a:pt x="2543" y="190"/>
                  </a:cubicBezTo>
                  <a:close/>
                  <a:moveTo>
                    <a:pt x="872" y="0"/>
                  </a:moveTo>
                  <a:cubicBezTo>
                    <a:pt x="941" y="108"/>
                    <a:pt x="1010" y="190"/>
                    <a:pt x="1104" y="271"/>
                  </a:cubicBezTo>
                  <a:cubicBezTo>
                    <a:pt x="1036" y="327"/>
                    <a:pt x="941" y="340"/>
                    <a:pt x="859" y="340"/>
                  </a:cubicBezTo>
                  <a:cubicBezTo>
                    <a:pt x="833" y="392"/>
                    <a:pt x="804" y="434"/>
                    <a:pt x="804" y="490"/>
                  </a:cubicBezTo>
                  <a:cubicBezTo>
                    <a:pt x="791" y="516"/>
                    <a:pt x="791" y="555"/>
                    <a:pt x="791" y="585"/>
                  </a:cubicBezTo>
                  <a:cubicBezTo>
                    <a:pt x="765" y="666"/>
                    <a:pt x="709" y="718"/>
                    <a:pt x="641" y="761"/>
                  </a:cubicBezTo>
                  <a:cubicBezTo>
                    <a:pt x="572" y="816"/>
                    <a:pt x="507" y="842"/>
                    <a:pt x="425" y="869"/>
                  </a:cubicBezTo>
                  <a:cubicBezTo>
                    <a:pt x="275" y="937"/>
                    <a:pt x="138" y="1032"/>
                    <a:pt x="1" y="1126"/>
                  </a:cubicBezTo>
                  <a:cubicBezTo>
                    <a:pt x="20" y="1131"/>
                    <a:pt x="40" y="1133"/>
                    <a:pt x="60" y="1133"/>
                  </a:cubicBezTo>
                  <a:cubicBezTo>
                    <a:pt x="180" y="1133"/>
                    <a:pt x="303" y="1061"/>
                    <a:pt x="396" y="980"/>
                  </a:cubicBezTo>
                  <a:cubicBezTo>
                    <a:pt x="477" y="924"/>
                    <a:pt x="559" y="869"/>
                    <a:pt x="654" y="856"/>
                  </a:cubicBezTo>
                  <a:cubicBezTo>
                    <a:pt x="683" y="856"/>
                    <a:pt x="722" y="856"/>
                    <a:pt x="752" y="842"/>
                  </a:cubicBezTo>
                  <a:cubicBezTo>
                    <a:pt x="791" y="829"/>
                    <a:pt x="817" y="787"/>
                    <a:pt x="833" y="761"/>
                  </a:cubicBezTo>
                  <a:cubicBezTo>
                    <a:pt x="872" y="705"/>
                    <a:pt x="915" y="666"/>
                    <a:pt x="915" y="598"/>
                  </a:cubicBezTo>
                  <a:cubicBezTo>
                    <a:pt x="915" y="555"/>
                    <a:pt x="885" y="503"/>
                    <a:pt x="899" y="448"/>
                  </a:cubicBezTo>
                  <a:cubicBezTo>
                    <a:pt x="928" y="392"/>
                    <a:pt x="996" y="379"/>
                    <a:pt x="1049" y="379"/>
                  </a:cubicBezTo>
                  <a:cubicBezTo>
                    <a:pt x="1104" y="366"/>
                    <a:pt x="1160" y="366"/>
                    <a:pt x="1212" y="366"/>
                  </a:cubicBezTo>
                  <a:cubicBezTo>
                    <a:pt x="1231" y="366"/>
                    <a:pt x="1244" y="360"/>
                    <a:pt x="1254" y="360"/>
                  </a:cubicBezTo>
                  <a:cubicBezTo>
                    <a:pt x="1259" y="360"/>
                    <a:pt x="1263" y="362"/>
                    <a:pt x="1267" y="366"/>
                  </a:cubicBezTo>
                  <a:cubicBezTo>
                    <a:pt x="1293" y="379"/>
                    <a:pt x="1293" y="434"/>
                    <a:pt x="1336" y="448"/>
                  </a:cubicBezTo>
                  <a:cubicBezTo>
                    <a:pt x="1340" y="449"/>
                    <a:pt x="1344" y="450"/>
                    <a:pt x="1348" y="450"/>
                  </a:cubicBezTo>
                  <a:cubicBezTo>
                    <a:pt x="1377" y="450"/>
                    <a:pt x="1423" y="420"/>
                    <a:pt x="1457" y="408"/>
                  </a:cubicBezTo>
                  <a:cubicBezTo>
                    <a:pt x="1476" y="408"/>
                    <a:pt x="1615" y="395"/>
                    <a:pt x="1705" y="395"/>
                  </a:cubicBezTo>
                  <a:cubicBezTo>
                    <a:pt x="1750" y="395"/>
                    <a:pt x="1783" y="399"/>
                    <a:pt x="1783" y="408"/>
                  </a:cubicBezTo>
                  <a:lnTo>
                    <a:pt x="1783" y="340"/>
                  </a:lnTo>
                  <a:cubicBezTo>
                    <a:pt x="1920" y="297"/>
                    <a:pt x="2070" y="297"/>
                    <a:pt x="2204" y="297"/>
                  </a:cubicBezTo>
                  <a:cubicBezTo>
                    <a:pt x="2191" y="271"/>
                    <a:pt x="2191" y="229"/>
                    <a:pt x="2220" y="216"/>
                  </a:cubicBezTo>
                  <a:cubicBezTo>
                    <a:pt x="2247" y="190"/>
                    <a:pt x="2286" y="190"/>
                    <a:pt x="2315" y="190"/>
                  </a:cubicBezTo>
                  <a:cubicBezTo>
                    <a:pt x="2354" y="184"/>
                    <a:pt x="2394" y="181"/>
                    <a:pt x="2433" y="181"/>
                  </a:cubicBezTo>
                  <a:cubicBezTo>
                    <a:pt x="2470" y="181"/>
                    <a:pt x="2507" y="184"/>
                    <a:pt x="2543" y="190"/>
                  </a:cubicBezTo>
                  <a:lnTo>
                    <a:pt x="2543" y="190"/>
                  </a:lnTo>
                  <a:cubicBezTo>
                    <a:pt x="2444" y="167"/>
                    <a:pt x="2351" y="141"/>
                    <a:pt x="2260" y="108"/>
                  </a:cubicBezTo>
                  <a:cubicBezTo>
                    <a:pt x="2247" y="108"/>
                    <a:pt x="2220" y="108"/>
                    <a:pt x="2204" y="121"/>
                  </a:cubicBezTo>
                  <a:cubicBezTo>
                    <a:pt x="2191" y="134"/>
                    <a:pt x="2191" y="164"/>
                    <a:pt x="2178" y="177"/>
                  </a:cubicBezTo>
                  <a:cubicBezTo>
                    <a:pt x="2165" y="190"/>
                    <a:pt x="2152" y="190"/>
                    <a:pt x="2139" y="203"/>
                  </a:cubicBezTo>
                  <a:cubicBezTo>
                    <a:pt x="2041" y="229"/>
                    <a:pt x="1933" y="245"/>
                    <a:pt x="1839" y="245"/>
                  </a:cubicBezTo>
                  <a:cubicBezTo>
                    <a:pt x="1812" y="245"/>
                    <a:pt x="1796" y="245"/>
                    <a:pt x="1770" y="258"/>
                  </a:cubicBezTo>
                  <a:cubicBezTo>
                    <a:pt x="1757" y="258"/>
                    <a:pt x="1744" y="271"/>
                    <a:pt x="1731" y="284"/>
                  </a:cubicBezTo>
                  <a:cubicBezTo>
                    <a:pt x="1672" y="325"/>
                    <a:pt x="1610" y="337"/>
                    <a:pt x="1546" y="337"/>
                  </a:cubicBezTo>
                  <a:cubicBezTo>
                    <a:pt x="1504" y="337"/>
                    <a:pt x="1461" y="332"/>
                    <a:pt x="1418" y="327"/>
                  </a:cubicBezTo>
                  <a:cubicBezTo>
                    <a:pt x="1375" y="327"/>
                    <a:pt x="1336" y="310"/>
                    <a:pt x="1293" y="297"/>
                  </a:cubicBezTo>
                  <a:lnTo>
                    <a:pt x="1241" y="245"/>
                  </a:lnTo>
                  <a:cubicBezTo>
                    <a:pt x="1212" y="216"/>
                    <a:pt x="1173" y="203"/>
                    <a:pt x="1130" y="190"/>
                  </a:cubicBezTo>
                  <a:cubicBezTo>
                    <a:pt x="1036" y="147"/>
                    <a:pt x="941" y="82"/>
                    <a:pt x="872"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938000" y="1580900"/>
              <a:ext cx="12600" cy="13650"/>
            </a:xfrm>
            <a:custGeom>
              <a:avLst/>
              <a:gdLst/>
              <a:ahLst/>
              <a:cxnLst/>
              <a:rect l="l" t="t" r="r" b="b"/>
              <a:pathLst>
                <a:path w="504" h="546" extrusionOk="0">
                  <a:moveTo>
                    <a:pt x="377" y="43"/>
                  </a:moveTo>
                  <a:cubicBezTo>
                    <a:pt x="404" y="43"/>
                    <a:pt x="434" y="52"/>
                    <a:pt x="464" y="54"/>
                  </a:cubicBezTo>
                  <a:lnTo>
                    <a:pt x="464" y="54"/>
                  </a:lnTo>
                  <a:cubicBezTo>
                    <a:pt x="464" y="67"/>
                    <a:pt x="463" y="82"/>
                    <a:pt x="448" y="94"/>
                  </a:cubicBezTo>
                  <a:lnTo>
                    <a:pt x="448" y="189"/>
                  </a:lnTo>
                  <a:cubicBezTo>
                    <a:pt x="435" y="215"/>
                    <a:pt x="408" y="228"/>
                    <a:pt x="395" y="257"/>
                  </a:cubicBezTo>
                  <a:cubicBezTo>
                    <a:pt x="382" y="283"/>
                    <a:pt x="395" y="310"/>
                    <a:pt x="395" y="339"/>
                  </a:cubicBezTo>
                  <a:cubicBezTo>
                    <a:pt x="353" y="339"/>
                    <a:pt x="327" y="352"/>
                    <a:pt x="301" y="365"/>
                  </a:cubicBezTo>
                  <a:cubicBezTo>
                    <a:pt x="258" y="391"/>
                    <a:pt x="245" y="434"/>
                    <a:pt x="258" y="460"/>
                  </a:cubicBezTo>
                  <a:cubicBezTo>
                    <a:pt x="190" y="460"/>
                    <a:pt x="137" y="460"/>
                    <a:pt x="69" y="473"/>
                  </a:cubicBezTo>
                  <a:cubicBezTo>
                    <a:pt x="95" y="460"/>
                    <a:pt x="108" y="421"/>
                    <a:pt x="95" y="378"/>
                  </a:cubicBezTo>
                  <a:cubicBezTo>
                    <a:pt x="95" y="352"/>
                    <a:pt x="69" y="339"/>
                    <a:pt x="69" y="310"/>
                  </a:cubicBezTo>
                  <a:cubicBezTo>
                    <a:pt x="82" y="270"/>
                    <a:pt x="121" y="257"/>
                    <a:pt x="137" y="228"/>
                  </a:cubicBezTo>
                  <a:lnTo>
                    <a:pt x="137" y="202"/>
                  </a:lnTo>
                  <a:cubicBezTo>
                    <a:pt x="137" y="189"/>
                    <a:pt x="151" y="176"/>
                    <a:pt x="151" y="176"/>
                  </a:cubicBezTo>
                  <a:cubicBezTo>
                    <a:pt x="177" y="146"/>
                    <a:pt x="203" y="133"/>
                    <a:pt x="245" y="120"/>
                  </a:cubicBezTo>
                  <a:cubicBezTo>
                    <a:pt x="271" y="107"/>
                    <a:pt x="284" y="107"/>
                    <a:pt x="314" y="81"/>
                  </a:cubicBezTo>
                  <a:cubicBezTo>
                    <a:pt x="327" y="81"/>
                    <a:pt x="327" y="65"/>
                    <a:pt x="340" y="52"/>
                  </a:cubicBezTo>
                  <a:cubicBezTo>
                    <a:pt x="351" y="45"/>
                    <a:pt x="364" y="43"/>
                    <a:pt x="377" y="43"/>
                  </a:cubicBezTo>
                  <a:close/>
                  <a:moveTo>
                    <a:pt x="384" y="1"/>
                  </a:moveTo>
                  <a:cubicBezTo>
                    <a:pt x="366" y="1"/>
                    <a:pt x="346" y="4"/>
                    <a:pt x="327" y="13"/>
                  </a:cubicBezTo>
                  <a:cubicBezTo>
                    <a:pt x="284" y="26"/>
                    <a:pt x="258" y="52"/>
                    <a:pt x="219" y="81"/>
                  </a:cubicBezTo>
                  <a:cubicBezTo>
                    <a:pt x="190" y="94"/>
                    <a:pt x="151" y="107"/>
                    <a:pt x="121" y="133"/>
                  </a:cubicBezTo>
                  <a:cubicBezTo>
                    <a:pt x="82" y="163"/>
                    <a:pt x="56" y="215"/>
                    <a:pt x="27" y="270"/>
                  </a:cubicBezTo>
                  <a:cubicBezTo>
                    <a:pt x="0" y="310"/>
                    <a:pt x="13" y="326"/>
                    <a:pt x="13" y="365"/>
                  </a:cubicBezTo>
                  <a:cubicBezTo>
                    <a:pt x="27" y="421"/>
                    <a:pt x="0" y="473"/>
                    <a:pt x="0" y="528"/>
                  </a:cubicBezTo>
                  <a:cubicBezTo>
                    <a:pt x="27" y="528"/>
                    <a:pt x="54" y="522"/>
                    <a:pt x="81" y="522"/>
                  </a:cubicBezTo>
                  <a:cubicBezTo>
                    <a:pt x="95" y="522"/>
                    <a:pt x="108" y="524"/>
                    <a:pt x="121" y="528"/>
                  </a:cubicBezTo>
                  <a:cubicBezTo>
                    <a:pt x="145" y="528"/>
                    <a:pt x="174" y="545"/>
                    <a:pt x="207" y="545"/>
                  </a:cubicBezTo>
                  <a:cubicBezTo>
                    <a:pt x="215" y="545"/>
                    <a:pt x="224" y="544"/>
                    <a:pt x="232" y="541"/>
                  </a:cubicBezTo>
                  <a:cubicBezTo>
                    <a:pt x="258" y="541"/>
                    <a:pt x="271" y="515"/>
                    <a:pt x="284" y="502"/>
                  </a:cubicBezTo>
                  <a:cubicBezTo>
                    <a:pt x="327" y="447"/>
                    <a:pt x="382" y="408"/>
                    <a:pt x="435" y="391"/>
                  </a:cubicBezTo>
                  <a:cubicBezTo>
                    <a:pt x="448" y="391"/>
                    <a:pt x="464" y="391"/>
                    <a:pt x="464" y="378"/>
                  </a:cubicBezTo>
                  <a:cubicBezTo>
                    <a:pt x="477" y="365"/>
                    <a:pt x="464" y="310"/>
                    <a:pt x="464" y="297"/>
                  </a:cubicBezTo>
                  <a:cubicBezTo>
                    <a:pt x="464" y="257"/>
                    <a:pt x="477" y="202"/>
                    <a:pt x="490" y="163"/>
                  </a:cubicBezTo>
                  <a:lnTo>
                    <a:pt x="490" y="81"/>
                  </a:lnTo>
                  <a:cubicBezTo>
                    <a:pt x="490" y="72"/>
                    <a:pt x="489" y="63"/>
                    <a:pt x="486" y="54"/>
                  </a:cubicBezTo>
                  <a:lnTo>
                    <a:pt x="486" y="54"/>
                  </a:lnTo>
                  <a:cubicBezTo>
                    <a:pt x="492" y="54"/>
                    <a:pt x="497" y="53"/>
                    <a:pt x="503" y="52"/>
                  </a:cubicBezTo>
                  <a:cubicBezTo>
                    <a:pt x="492" y="41"/>
                    <a:pt x="478" y="30"/>
                    <a:pt x="463" y="22"/>
                  </a:cubicBezTo>
                  <a:lnTo>
                    <a:pt x="463" y="22"/>
                  </a:lnTo>
                  <a:cubicBezTo>
                    <a:pt x="459" y="18"/>
                    <a:pt x="453" y="15"/>
                    <a:pt x="448" y="13"/>
                  </a:cubicBezTo>
                  <a:lnTo>
                    <a:pt x="448" y="13"/>
                  </a:lnTo>
                  <a:cubicBezTo>
                    <a:pt x="449" y="14"/>
                    <a:pt x="450" y="15"/>
                    <a:pt x="451" y="16"/>
                  </a:cubicBezTo>
                  <a:lnTo>
                    <a:pt x="451" y="16"/>
                  </a:lnTo>
                  <a:cubicBezTo>
                    <a:pt x="431" y="6"/>
                    <a:pt x="408" y="1"/>
                    <a:pt x="384"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942075" y="1562100"/>
              <a:ext cx="6150" cy="21175"/>
            </a:xfrm>
            <a:custGeom>
              <a:avLst/>
              <a:gdLst/>
              <a:ahLst/>
              <a:cxnLst/>
              <a:rect l="l" t="t" r="r" b="b"/>
              <a:pathLst>
                <a:path w="246" h="847" extrusionOk="0">
                  <a:moveTo>
                    <a:pt x="108" y="1"/>
                  </a:moveTo>
                  <a:cubicBezTo>
                    <a:pt x="95" y="1"/>
                    <a:pt x="56" y="43"/>
                    <a:pt x="56" y="43"/>
                  </a:cubicBezTo>
                  <a:cubicBezTo>
                    <a:pt x="82" y="138"/>
                    <a:pt x="14" y="233"/>
                    <a:pt x="1" y="327"/>
                  </a:cubicBezTo>
                  <a:cubicBezTo>
                    <a:pt x="40" y="327"/>
                    <a:pt x="82" y="344"/>
                    <a:pt x="95" y="383"/>
                  </a:cubicBezTo>
                  <a:cubicBezTo>
                    <a:pt x="108" y="396"/>
                    <a:pt x="108" y="425"/>
                    <a:pt x="108" y="438"/>
                  </a:cubicBezTo>
                  <a:lnTo>
                    <a:pt x="108" y="627"/>
                  </a:lnTo>
                  <a:lnTo>
                    <a:pt x="108" y="683"/>
                  </a:lnTo>
                  <a:lnTo>
                    <a:pt x="108" y="709"/>
                  </a:lnTo>
                  <a:cubicBezTo>
                    <a:pt x="121" y="709"/>
                    <a:pt x="121" y="722"/>
                    <a:pt x="138" y="722"/>
                  </a:cubicBezTo>
                  <a:cubicBezTo>
                    <a:pt x="151" y="735"/>
                    <a:pt x="151" y="735"/>
                    <a:pt x="151" y="752"/>
                  </a:cubicBezTo>
                  <a:cubicBezTo>
                    <a:pt x="164" y="791"/>
                    <a:pt x="177" y="817"/>
                    <a:pt x="190" y="846"/>
                  </a:cubicBezTo>
                  <a:cubicBezTo>
                    <a:pt x="245" y="722"/>
                    <a:pt x="151" y="572"/>
                    <a:pt x="177" y="438"/>
                  </a:cubicBezTo>
                  <a:cubicBezTo>
                    <a:pt x="177" y="425"/>
                    <a:pt x="190" y="396"/>
                    <a:pt x="190" y="370"/>
                  </a:cubicBezTo>
                  <a:cubicBezTo>
                    <a:pt x="190" y="357"/>
                    <a:pt x="177" y="327"/>
                    <a:pt x="164" y="314"/>
                  </a:cubicBezTo>
                  <a:cubicBezTo>
                    <a:pt x="138" y="301"/>
                    <a:pt x="108" y="301"/>
                    <a:pt x="95" y="275"/>
                  </a:cubicBezTo>
                  <a:cubicBezTo>
                    <a:pt x="82" y="262"/>
                    <a:pt x="82" y="262"/>
                    <a:pt x="82" y="246"/>
                  </a:cubicBezTo>
                  <a:cubicBezTo>
                    <a:pt x="82" y="164"/>
                    <a:pt x="95" y="82"/>
                    <a:pt x="108"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4926400" y="1591475"/>
              <a:ext cx="13325" cy="10050"/>
            </a:xfrm>
            <a:custGeom>
              <a:avLst/>
              <a:gdLst/>
              <a:ahLst/>
              <a:cxnLst/>
              <a:rect l="l" t="t" r="r" b="b"/>
              <a:pathLst>
                <a:path w="533" h="402" extrusionOk="0">
                  <a:moveTo>
                    <a:pt x="471" y="1"/>
                  </a:moveTo>
                  <a:cubicBezTo>
                    <a:pt x="451" y="1"/>
                    <a:pt x="430" y="4"/>
                    <a:pt x="409" y="11"/>
                  </a:cubicBezTo>
                  <a:cubicBezTo>
                    <a:pt x="383" y="37"/>
                    <a:pt x="340" y="50"/>
                    <a:pt x="314" y="79"/>
                  </a:cubicBezTo>
                  <a:cubicBezTo>
                    <a:pt x="288" y="105"/>
                    <a:pt x="275" y="118"/>
                    <a:pt x="259" y="148"/>
                  </a:cubicBezTo>
                  <a:lnTo>
                    <a:pt x="259" y="187"/>
                  </a:lnTo>
                  <a:cubicBezTo>
                    <a:pt x="246" y="242"/>
                    <a:pt x="193" y="269"/>
                    <a:pt x="138" y="295"/>
                  </a:cubicBezTo>
                  <a:cubicBezTo>
                    <a:pt x="96" y="311"/>
                    <a:pt x="43" y="324"/>
                    <a:pt x="1" y="376"/>
                  </a:cubicBezTo>
                  <a:lnTo>
                    <a:pt x="1" y="393"/>
                  </a:lnTo>
                  <a:lnTo>
                    <a:pt x="14" y="393"/>
                  </a:lnTo>
                  <a:cubicBezTo>
                    <a:pt x="32" y="399"/>
                    <a:pt x="50" y="402"/>
                    <a:pt x="67" y="402"/>
                  </a:cubicBezTo>
                  <a:cubicBezTo>
                    <a:pt x="155" y="402"/>
                    <a:pt x="233" y="326"/>
                    <a:pt x="301" y="269"/>
                  </a:cubicBezTo>
                  <a:cubicBezTo>
                    <a:pt x="288" y="242"/>
                    <a:pt x="288" y="213"/>
                    <a:pt x="301" y="187"/>
                  </a:cubicBezTo>
                  <a:cubicBezTo>
                    <a:pt x="314" y="161"/>
                    <a:pt x="340" y="131"/>
                    <a:pt x="370" y="105"/>
                  </a:cubicBezTo>
                  <a:cubicBezTo>
                    <a:pt x="409" y="66"/>
                    <a:pt x="477" y="37"/>
                    <a:pt x="533" y="11"/>
                  </a:cubicBezTo>
                  <a:cubicBezTo>
                    <a:pt x="512" y="4"/>
                    <a:pt x="491" y="1"/>
                    <a:pt x="471"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4896875" y="1548550"/>
              <a:ext cx="45875" cy="37075"/>
            </a:xfrm>
            <a:custGeom>
              <a:avLst/>
              <a:gdLst/>
              <a:ahLst/>
              <a:cxnLst/>
              <a:rect l="l" t="t" r="r" b="b"/>
              <a:pathLst>
                <a:path w="1835" h="1483" extrusionOk="0">
                  <a:moveTo>
                    <a:pt x="0" y="1"/>
                  </a:moveTo>
                  <a:lnTo>
                    <a:pt x="0" y="1"/>
                  </a:lnTo>
                  <a:cubicBezTo>
                    <a:pt x="39" y="83"/>
                    <a:pt x="164" y="109"/>
                    <a:pt x="216" y="177"/>
                  </a:cubicBezTo>
                  <a:cubicBezTo>
                    <a:pt x="232" y="203"/>
                    <a:pt x="245" y="216"/>
                    <a:pt x="245" y="246"/>
                  </a:cubicBezTo>
                  <a:lnTo>
                    <a:pt x="245" y="298"/>
                  </a:lnTo>
                  <a:cubicBezTo>
                    <a:pt x="245" y="340"/>
                    <a:pt x="271" y="380"/>
                    <a:pt x="297" y="422"/>
                  </a:cubicBezTo>
                  <a:cubicBezTo>
                    <a:pt x="314" y="448"/>
                    <a:pt x="327" y="461"/>
                    <a:pt x="353" y="478"/>
                  </a:cubicBezTo>
                  <a:lnTo>
                    <a:pt x="408" y="478"/>
                  </a:lnTo>
                  <a:cubicBezTo>
                    <a:pt x="434" y="491"/>
                    <a:pt x="461" y="530"/>
                    <a:pt x="461" y="572"/>
                  </a:cubicBezTo>
                  <a:cubicBezTo>
                    <a:pt x="490" y="624"/>
                    <a:pt x="503" y="680"/>
                    <a:pt x="490" y="735"/>
                  </a:cubicBezTo>
                  <a:lnTo>
                    <a:pt x="490" y="761"/>
                  </a:lnTo>
                  <a:cubicBezTo>
                    <a:pt x="503" y="775"/>
                    <a:pt x="503" y="788"/>
                    <a:pt x="516" y="788"/>
                  </a:cubicBezTo>
                  <a:cubicBezTo>
                    <a:pt x="585" y="843"/>
                    <a:pt x="705" y="856"/>
                    <a:pt x="748" y="938"/>
                  </a:cubicBezTo>
                  <a:cubicBezTo>
                    <a:pt x="761" y="967"/>
                    <a:pt x="774" y="993"/>
                    <a:pt x="787" y="1006"/>
                  </a:cubicBezTo>
                  <a:cubicBezTo>
                    <a:pt x="798" y="1012"/>
                    <a:pt x="809" y="1014"/>
                    <a:pt x="820" y="1014"/>
                  </a:cubicBezTo>
                  <a:cubicBezTo>
                    <a:pt x="864" y="1014"/>
                    <a:pt x="906" y="980"/>
                    <a:pt x="937" y="980"/>
                  </a:cubicBezTo>
                  <a:cubicBezTo>
                    <a:pt x="966" y="980"/>
                    <a:pt x="980" y="980"/>
                    <a:pt x="1006" y="993"/>
                  </a:cubicBezTo>
                  <a:cubicBezTo>
                    <a:pt x="1143" y="1062"/>
                    <a:pt x="1277" y="1114"/>
                    <a:pt x="1401" y="1183"/>
                  </a:cubicBezTo>
                  <a:cubicBezTo>
                    <a:pt x="1427" y="1183"/>
                    <a:pt x="1440" y="1196"/>
                    <a:pt x="1440" y="1212"/>
                  </a:cubicBezTo>
                  <a:cubicBezTo>
                    <a:pt x="1456" y="1225"/>
                    <a:pt x="1456" y="1238"/>
                    <a:pt x="1469" y="1251"/>
                  </a:cubicBezTo>
                  <a:cubicBezTo>
                    <a:pt x="1482" y="1264"/>
                    <a:pt x="1495" y="1264"/>
                    <a:pt x="1521" y="1264"/>
                  </a:cubicBezTo>
                  <a:cubicBezTo>
                    <a:pt x="1564" y="1264"/>
                    <a:pt x="1603" y="1264"/>
                    <a:pt x="1645" y="1294"/>
                  </a:cubicBezTo>
                  <a:cubicBezTo>
                    <a:pt x="1727" y="1333"/>
                    <a:pt x="1753" y="1440"/>
                    <a:pt x="1835" y="1483"/>
                  </a:cubicBezTo>
                  <a:cubicBezTo>
                    <a:pt x="1796" y="1414"/>
                    <a:pt x="1766" y="1359"/>
                    <a:pt x="1727" y="1307"/>
                  </a:cubicBezTo>
                  <a:cubicBezTo>
                    <a:pt x="1704" y="1269"/>
                    <a:pt x="1678" y="1223"/>
                    <a:pt x="1635" y="1223"/>
                  </a:cubicBezTo>
                  <a:cubicBezTo>
                    <a:pt x="1630" y="1223"/>
                    <a:pt x="1625" y="1224"/>
                    <a:pt x="1619" y="1225"/>
                  </a:cubicBezTo>
                  <a:cubicBezTo>
                    <a:pt x="1608" y="1225"/>
                    <a:pt x="1599" y="1231"/>
                    <a:pt x="1586" y="1231"/>
                  </a:cubicBezTo>
                  <a:cubicBezTo>
                    <a:pt x="1580" y="1231"/>
                    <a:pt x="1573" y="1229"/>
                    <a:pt x="1564" y="1225"/>
                  </a:cubicBezTo>
                  <a:cubicBezTo>
                    <a:pt x="1508" y="1225"/>
                    <a:pt x="1521" y="1143"/>
                    <a:pt x="1482" y="1101"/>
                  </a:cubicBezTo>
                  <a:cubicBezTo>
                    <a:pt x="1469" y="1088"/>
                    <a:pt x="1440" y="1088"/>
                    <a:pt x="1427" y="1088"/>
                  </a:cubicBezTo>
                  <a:cubicBezTo>
                    <a:pt x="1319" y="1062"/>
                    <a:pt x="1224" y="1032"/>
                    <a:pt x="1130" y="980"/>
                  </a:cubicBezTo>
                  <a:cubicBezTo>
                    <a:pt x="1082" y="955"/>
                    <a:pt x="1024" y="922"/>
                    <a:pt x="965" y="922"/>
                  </a:cubicBezTo>
                  <a:cubicBezTo>
                    <a:pt x="956" y="922"/>
                    <a:pt x="946" y="923"/>
                    <a:pt x="937" y="925"/>
                  </a:cubicBezTo>
                  <a:cubicBezTo>
                    <a:pt x="920" y="925"/>
                    <a:pt x="895" y="930"/>
                    <a:pt x="869" y="930"/>
                  </a:cubicBezTo>
                  <a:cubicBezTo>
                    <a:pt x="856" y="930"/>
                    <a:pt x="842" y="929"/>
                    <a:pt x="829" y="925"/>
                  </a:cubicBezTo>
                  <a:cubicBezTo>
                    <a:pt x="774" y="925"/>
                    <a:pt x="735" y="869"/>
                    <a:pt x="705" y="830"/>
                  </a:cubicBezTo>
                  <a:cubicBezTo>
                    <a:pt x="671" y="807"/>
                    <a:pt x="625" y="772"/>
                    <a:pt x="579" y="772"/>
                  </a:cubicBezTo>
                  <a:cubicBezTo>
                    <a:pt x="572" y="772"/>
                    <a:pt x="565" y="773"/>
                    <a:pt x="558" y="775"/>
                  </a:cubicBezTo>
                  <a:cubicBezTo>
                    <a:pt x="558" y="654"/>
                    <a:pt x="529" y="543"/>
                    <a:pt x="503" y="435"/>
                  </a:cubicBezTo>
                  <a:cubicBezTo>
                    <a:pt x="490" y="422"/>
                    <a:pt x="490" y="409"/>
                    <a:pt x="477" y="396"/>
                  </a:cubicBezTo>
                  <a:cubicBezTo>
                    <a:pt x="471" y="390"/>
                    <a:pt x="465" y="389"/>
                    <a:pt x="458" y="389"/>
                  </a:cubicBezTo>
                  <a:cubicBezTo>
                    <a:pt x="443" y="389"/>
                    <a:pt x="426" y="396"/>
                    <a:pt x="408" y="396"/>
                  </a:cubicBezTo>
                  <a:cubicBezTo>
                    <a:pt x="366" y="396"/>
                    <a:pt x="353" y="353"/>
                    <a:pt x="327" y="314"/>
                  </a:cubicBezTo>
                  <a:cubicBezTo>
                    <a:pt x="297" y="259"/>
                    <a:pt x="314" y="177"/>
                    <a:pt x="271" y="135"/>
                  </a:cubicBezTo>
                  <a:cubicBezTo>
                    <a:pt x="203" y="70"/>
                    <a:pt x="82" y="40"/>
                    <a:pt x="0" y="1"/>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4938000" y="1539675"/>
              <a:ext cx="5825" cy="28250"/>
            </a:xfrm>
            <a:custGeom>
              <a:avLst/>
              <a:gdLst/>
              <a:ahLst/>
              <a:cxnLst/>
              <a:rect l="l" t="t" r="r" b="b"/>
              <a:pathLst>
                <a:path w="233" h="1130" extrusionOk="0">
                  <a:moveTo>
                    <a:pt x="108" y="0"/>
                  </a:moveTo>
                  <a:lnTo>
                    <a:pt x="108" y="0"/>
                  </a:lnTo>
                  <a:cubicBezTo>
                    <a:pt x="95" y="69"/>
                    <a:pt x="82" y="150"/>
                    <a:pt x="69" y="219"/>
                  </a:cubicBezTo>
                  <a:cubicBezTo>
                    <a:pt x="69" y="261"/>
                    <a:pt x="40" y="382"/>
                    <a:pt x="0" y="408"/>
                  </a:cubicBezTo>
                  <a:cubicBezTo>
                    <a:pt x="56" y="382"/>
                    <a:pt x="95" y="369"/>
                    <a:pt x="137" y="356"/>
                  </a:cubicBezTo>
                  <a:lnTo>
                    <a:pt x="137" y="356"/>
                  </a:lnTo>
                  <a:cubicBezTo>
                    <a:pt x="151" y="451"/>
                    <a:pt x="137" y="545"/>
                    <a:pt x="121" y="627"/>
                  </a:cubicBezTo>
                  <a:cubicBezTo>
                    <a:pt x="108" y="640"/>
                    <a:pt x="108" y="653"/>
                    <a:pt x="108" y="669"/>
                  </a:cubicBezTo>
                  <a:lnTo>
                    <a:pt x="108" y="695"/>
                  </a:lnTo>
                  <a:cubicBezTo>
                    <a:pt x="108" y="751"/>
                    <a:pt x="108" y="833"/>
                    <a:pt x="121" y="885"/>
                  </a:cubicBezTo>
                  <a:cubicBezTo>
                    <a:pt x="137" y="927"/>
                    <a:pt x="164" y="966"/>
                    <a:pt x="177" y="1009"/>
                  </a:cubicBezTo>
                  <a:cubicBezTo>
                    <a:pt x="190" y="1048"/>
                    <a:pt x="219" y="1103"/>
                    <a:pt x="219" y="1130"/>
                  </a:cubicBezTo>
                  <a:cubicBezTo>
                    <a:pt x="232" y="1009"/>
                    <a:pt x="177" y="872"/>
                    <a:pt x="151" y="751"/>
                  </a:cubicBezTo>
                  <a:cubicBezTo>
                    <a:pt x="151" y="695"/>
                    <a:pt x="137" y="653"/>
                    <a:pt x="151" y="601"/>
                  </a:cubicBezTo>
                  <a:cubicBezTo>
                    <a:pt x="151" y="571"/>
                    <a:pt x="177" y="558"/>
                    <a:pt x="190" y="532"/>
                  </a:cubicBezTo>
                  <a:cubicBezTo>
                    <a:pt x="190" y="519"/>
                    <a:pt x="232" y="274"/>
                    <a:pt x="219" y="274"/>
                  </a:cubicBezTo>
                  <a:lnTo>
                    <a:pt x="219" y="274"/>
                  </a:lnTo>
                  <a:cubicBezTo>
                    <a:pt x="177" y="287"/>
                    <a:pt x="137" y="287"/>
                    <a:pt x="82" y="287"/>
                  </a:cubicBezTo>
                  <a:cubicBezTo>
                    <a:pt x="95" y="193"/>
                    <a:pt x="95" y="98"/>
                    <a:pt x="108"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4866275" y="1580475"/>
              <a:ext cx="19025" cy="16350"/>
            </a:xfrm>
            <a:custGeom>
              <a:avLst/>
              <a:gdLst/>
              <a:ahLst/>
              <a:cxnLst/>
              <a:rect l="l" t="t" r="r" b="b"/>
              <a:pathLst>
                <a:path w="761" h="654" extrusionOk="0">
                  <a:moveTo>
                    <a:pt x="53" y="0"/>
                  </a:moveTo>
                  <a:lnTo>
                    <a:pt x="53" y="0"/>
                  </a:lnTo>
                  <a:cubicBezTo>
                    <a:pt x="67" y="28"/>
                    <a:pt x="85" y="52"/>
                    <a:pt x="105" y="72"/>
                  </a:cubicBezTo>
                  <a:lnTo>
                    <a:pt x="105" y="72"/>
                  </a:lnTo>
                  <a:cubicBezTo>
                    <a:pt x="92" y="48"/>
                    <a:pt x="77" y="25"/>
                    <a:pt x="53" y="0"/>
                  </a:cubicBezTo>
                  <a:close/>
                  <a:moveTo>
                    <a:pt x="761" y="0"/>
                  </a:moveTo>
                  <a:lnTo>
                    <a:pt x="761" y="0"/>
                  </a:lnTo>
                  <a:cubicBezTo>
                    <a:pt x="653" y="17"/>
                    <a:pt x="558" y="56"/>
                    <a:pt x="461" y="124"/>
                  </a:cubicBezTo>
                  <a:cubicBezTo>
                    <a:pt x="408" y="163"/>
                    <a:pt x="366" y="206"/>
                    <a:pt x="297" y="232"/>
                  </a:cubicBezTo>
                  <a:cubicBezTo>
                    <a:pt x="297" y="206"/>
                    <a:pt x="271" y="180"/>
                    <a:pt x="245" y="163"/>
                  </a:cubicBezTo>
                  <a:cubicBezTo>
                    <a:pt x="191" y="138"/>
                    <a:pt x="144" y="111"/>
                    <a:pt x="105" y="72"/>
                  </a:cubicBezTo>
                  <a:lnTo>
                    <a:pt x="105" y="72"/>
                  </a:lnTo>
                  <a:cubicBezTo>
                    <a:pt x="114" y="89"/>
                    <a:pt x="123" y="106"/>
                    <a:pt x="134" y="124"/>
                  </a:cubicBezTo>
                  <a:cubicBezTo>
                    <a:pt x="164" y="193"/>
                    <a:pt x="216" y="232"/>
                    <a:pt x="271" y="274"/>
                  </a:cubicBezTo>
                  <a:cubicBezTo>
                    <a:pt x="258" y="300"/>
                    <a:pt x="258" y="327"/>
                    <a:pt x="232" y="356"/>
                  </a:cubicBezTo>
                  <a:cubicBezTo>
                    <a:pt x="216" y="369"/>
                    <a:pt x="203" y="395"/>
                    <a:pt x="177" y="395"/>
                  </a:cubicBezTo>
                  <a:cubicBezTo>
                    <a:pt x="134" y="425"/>
                    <a:pt x="69" y="395"/>
                    <a:pt x="53" y="464"/>
                  </a:cubicBezTo>
                  <a:cubicBezTo>
                    <a:pt x="26" y="519"/>
                    <a:pt x="26" y="601"/>
                    <a:pt x="0" y="653"/>
                  </a:cubicBezTo>
                  <a:cubicBezTo>
                    <a:pt x="39" y="588"/>
                    <a:pt x="82" y="438"/>
                    <a:pt x="177" y="408"/>
                  </a:cubicBezTo>
                  <a:cubicBezTo>
                    <a:pt x="185" y="408"/>
                    <a:pt x="213" y="415"/>
                    <a:pt x="234" y="415"/>
                  </a:cubicBezTo>
                  <a:cubicBezTo>
                    <a:pt x="245" y="415"/>
                    <a:pt x="254" y="414"/>
                    <a:pt x="258" y="408"/>
                  </a:cubicBezTo>
                  <a:cubicBezTo>
                    <a:pt x="271" y="395"/>
                    <a:pt x="284" y="382"/>
                    <a:pt x="284" y="369"/>
                  </a:cubicBezTo>
                  <a:cubicBezTo>
                    <a:pt x="395" y="193"/>
                    <a:pt x="585" y="98"/>
                    <a:pt x="761" y="0"/>
                  </a:cubicBez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4958725" y="1647800"/>
              <a:ext cx="24175" cy="41875"/>
            </a:xfrm>
            <a:custGeom>
              <a:avLst/>
              <a:gdLst/>
              <a:ahLst/>
              <a:cxnLst/>
              <a:rect l="l" t="t" r="r" b="b"/>
              <a:pathLst>
                <a:path w="967" h="1675" extrusionOk="0">
                  <a:moveTo>
                    <a:pt x="14" y="0"/>
                  </a:moveTo>
                  <a:lnTo>
                    <a:pt x="0" y="111"/>
                  </a:lnTo>
                  <a:lnTo>
                    <a:pt x="885" y="1674"/>
                  </a:lnTo>
                  <a:lnTo>
                    <a:pt x="967" y="1606"/>
                  </a:lnTo>
                  <a:lnTo>
                    <a:pt x="14"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4942075" y="1647800"/>
              <a:ext cx="17000" cy="3125"/>
            </a:xfrm>
            <a:custGeom>
              <a:avLst/>
              <a:gdLst/>
              <a:ahLst/>
              <a:cxnLst/>
              <a:rect l="l" t="t" r="r" b="b"/>
              <a:pathLst>
                <a:path w="680" h="125" extrusionOk="0">
                  <a:moveTo>
                    <a:pt x="680" y="0"/>
                  </a:moveTo>
                  <a:lnTo>
                    <a:pt x="56" y="82"/>
                  </a:lnTo>
                  <a:lnTo>
                    <a:pt x="1" y="124"/>
                  </a:lnTo>
                  <a:lnTo>
                    <a:pt x="666" y="111"/>
                  </a:lnTo>
                  <a:lnTo>
                    <a:pt x="680" y="0"/>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4932525" y="1633175"/>
              <a:ext cx="10975" cy="17750"/>
            </a:xfrm>
            <a:custGeom>
              <a:avLst/>
              <a:gdLst/>
              <a:ahLst/>
              <a:cxnLst/>
              <a:rect l="l" t="t" r="r" b="b"/>
              <a:pathLst>
                <a:path w="439" h="710" extrusionOk="0">
                  <a:moveTo>
                    <a:pt x="43" y="1"/>
                  </a:moveTo>
                  <a:lnTo>
                    <a:pt x="1" y="112"/>
                  </a:lnTo>
                  <a:lnTo>
                    <a:pt x="383" y="709"/>
                  </a:lnTo>
                  <a:lnTo>
                    <a:pt x="438" y="667"/>
                  </a:lnTo>
                  <a:lnTo>
                    <a:pt x="43"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4894500" y="1633175"/>
              <a:ext cx="39125" cy="12600"/>
            </a:xfrm>
            <a:custGeom>
              <a:avLst/>
              <a:gdLst/>
              <a:ahLst/>
              <a:cxnLst/>
              <a:rect l="l" t="t" r="r" b="b"/>
              <a:pathLst>
                <a:path w="1565" h="504" extrusionOk="0">
                  <a:moveTo>
                    <a:pt x="1564" y="1"/>
                  </a:moveTo>
                  <a:lnTo>
                    <a:pt x="40" y="464"/>
                  </a:lnTo>
                  <a:lnTo>
                    <a:pt x="1" y="503"/>
                  </a:lnTo>
                  <a:lnTo>
                    <a:pt x="1522" y="112"/>
                  </a:lnTo>
                  <a:lnTo>
                    <a:pt x="1564" y="1"/>
                  </a:lnTo>
                  <a:close/>
                </a:path>
              </a:pathLst>
            </a:custGeom>
            <a:solidFill>
              <a:srgbClr val="E73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4944775" y="1704250"/>
              <a:ext cx="45950" cy="14875"/>
            </a:xfrm>
            <a:custGeom>
              <a:avLst/>
              <a:gdLst/>
              <a:ahLst/>
              <a:cxnLst/>
              <a:rect l="l" t="t" r="r" b="b"/>
              <a:pathLst>
                <a:path w="1838" h="595" extrusionOk="0">
                  <a:moveTo>
                    <a:pt x="56" y="1"/>
                  </a:moveTo>
                  <a:cubicBezTo>
                    <a:pt x="43" y="56"/>
                    <a:pt x="0" y="232"/>
                    <a:pt x="0" y="272"/>
                  </a:cubicBezTo>
                  <a:cubicBezTo>
                    <a:pt x="0" y="314"/>
                    <a:pt x="683" y="559"/>
                    <a:pt x="748" y="585"/>
                  </a:cubicBezTo>
                  <a:cubicBezTo>
                    <a:pt x="782" y="592"/>
                    <a:pt x="962" y="595"/>
                    <a:pt x="1141" y="595"/>
                  </a:cubicBezTo>
                  <a:cubicBezTo>
                    <a:pt x="1320" y="595"/>
                    <a:pt x="1497" y="592"/>
                    <a:pt x="1525" y="585"/>
                  </a:cubicBezTo>
                  <a:cubicBezTo>
                    <a:pt x="1564" y="572"/>
                    <a:pt x="1714" y="451"/>
                    <a:pt x="1838" y="340"/>
                  </a:cubicBezTo>
                  <a:cubicBezTo>
                    <a:pt x="1512" y="314"/>
                    <a:pt x="1104" y="288"/>
                    <a:pt x="816" y="232"/>
                  </a:cubicBezTo>
                  <a:cubicBezTo>
                    <a:pt x="532" y="177"/>
                    <a:pt x="245" y="69"/>
                    <a:pt x="56" y="1"/>
                  </a:cubicBezTo>
                  <a:close/>
                </a:path>
              </a:pathLst>
            </a:custGeom>
            <a:solidFill>
              <a:srgbClr val="38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079750" y="1646150"/>
              <a:ext cx="15350" cy="26550"/>
            </a:xfrm>
            <a:custGeom>
              <a:avLst/>
              <a:gdLst/>
              <a:ahLst/>
              <a:cxnLst/>
              <a:rect l="l" t="t" r="r" b="b"/>
              <a:pathLst>
                <a:path w="614" h="1062" extrusionOk="0">
                  <a:moveTo>
                    <a:pt x="545" y="1"/>
                  </a:moveTo>
                  <a:cubicBezTo>
                    <a:pt x="545" y="53"/>
                    <a:pt x="532" y="108"/>
                    <a:pt x="506" y="164"/>
                  </a:cubicBezTo>
                  <a:cubicBezTo>
                    <a:pt x="490" y="203"/>
                    <a:pt x="477" y="229"/>
                    <a:pt x="450" y="259"/>
                  </a:cubicBezTo>
                  <a:cubicBezTo>
                    <a:pt x="382" y="379"/>
                    <a:pt x="124" y="817"/>
                    <a:pt x="0" y="1019"/>
                  </a:cubicBezTo>
                  <a:cubicBezTo>
                    <a:pt x="29" y="1045"/>
                    <a:pt x="56" y="1062"/>
                    <a:pt x="82" y="1062"/>
                  </a:cubicBezTo>
                  <a:cubicBezTo>
                    <a:pt x="111" y="1062"/>
                    <a:pt x="150" y="1045"/>
                    <a:pt x="206" y="1032"/>
                  </a:cubicBezTo>
                  <a:cubicBezTo>
                    <a:pt x="343" y="1006"/>
                    <a:pt x="424" y="817"/>
                    <a:pt x="477" y="748"/>
                  </a:cubicBezTo>
                  <a:cubicBezTo>
                    <a:pt x="506" y="719"/>
                    <a:pt x="532" y="637"/>
                    <a:pt x="545" y="543"/>
                  </a:cubicBezTo>
                  <a:cubicBezTo>
                    <a:pt x="571" y="448"/>
                    <a:pt x="588" y="340"/>
                    <a:pt x="601" y="298"/>
                  </a:cubicBezTo>
                  <a:cubicBezTo>
                    <a:pt x="614" y="246"/>
                    <a:pt x="588" y="108"/>
                    <a:pt x="545"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4748275" y="1592700"/>
              <a:ext cx="14625" cy="14000"/>
            </a:xfrm>
            <a:custGeom>
              <a:avLst/>
              <a:gdLst/>
              <a:ahLst/>
              <a:cxnLst/>
              <a:rect l="l" t="t" r="r" b="b"/>
              <a:pathLst>
                <a:path w="585" h="560" extrusionOk="0">
                  <a:moveTo>
                    <a:pt x="82" y="1"/>
                  </a:moveTo>
                  <a:cubicBezTo>
                    <a:pt x="27" y="69"/>
                    <a:pt x="1" y="164"/>
                    <a:pt x="27" y="220"/>
                  </a:cubicBezTo>
                  <a:cubicBezTo>
                    <a:pt x="40" y="288"/>
                    <a:pt x="477" y="546"/>
                    <a:pt x="516" y="559"/>
                  </a:cubicBezTo>
                  <a:cubicBezTo>
                    <a:pt x="518" y="560"/>
                    <a:pt x="521" y="560"/>
                    <a:pt x="523" y="560"/>
                  </a:cubicBezTo>
                  <a:cubicBezTo>
                    <a:pt x="561" y="560"/>
                    <a:pt x="585" y="449"/>
                    <a:pt x="585" y="409"/>
                  </a:cubicBezTo>
                  <a:cubicBezTo>
                    <a:pt x="585" y="370"/>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4750000" y="1592450"/>
              <a:ext cx="13100" cy="11425"/>
            </a:xfrm>
            <a:custGeom>
              <a:avLst/>
              <a:gdLst/>
              <a:ahLst/>
              <a:cxnLst/>
              <a:rect l="l" t="t" r="r" b="b"/>
              <a:pathLst>
                <a:path w="524" h="457" extrusionOk="0">
                  <a:moveTo>
                    <a:pt x="37" y="0"/>
                  </a:moveTo>
                  <a:cubicBezTo>
                    <a:pt x="14" y="0"/>
                    <a:pt x="0" y="23"/>
                    <a:pt x="0" y="53"/>
                  </a:cubicBezTo>
                  <a:lnTo>
                    <a:pt x="0" y="66"/>
                  </a:lnTo>
                  <a:cubicBezTo>
                    <a:pt x="0" y="109"/>
                    <a:pt x="26" y="161"/>
                    <a:pt x="69" y="190"/>
                  </a:cubicBezTo>
                  <a:lnTo>
                    <a:pt x="460" y="448"/>
                  </a:lnTo>
                  <a:cubicBezTo>
                    <a:pt x="469" y="454"/>
                    <a:pt x="478" y="456"/>
                    <a:pt x="485" y="456"/>
                  </a:cubicBezTo>
                  <a:cubicBezTo>
                    <a:pt x="511" y="456"/>
                    <a:pt x="523" y="421"/>
                    <a:pt x="503" y="367"/>
                  </a:cubicBezTo>
                  <a:cubicBezTo>
                    <a:pt x="477" y="298"/>
                    <a:pt x="421" y="243"/>
                    <a:pt x="366" y="203"/>
                  </a:cubicBezTo>
                  <a:lnTo>
                    <a:pt x="69" y="11"/>
                  </a:lnTo>
                  <a:cubicBezTo>
                    <a:pt x="57" y="4"/>
                    <a:pt x="46" y="0"/>
                    <a:pt x="37" y="0"/>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4750975" y="1593975"/>
              <a:ext cx="2050" cy="2400"/>
            </a:xfrm>
            <a:custGeom>
              <a:avLst/>
              <a:gdLst/>
              <a:ahLst/>
              <a:cxnLst/>
              <a:rect l="l" t="t" r="r" b="b"/>
              <a:pathLst>
                <a:path w="82" h="96" extrusionOk="0">
                  <a:moveTo>
                    <a:pt x="23" y="0"/>
                  </a:moveTo>
                  <a:cubicBezTo>
                    <a:pt x="7" y="0"/>
                    <a:pt x="0" y="12"/>
                    <a:pt x="0" y="31"/>
                  </a:cubicBezTo>
                  <a:cubicBezTo>
                    <a:pt x="0" y="48"/>
                    <a:pt x="13" y="87"/>
                    <a:pt x="43" y="87"/>
                  </a:cubicBezTo>
                  <a:cubicBezTo>
                    <a:pt x="48" y="92"/>
                    <a:pt x="53" y="95"/>
                    <a:pt x="59" y="95"/>
                  </a:cubicBezTo>
                  <a:cubicBezTo>
                    <a:pt x="67" y="95"/>
                    <a:pt x="74" y="89"/>
                    <a:pt x="82" y="74"/>
                  </a:cubicBezTo>
                  <a:cubicBezTo>
                    <a:pt x="82" y="48"/>
                    <a:pt x="56" y="18"/>
                    <a:pt x="43" y="5"/>
                  </a:cubicBezTo>
                  <a:cubicBezTo>
                    <a:pt x="35" y="2"/>
                    <a:pt x="28" y="0"/>
                    <a:pt x="23" y="0"/>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4671400" y="1544475"/>
              <a:ext cx="14650" cy="13975"/>
            </a:xfrm>
            <a:custGeom>
              <a:avLst/>
              <a:gdLst/>
              <a:ahLst/>
              <a:cxnLst/>
              <a:rect l="l" t="t" r="r" b="b"/>
              <a:pathLst>
                <a:path w="586" h="559" extrusionOk="0">
                  <a:moveTo>
                    <a:pt x="82" y="1"/>
                  </a:moveTo>
                  <a:cubicBezTo>
                    <a:pt x="30" y="69"/>
                    <a:pt x="1" y="164"/>
                    <a:pt x="14" y="216"/>
                  </a:cubicBezTo>
                  <a:cubicBezTo>
                    <a:pt x="43" y="285"/>
                    <a:pt x="477" y="543"/>
                    <a:pt x="520" y="559"/>
                  </a:cubicBezTo>
                  <a:cubicBezTo>
                    <a:pt x="559" y="559"/>
                    <a:pt x="585" y="448"/>
                    <a:pt x="585" y="409"/>
                  </a:cubicBezTo>
                  <a:cubicBezTo>
                    <a:pt x="572" y="366"/>
                    <a:pt x="82" y="1"/>
                    <a:pt x="82"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4673125" y="1544175"/>
              <a:ext cx="13200" cy="11350"/>
            </a:xfrm>
            <a:custGeom>
              <a:avLst/>
              <a:gdLst/>
              <a:ahLst/>
              <a:cxnLst/>
              <a:rect l="l" t="t" r="r" b="b"/>
              <a:pathLst>
                <a:path w="528" h="454" extrusionOk="0">
                  <a:moveTo>
                    <a:pt x="37" y="1"/>
                  </a:moveTo>
                  <a:cubicBezTo>
                    <a:pt x="14" y="1"/>
                    <a:pt x="0" y="24"/>
                    <a:pt x="0" y="52"/>
                  </a:cubicBezTo>
                  <a:lnTo>
                    <a:pt x="0" y="65"/>
                  </a:lnTo>
                  <a:cubicBezTo>
                    <a:pt x="0" y="107"/>
                    <a:pt x="26" y="163"/>
                    <a:pt x="56" y="189"/>
                  </a:cubicBezTo>
                  <a:lnTo>
                    <a:pt x="464" y="447"/>
                  </a:lnTo>
                  <a:cubicBezTo>
                    <a:pt x="471" y="452"/>
                    <a:pt x="478" y="454"/>
                    <a:pt x="484" y="454"/>
                  </a:cubicBezTo>
                  <a:cubicBezTo>
                    <a:pt x="512" y="454"/>
                    <a:pt x="527" y="411"/>
                    <a:pt x="503" y="365"/>
                  </a:cubicBezTo>
                  <a:cubicBezTo>
                    <a:pt x="464" y="297"/>
                    <a:pt x="408" y="228"/>
                    <a:pt x="353" y="202"/>
                  </a:cubicBezTo>
                  <a:lnTo>
                    <a:pt x="69" y="13"/>
                  </a:lnTo>
                  <a:cubicBezTo>
                    <a:pt x="57" y="4"/>
                    <a:pt x="46" y="1"/>
                    <a:pt x="37" y="1"/>
                  </a:cubicBez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4674175" y="1545650"/>
              <a:ext cx="1675" cy="2475"/>
            </a:xfrm>
            <a:custGeom>
              <a:avLst/>
              <a:gdLst/>
              <a:ahLst/>
              <a:cxnLst/>
              <a:rect l="l" t="t" r="r" b="b"/>
              <a:pathLst>
                <a:path w="67" h="99" extrusionOk="0">
                  <a:moveTo>
                    <a:pt x="21" y="1"/>
                  </a:moveTo>
                  <a:cubicBezTo>
                    <a:pt x="7" y="1"/>
                    <a:pt x="1" y="11"/>
                    <a:pt x="1" y="22"/>
                  </a:cubicBezTo>
                  <a:cubicBezTo>
                    <a:pt x="1" y="48"/>
                    <a:pt x="14" y="75"/>
                    <a:pt x="27" y="88"/>
                  </a:cubicBezTo>
                  <a:cubicBezTo>
                    <a:pt x="38" y="95"/>
                    <a:pt x="47" y="99"/>
                    <a:pt x="53" y="99"/>
                  </a:cubicBezTo>
                  <a:cubicBezTo>
                    <a:pt x="62" y="99"/>
                    <a:pt x="66" y="91"/>
                    <a:pt x="66" y="75"/>
                  </a:cubicBezTo>
                  <a:cubicBezTo>
                    <a:pt x="66" y="48"/>
                    <a:pt x="53" y="22"/>
                    <a:pt x="40" y="6"/>
                  </a:cubicBezTo>
                  <a:cubicBezTo>
                    <a:pt x="32" y="2"/>
                    <a:pt x="26" y="1"/>
                    <a:pt x="21" y="1"/>
                  </a:cubicBezTo>
                  <a:close/>
                </a:path>
              </a:pathLst>
            </a:custGeom>
            <a:solidFill>
              <a:srgbClr val="2D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4971300" y="1773300"/>
              <a:ext cx="36400" cy="20425"/>
            </a:xfrm>
            <a:custGeom>
              <a:avLst/>
              <a:gdLst/>
              <a:ahLst/>
              <a:cxnLst/>
              <a:rect l="l" t="t" r="r" b="b"/>
              <a:pathLst>
                <a:path w="1456" h="817" extrusionOk="0">
                  <a:moveTo>
                    <a:pt x="1456" y="0"/>
                  </a:moveTo>
                  <a:lnTo>
                    <a:pt x="979" y="56"/>
                  </a:lnTo>
                  <a:lnTo>
                    <a:pt x="898" y="366"/>
                  </a:lnTo>
                  <a:lnTo>
                    <a:pt x="0" y="408"/>
                  </a:lnTo>
                  <a:lnTo>
                    <a:pt x="382" y="816"/>
                  </a:lnTo>
                  <a:lnTo>
                    <a:pt x="1061" y="477"/>
                  </a:lnTo>
                  <a:lnTo>
                    <a:pt x="1456" y="0"/>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4917600" y="1796375"/>
              <a:ext cx="49950" cy="11300"/>
            </a:xfrm>
            <a:custGeom>
              <a:avLst/>
              <a:gdLst/>
              <a:ahLst/>
              <a:cxnLst/>
              <a:rect l="l" t="t" r="r" b="b"/>
              <a:pathLst>
                <a:path w="1998" h="452" extrusionOk="0">
                  <a:moveTo>
                    <a:pt x="1061" y="1"/>
                  </a:moveTo>
                  <a:lnTo>
                    <a:pt x="0" y="259"/>
                  </a:lnTo>
                  <a:lnTo>
                    <a:pt x="1211" y="451"/>
                  </a:lnTo>
                  <a:lnTo>
                    <a:pt x="1998" y="1"/>
                  </a:lnTo>
                  <a:close/>
                </a:path>
              </a:pathLst>
            </a:custGeom>
            <a:solidFill>
              <a:srgbClr val="B1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4994800" y="1808950"/>
              <a:ext cx="24500" cy="22875"/>
            </a:xfrm>
            <a:custGeom>
              <a:avLst/>
              <a:gdLst/>
              <a:ahLst/>
              <a:cxnLst/>
              <a:rect l="l" t="t" r="r" b="b"/>
              <a:pathLst>
                <a:path w="980" h="915" extrusionOk="0">
                  <a:moveTo>
                    <a:pt x="735" y="0"/>
                  </a:moveTo>
                  <a:lnTo>
                    <a:pt x="0" y="914"/>
                  </a:lnTo>
                  <a:lnTo>
                    <a:pt x="0" y="914"/>
                  </a:lnTo>
                  <a:lnTo>
                    <a:pt x="979" y="477"/>
                  </a:lnTo>
                  <a:lnTo>
                    <a:pt x="73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4972025" y="1791650"/>
              <a:ext cx="41150" cy="17725"/>
            </a:xfrm>
            <a:custGeom>
              <a:avLst/>
              <a:gdLst/>
              <a:ahLst/>
              <a:cxnLst/>
              <a:rect l="l" t="t" r="r" b="b"/>
              <a:pathLst>
                <a:path w="1646" h="709" extrusionOk="0">
                  <a:moveTo>
                    <a:pt x="1646" y="0"/>
                  </a:moveTo>
                  <a:lnTo>
                    <a:pt x="666" y="190"/>
                  </a:lnTo>
                  <a:lnTo>
                    <a:pt x="1" y="709"/>
                  </a:lnTo>
                  <a:lnTo>
                    <a:pt x="911" y="516"/>
                  </a:lnTo>
                  <a:lnTo>
                    <a:pt x="16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4916525" y="1785200"/>
              <a:ext cx="18800" cy="8525"/>
            </a:xfrm>
            <a:custGeom>
              <a:avLst/>
              <a:gdLst/>
              <a:ahLst/>
              <a:cxnLst/>
              <a:rect l="l" t="t" r="r" b="b"/>
              <a:pathLst>
                <a:path w="752" h="341" extrusionOk="0">
                  <a:moveTo>
                    <a:pt x="438" y="1"/>
                  </a:moveTo>
                  <a:lnTo>
                    <a:pt x="1" y="340"/>
                  </a:lnTo>
                  <a:lnTo>
                    <a:pt x="752" y="164"/>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4887650" y="1805925"/>
              <a:ext cx="15700" cy="7125"/>
            </a:xfrm>
            <a:custGeom>
              <a:avLst/>
              <a:gdLst/>
              <a:ahLst/>
              <a:cxnLst/>
              <a:rect l="l" t="t" r="r" b="b"/>
              <a:pathLst>
                <a:path w="628" h="285" extrusionOk="0">
                  <a:moveTo>
                    <a:pt x="438" y="1"/>
                  </a:moveTo>
                  <a:lnTo>
                    <a:pt x="0" y="232"/>
                  </a:lnTo>
                  <a:lnTo>
                    <a:pt x="627" y="285"/>
                  </a:lnTo>
                  <a:lnTo>
                    <a:pt x="438"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029475" y="1778750"/>
              <a:ext cx="15275" cy="5425"/>
            </a:xfrm>
            <a:custGeom>
              <a:avLst/>
              <a:gdLst/>
              <a:ahLst/>
              <a:cxnLst/>
              <a:rect l="l" t="t" r="r" b="b"/>
              <a:pathLst>
                <a:path w="611" h="217" extrusionOk="0">
                  <a:moveTo>
                    <a:pt x="542" y="1"/>
                  </a:moveTo>
                  <a:lnTo>
                    <a:pt x="0" y="216"/>
                  </a:lnTo>
                  <a:lnTo>
                    <a:pt x="611" y="216"/>
                  </a:lnTo>
                  <a:lnTo>
                    <a:pt x="54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180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2"/>
        <p:cNvGrpSpPr/>
        <p:nvPr/>
      </p:nvGrpSpPr>
      <p:grpSpPr>
        <a:xfrm>
          <a:off x="0" y="0"/>
          <a:ext cx="0" cy="0"/>
          <a:chOff x="0" y="0"/>
          <a:chExt cx="0" cy="0"/>
        </a:xfrm>
      </p:grpSpPr>
      <p:sp>
        <p:nvSpPr>
          <p:cNvPr id="6413" name="Google Shape;6413;p59"/>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YOLO Release Dates Timeline</a:t>
            </a:r>
            <a:endParaRPr dirty="0"/>
          </a:p>
        </p:txBody>
      </p:sp>
      <p:sp>
        <p:nvSpPr>
          <p:cNvPr id="6414" name="Google Shape;6414;p59"/>
          <p:cNvSpPr txBox="1"/>
          <p:nvPr/>
        </p:nvSpPr>
        <p:spPr>
          <a:xfrm flipH="1">
            <a:off x="158400" y="1497603"/>
            <a:ext cx="1800000" cy="922097"/>
          </a:xfrm>
          <a:prstGeom prst="rect">
            <a:avLst/>
          </a:prstGeom>
          <a:noFill/>
          <a:ln>
            <a:noFill/>
          </a:ln>
        </p:spPr>
        <p:txBody>
          <a:bodyPr spcFirstLastPara="1" wrap="square" lIns="91425" tIns="91425" rIns="91425" bIns="91425" anchor="b"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YOLOv1</a:t>
            </a:r>
            <a:endParaRPr sz="1700" dirty="0">
              <a:solidFill>
                <a:schemeClr val="dk1"/>
              </a:solidFill>
              <a:latin typeface="Lexend ExtraBold"/>
              <a:ea typeface="Lexend ExtraBold"/>
              <a:cs typeface="Lexend ExtraBold"/>
              <a:sym typeface="Lexend ExtraBold"/>
            </a:endParaRPr>
          </a:p>
        </p:txBody>
      </p:sp>
      <p:sp>
        <p:nvSpPr>
          <p:cNvPr id="6416" name="Google Shape;6416;p59"/>
          <p:cNvSpPr txBox="1"/>
          <p:nvPr/>
        </p:nvSpPr>
        <p:spPr>
          <a:xfrm flipH="1">
            <a:off x="1474497" y="3403799"/>
            <a:ext cx="1513501" cy="736197"/>
          </a:xfrm>
          <a:prstGeom prst="rect">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YOLOv2</a:t>
            </a:r>
          </a:p>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YOLOv9000</a:t>
            </a:r>
            <a:endParaRPr sz="1700" dirty="0">
              <a:solidFill>
                <a:schemeClr val="dk1"/>
              </a:solidFill>
              <a:latin typeface="Lexend ExtraBold"/>
              <a:ea typeface="Lexend ExtraBold"/>
              <a:cs typeface="Lexend ExtraBold"/>
              <a:sym typeface="Lexend ExtraBold"/>
            </a:endParaRPr>
          </a:p>
        </p:txBody>
      </p:sp>
      <p:sp>
        <p:nvSpPr>
          <p:cNvPr id="6422" name="Google Shape;6422;p59"/>
          <p:cNvSpPr/>
          <p:nvPr/>
        </p:nvSpPr>
        <p:spPr>
          <a:xfrm>
            <a:off x="642300" y="265155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2015</a:t>
            </a:r>
            <a:endParaRPr sz="1800" dirty="0">
              <a:solidFill>
                <a:schemeClr val="dk1"/>
              </a:solidFill>
              <a:latin typeface="Lexend ExtraBold"/>
              <a:ea typeface="Lexend ExtraBold"/>
              <a:cs typeface="Lexend ExtraBold"/>
              <a:sym typeface="Lexend ExtraBold"/>
            </a:endParaRPr>
          </a:p>
        </p:txBody>
      </p:sp>
      <p:sp>
        <p:nvSpPr>
          <p:cNvPr id="6423" name="Google Shape;6423;p59"/>
          <p:cNvSpPr/>
          <p:nvPr/>
        </p:nvSpPr>
        <p:spPr>
          <a:xfrm>
            <a:off x="1815900" y="265155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2016</a:t>
            </a:r>
            <a:endParaRPr sz="1800" dirty="0">
              <a:solidFill>
                <a:schemeClr val="dk1"/>
              </a:solidFill>
              <a:latin typeface="Lexend ExtraBold"/>
              <a:ea typeface="Lexend ExtraBold"/>
              <a:cs typeface="Lexend ExtraBold"/>
              <a:sym typeface="Lexend ExtraBold"/>
            </a:endParaRPr>
          </a:p>
        </p:txBody>
      </p:sp>
      <p:cxnSp>
        <p:nvCxnSpPr>
          <p:cNvPr id="6442" name="Google Shape;6442;p59"/>
          <p:cNvCxnSpPr>
            <a:cxnSpLocks/>
            <a:stCxn id="6422" idx="0"/>
            <a:endCxn id="6414" idx="2"/>
          </p:cNvCxnSpPr>
          <p:nvPr/>
        </p:nvCxnSpPr>
        <p:spPr>
          <a:xfrm flipV="1">
            <a:off x="1058400" y="2419700"/>
            <a:ext cx="0" cy="231850"/>
          </a:xfrm>
          <a:prstGeom prst="straightConnector1">
            <a:avLst/>
          </a:prstGeom>
          <a:noFill/>
          <a:ln w="9525" cap="flat" cmpd="sng">
            <a:solidFill>
              <a:schemeClr val="dk1"/>
            </a:solidFill>
            <a:prstDash val="solid"/>
            <a:round/>
            <a:headEnd type="none" w="med" len="med"/>
            <a:tailEnd type="none" w="med" len="med"/>
          </a:ln>
        </p:spPr>
      </p:cxnSp>
      <p:cxnSp>
        <p:nvCxnSpPr>
          <p:cNvPr id="6449" name="Google Shape;6449;p59"/>
          <p:cNvCxnSpPr>
            <a:cxnSpLocks/>
            <a:stCxn id="6422" idx="3"/>
            <a:endCxn id="6423" idx="1"/>
          </p:cNvCxnSpPr>
          <p:nvPr/>
        </p:nvCxnSpPr>
        <p:spPr>
          <a:xfrm>
            <a:off x="1474500" y="2862600"/>
            <a:ext cx="341400" cy="0"/>
          </a:xfrm>
          <a:prstGeom prst="straightConnector1">
            <a:avLst/>
          </a:prstGeom>
          <a:noFill/>
          <a:ln w="9525" cap="flat" cmpd="sng">
            <a:solidFill>
              <a:schemeClr val="dk1"/>
            </a:solidFill>
            <a:prstDash val="solid"/>
            <a:round/>
            <a:headEnd type="none" w="med" len="med"/>
            <a:tailEnd type="diamond" w="med" len="med"/>
          </a:ln>
        </p:spPr>
      </p:cxnSp>
      <p:cxnSp>
        <p:nvCxnSpPr>
          <p:cNvPr id="2" name="Google Shape;6448;p59">
            <a:extLst>
              <a:ext uri="{FF2B5EF4-FFF2-40B4-BE49-F238E27FC236}">
                <a16:creationId xmlns:a16="http://schemas.microsoft.com/office/drawing/2014/main" id="{381BCEC6-59E7-24D6-FC20-B2E5BB4AB506}"/>
              </a:ext>
            </a:extLst>
          </p:cNvPr>
          <p:cNvCxnSpPr>
            <a:cxnSpLocks/>
            <a:stCxn id="6423" idx="2"/>
            <a:endCxn id="6416" idx="0"/>
          </p:cNvCxnSpPr>
          <p:nvPr/>
        </p:nvCxnSpPr>
        <p:spPr>
          <a:xfrm flipH="1">
            <a:off x="2231247" y="3073650"/>
            <a:ext cx="753" cy="330149"/>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6449;p59">
            <a:extLst>
              <a:ext uri="{FF2B5EF4-FFF2-40B4-BE49-F238E27FC236}">
                <a16:creationId xmlns:a16="http://schemas.microsoft.com/office/drawing/2014/main" id="{DB490F62-AC3F-E912-98F9-DC5245831F72}"/>
              </a:ext>
            </a:extLst>
          </p:cNvPr>
          <p:cNvCxnSpPr>
            <a:cxnSpLocks/>
          </p:cNvCxnSpPr>
          <p:nvPr/>
        </p:nvCxnSpPr>
        <p:spPr>
          <a:xfrm>
            <a:off x="2646599" y="2862600"/>
            <a:ext cx="341400" cy="0"/>
          </a:xfrm>
          <a:prstGeom prst="straightConnector1">
            <a:avLst/>
          </a:prstGeom>
          <a:noFill/>
          <a:ln w="9525" cap="flat" cmpd="sng">
            <a:solidFill>
              <a:schemeClr val="dk1"/>
            </a:solidFill>
            <a:prstDash val="solid"/>
            <a:round/>
            <a:headEnd type="none" w="med" len="med"/>
            <a:tailEnd type="diamond" w="med" len="med"/>
          </a:ln>
        </p:spPr>
      </p:cxnSp>
      <p:sp>
        <p:nvSpPr>
          <p:cNvPr id="41" name="Google Shape;6414;p59">
            <a:extLst>
              <a:ext uri="{FF2B5EF4-FFF2-40B4-BE49-F238E27FC236}">
                <a16:creationId xmlns:a16="http://schemas.microsoft.com/office/drawing/2014/main" id="{0A556A8A-D94A-6799-450C-D7E8BE185005}"/>
              </a:ext>
            </a:extLst>
          </p:cNvPr>
          <p:cNvSpPr txBox="1"/>
          <p:nvPr/>
        </p:nvSpPr>
        <p:spPr>
          <a:xfrm flipH="1">
            <a:off x="2503347" y="1497603"/>
            <a:ext cx="1800000" cy="922097"/>
          </a:xfrm>
          <a:prstGeom prst="rect">
            <a:avLst/>
          </a:prstGeom>
          <a:noFill/>
          <a:ln>
            <a:noFill/>
          </a:ln>
        </p:spPr>
        <p:txBody>
          <a:bodyPr spcFirstLastPara="1" wrap="square" lIns="91425" tIns="91425" rIns="91425" bIns="91425" anchor="b"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YOLOv3</a:t>
            </a:r>
            <a:endParaRPr sz="1700" dirty="0">
              <a:solidFill>
                <a:schemeClr val="dk1"/>
              </a:solidFill>
              <a:latin typeface="Lexend ExtraBold"/>
              <a:ea typeface="Lexend ExtraBold"/>
              <a:cs typeface="Lexend ExtraBold"/>
              <a:sym typeface="Lexend ExtraBold"/>
            </a:endParaRPr>
          </a:p>
        </p:txBody>
      </p:sp>
      <p:sp>
        <p:nvSpPr>
          <p:cNvPr id="42" name="Google Shape;6416;p59">
            <a:extLst>
              <a:ext uri="{FF2B5EF4-FFF2-40B4-BE49-F238E27FC236}">
                <a16:creationId xmlns:a16="http://schemas.microsoft.com/office/drawing/2014/main" id="{7B3F827E-1FA0-7F66-ED09-3DAB9D9356B8}"/>
              </a:ext>
            </a:extLst>
          </p:cNvPr>
          <p:cNvSpPr txBox="1"/>
          <p:nvPr/>
        </p:nvSpPr>
        <p:spPr>
          <a:xfrm flipH="1">
            <a:off x="3819443" y="3403799"/>
            <a:ext cx="1513501" cy="980999"/>
          </a:xfrm>
          <a:prstGeom prst="rect">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PP-YOLO</a:t>
            </a:r>
          </a:p>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YOLOv5</a:t>
            </a:r>
          </a:p>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YOLOv4</a:t>
            </a:r>
            <a:endParaRPr sz="1700" dirty="0">
              <a:solidFill>
                <a:schemeClr val="dk1"/>
              </a:solidFill>
              <a:latin typeface="Lexend ExtraBold"/>
              <a:ea typeface="Lexend ExtraBold"/>
              <a:cs typeface="Lexend ExtraBold"/>
              <a:sym typeface="Lexend ExtraBold"/>
            </a:endParaRPr>
          </a:p>
        </p:txBody>
      </p:sp>
      <p:sp>
        <p:nvSpPr>
          <p:cNvPr id="43" name="Google Shape;6422;p59">
            <a:extLst>
              <a:ext uri="{FF2B5EF4-FFF2-40B4-BE49-F238E27FC236}">
                <a16:creationId xmlns:a16="http://schemas.microsoft.com/office/drawing/2014/main" id="{6D1C41F8-2A1F-45C0-790D-36AA9E1DCA87}"/>
              </a:ext>
            </a:extLst>
          </p:cNvPr>
          <p:cNvSpPr/>
          <p:nvPr/>
        </p:nvSpPr>
        <p:spPr>
          <a:xfrm>
            <a:off x="2987247" y="265155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2018</a:t>
            </a:r>
            <a:endParaRPr sz="1800" dirty="0">
              <a:solidFill>
                <a:schemeClr val="dk1"/>
              </a:solidFill>
              <a:latin typeface="Lexend ExtraBold"/>
              <a:ea typeface="Lexend ExtraBold"/>
              <a:cs typeface="Lexend ExtraBold"/>
              <a:sym typeface="Lexend ExtraBold"/>
            </a:endParaRPr>
          </a:p>
        </p:txBody>
      </p:sp>
      <p:sp>
        <p:nvSpPr>
          <p:cNvPr id="44" name="Google Shape;6423;p59">
            <a:extLst>
              <a:ext uri="{FF2B5EF4-FFF2-40B4-BE49-F238E27FC236}">
                <a16:creationId xmlns:a16="http://schemas.microsoft.com/office/drawing/2014/main" id="{6919C1FB-8C9A-AA32-FD07-526B0B3E9C07}"/>
              </a:ext>
            </a:extLst>
          </p:cNvPr>
          <p:cNvSpPr/>
          <p:nvPr/>
        </p:nvSpPr>
        <p:spPr>
          <a:xfrm>
            <a:off x="4160847" y="265155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2020</a:t>
            </a:r>
            <a:endParaRPr sz="1800" dirty="0">
              <a:solidFill>
                <a:schemeClr val="dk1"/>
              </a:solidFill>
              <a:latin typeface="Lexend ExtraBold"/>
              <a:ea typeface="Lexend ExtraBold"/>
              <a:cs typeface="Lexend ExtraBold"/>
              <a:sym typeface="Lexend ExtraBold"/>
            </a:endParaRPr>
          </a:p>
        </p:txBody>
      </p:sp>
      <p:cxnSp>
        <p:nvCxnSpPr>
          <p:cNvPr id="45" name="Google Shape;6442;p59">
            <a:extLst>
              <a:ext uri="{FF2B5EF4-FFF2-40B4-BE49-F238E27FC236}">
                <a16:creationId xmlns:a16="http://schemas.microsoft.com/office/drawing/2014/main" id="{BB28B4F9-C05F-609F-2D12-874DD832A221}"/>
              </a:ext>
            </a:extLst>
          </p:cNvPr>
          <p:cNvCxnSpPr>
            <a:cxnSpLocks/>
            <a:stCxn id="43" idx="0"/>
            <a:endCxn id="41" idx="2"/>
          </p:cNvCxnSpPr>
          <p:nvPr/>
        </p:nvCxnSpPr>
        <p:spPr>
          <a:xfrm flipV="1">
            <a:off x="3403347" y="2419700"/>
            <a:ext cx="0" cy="23185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6449;p59">
            <a:extLst>
              <a:ext uri="{FF2B5EF4-FFF2-40B4-BE49-F238E27FC236}">
                <a16:creationId xmlns:a16="http://schemas.microsoft.com/office/drawing/2014/main" id="{C4E0FCBF-891D-46C0-6792-7D8A94277603}"/>
              </a:ext>
            </a:extLst>
          </p:cNvPr>
          <p:cNvCxnSpPr>
            <a:cxnSpLocks/>
            <a:stCxn id="43" idx="3"/>
            <a:endCxn id="44" idx="1"/>
          </p:cNvCxnSpPr>
          <p:nvPr/>
        </p:nvCxnSpPr>
        <p:spPr>
          <a:xfrm>
            <a:off x="3819447" y="2862600"/>
            <a:ext cx="341400" cy="0"/>
          </a:xfrm>
          <a:prstGeom prst="straightConnector1">
            <a:avLst/>
          </a:prstGeom>
          <a:noFill/>
          <a:ln w="9525" cap="flat" cmpd="sng">
            <a:solidFill>
              <a:schemeClr val="dk1"/>
            </a:solidFill>
            <a:prstDash val="solid"/>
            <a:round/>
            <a:headEnd type="none" w="med" len="med"/>
            <a:tailEnd type="diamond" w="med" len="med"/>
          </a:ln>
        </p:spPr>
      </p:cxnSp>
      <p:cxnSp>
        <p:nvCxnSpPr>
          <p:cNvPr id="47" name="Google Shape;6448;p59">
            <a:extLst>
              <a:ext uri="{FF2B5EF4-FFF2-40B4-BE49-F238E27FC236}">
                <a16:creationId xmlns:a16="http://schemas.microsoft.com/office/drawing/2014/main" id="{011DC066-19D7-F7BE-D6FB-595B26AC6DDC}"/>
              </a:ext>
            </a:extLst>
          </p:cNvPr>
          <p:cNvCxnSpPr>
            <a:cxnSpLocks/>
            <a:stCxn id="44" idx="2"/>
            <a:endCxn id="42" idx="0"/>
          </p:cNvCxnSpPr>
          <p:nvPr/>
        </p:nvCxnSpPr>
        <p:spPr>
          <a:xfrm flipH="1">
            <a:off x="4576193" y="3073650"/>
            <a:ext cx="754" cy="330149"/>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449;p59">
            <a:extLst>
              <a:ext uri="{FF2B5EF4-FFF2-40B4-BE49-F238E27FC236}">
                <a16:creationId xmlns:a16="http://schemas.microsoft.com/office/drawing/2014/main" id="{0A7492CD-AD0A-5364-A4A3-710CCD9866E9}"/>
              </a:ext>
            </a:extLst>
          </p:cNvPr>
          <p:cNvCxnSpPr>
            <a:cxnSpLocks/>
          </p:cNvCxnSpPr>
          <p:nvPr/>
        </p:nvCxnSpPr>
        <p:spPr>
          <a:xfrm>
            <a:off x="4991546" y="2862600"/>
            <a:ext cx="341400" cy="0"/>
          </a:xfrm>
          <a:prstGeom prst="straightConnector1">
            <a:avLst/>
          </a:prstGeom>
          <a:noFill/>
          <a:ln w="9525" cap="flat" cmpd="sng">
            <a:solidFill>
              <a:schemeClr val="dk1"/>
            </a:solidFill>
            <a:prstDash val="solid"/>
            <a:round/>
            <a:headEnd type="none" w="med" len="med"/>
            <a:tailEnd type="diamond" w="med" len="med"/>
          </a:ln>
        </p:spPr>
      </p:cxnSp>
      <p:sp>
        <p:nvSpPr>
          <p:cNvPr id="49" name="Google Shape;6414;p59">
            <a:extLst>
              <a:ext uri="{FF2B5EF4-FFF2-40B4-BE49-F238E27FC236}">
                <a16:creationId xmlns:a16="http://schemas.microsoft.com/office/drawing/2014/main" id="{B608FA12-B248-1FF6-A1B9-16E4B875D27B}"/>
              </a:ext>
            </a:extLst>
          </p:cNvPr>
          <p:cNvSpPr txBox="1"/>
          <p:nvPr/>
        </p:nvSpPr>
        <p:spPr>
          <a:xfrm flipH="1">
            <a:off x="4847542" y="1485153"/>
            <a:ext cx="1800000" cy="922097"/>
          </a:xfrm>
          <a:prstGeom prst="rect">
            <a:avLst/>
          </a:prstGeom>
          <a:noFill/>
          <a:ln>
            <a:noFill/>
          </a:ln>
        </p:spPr>
        <p:txBody>
          <a:bodyPr spcFirstLastPara="1" wrap="square" lIns="91425" tIns="91425" rIns="91425" bIns="91425" anchor="b"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YOLOS</a:t>
            </a:r>
          </a:p>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PP-YOLOv2</a:t>
            </a:r>
            <a:endParaRPr sz="1700" dirty="0">
              <a:solidFill>
                <a:schemeClr val="dk1"/>
              </a:solidFill>
              <a:latin typeface="Lexend ExtraBold"/>
              <a:ea typeface="Lexend ExtraBold"/>
              <a:cs typeface="Lexend ExtraBold"/>
              <a:sym typeface="Lexend ExtraBold"/>
            </a:endParaRPr>
          </a:p>
        </p:txBody>
      </p:sp>
      <p:sp>
        <p:nvSpPr>
          <p:cNvPr id="50" name="Google Shape;6416;p59">
            <a:extLst>
              <a:ext uri="{FF2B5EF4-FFF2-40B4-BE49-F238E27FC236}">
                <a16:creationId xmlns:a16="http://schemas.microsoft.com/office/drawing/2014/main" id="{2AFABCC3-0FD6-BB04-11D6-60AC4C6EB836}"/>
              </a:ext>
            </a:extLst>
          </p:cNvPr>
          <p:cNvSpPr txBox="1"/>
          <p:nvPr/>
        </p:nvSpPr>
        <p:spPr>
          <a:xfrm flipH="1">
            <a:off x="6163639" y="3391349"/>
            <a:ext cx="1513501" cy="736197"/>
          </a:xfrm>
          <a:prstGeom prst="rect">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YOLOv7</a:t>
            </a:r>
          </a:p>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YOLOv6</a:t>
            </a:r>
            <a:endParaRPr sz="1700" dirty="0">
              <a:solidFill>
                <a:schemeClr val="dk1"/>
              </a:solidFill>
              <a:latin typeface="Lexend ExtraBold"/>
              <a:ea typeface="Lexend ExtraBold"/>
              <a:cs typeface="Lexend ExtraBold"/>
              <a:sym typeface="Lexend ExtraBold"/>
            </a:endParaRPr>
          </a:p>
        </p:txBody>
      </p:sp>
      <p:sp>
        <p:nvSpPr>
          <p:cNvPr id="51" name="Google Shape;6422;p59">
            <a:extLst>
              <a:ext uri="{FF2B5EF4-FFF2-40B4-BE49-F238E27FC236}">
                <a16:creationId xmlns:a16="http://schemas.microsoft.com/office/drawing/2014/main" id="{9D7AC853-C169-42A2-F60A-4CAA73EEC9C5}"/>
              </a:ext>
            </a:extLst>
          </p:cNvPr>
          <p:cNvSpPr/>
          <p:nvPr/>
        </p:nvSpPr>
        <p:spPr>
          <a:xfrm>
            <a:off x="5331442" y="263910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2021</a:t>
            </a:r>
            <a:endParaRPr sz="1800" dirty="0">
              <a:solidFill>
                <a:schemeClr val="dk1"/>
              </a:solidFill>
              <a:latin typeface="Lexend ExtraBold"/>
              <a:ea typeface="Lexend ExtraBold"/>
              <a:cs typeface="Lexend ExtraBold"/>
              <a:sym typeface="Lexend ExtraBold"/>
            </a:endParaRPr>
          </a:p>
        </p:txBody>
      </p:sp>
      <p:sp>
        <p:nvSpPr>
          <p:cNvPr id="52" name="Google Shape;6423;p59">
            <a:extLst>
              <a:ext uri="{FF2B5EF4-FFF2-40B4-BE49-F238E27FC236}">
                <a16:creationId xmlns:a16="http://schemas.microsoft.com/office/drawing/2014/main" id="{60C937B3-2683-9E2E-B8EA-E053C9CBC3CE}"/>
              </a:ext>
            </a:extLst>
          </p:cNvPr>
          <p:cNvSpPr/>
          <p:nvPr/>
        </p:nvSpPr>
        <p:spPr>
          <a:xfrm>
            <a:off x="6505042" y="263910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2022</a:t>
            </a:r>
            <a:endParaRPr sz="1800" dirty="0">
              <a:solidFill>
                <a:schemeClr val="dk1"/>
              </a:solidFill>
              <a:latin typeface="Lexend ExtraBold"/>
              <a:ea typeface="Lexend ExtraBold"/>
              <a:cs typeface="Lexend ExtraBold"/>
              <a:sym typeface="Lexend ExtraBold"/>
            </a:endParaRPr>
          </a:p>
        </p:txBody>
      </p:sp>
      <p:cxnSp>
        <p:nvCxnSpPr>
          <p:cNvPr id="53" name="Google Shape;6442;p59">
            <a:extLst>
              <a:ext uri="{FF2B5EF4-FFF2-40B4-BE49-F238E27FC236}">
                <a16:creationId xmlns:a16="http://schemas.microsoft.com/office/drawing/2014/main" id="{77D033D6-8FF6-C987-27C8-9F0C3C796279}"/>
              </a:ext>
            </a:extLst>
          </p:cNvPr>
          <p:cNvCxnSpPr>
            <a:cxnSpLocks/>
            <a:stCxn id="51" idx="0"/>
            <a:endCxn id="49" idx="2"/>
          </p:cNvCxnSpPr>
          <p:nvPr/>
        </p:nvCxnSpPr>
        <p:spPr>
          <a:xfrm flipV="1">
            <a:off x="5747542" y="2407250"/>
            <a:ext cx="0" cy="23185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6449;p59">
            <a:extLst>
              <a:ext uri="{FF2B5EF4-FFF2-40B4-BE49-F238E27FC236}">
                <a16:creationId xmlns:a16="http://schemas.microsoft.com/office/drawing/2014/main" id="{0239FEEB-75AF-3DAC-8D42-683B4CB004AF}"/>
              </a:ext>
            </a:extLst>
          </p:cNvPr>
          <p:cNvCxnSpPr>
            <a:cxnSpLocks/>
            <a:stCxn id="51" idx="3"/>
            <a:endCxn id="52" idx="1"/>
          </p:cNvCxnSpPr>
          <p:nvPr/>
        </p:nvCxnSpPr>
        <p:spPr>
          <a:xfrm>
            <a:off x="6163642" y="2850150"/>
            <a:ext cx="341400" cy="0"/>
          </a:xfrm>
          <a:prstGeom prst="straightConnector1">
            <a:avLst/>
          </a:prstGeom>
          <a:noFill/>
          <a:ln w="9525" cap="flat" cmpd="sng">
            <a:solidFill>
              <a:schemeClr val="dk1"/>
            </a:solidFill>
            <a:prstDash val="solid"/>
            <a:round/>
            <a:headEnd type="none" w="med" len="med"/>
            <a:tailEnd type="diamond" w="med" len="med"/>
          </a:ln>
        </p:spPr>
      </p:cxnSp>
      <p:cxnSp>
        <p:nvCxnSpPr>
          <p:cNvPr id="55" name="Google Shape;6448;p59">
            <a:extLst>
              <a:ext uri="{FF2B5EF4-FFF2-40B4-BE49-F238E27FC236}">
                <a16:creationId xmlns:a16="http://schemas.microsoft.com/office/drawing/2014/main" id="{CC975D93-7F08-BCDB-F8F6-DCE7FD72BD9F}"/>
              </a:ext>
            </a:extLst>
          </p:cNvPr>
          <p:cNvCxnSpPr>
            <a:cxnSpLocks/>
            <a:stCxn id="52" idx="2"/>
            <a:endCxn id="50" idx="0"/>
          </p:cNvCxnSpPr>
          <p:nvPr/>
        </p:nvCxnSpPr>
        <p:spPr>
          <a:xfrm flipH="1">
            <a:off x="6920389" y="3061200"/>
            <a:ext cx="753" cy="330149"/>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6449;p59">
            <a:extLst>
              <a:ext uri="{FF2B5EF4-FFF2-40B4-BE49-F238E27FC236}">
                <a16:creationId xmlns:a16="http://schemas.microsoft.com/office/drawing/2014/main" id="{62B13AB9-DDDC-0ED6-4A89-526BF2EB5B31}"/>
              </a:ext>
            </a:extLst>
          </p:cNvPr>
          <p:cNvCxnSpPr>
            <a:cxnSpLocks/>
          </p:cNvCxnSpPr>
          <p:nvPr/>
        </p:nvCxnSpPr>
        <p:spPr>
          <a:xfrm>
            <a:off x="7335741" y="2850150"/>
            <a:ext cx="341400" cy="0"/>
          </a:xfrm>
          <a:prstGeom prst="straightConnector1">
            <a:avLst/>
          </a:prstGeom>
          <a:noFill/>
          <a:ln w="9525" cap="flat" cmpd="sng">
            <a:solidFill>
              <a:schemeClr val="dk1"/>
            </a:solidFill>
            <a:prstDash val="solid"/>
            <a:round/>
            <a:headEnd type="none" w="med" len="med"/>
            <a:tailEnd type="diamond" w="med" len="med"/>
          </a:ln>
        </p:spPr>
      </p:cxnSp>
      <p:sp>
        <p:nvSpPr>
          <p:cNvPr id="57" name="Google Shape;6414;p59">
            <a:extLst>
              <a:ext uri="{FF2B5EF4-FFF2-40B4-BE49-F238E27FC236}">
                <a16:creationId xmlns:a16="http://schemas.microsoft.com/office/drawing/2014/main" id="{A0FD1AAC-2EDA-9C06-00BF-167482E5B8CA}"/>
              </a:ext>
            </a:extLst>
          </p:cNvPr>
          <p:cNvSpPr txBox="1"/>
          <p:nvPr/>
        </p:nvSpPr>
        <p:spPr>
          <a:xfrm flipH="1">
            <a:off x="7190986" y="1424075"/>
            <a:ext cx="1800000" cy="995626"/>
          </a:xfrm>
          <a:prstGeom prst="rect">
            <a:avLst/>
          </a:prstGeom>
          <a:noFill/>
          <a:ln>
            <a:noFill/>
          </a:ln>
        </p:spPr>
        <p:txBody>
          <a:bodyPr spcFirstLastPara="1" wrap="square" lIns="91425" tIns="91425" rIns="91425" bIns="91425" anchor="b" anchorCtr="1">
            <a:noAutofit/>
          </a:bodyPr>
          <a:lstStyle/>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VOLO-NAS</a:t>
            </a:r>
          </a:p>
          <a:p>
            <a:pPr marL="0" marR="0" lvl="0" indent="0" algn="ctr" rtl="0">
              <a:lnSpc>
                <a:spcPct val="100000"/>
              </a:lnSpc>
              <a:spcBef>
                <a:spcPts val="0"/>
              </a:spcBef>
              <a:spcAft>
                <a:spcPts val="0"/>
              </a:spcAft>
              <a:buNone/>
            </a:pPr>
            <a:r>
              <a:rPr lang="en" sz="1700" dirty="0">
                <a:solidFill>
                  <a:schemeClr val="dk1"/>
                </a:solidFill>
                <a:latin typeface="Lexend ExtraBold"/>
                <a:ea typeface="Lexend ExtraBold"/>
                <a:cs typeface="Lexend ExtraBold"/>
                <a:sym typeface="Lexend ExtraBold"/>
              </a:rPr>
              <a:t>YOLOv8</a:t>
            </a:r>
            <a:endParaRPr sz="1700" dirty="0">
              <a:solidFill>
                <a:schemeClr val="dk1"/>
              </a:solidFill>
              <a:latin typeface="Lexend ExtraBold"/>
              <a:ea typeface="Lexend ExtraBold"/>
              <a:cs typeface="Lexend ExtraBold"/>
              <a:sym typeface="Lexend ExtraBold"/>
            </a:endParaRPr>
          </a:p>
        </p:txBody>
      </p:sp>
      <p:sp>
        <p:nvSpPr>
          <p:cNvPr id="58" name="Google Shape;6422;p59">
            <a:extLst>
              <a:ext uri="{FF2B5EF4-FFF2-40B4-BE49-F238E27FC236}">
                <a16:creationId xmlns:a16="http://schemas.microsoft.com/office/drawing/2014/main" id="{03F47C47-5792-C854-BB28-B793D2DF91B9}"/>
              </a:ext>
            </a:extLst>
          </p:cNvPr>
          <p:cNvSpPr/>
          <p:nvPr/>
        </p:nvSpPr>
        <p:spPr>
          <a:xfrm>
            <a:off x="7674886" y="2651550"/>
            <a:ext cx="832200" cy="422100"/>
          </a:xfrm>
          <a:prstGeom prst="rect">
            <a:avLst/>
          </a:prstGeom>
          <a:solidFill>
            <a:srgbClr val="878787">
              <a:alpha val="279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dirty="0">
                <a:solidFill>
                  <a:schemeClr val="dk1"/>
                </a:solidFill>
                <a:latin typeface="Lexend ExtraBold"/>
                <a:ea typeface="Lexend ExtraBold"/>
                <a:cs typeface="Lexend ExtraBold"/>
                <a:sym typeface="Lexend ExtraBold"/>
              </a:rPr>
              <a:t>2023</a:t>
            </a:r>
            <a:endParaRPr sz="1800" dirty="0">
              <a:solidFill>
                <a:schemeClr val="dk1"/>
              </a:solidFill>
              <a:latin typeface="Lexend ExtraBold"/>
              <a:ea typeface="Lexend ExtraBold"/>
              <a:cs typeface="Lexend ExtraBold"/>
              <a:sym typeface="Lexend ExtraBold"/>
            </a:endParaRPr>
          </a:p>
        </p:txBody>
      </p:sp>
      <p:cxnSp>
        <p:nvCxnSpPr>
          <p:cNvPr id="59" name="Google Shape;6442;p59">
            <a:extLst>
              <a:ext uri="{FF2B5EF4-FFF2-40B4-BE49-F238E27FC236}">
                <a16:creationId xmlns:a16="http://schemas.microsoft.com/office/drawing/2014/main" id="{FB289A6D-3383-92D9-00BB-09663C426540}"/>
              </a:ext>
            </a:extLst>
          </p:cNvPr>
          <p:cNvCxnSpPr>
            <a:cxnSpLocks/>
            <a:stCxn id="58" idx="0"/>
            <a:endCxn id="57" idx="2"/>
          </p:cNvCxnSpPr>
          <p:nvPr/>
        </p:nvCxnSpPr>
        <p:spPr>
          <a:xfrm flipV="1">
            <a:off x="8090986" y="2419701"/>
            <a:ext cx="0" cy="231849"/>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10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80"/>
        <p:cNvGrpSpPr/>
        <p:nvPr/>
      </p:nvGrpSpPr>
      <p:grpSpPr>
        <a:xfrm>
          <a:off x="0" y="0"/>
          <a:ext cx="0" cy="0"/>
          <a:chOff x="0" y="0"/>
          <a:chExt cx="0" cy="0"/>
        </a:xfrm>
      </p:grpSpPr>
      <p:sp>
        <p:nvSpPr>
          <p:cNvPr id="6281" name="Google Shape;6281;p56"/>
          <p:cNvSpPr txBox="1">
            <a:spLocks noGrp="1"/>
          </p:cNvSpPr>
          <p:nvPr>
            <p:ph type="title"/>
          </p:nvPr>
        </p:nvSpPr>
        <p:spPr>
          <a:xfrm>
            <a:off x="3698827" y="436168"/>
            <a:ext cx="4600772" cy="56115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Object Localization</a:t>
            </a:r>
            <a:endParaRPr dirty="0"/>
          </a:p>
        </p:txBody>
      </p:sp>
      <p:grpSp>
        <p:nvGrpSpPr>
          <p:cNvPr id="6287" name="Google Shape;6287;p56"/>
          <p:cNvGrpSpPr/>
          <p:nvPr/>
        </p:nvGrpSpPr>
        <p:grpSpPr>
          <a:xfrm flipH="1">
            <a:off x="8165649" y="396503"/>
            <a:ext cx="662463" cy="775160"/>
            <a:chOff x="5424136" y="1294946"/>
            <a:chExt cx="1748846" cy="2046356"/>
          </a:xfrm>
        </p:grpSpPr>
        <p:grpSp>
          <p:nvGrpSpPr>
            <p:cNvPr id="6288" name="Google Shape;6288;p56"/>
            <p:cNvGrpSpPr/>
            <p:nvPr/>
          </p:nvGrpSpPr>
          <p:grpSpPr>
            <a:xfrm>
              <a:off x="5424136" y="2234050"/>
              <a:ext cx="1184145" cy="1107253"/>
              <a:chOff x="5424136" y="2234050"/>
              <a:chExt cx="1184145" cy="1107253"/>
            </a:xfrm>
          </p:grpSpPr>
          <p:sp>
            <p:nvSpPr>
              <p:cNvPr id="6289" name="Google Shape;6289;p56"/>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56"/>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56"/>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56"/>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56"/>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56"/>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56"/>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56"/>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7" name="Google Shape;6297;p56"/>
            <p:cNvGrpSpPr/>
            <p:nvPr/>
          </p:nvGrpSpPr>
          <p:grpSpPr>
            <a:xfrm>
              <a:off x="6319687" y="1294946"/>
              <a:ext cx="853295" cy="797776"/>
              <a:chOff x="5424136" y="2234050"/>
              <a:chExt cx="1184145" cy="1107253"/>
            </a:xfrm>
          </p:grpSpPr>
          <p:sp>
            <p:nvSpPr>
              <p:cNvPr id="6298" name="Google Shape;6298;p56"/>
              <p:cNvSpPr/>
              <p:nvPr/>
            </p:nvSpPr>
            <p:spPr>
              <a:xfrm>
                <a:off x="5424136" y="2234050"/>
                <a:ext cx="1184145" cy="1107253"/>
              </a:xfrm>
              <a:custGeom>
                <a:avLst/>
                <a:gdLst/>
                <a:ahLst/>
                <a:cxnLst/>
                <a:rect l="l" t="t" r="r" b="b"/>
                <a:pathLst>
                  <a:path w="6468" h="6048" extrusionOk="0">
                    <a:moveTo>
                      <a:pt x="3300" y="0"/>
                    </a:moveTo>
                    <a:lnTo>
                      <a:pt x="2377" y="532"/>
                    </a:lnTo>
                    <a:lnTo>
                      <a:pt x="1657" y="1717"/>
                    </a:lnTo>
                    <a:lnTo>
                      <a:pt x="1672" y="2280"/>
                    </a:lnTo>
                    <a:lnTo>
                      <a:pt x="705" y="2812"/>
                    </a:lnTo>
                    <a:lnTo>
                      <a:pt x="0" y="4031"/>
                    </a:lnTo>
                    <a:lnTo>
                      <a:pt x="0" y="5156"/>
                    </a:lnTo>
                    <a:lnTo>
                      <a:pt x="1519" y="6048"/>
                    </a:lnTo>
                    <a:lnTo>
                      <a:pt x="5797" y="3577"/>
                    </a:lnTo>
                    <a:lnTo>
                      <a:pt x="6468" y="2392"/>
                    </a:lnTo>
                    <a:lnTo>
                      <a:pt x="6468" y="1282"/>
                    </a:lnTo>
                    <a:lnTo>
                      <a:pt x="4953" y="390"/>
                    </a:lnTo>
                    <a:lnTo>
                      <a:pt x="4470" y="671"/>
                    </a:lnTo>
                    <a:lnTo>
                      <a:pt x="3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56"/>
              <p:cNvSpPr/>
              <p:nvPr/>
            </p:nvSpPr>
            <p:spPr>
              <a:xfrm>
                <a:off x="5850342" y="2234050"/>
                <a:ext cx="332469" cy="191682"/>
              </a:xfrm>
              <a:custGeom>
                <a:avLst/>
                <a:gdLst/>
                <a:ahLst/>
                <a:cxnLst/>
                <a:rect l="l" t="t" r="r" b="b"/>
                <a:pathLst>
                  <a:path w="1816" h="1047" extrusionOk="0">
                    <a:moveTo>
                      <a:pt x="972" y="0"/>
                    </a:moveTo>
                    <a:lnTo>
                      <a:pt x="1" y="562"/>
                    </a:lnTo>
                    <a:lnTo>
                      <a:pt x="844" y="1046"/>
                    </a:lnTo>
                    <a:lnTo>
                      <a:pt x="1815" y="484"/>
                    </a:lnTo>
                    <a:lnTo>
                      <a:pt x="972" y="0"/>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56"/>
              <p:cNvSpPr/>
              <p:nvPr/>
            </p:nvSpPr>
            <p:spPr>
              <a:xfrm>
                <a:off x="5553206" y="2651281"/>
                <a:ext cx="328990" cy="192414"/>
              </a:xfrm>
              <a:custGeom>
                <a:avLst/>
                <a:gdLst/>
                <a:ahLst/>
                <a:cxnLst/>
                <a:rect l="l" t="t" r="r" b="b"/>
                <a:pathLst>
                  <a:path w="1797" h="1051" extrusionOk="0">
                    <a:moveTo>
                      <a:pt x="967" y="1"/>
                    </a:moveTo>
                    <a:lnTo>
                      <a:pt x="0" y="533"/>
                    </a:lnTo>
                    <a:lnTo>
                      <a:pt x="829" y="1051"/>
                    </a:lnTo>
                    <a:lnTo>
                      <a:pt x="1796" y="488"/>
                    </a:lnTo>
                    <a:lnTo>
                      <a:pt x="967"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56"/>
              <p:cNvSpPr/>
              <p:nvPr/>
            </p:nvSpPr>
            <p:spPr>
              <a:xfrm>
                <a:off x="5424136" y="2748861"/>
                <a:ext cx="280841" cy="311781"/>
              </a:xfrm>
              <a:custGeom>
                <a:avLst/>
                <a:gdLst/>
                <a:ahLst/>
                <a:cxnLst/>
                <a:rect l="l" t="t" r="r" b="b"/>
                <a:pathLst>
                  <a:path w="1534" h="1703" extrusionOk="0">
                    <a:moveTo>
                      <a:pt x="705" y="0"/>
                    </a:moveTo>
                    <a:lnTo>
                      <a:pt x="0" y="1219"/>
                    </a:lnTo>
                    <a:lnTo>
                      <a:pt x="844" y="1702"/>
                    </a:lnTo>
                    <a:lnTo>
                      <a:pt x="1534" y="518"/>
                    </a:lnTo>
                    <a:lnTo>
                      <a:pt x="705"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56"/>
              <p:cNvSpPr/>
              <p:nvPr/>
            </p:nvSpPr>
            <p:spPr>
              <a:xfrm>
                <a:off x="5727497" y="2548392"/>
                <a:ext cx="154700" cy="192414"/>
              </a:xfrm>
              <a:custGeom>
                <a:avLst/>
                <a:gdLst/>
                <a:ahLst/>
                <a:cxnLst/>
                <a:rect l="l" t="t" r="r" b="b"/>
                <a:pathLst>
                  <a:path w="845" h="1051" extrusionOk="0">
                    <a:moveTo>
                      <a:pt x="0" y="0"/>
                    </a:moveTo>
                    <a:lnTo>
                      <a:pt x="0" y="563"/>
                    </a:lnTo>
                    <a:lnTo>
                      <a:pt x="844" y="1050"/>
                    </a:lnTo>
                    <a:lnTo>
                      <a:pt x="844" y="488"/>
                    </a:lnTo>
                    <a:lnTo>
                      <a:pt x="0"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56"/>
              <p:cNvSpPr/>
              <p:nvPr/>
            </p:nvSpPr>
            <p:spPr>
              <a:xfrm>
                <a:off x="5424136" y="2971848"/>
                <a:ext cx="154517" cy="294755"/>
              </a:xfrm>
              <a:custGeom>
                <a:avLst/>
                <a:gdLst/>
                <a:ahLst/>
                <a:cxnLst/>
                <a:rect l="l" t="t" r="r" b="b"/>
                <a:pathLst>
                  <a:path w="844" h="1610" extrusionOk="0">
                    <a:moveTo>
                      <a:pt x="0" y="1"/>
                    </a:moveTo>
                    <a:lnTo>
                      <a:pt x="0" y="1126"/>
                    </a:lnTo>
                    <a:lnTo>
                      <a:pt x="844" y="1609"/>
                    </a:lnTo>
                    <a:lnTo>
                      <a:pt x="844" y="484"/>
                    </a:lnTo>
                    <a:lnTo>
                      <a:pt x="0"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56"/>
              <p:cNvSpPr/>
              <p:nvPr/>
            </p:nvSpPr>
            <p:spPr>
              <a:xfrm>
                <a:off x="6242312" y="2305267"/>
                <a:ext cx="243127" cy="191865"/>
              </a:xfrm>
              <a:custGeom>
                <a:avLst/>
                <a:gdLst/>
                <a:ahLst/>
                <a:cxnLst/>
                <a:rect l="l" t="t" r="r" b="b"/>
                <a:pathLst>
                  <a:path w="1328" h="1048" extrusionOk="0">
                    <a:moveTo>
                      <a:pt x="484" y="1"/>
                    </a:moveTo>
                    <a:lnTo>
                      <a:pt x="1" y="282"/>
                    </a:lnTo>
                    <a:lnTo>
                      <a:pt x="360" y="1047"/>
                    </a:lnTo>
                    <a:lnTo>
                      <a:pt x="1328" y="485"/>
                    </a:lnTo>
                    <a:lnTo>
                      <a:pt x="484" y="1"/>
                    </a:lnTo>
                    <a:close/>
                  </a:path>
                </a:pathLst>
              </a:custGeom>
              <a:solidFill>
                <a:srgbClr val="F5F5F5">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56"/>
              <p:cNvSpPr/>
              <p:nvPr/>
            </p:nvSpPr>
            <p:spPr>
              <a:xfrm>
                <a:off x="5727497" y="2328700"/>
                <a:ext cx="280292" cy="309035"/>
              </a:xfrm>
              <a:custGeom>
                <a:avLst/>
                <a:gdLst/>
                <a:ahLst/>
                <a:cxnLst/>
                <a:rect l="l" t="t" r="r" b="b"/>
                <a:pathLst>
                  <a:path w="1531" h="1688" extrusionOk="0">
                    <a:moveTo>
                      <a:pt x="687" y="0"/>
                    </a:moveTo>
                    <a:lnTo>
                      <a:pt x="0" y="1200"/>
                    </a:lnTo>
                    <a:lnTo>
                      <a:pt x="844" y="1688"/>
                    </a:lnTo>
                    <a:lnTo>
                      <a:pt x="1530" y="499"/>
                    </a:lnTo>
                    <a:lnTo>
                      <a:pt x="687" y="0"/>
                    </a:lnTo>
                    <a:close/>
                  </a:path>
                </a:pathLst>
              </a:custGeom>
              <a:solidFill>
                <a:srgbClr val="F5F5F5">
                  <a:alpha val="3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6283;p56">
            <a:extLst>
              <a:ext uri="{FF2B5EF4-FFF2-40B4-BE49-F238E27FC236}">
                <a16:creationId xmlns:a16="http://schemas.microsoft.com/office/drawing/2014/main" id="{0073B5F0-DF7F-1853-1E4D-1731AA4151CE}"/>
              </a:ext>
            </a:extLst>
          </p:cNvPr>
          <p:cNvGrpSpPr/>
          <p:nvPr/>
        </p:nvGrpSpPr>
        <p:grpSpPr>
          <a:xfrm>
            <a:off x="536816" y="1762955"/>
            <a:ext cx="3313395" cy="2062976"/>
            <a:chOff x="949775" y="1214250"/>
            <a:chExt cx="3772247" cy="2579891"/>
          </a:xfrm>
        </p:grpSpPr>
        <p:sp>
          <p:nvSpPr>
            <p:cNvPr id="12" name="Google Shape;6284;p56">
              <a:extLst>
                <a:ext uri="{FF2B5EF4-FFF2-40B4-BE49-F238E27FC236}">
                  <a16:creationId xmlns:a16="http://schemas.microsoft.com/office/drawing/2014/main" id="{D2B71A11-271B-B686-82B7-624AC6543C8F}"/>
                </a:ext>
              </a:extLst>
            </p:cNvPr>
            <p:cNvSpPr/>
            <p:nvPr/>
          </p:nvSpPr>
          <p:spPr>
            <a:xfrm>
              <a:off x="949775" y="1214250"/>
              <a:ext cx="3772247" cy="2579891"/>
            </a:xfrm>
            <a:custGeom>
              <a:avLst/>
              <a:gdLst/>
              <a:ahLst/>
              <a:cxnLst/>
              <a:rect l="l" t="t" r="r" b="b"/>
              <a:pathLst>
                <a:path w="102222" h="69911" extrusionOk="0">
                  <a:moveTo>
                    <a:pt x="4073" y="1"/>
                  </a:moveTo>
                  <a:cubicBezTo>
                    <a:pt x="1794" y="1"/>
                    <a:pt x="0" y="1794"/>
                    <a:pt x="0" y="4074"/>
                  </a:cubicBezTo>
                  <a:lnTo>
                    <a:pt x="0" y="65868"/>
                  </a:lnTo>
                  <a:cubicBezTo>
                    <a:pt x="0" y="68148"/>
                    <a:pt x="1794" y="69911"/>
                    <a:pt x="4073" y="69911"/>
                  </a:cubicBezTo>
                  <a:lnTo>
                    <a:pt x="98179" y="69911"/>
                  </a:lnTo>
                  <a:cubicBezTo>
                    <a:pt x="100306" y="69911"/>
                    <a:pt x="102221" y="68148"/>
                    <a:pt x="102221" y="65868"/>
                  </a:cubicBezTo>
                  <a:lnTo>
                    <a:pt x="102221" y="4074"/>
                  </a:lnTo>
                  <a:cubicBezTo>
                    <a:pt x="102221" y="1794"/>
                    <a:pt x="100306" y="1"/>
                    <a:pt x="9817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85;p56">
              <a:extLst>
                <a:ext uri="{FF2B5EF4-FFF2-40B4-BE49-F238E27FC236}">
                  <a16:creationId xmlns:a16="http://schemas.microsoft.com/office/drawing/2014/main" id="{AD7CB490-ED89-A816-F45C-E4D4E044DA7D}"/>
                </a:ext>
              </a:extLst>
            </p:cNvPr>
            <p:cNvSpPr/>
            <p:nvPr/>
          </p:nvSpPr>
          <p:spPr>
            <a:xfrm>
              <a:off x="4581775" y="2323895"/>
              <a:ext cx="46800" cy="360600"/>
            </a:xfrm>
            <a:prstGeom prst="roundRect">
              <a:avLst>
                <a:gd name="adj" fmla="val 16667"/>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86;p56">
              <a:extLst>
                <a:ext uri="{FF2B5EF4-FFF2-40B4-BE49-F238E27FC236}">
                  <a16:creationId xmlns:a16="http://schemas.microsoft.com/office/drawing/2014/main" id="{D7436DFD-BA2E-94F4-99BD-D5AFF9C2CB06}"/>
                </a:ext>
              </a:extLst>
            </p:cNvPr>
            <p:cNvSpPr/>
            <p:nvPr/>
          </p:nvSpPr>
          <p:spPr>
            <a:xfrm>
              <a:off x="1006125" y="2414045"/>
              <a:ext cx="80100" cy="180300"/>
            </a:xfrm>
            <a:prstGeom prst="roundRect">
              <a:avLst>
                <a:gd name="adj" fmla="val 16667"/>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roup 49">
            <a:extLst>
              <a:ext uri="{FF2B5EF4-FFF2-40B4-BE49-F238E27FC236}">
                <a16:creationId xmlns:a16="http://schemas.microsoft.com/office/drawing/2014/main" id="{E8F4FB9E-3DD9-5D43-B3DC-7AA19D8CD7EC}"/>
              </a:ext>
            </a:extLst>
          </p:cNvPr>
          <p:cNvGrpSpPr/>
          <p:nvPr/>
        </p:nvGrpSpPr>
        <p:grpSpPr>
          <a:xfrm>
            <a:off x="5025289" y="1045836"/>
            <a:ext cx="360323" cy="1900054"/>
            <a:chOff x="4228793" y="966476"/>
            <a:chExt cx="360323" cy="1900054"/>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81F559F-E7F4-19E4-62AA-DE500D905588}"/>
                    </a:ext>
                  </a:extLst>
                </p:cNvPr>
                <p:cNvSpPr txBox="1"/>
                <p:nvPr/>
              </p:nvSpPr>
              <p:spPr>
                <a:xfrm>
                  <a:off x="4282409" y="1037798"/>
                  <a:ext cx="270715" cy="1740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𝑥</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𝑤</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h</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3</m:t>
                            </m:r>
                          </m:sub>
                        </m:sSub>
                      </m:oMath>
                    </m:oMathPara>
                  </a14:m>
                  <a:endParaRPr lang="en-US" b="0" dirty="0"/>
                </a:p>
              </p:txBody>
            </p:sp>
          </mc:Choice>
          <mc:Fallback xmlns="">
            <p:sp>
              <p:nvSpPr>
                <p:cNvPr id="18" name="TextBox 17">
                  <a:extLst>
                    <a:ext uri="{FF2B5EF4-FFF2-40B4-BE49-F238E27FC236}">
                      <a16:creationId xmlns:a16="http://schemas.microsoft.com/office/drawing/2014/main" id="{781F559F-E7F4-19E4-62AA-DE500D905588}"/>
                    </a:ext>
                  </a:extLst>
                </p:cNvPr>
                <p:cNvSpPr txBox="1">
                  <a:spLocks noRot="1" noChangeAspect="1" noMove="1" noResize="1" noEditPoints="1" noAdjustHandles="1" noChangeArrowheads="1" noChangeShapeType="1" noTextEdit="1"/>
                </p:cNvSpPr>
                <p:nvPr/>
              </p:nvSpPr>
              <p:spPr>
                <a:xfrm>
                  <a:off x="4282409" y="1037798"/>
                  <a:ext cx="270715" cy="1740541"/>
                </a:xfrm>
                <a:prstGeom prst="rect">
                  <a:avLst/>
                </a:prstGeom>
                <a:blipFill>
                  <a:blip r:embed="rId3"/>
                  <a:stretch>
                    <a:fillRect l="-13333" b="-1049"/>
                  </a:stretch>
                </a:blipFill>
              </p:spPr>
              <p:txBody>
                <a:bodyPr/>
                <a:lstStyle/>
                <a:p>
                  <a:r>
                    <a:rPr lang="en-US">
                      <a:noFill/>
                    </a:rPr>
                    <a:t> </a:t>
                  </a:r>
                </a:p>
              </p:txBody>
            </p:sp>
          </mc:Fallback>
        </mc:AlternateContent>
        <p:sp>
          <p:nvSpPr>
            <p:cNvPr id="19" name="Double Bracket 18">
              <a:extLst>
                <a:ext uri="{FF2B5EF4-FFF2-40B4-BE49-F238E27FC236}">
                  <a16:creationId xmlns:a16="http://schemas.microsoft.com/office/drawing/2014/main" id="{065E5E1C-7864-1D92-D90E-CFC8B30D4C0B}"/>
                </a:ext>
              </a:extLst>
            </p:cNvPr>
            <p:cNvSpPr/>
            <p:nvPr/>
          </p:nvSpPr>
          <p:spPr>
            <a:xfrm>
              <a:off x="4228793" y="966476"/>
              <a:ext cx="360323"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18A95FA-82A9-C26F-7791-57115BF7F093}"/>
                  </a:ext>
                </a:extLst>
              </p:cNvPr>
              <p:cNvSpPr txBox="1"/>
              <p:nvPr/>
            </p:nvSpPr>
            <p:spPr>
              <a:xfrm>
                <a:off x="4282409" y="3079957"/>
                <a:ext cx="2826543" cy="1491947"/>
              </a:xfrm>
              <a:prstGeom prst="rect">
                <a:avLst/>
              </a:prstGeom>
              <a:noFill/>
            </p:spPr>
            <p:txBody>
              <a:bodyPr wrap="none" lIns="0" tIns="0" rIns="0" bIns="0" rtlCol="0">
                <a:spAutoFit/>
              </a:bodyPr>
              <a:lstStyle/>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𝑐</m:t>
                        </m:r>
                      </m:sub>
                    </m:sSub>
                  </m:oMath>
                </a14:m>
                <a:r>
                  <a:rPr lang="en-US" sz="1200" b="0" dirty="0"/>
                  <a:t> = Probability of the class</a:t>
                </a:r>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𝑥</m:t>
                        </m:r>
                      </m:sub>
                    </m:sSub>
                  </m:oMath>
                </a14:m>
                <a:r>
                  <a:rPr lang="en-US" sz="1200" b="0" dirty="0"/>
                  <a:t> = x of center point of the bounding box</a:t>
                </a:r>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𝑦</m:t>
                        </m:r>
                      </m:sub>
                    </m:sSub>
                  </m:oMath>
                </a14:m>
                <a:r>
                  <a:rPr lang="en-US" sz="1200" dirty="0"/>
                  <a:t> = y of center point of the bounding box</a:t>
                </a:r>
                <a:endParaRPr lang="en-US" sz="1200" b="0" dirty="0"/>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𝑤</m:t>
                        </m:r>
                      </m:sub>
                    </m:sSub>
                  </m:oMath>
                </a14:m>
                <a:r>
                  <a:rPr lang="en-US" sz="1200" dirty="0"/>
                  <a:t> = Width of the bounding box</a:t>
                </a:r>
                <a:endParaRPr lang="en-US" sz="1200" b="0" dirty="0"/>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h</m:t>
                        </m:r>
                      </m:sub>
                    </m:sSub>
                  </m:oMath>
                </a14:m>
                <a:r>
                  <a:rPr lang="en-US" sz="1200" dirty="0"/>
                  <a:t> = Height of the bounding box</a:t>
                </a:r>
                <a:endParaRPr lang="en-US" sz="1200" b="0" dirty="0"/>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1</m:t>
                        </m:r>
                      </m:sub>
                    </m:sSub>
                  </m:oMath>
                </a14:m>
                <a:r>
                  <a:rPr lang="en-US" sz="1200" b="0" dirty="0"/>
                  <a:t> = Class 1</a:t>
                </a:r>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2</m:t>
                        </m:r>
                      </m:sub>
                    </m:sSub>
                  </m:oMath>
                </a14:m>
                <a:r>
                  <a:rPr lang="en-US" sz="1200" b="0" dirty="0"/>
                  <a:t> = Class 2</a:t>
                </a:r>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3</m:t>
                        </m:r>
                      </m:sub>
                    </m:sSub>
                  </m:oMath>
                </a14:m>
                <a:r>
                  <a:rPr lang="en-US" sz="1200" b="0" dirty="0"/>
                  <a:t> = Class </a:t>
                </a:r>
                <a:r>
                  <a:rPr lang="en-US" sz="1200" dirty="0"/>
                  <a:t>3</a:t>
                </a:r>
                <a:endParaRPr lang="en-US" sz="1200" b="0" dirty="0"/>
              </a:p>
            </p:txBody>
          </p:sp>
        </mc:Choice>
        <mc:Fallback xmlns="">
          <p:sp>
            <p:nvSpPr>
              <p:cNvPr id="26" name="TextBox 25">
                <a:extLst>
                  <a:ext uri="{FF2B5EF4-FFF2-40B4-BE49-F238E27FC236}">
                    <a16:creationId xmlns:a16="http://schemas.microsoft.com/office/drawing/2014/main" id="{D18A95FA-82A9-C26F-7791-57115BF7F093}"/>
                  </a:ext>
                </a:extLst>
              </p:cNvPr>
              <p:cNvSpPr txBox="1">
                <a:spLocks noRot="1" noChangeAspect="1" noMove="1" noResize="1" noEditPoints="1" noAdjustHandles="1" noChangeArrowheads="1" noChangeShapeType="1" noTextEdit="1"/>
              </p:cNvSpPr>
              <p:nvPr/>
            </p:nvSpPr>
            <p:spPr>
              <a:xfrm>
                <a:off x="4282409" y="3079957"/>
                <a:ext cx="2826543" cy="1491947"/>
              </a:xfrm>
              <a:prstGeom prst="rect">
                <a:avLst/>
              </a:prstGeom>
              <a:blipFill>
                <a:blip r:embed="rId4"/>
                <a:stretch>
                  <a:fillRect l="-1940" t="-3673" r="-2155" b="-5306"/>
                </a:stretch>
              </a:blipFill>
            </p:spPr>
            <p:txBody>
              <a:bodyPr/>
              <a:lstStyle/>
              <a:p>
                <a:r>
                  <a:rPr lang="en-US">
                    <a:noFill/>
                  </a:rPr>
                  <a:t> </a:t>
                </a:r>
              </a:p>
            </p:txBody>
          </p:sp>
        </mc:Fallback>
      </mc:AlternateContent>
      <p:pic>
        <p:nvPicPr>
          <p:cNvPr id="30" name="Picture 29" descr="A dog sitting next to a bicycle&#10;&#10;Description automatically generated">
            <a:extLst>
              <a:ext uri="{FF2B5EF4-FFF2-40B4-BE49-F238E27FC236}">
                <a16:creationId xmlns:a16="http://schemas.microsoft.com/office/drawing/2014/main" id="{4184DB63-66A0-8D46-5A28-14DB3D007382}"/>
              </a:ext>
            </a:extLst>
          </p:cNvPr>
          <p:cNvPicPr>
            <a:picLocks noChangeAspect="1"/>
          </p:cNvPicPr>
          <p:nvPr/>
        </p:nvPicPr>
        <p:blipFill rotWithShape="1">
          <a:blip r:embed="rId5"/>
          <a:srcRect l="-11308" t="389" r="-12140" b="1241"/>
          <a:stretch/>
        </p:blipFill>
        <p:spPr>
          <a:xfrm>
            <a:off x="784394" y="1995863"/>
            <a:ext cx="2833978" cy="1625738"/>
          </a:xfrm>
          <a:prstGeom prst="rect">
            <a:avLst/>
          </a:prstGeom>
          <a:ln w="9525">
            <a:solidFill>
              <a:schemeClr val="tx1"/>
            </a:solidFill>
          </a:ln>
        </p:spPr>
      </p:pic>
      <p:grpSp>
        <p:nvGrpSpPr>
          <p:cNvPr id="49" name="Group 48">
            <a:extLst>
              <a:ext uri="{FF2B5EF4-FFF2-40B4-BE49-F238E27FC236}">
                <a16:creationId xmlns:a16="http://schemas.microsoft.com/office/drawing/2014/main" id="{094FCB79-8734-DED5-DFDF-B9AD5DD361BB}"/>
              </a:ext>
            </a:extLst>
          </p:cNvPr>
          <p:cNvGrpSpPr/>
          <p:nvPr/>
        </p:nvGrpSpPr>
        <p:grpSpPr>
          <a:xfrm>
            <a:off x="5782835" y="1045836"/>
            <a:ext cx="495757" cy="1900054"/>
            <a:chOff x="4986339" y="966476"/>
            <a:chExt cx="495757" cy="1900054"/>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B4B9A14-609F-DB4B-29D2-EA2A756AFAA7}"/>
                    </a:ext>
                  </a:extLst>
                </p:cNvPr>
                <p:cNvSpPr txBox="1"/>
                <p:nvPr/>
              </p:nvSpPr>
              <p:spPr>
                <a:xfrm>
                  <a:off x="5039955" y="1066598"/>
                  <a:ext cx="384721" cy="17235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0.93</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22</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p:txBody>
            </p:sp>
          </mc:Choice>
          <mc:Fallback xmlns="">
            <p:sp>
              <p:nvSpPr>
                <p:cNvPr id="41" name="TextBox 40">
                  <a:extLst>
                    <a:ext uri="{FF2B5EF4-FFF2-40B4-BE49-F238E27FC236}">
                      <a16:creationId xmlns:a16="http://schemas.microsoft.com/office/drawing/2014/main" id="{6B4B9A14-609F-DB4B-29D2-EA2A756AFAA7}"/>
                    </a:ext>
                  </a:extLst>
                </p:cNvPr>
                <p:cNvSpPr txBox="1">
                  <a:spLocks noRot="1" noChangeAspect="1" noMove="1" noResize="1" noEditPoints="1" noAdjustHandles="1" noChangeArrowheads="1" noChangeShapeType="1" noTextEdit="1"/>
                </p:cNvSpPr>
                <p:nvPr/>
              </p:nvSpPr>
              <p:spPr>
                <a:xfrm>
                  <a:off x="5039955" y="1066598"/>
                  <a:ext cx="384721" cy="1723549"/>
                </a:xfrm>
                <a:prstGeom prst="rect">
                  <a:avLst/>
                </a:prstGeom>
                <a:blipFill>
                  <a:blip r:embed="rId6"/>
                  <a:stretch>
                    <a:fillRect l="-9375" r="-6250"/>
                  </a:stretch>
                </a:blipFill>
              </p:spPr>
              <p:txBody>
                <a:bodyPr/>
                <a:lstStyle/>
                <a:p>
                  <a:r>
                    <a:rPr lang="en-US">
                      <a:noFill/>
                    </a:rPr>
                    <a:t> </a:t>
                  </a:r>
                </a:p>
              </p:txBody>
            </p:sp>
          </mc:Fallback>
        </mc:AlternateContent>
        <p:sp>
          <p:nvSpPr>
            <p:cNvPr id="42" name="Double Bracket 41">
              <a:extLst>
                <a:ext uri="{FF2B5EF4-FFF2-40B4-BE49-F238E27FC236}">
                  <a16:creationId xmlns:a16="http://schemas.microsoft.com/office/drawing/2014/main" id="{0ABE2466-5371-EFCE-2F7A-F6AEC4FB6B04}"/>
                </a:ext>
              </a:extLst>
            </p:cNvPr>
            <p:cNvSpPr/>
            <p:nvPr/>
          </p:nvSpPr>
          <p:spPr>
            <a:xfrm>
              <a:off x="4986339" y="966476"/>
              <a:ext cx="495757"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12801EA1-DF57-C60D-274A-35CE5C25C955}"/>
              </a:ext>
            </a:extLst>
          </p:cNvPr>
          <p:cNvGrpSpPr/>
          <p:nvPr/>
        </p:nvGrpSpPr>
        <p:grpSpPr>
          <a:xfrm>
            <a:off x="6541230" y="1045836"/>
            <a:ext cx="495757" cy="1900054"/>
            <a:chOff x="5575581" y="946102"/>
            <a:chExt cx="495757" cy="1900054"/>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5B7F6DF-1D7A-848A-6DA3-98D58A87D032}"/>
                    </a:ext>
                  </a:extLst>
                </p:cNvPr>
                <p:cNvSpPr txBox="1"/>
                <p:nvPr/>
              </p:nvSpPr>
              <p:spPr>
                <a:xfrm>
                  <a:off x="5629197" y="1046224"/>
                  <a:ext cx="384721" cy="17235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36</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95</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p:txBody>
            </p:sp>
          </mc:Choice>
          <mc:Fallback xmlns="">
            <p:sp>
              <p:nvSpPr>
                <p:cNvPr id="43" name="TextBox 42">
                  <a:extLst>
                    <a:ext uri="{FF2B5EF4-FFF2-40B4-BE49-F238E27FC236}">
                      <a16:creationId xmlns:a16="http://schemas.microsoft.com/office/drawing/2014/main" id="{C5B7F6DF-1D7A-848A-6DA3-98D58A87D032}"/>
                    </a:ext>
                  </a:extLst>
                </p:cNvPr>
                <p:cNvSpPr txBox="1">
                  <a:spLocks noRot="1" noChangeAspect="1" noMove="1" noResize="1" noEditPoints="1" noAdjustHandles="1" noChangeArrowheads="1" noChangeShapeType="1" noTextEdit="1"/>
                </p:cNvSpPr>
                <p:nvPr/>
              </p:nvSpPr>
              <p:spPr>
                <a:xfrm>
                  <a:off x="5629197" y="1046224"/>
                  <a:ext cx="384721" cy="1723549"/>
                </a:xfrm>
                <a:prstGeom prst="rect">
                  <a:avLst/>
                </a:prstGeom>
                <a:blipFill>
                  <a:blip r:embed="rId7"/>
                  <a:stretch>
                    <a:fillRect l="-9524" r="-7937"/>
                  </a:stretch>
                </a:blipFill>
              </p:spPr>
              <p:txBody>
                <a:bodyPr/>
                <a:lstStyle/>
                <a:p>
                  <a:r>
                    <a:rPr lang="en-US">
                      <a:noFill/>
                    </a:rPr>
                    <a:t> </a:t>
                  </a:r>
                </a:p>
              </p:txBody>
            </p:sp>
          </mc:Fallback>
        </mc:AlternateContent>
        <p:sp>
          <p:nvSpPr>
            <p:cNvPr id="44" name="Double Bracket 43">
              <a:extLst>
                <a:ext uri="{FF2B5EF4-FFF2-40B4-BE49-F238E27FC236}">
                  <a16:creationId xmlns:a16="http://schemas.microsoft.com/office/drawing/2014/main" id="{9D61F912-C9CB-16EF-A999-DEB740D7924E}"/>
                </a:ext>
              </a:extLst>
            </p:cNvPr>
            <p:cNvSpPr/>
            <p:nvPr/>
          </p:nvSpPr>
          <p:spPr>
            <a:xfrm>
              <a:off x="5575581" y="946102"/>
              <a:ext cx="495757"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9145D87-3529-07CA-6629-72B1F62449E8}"/>
              </a:ext>
            </a:extLst>
          </p:cNvPr>
          <p:cNvGrpSpPr/>
          <p:nvPr/>
        </p:nvGrpSpPr>
        <p:grpSpPr>
          <a:xfrm>
            <a:off x="7299624" y="1045836"/>
            <a:ext cx="495757" cy="1900054"/>
            <a:chOff x="6174953" y="969949"/>
            <a:chExt cx="495757" cy="1900054"/>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44C87FB-8D42-024C-4EA1-AB43B30BED6A}"/>
                    </a:ext>
                  </a:extLst>
                </p:cNvPr>
                <p:cNvSpPr txBox="1"/>
                <p:nvPr/>
              </p:nvSpPr>
              <p:spPr>
                <a:xfrm>
                  <a:off x="6228569" y="1070071"/>
                  <a:ext cx="375103" cy="17235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0.81</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75</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b="0" dirty="0"/>
                </a:p>
              </p:txBody>
            </p:sp>
          </mc:Choice>
          <mc:Fallback xmlns="">
            <p:sp>
              <p:nvSpPr>
                <p:cNvPr id="45" name="TextBox 44">
                  <a:extLst>
                    <a:ext uri="{FF2B5EF4-FFF2-40B4-BE49-F238E27FC236}">
                      <a16:creationId xmlns:a16="http://schemas.microsoft.com/office/drawing/2014/main" id="{244C87FB-8D42-024C-4EA1-AB43B30BED6A}"/>
                    </a:ext>
                  </a:extLst>
                </p:cNvPr>
                <p:cNvSpPr txBox="1">
                  <a:spLocks noRot="1" noChangeAspect="1" noMove="1" noResize="1" noEditPoints="1" noAdjustHandles="1" noChangeArrowheads="1" noChangeShapeType="1" noTextEdit="1"/>
                </p:cNvSpPr>
                <p:nvPr/>
              </p:nvSpPr>
              <p:spPr>
                <a:xfrm>
                  <a:off x="6228569" y="1070071"/>
                  <a:ext cx="375103" cy="1723549"/>
                </a:xfrm>
                <a:prstGeom prst="rect">
                  <a:avLst/>
                </a:prstGeom>
                <a:blipFill>
                  <a:blip r:embed="rId8"/>
                  <a:stretch>
                    <a:fillRect l="-9677" r="-9677"/>
                  </a:stretch>
                </a:blipFill>
              </p:spPr>
              <p:txBody>
                <a:bodyPr/>
                <a:lstStyle/>
                <a:p>
                  <a:r>
                    <a:rPr lang="en-US">
                      <a:noFill/>
                    </a:rPr>
                    <a:t> </a:t>
                  </a:r>
                </a:p>
              </p:txBody>
            </p:sp>
          </mc:Fallback>
        </mc:AlternateContent>
        <p:sp>
          <p:nvSpPr>
            <p:cNvPr id="46" name="Double Bracket 45">
              <a:extLst>
                <a:ext uri="{FF2B5EF4-FFF2-40B4-BE49-F238E27FC236}">
                  <a16:creationId xmlns:a16="http://schemas.microsoft.com/office/drawing/2014/main" id="{D97604F0-4FAA-52D3-317B-E4D837740AEE}"/>
                </a:ext>
              </a:extLst>
            </p:cNvPr>
            <p:cNvSpPr/>
            <p:nvPr/>
          </p:nvSpPr>
          <p:spPr>
            <a:xfrm>
              <a:off x="6174953" y="969949"/>
              <a:ext cx="495757" cy="1900054"/>
            </a:xfrm>
            <a:prstGeom prst="bracketPair">
              <a:avLst>
                <a:gd name="adj" fmla="val 223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73B1F14D-3837-27C5-18B2-6B00E9B16B20}"/>
              </a:ext>
            </a:extLst>
          </p:cNvPr>
          <p:cNvSpPr txBox="1"/>
          <p:nvPr/>
        </p:nvSpPr>
        <p:spPr>
          <a:xfrm>
            <a:off x="5385613" y="1807677"/>
            <a:ext cx="382634" cy="400110"/>
          </a:xfrm>
          <a:prstGeom prst="rect">
            <a:avLst/>
          </a:prstGeom>
          <a:noFill/>
        </p:spPr>
        <p:txBody>
          <a:bodyPr wrap="square" rtlCol="0">
            <a:spAutoFit/>
          </a:bodyPr>
          <a:lstStyle/>
          <a:p>
            <a:pPr algn="ctr"/>
            <a:r>
              <a:rPr lang="en-US" sz="2000" dirty="0"/>
              <a:t>=</a:t>
            </a:r>
          </a:p>
        </p:txBody>
      </p:sp>
    </p:spTree>
    <p:extLst>
      <p:ext uri="{BB962C8B-B14F-4D97-AF65-F5344CB8AC3E}">
        <p14:creationId xmlns:p14="http://schemas.microsoft.com/office/powerpoint/2010/main" val="3785205891"/>
      </p:ext>
    </p:extLst>
  </p:cSld>
  <p:clrMapOvr>
    <a:masterClrMapping/>
  </p:clrMapOvr>
</p:sld>
</file>

<file path=ppt/theme/theme1.xml><?xml version="1.0" encoding="utf-8"?>
<a:theme xmlns:a="http://schemas.openxmlformats.org/drawingml/2006/main" name="Traffic Collision Prevention by Slidesgo">
  <a:themeElements>
    <a:clrScheme name="Simple Light">
      <a:dk1>
        <a:srgbClr val="2D2C37"/>
      </a:dk1>
      <a:lt1>
        <a:srgbClr val="E7363C"/>
      </a:lt1>
      <a:dk2>
        <a:srgbClr val="F5F5F5"/>
      </a:dk2>
      <a:lt2>
        <a:srgbClr val="B1282F"/>
      </a:lt2>
      <a:accent1>
        <a:srgbClr val="505050"/>
      </a:accent1>
      <a:accent2>
        <a:srgbClr val="878787"/>
      </a:accent2>
      <a:accent3>
        <a:srgbClr val="DBAE00"/>
      </a:accent3>
      <a:accent4>
        <a:srgbClr val="FFE034"/>
      </a:accent4>
      <a:accent5>
        <a:srgbClr val="7FA31D"/>
      </a:accent5>
      <a:accent6>
        <a:srgbClr val="5BADFB"/>
      </a:accent6>
      <a:hlink>
        <a:srgbClr val="2D2C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1312</Words>
  <Application>Microsoft Office PowerPoint</Application>
  <PresentationFormat>On-screen Show (16:9)</PresentationFormat>
  <Paragraphs>322</Paragraphs>
  <Slides>37</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Anaheim</vt:lpstr>
      <vt:lpstr>Nunito Light</vt:lpstr>
      <vt:lpstr>Lexend</vt:lpstr>
      <vt:lpstr>Bebas Neue</vt:lpstr>
      <vt:lpstr>Cambria Math</vt:lpstr>
      <vt:lpstr>Calibri</vt:lpstr>
      <vt:lpstr>Lexend Light</vt:lpstr>
      <vt:lpstr>PT Sans</vt:lpstr>
      <vt:lpstr>Lexend Black</vt:lpstr>
      <vt:lpstr>Symbol</vt:lpstr>
      <vt:lpstr>Lexend ExtraBold</vt:lpstr>
      <vt:lpstr>Traffic Collision Prevention by Slidesgo</vt:lpstr>
      <vt:lpstr>TRAFFIC SIGN RECOGNITION</vt:lpstr>
      <vt:lpstr>TABLE OF CONTENTS</vt:lpstr>
      <vt:lpstr>AIM OF THE PROJECT</vt:lpstr>
      <vt:lpstr>AIM OF THE PROJECT</vt:lpstr>
      <vt:lpstr>Uses Cases</vt:lpstr>
      <vt:lpstr>YOLO</vt:lpstr>
      <vt:lpstr>YOLO – You Only Look Once</vt:lpstr>
      <vt:lpstr>YOLO Release Dates Timeline</vt:lpstr>
      <vt:lpstr>Object Localization</vt:lpstr>
      <vt:lpstr>Training Flow</vt:lpstr>
      <vt:lpstr>Comparison of YOLO Versio</vt:lpstr>
      <vt:lpstr>YOLOv8</vt:lpstr>
      <vt:lpstr>Used Dataset</vt:lpstr>
      <vt:lpstr>Classes</vt:lpstr>
      <vt:lpstr>Source of Dataset</vt:lpstr>
      <vt:lpstr>More information on the dataset</vt:lpstr>
      <vt:lpstr>TOOL USED</vt:lpstr>
      <vt:lpstr>Tool used</vt:lpstr>
      <vt:lpstr>Experiment</vt:lpstr>
      <vt:lpstr>Basic flow of the coding and the tool used</vt:lpstr>
      <vt:lpstr>Preprocessing (+ Augmentation)</vt:lpstr>
      <vt:lpstr>Training</vt:lpstr>
      <vt:lpstr>Deploy</vt:lpstr>
      <vt:lpstr>Experiment Results</vt:lpstr>
      <vt:lpstr>Loss and MAP Graph</vt:lpstr>
      <vt:lpstr>Confusion Matric</vt:lpstr>
      <vt:lpstr>F1 Score</vt:lpstr>
      <vt:lpstr>Precision</vt:lpstr>
      <vt:lpstr>Recall</vt:lpstr>
      <vt:lpstr>Prediction (Validation dataset)</vt:lpstr>
      <vt:lpstr>Prediction (Bahrain Road            )</vt:lpstr>
      <vt:lpstr>DEMO!</vt:lpstr>
      <vt:lpstr> CONCLUSION</vt:lpstr>
      <vt:lpstr>CONCLUSION</vt:lpstr>
      <vt:lpstr>THANKS!</vt:lpstr>
      <vt:lpstr>REFERENCES</vt:lpstr>
      <vt:lpstr>REFERENCE OF DATASET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SIGN RECOGNITION</dc:title>
  <cp:lastModifiedBy>Ahmed Sadriwala</cp:lastModifiedBy>
  <cp:revision>1</cp:revision>
  <dcterms:modified xsi:type="dcterms:W3CDTF">2023-06-10T22:27:11Z</dcterms:modified>
</cp:coreProperties>
</file>