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9"/>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Fredoka One" charset="1" panose="02000000000000000000"/>
      <p:regular r:id="rId12"/>
    </p:embeddedFont>
    <p:embeddedFont>
      <p:font typeface="DM Sans" charset="1" panose="00000000000000000000"/>
      <p:regular r:id="rId13"/>
    </p:embeddedFont>
    <p:embeddedFont>
      <p:font typeface="DM Sans Bold" charset="1" panose="00000000000000000000"/>
      <p:regular r:id="rId14"/>
    </p:embeddedFont>
    <p:embeddedFont>
      <p:font typeface="DM Sans Italics" charset="1" panose="00000000000000000000"/>
      <p:regular r:id="rId15"/>
    </p:embeddedFont>
    <p:embeddedFont>
      <p:font typeface="DM Sans Bold Italics" charset="1" panose="00000000000000000000"/>
      <p:regular r:id="rId16"/>
    </p:embeddedFont>
    <p:embeddedFont>
      <p:font typeface="Repo Bold" charset="1" panose="02000503040000020004"/>
      <p:regular r:id="rId17"/>
    </p:embeddedFont>
    <p:embeddedFont>
      <p:font typeface="Repo Bold Bold" charset="1" panose="02000503040000020004"/>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3.fntdata"/><Relationship Id="rId18" Type="http://schemas.openxmlformats.org/officeDocument/2006/relationships/font" Target="fonts/font18.fntdata"/><Relationship Id="rId26" Type="http://schemas.openxmlformats.org/officeDocument/2006/relationships/slide" Target="slides/slide8.xml"/><Relationship Id="rId39" Type="http://schemas.openxmlformats.org/officeDocument/2006/relationships/notesMaster" Target="notesMasters/notesMaster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customXml" Target="../customXml/item1.xml"/><Relationship Id="rId7" Type="http://schemas.openxmlformats.org/officeDocument/2006/relationships/font" Target="fonts/font7.fntdata"/><Relationship Id="rId16" Type="http://schemas.openxmlformats.org/officeDocument/2006/relationships/font" Target="fonts/font16.fntdata"/><Relationship Id="rId2" Type="http://schemas.openxmlformats.org/officeDocument/2006/relationships/presProps" Target="presProps.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notesSlide" Target="notesSlides/notesSlide1.xml"/><Relationship Id="rId1" Type="http://schemas.openxmlformats.org/officeDocument/2006/relationships/slideMaster" Target="slideMasters/slideMaster1.xml"/><Relationship Id="rId11" Type="http://schemas.openxmlformats.org/officeDocument/2006/relationships/font" Target="fonts/font11.fntdata"/><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theme" Target="theme/theme2.xml"/><Relationship Id="rId6" Type="http://schemas.openxmlformats.org/officeDocument/2006/relationships/font" Target="fonts/font6.fntdata"/><Relationship Id="rId15" Type="http://schemas.openxmlformats.org/officeDocument/2006/relationships/font" Target="fonts/font15.fntdata"/><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5" Type="http://schemas.openxmlformats.org/officeDocument/2006/relationships/tableStyles" Target="tableStyles.xml"/><Relationship Id="rId10" Type="http://schemas.openxmlformats.org/officeDocument/2006/relationships/font" Target="fonts/font10.fntdata"/><Relationship Id="rId19" Type="http://schemas.openxmlformats.org/officeDocument/2006/relationships/slide" Target="slides/slide1.xml"/><Relationship Id="rId31" Type="http://schemas.openxmlformats.org/officeDocument/2006/relationships/slide" Target="slides/slide13.xml"/><Relationship Id="rId14" Type="http://schemas.openxmlformats.org/officeDocument/2006/relationships/font" Target="fonts/font14.fntdata"/><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 Type="http://schemas.openxmlformats.org/officeDocument/2006/relationships/theme" Target="theme/theme1.xml"/><Relationship Id="rId9" Type="http://schemas.openxmlformats.org/officeDocument/2006/relationships/font" Target="fonts/font9.fntdata"/><Relationship Id="rId43" Type="http://schemas.openxmlformats.org/officeDocument/2006/relationships/customXml" Target="../customXml/item2.xml"/><Relationship Id="rId8" Type="http://schemas.openxmlformats.org/officeDocument/2006/relationships/font" Target="fonts/font8.fntdata"/><Relationship Id="rId3" Type="http://schemas.openxmlformats.org/officeDocument/2006/relationships/viewProps" Target="viewProps.xml"/><Relationship Id="rId12" Type="http://schemas.openxmlformats.org/officeDocument/2006/relationships/font" Target="fonts/font12.fntdata"/><Relationship Id="rId17" Type="http://schemas.openxmlformats.org/officeDocument/2006/relationships/font" Target="fonts/font17.fntdata"/><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content is divided into Five pieces, Starting with the Literatures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10" Target="../media/VAF5T3w4knQ.mp4" Type="http://schemas.openxmlformats.org/officeDocument/2006/relationships/video"/><Relationship Id="rId11" Target="../media/VAF5T3w4knQ.mp4" Type="http://schemas.microsoft.com/office/2007/relationships/media"/><Relationship Id="rId2" Target="../media/image1.png" Type="http://schemas.openxmlformats.org/officeDocument/2006/relationships/image"/><Relationship Id="rId3" Target="../media/image63.png" Type="http://schemas.openxmlformats.org/officeDocument/2006/relationships/image"/><Relationship Id="rId4" Target="../media/image64.sv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 Id="rId9" Target="../media/image65.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7.png" Type="http://schemas.openxmlformats.org/officeDocument/2006/relationships/image"/><Relationship Id="rId11" Target="../media/image68.svg" Type="http://schemas.openxmlformats.org/officeDocument/2006/relationships/image"/><Relationship Id="rId12" Target="../media/image49.png" Type="http://schemas.openxmlformats.org/officeDocument/2006/relationships/image"/><Relationship Id="rId2" Target="../media/image1.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66.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2.png" Type="http://schemas.openxmlformats.org/officeDocument/2006/relationships/image"/><Relationship Id="rId11" Target="../media/image73.svg" Type="http://schemas.openxmlformats.org/officeDocument/2006/relationships/image"/><Relationship Id="rId12" Target="../media/image74.png" Type="http://schemas.openxmlformats.org/officeDocument/2006/relationships/image"/><Relationship Id="rId13" Target="../media/image75.png" Type="http://schemas.openxmlformats.org/officeDocument/2006/relationships/image"/><Relationship Id="rId2" Target="../media/image1.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69.png" Type="http://schemas.openxmlformats.org/officeDocument/2006/relationships/image"/><Relationship Id="rId8" Target="../media/image70.svg" Type="http://schemas.openxmlformats.org/officeDocument/2006/relationships/image"/><Relationship Id="rId9" Target="../media/image71.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9.png" Type="http://schemas.openxmlformats.org/officeDocument/2006/relationships/image"/><Relationship Id="rId11" Target="../media/image70.svg" Type="http://schemas.openxmlformats.org/officeDocument/2006/relationships/image"/><Relationship Id="rId12" Target="../media/image77.png" Type="http://schemas.openxmlformats.org/officeDocument/2006/relationships/image"/><Relationship Id="rId13" Target="../media/image78.png" Type="http://schemas.openxmlformats.org/officeDocument/2006/relationships/image"/><Relationship Id="rId14" Target="../media/image79.svg" Type="http://schemas.openxmlformats.org/officeDocument/2006/relationships/image"/><Relationship Id="rId15" Target="../media/image80.png" Type="http://schemas.openxmlformats.org/officeDocument/2006/relationships/image"/><Relationship Id="rId2" Target="../media/image1.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72.png" Type="http://schemas.openxmlformats.org/officeDocument/2006/relationships/image"/><Relationship Id="rId8" Target="../media/image73.svg" Type="http://schemas.openxmlformats.org/officeDocument/2006/relationships/image"/><Relationship Id="rId9" Target="../media/image76.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png" Type="http://schemas.openxmlformats.org/officeDocument/2006/relationships/image"/><Relationship Id="rId12" Target="../media/image84.svg" Type="http://schemas.openxmlformats.org/officeDocument/2006/relationships/image"/><Relationship Id="rId13" Target="../media/image85.png" Type="http://schemas.openxmlformats.org/officeDocument/2006/relationships/image"/><Relationship Id="rId14" Target="../media/image72.png" Type="http://schemas.openxmlformats.org/officeDocument/2006/relationships/image"/><Relationship Id="rId15" Target="../media/image73.svg" Type="http://schemas.openxmlformats.org/officeDocument/2006/relationships/image"/><Relationship Id="rId16" Target="../media/image86.png" Type="http://schemas.openxmlformats.org/officeDocument/2006/relationships/image"/><Relationship Id="rId17" Target="../media/image39.png" Type="http://schemas.openxmlformats.org/officeDocument/2006/relationships/image"/><Relationship Id="rId18" Target="../media/image40.svg" Type="http://schemas.openxmlformats.org/officeDocument/2006/relationships/image"/><Relationship Id="rId2" Target="../media/image1.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69.png" Type="http://schemas.openxmlformats.org/officeDocument/2006/relationships/image"/><Relationship Id="rId8" Target="../media/image70.svg" Type="http://schemas.openxmlformats.org/officeDocument/2006/relationships/image"/><Relationship Id="rId9" Target="../media/image81.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4.svg" Type="http://schemas.openxmlformats.org/officeDocument/2006/relationships/image"/><Relationship Id="rId11" Target="../media/image87.png" Type="http://schemas.openxmlformats.org/officeDocument/2006/relationships/image"/><Relationship Id="rId12" Target="../media/image72.png" Type="http://schemas.openxmlformats.org/officeDocument/2006/relationships/image"/><Relationship Id="rId13" Target="../media/image73.svg" Type="http://schemas.openxmlformats.org/officeDocument/2006/relationships/image"/><Relationship Id="rId14" Target="../media/image88.png" Type="http://schemas.openxmlformats.org/officeDocument/2006/relationships/image"/><Relationship Id="rId15" Target="../media/image89.png" Type="http://schemas.openxmlformats.org/officeDocument/2006/relationships/image"/><Relationship Id="rId2" Target="../media/image1.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69.png" Type="http://schemas.openxmlformats.org/officeDocument/2006/relationships/image"/><Relationship Id="rId8" Target="../media/image70.svg" Type="http://schemas.openxmlformats.org/officeDocument/2006/relationships/image"/><Relationship Id="rId9" Target="../media/image83.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0.svg" Type="http://schemas.openxmlformats.org/officeDocument/2006/relationships/image"/><Relationship Id="rId11" Target="../media/image72.png" Type="http://schemas.openxmlformats.org/officeDocument/2006/relationships/image"/><Relationship Id="rId12" Target="../media/image73.svg" Type="http://schemas.openxmlformats.org/officeDocument/2006/relationships/image"/><Relationship Id="rId13" Target="../media/image90.png" Type="http://schemas.openxmlformats.org/officeDocument/2006/relationships/image"/><Relationship Id="rId14" Target="../media/image91.png" Type="http://schemas.openxmlformats.org/officeDocument/2006/relationships/image"/><Relationship Id="rId15" Target="../media/image92.png" Type="http://schemas.openxmlformats.org/officeDocument/2006/relationships/image"/><Relationship Id="rId2" Target="../media/image1.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83.png" Type="http://schemas.openxmlformats.org/officeDocument/2006/relationships/image"/><Relationship Id="rId8" Target="../media/image84.svg" Type="http://schemas.openxmlformats.org/officeDocument/2006/relationships/image"/><Relationship Id="rId9" Target="../media/image69.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4.svg" Type="http://schemas.openxmlformats.org/officeDocument/2006/relationships/image"/><Relationship Id="rId11" Target="../media/image39.png" Type="http://schemas.openxmlformats.org/officeDocument/2006/relationships/image"/><Relationship Id="rId12" Target="../media/image40.svg" Type="http://schemas.openxmlformats.org/officeDocument/2006/relationships/image"/><Relationship Id="rId13" Target="../media/image45.png" Type="http://schemas.openxmlformats.org/officeDocument/2006/relationships/image"/><Relationship Id="rId14" Target="../media/image46.svg" Type="http://schemas.openxmlformats.org/officeDocument/2006/relationships/image"/><Relationship Id="rId15" Target="../media/image24.png" Type="http://schemas.openxmlformats.org/officeDocument/2006/relationships/image"/><Relationship Id="rId16" Target="../media/image25.svg" Type="http://schemas.openxmlformats.org/officeDocument/2006/relationships/image"/><Relationship Id="rId17" Target="../media/image95.png" Type="http://schemas.openxmlformats.org/officeDocument/2006/relationships/image"/><Relationship Id="rId18" Target="../media/image96.png" Type="http://schemas.openxmlformats.org/officeDocument/2006/relationships/image"/><Relationship Id="rId19" Target="../media/image97.png" Type="http://schemas.openxmlformats.org/officeDocument/2006/relationships/image"/><Relationship Id="rId2" Target="../media/image1.png" Type="http://schemas.openxmlformats.org/officeDocument/2006/relationships/image"/><Relationship Id="rId3" Target="../media/image22.png" Type="http://schemas.openxmlformats.org/officeDocument/2006/relationships/image"/><Relationship Id="rId4" Target="../media/image23.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93.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98.png" Type="http://schemas.openxmlformats.org/officeDocument/2006/relationships/image"/><Relationship Id="rId8" Target="../media/image99.svg" Type="http://schemas.openxmlformats.org/officeDocument/2006/relationships/image"/><Relationship Id="rId9" Target="../media/image100.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4.svg" Type="http://schemas.openxmlformats.org/officeDocument/2006/relationships/image"/><Relationship Id="rId11" Target="../media/image39.png" Type="http://schemas.openxmlformats.org/officeDocument/2006/relationships/image"/><Relationship Id="rId12" Target="../media/image40.svg" Type="http://schemas.openxmlformats.org/officeDocument/2006/relationships/image"/><Relationship Id="rId13" Target="../media/image24.png" Type="http://schemas.openxmlformats.org/officeDocument/2006/relationships/image"/><Relationship Id="rId14" Target="../media/image25.svg" Type="http://schemas.openxmlformats.org/officeDocument/2006/relationships/image"/><Relationship Id="rId15" Target="../media/image101.jpeg" Type="http://schemas.openxmlformats.org/officeDocument/2006/relationships/image"/><Relationship Id="rId16" Target="../media/VAF5TzGfhDg.mp4" Type="http://schemas.openxmlformats.org/officeDocument/2006/relationships/video"/><Relationship Id="rId17" Target="../media/VAF5TzGfhDg.mp4" Type="http://schemas.microsoft.com/office/2007/relationships/media"/><Relationship Id="rId2" Target="../media/image1.png" Type="http://schemas.openxmlformats.org/officeDocument/2006/relationships/image"/><Relationship Id="rId3" Target="../media/image22.png" Type="http://schemas.openxmlformats.org/officeDocument/2006/relationships/image"/><Relationship Id="rId4" Target="../media/image2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63.png" Type="http://schemas.openxmlformats.org/officeDocument/2006/relationships/image"/><Relationship Id="rId8" Target="../media/image64.svg" Type="http://schemas.openxmlformats.org/officeDocument/2006/relationships/image"/><Relationship Id="rId9" Target="../media/image43.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0.png" Type="http://schemas.openxmlformats.org/officeDocument/2006/relationships/image"/><Relationship Id="rId11" Target="../media/image21.sv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102.png" Type="http://schemas.openxmlformats.org/officeDocument/2006/relationships/image"/><Relationship Id="rId6" Target="../media/image103.svg" Type="http://schemas.openxmlformats.org/officeDocument/2006/relationships/image"/><Relationship Id="rId7" Target="../media/image30.png" Type="http://schemas.openxmlformats.org/officeDocument/2006/relationships/image"/><Relationship Id="rId8" Target="../media/image31.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28.png" Type="http://schemas.openxmlformats.org/officeDocument/2006/relationships/image"/><Relationship Id="rId12" Target="../media/image29.svg" Type="http://schemas.openxmlformats.org/officeDocument/2006/relationships/image"/><Relationship Id="rId13" Target="../media/image18.png" Type="http://schemas.openxmlformats.org/officeDocument/2006/relationships/image"/><Relationship Id="rId14" Target="../media/image19.svg" Type="http://schemas.openxmlformats.org/officeDocument/2006/relationships/image"/><Relationship Id="rId2" Target="../media/image1.png" Type="http://schemas.openxmlformats.org/officeDocument/2006/relationships/image"/><Relationship Id="rId3" Target="../media/image22.png" Type="http://schemas.openxmlformats.org/officeDocument/2006/relationships/image"/><Relationship Id="rId4" Target="../media/image23.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16.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39.png" Type="http://schemas.openxmlformats.org/officeDocument/2006/relationships/image"/><Relationship Id="rId15" Target="../media/image40.svg" Type="http://schemas.openxmlformats.org/officeDocument/2006/relationships/image"/><Relationship Id="rId16" Target="../media/image41.jpeg" Type="http://schemas.openxmlformats.org/officeDocument/2006/relationships/image"/><Relationship Id="rId17" Target="../media/image42.jpeg" Type="http://schemas.openxmlformats.org/officeDocument/2006/relationships/image"/><Relationship Id="rId2" Target="../media/image1.pn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 Id="rId9" Target="../media/image36.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0.svg" Type="http://schemas.openxmlformats.org/officeDocument/2006/relationships/image"/><Relationship Id="rId11" Target="../media/image45.png" Type="http://schemas.openxmlformats.org/officeDocument/2006/relationships/image"/><Relationship Id="rId12" Target="../media/image46.svg" Type="http://schemas.openxmlformats.org/officeDocument/2006/relationships/image"/><Relationship Id="rId13" Target="../media/image8.png" Type="http://schemas.openxmlformats.org/officeDocument/2006/relationships/image"/><Relationship Id="rId14" Target="../media/image9.svg" Type="http://schemas.openxmlformats.org/officeDocument/2006/relationships/image"/><Relationship Id="rId15" Target="../media/image24.png" Type="http://schemas.openxmlformats.org/officeDocument/2006/relationships/image"/><Relationship Id="rId16" Target="../media/image25.svg" Type="http://schemas.openxmlformats.org/officeDocument/2006/relationships/image"/><Relationship Id="rId17" Target="../media/image47.png" Type="http://schemas.openxmlformats.org/officeDocument/2006/relationships/image"/><Relationship Id="rId18" Target="../media/image48.png" Type="http://schemas.openxmlformats.org/officeDocument/2006/relationships/image"/><Relationship Id="rId19" Target="../media/image49.png" Type="http://schemas.openxmlformats.org/officeDocument/2006/relationships/image"/><Relationship Id="rId2" Target="../media/image1.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 Id="rId9" Target="../media/image39.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0.pn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51.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54.png" Type="http://schemas.openxmlformats.org/officeDocument/2006/relationships/image"/><Relationship Id="rId12" Target="../media/image55.png" Type="http://schemas.openxmlformats.org/officeDocument/2006/relationships/image"/><Relationship Id="rId2" Target="../media/image1.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52.png" Type="http://schemas.openxmlformats.org/officeDocument/2006/relationships/image"/><Relationship Id="rId6" Target="../media/image53.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34.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56.png" Type="http://schemas.openxmlformats.org/officeDocument/2006/relationships/image"/><Relationship Id="rId12" Target="../media/image57.png" Type="http://schemas.openxmlformats.org/officeDocument/2006/relationships/image"/><Relationship Id="rId2" Target="../media/image1.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52.png" Type="http://schemas.openxmlformats.org/officeDocument/2006/relationships/image"/><Relationship Id="rId6" Target="../media/image53.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3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62.png" Type="http://schemas.openxmlformats.org/officeDocument/2006/relationships/image"/><Relationship Id="rId2" Target="../media/image1.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58.png" Type="http://schemas.openxmlformats.org/officeDocument/2006/relationships/image"/><Relationship Id="rId8" Target="../media/image59.svg" Type="http://schemas.openxmlformats.org/officeDocument/2006/relationships/image"/><Relationship Id="rId9" Target="../media/image6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633642" y="2346166"/>
            <a:ext cx="15325516" cy="5747068"/>
          </a:xfrm>
          <a:custGeom>
            <a:avLst/>
            <a:gdLst/>
            <a:ahLst/>
            <a:cxnLst/>
            <a:rect r="r" b="b" t="t" l="l"/>
            <a:pathLst>
              <a:path h="5747068" w="15325516">
                <a:moveTo>
                  <a:pt x="0" y="0"/>
                </a:moveTo>
                <a:lnTo>
                  <a:pt x="15325516" y="0"/>
                </a:lnTo>
                <a:lnTo>
                  <a:pt x="15325516" y="5747068"/>
                </a:lnTo>
                <a:lnTo>
                  <a:pt x="0" y="574706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81242" y="2193766"/>
            <a:ext cx="15325516" cy="5747068"/>
          </a:xfrm>
          <a:custGeom>
            <a:avLst/>
            <a:gdLst/>
            <a:ahLst/>
            <a:cxnLst/>
            <a:rect r="r" b="b" t="t" l="l"/>
            <a:pathLst>
              <a:path h="5747068" w="15325516">
                <a:moveTo>
                  <a:pt x="0" y="0"/>
                </a:moveTo>
                <a:lnTo>
                  <a:pt x="15325516" y="0"/>
                </a:lnTo>
                <a:lnTo>
                  <a:pt x="15325516" y="5747068"/>
                </a:lnTo>
                <a:lnTo>
                  <a:pt x="0" y="57470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280600">
            <a:off x="-2095788" y="7351783"/>
            <a:ext cx="6248976" cy="3442617"/>
          </a:xfrm>
          <a:custGeom>
            <a:avLst/>
            <a:gdLst/>
            <a:ahLst/>
            <a:cxnLst/>
            <a:rect r="r" b="b" t="t" l="l"/>
            <a:pathLst>
              <a:path h="3442617" w="6248976">
                <a:moveTo>
                  <a:pt x="0" y="0"/>
                </a:moveTo>
                <a:lnTo>
                  <a:pt x="6248976" y="0"/>
                </a:lnTo>
                <a:lnTo>
                  <a:pt x="6248976" y="3442618"/>
                </a:lnTo>
                <a:lnTo>
                  <a:pt x="0" y="34426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935593">
            <a:off x="13604796" y="-974843"/>
            <a:ext cx="6158232" cy="3392626"/>
          </a:xfrm>
          <a:custGeom>
            <a:avLst/>
            <a:gdLst/>
            <a:ahLst/>
            <a:cxnLst/>
            <a:rect r="r" b="b" t="t" l="l"/>
            <a:pathLst>
              <a:path h="3392626" w="6158232">
                <a:moveTo>
                  <a:pt x="0" y="0"/>
                </a:moveTo>
                <a:lnTo>
                  <a:pt x="6158232" y="0"/>
                </a:lnTo>
                <a:lnTo>
                  <a:pt x="6158232" y="3392626"/>
                </a:lnTo>
                <a:lnTo>
                  <a:pt x="0" y="339262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0960546" y="2849085"/>
            <a:ext cx="5438226" cy="6224007"/>
          </a:xfrm>
          <a:custGeom>
            <a:avLst/>
            <a:gdLst/>
            <a:ahLst/>
            <a:cxnLst/>
            <a:rect r="r" b="b" t="t" l="l"/>
            <a:pathLst>
              <a:path h="6224007" w="5438226">
                <a:moveTo>
                  <a:pt x="0" y="0"/>
                </a:moveTo>
                <a:lnTo>
                  <a:pt x="5438226" y="0"/>
                </a:lnTo>
                <a:lnTo>
                  <a:pt x="5438226" y="6224007"/>
                </a:lnTo>
                <a:lnTo>
                  <a:pt x="0" y="6224007"/>
                </a:lnTo>
                <a:lnTo>
                  <a:pt x="0" y="0"/>
                </a:lnTo>
                <a:close/>
              </a:path>
            </a:pathLst>
          </a:custGeom>
          <a:blipFill>
            <a:blip r:embed="rId11"/>
            <a:stretch>
              <a:fillRect l="0" t="0" r="0" b="0"/>
            </a:stretch>
          </a:blipFill>
        </p:spPr>
      </p:sp>
      <p:sp>
        <p:nvSpPr>
          <p:cNvPr name="Freeform 8" id="8"/>
          <p:cNvSpPr/>
          <p:nvPr/>
        </p:nvSpPr>
        <p:spPr>
          <a:xfrm flipH="false" flipV="false" rot="0">
            <a:off x="2769080" y="4490106"/>
            <a:ext cx="4809948" cy="577194"/>
          </a:xfrm>
          <a:custGeom>
            <a:avLst/>
            <a:gdLst/>
            <a:ahLst/>
            <a:cxnLst/>
            <a:rect r="r" b="b" t="t" l="l"/>
            <a:pathLst>
              <a:path h="577194" w="4809948">
                <a:moveTo>
                  <a:pt x="0" y="0"/>
                </a:moveTo>
                <a:lnTo>
                  <a:pt x="4809948" y="0"/>
                </a:lnTo>
                <a:lnTo>
                  <a:pt x="4809948" y="577194"/>
                </a:lnTo>
                <a:lnTo>
                  <a:pt x="0" y="5771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135251" y="128550"/>
            <a:ext cx="1611227" cy="1933472"/>
          </a:xfrm>
          <a:custGeom>
            <a:avLst/>
            <a:gdLst/>
            <a:ahLst/>
            <a:cxnLst/>
            <a:rect r="r" b="b" t="t" l="l"/>
            <a:pathLst>
              <a:path h="1933472" w="1611227">
                <a:moveTo>
                  <a:pt x="0" y="0"/>
                </a:moveTo>
                <a:lnTo>
                  <a:pt x="1611227" y="0"/>
                </a:lnTo>
                <a:lnTo>
                  <a:pt x="1611227" y="1933472"/>
                </a:lnTo>
                <a:lnTo>
                  <a:pt x="0" y="1933472"/>
                </a:lnTo>
                <a:lnTo>
                  <a:pt x="0" y="0"/>
                </a:lnTo>
                <a:close/>
              </a:path>
            </a:pathLst>
          </a:custGeom>
          <a:blipFill>
            <a:blip r:embed="rId14"/>
            <a:stretch>
              <a:fillRect l="0" t="0" r="0" b="0"/>
            </a:stretch>
          </a:blipFill>
        </p:spPr>
      </p:sp>
      <p:sp>
        <p:nvSpPr>
          <p:cNvPr name="TextBox 10" id="10"/>
          <p:cNvSpPr txBox="true"/>
          <p:nvPr/>
        </p:nvSpPr>
        <p:spPr>
          <a:xfrm rot="0">
            <a:off x="1812841" y="5337633"/>
            <a:ext cx="9551517" cy="1047750"/>
          </a:xfrm>
          <a:prstGeom prst="rect">
            <a:avLst/>
          </a:prstGeom>
        </p:spPr>
        <p:txBody>
          <a:bodyPr anchor="t" rtlCol="false" tIns="0" lIns="0" bIns="0" rIns="0">
            <a:spAutoFit/>
          </a:bodyPr>
          <a:lstStyle/>
          <a:p>
            <a:pPr marL="0" indent="0" lvl="0">
              <a:lnSpc>
                <a:spcPts val="8400"/>
              </a:lnSpc>
              <a:spcBef>
                <a:spcPct val="0"/>
              </a:spcBef>
            </a:pPr>
            <a:r>
              <a:rPr lang="en-US" sz="6000">
                <a:solidFill>
                  <a:srgbClr val="000000"/>
                </a:solidFill>
                <a:latin typeface="Repo Bold Bold"/>
              </a:rPr>
              <a:t>Camera Motion Detection</a:t>
            </a:r>
          </a:p>
        </p:txBody>
      </p:sp>
      <p:sp>
        <p:nvSpPr>
          <p:cNvPr name="TextBox 11" id="11"/>
          <p:cNvSpPr txBox="true"/>
          <p:nvPr/>
        </p:nvSpPr>
        <p:spPr>
          <a:xfrm rot="0">
            <a:off x="2873908" y="6722391"/>
            <a:ext cx="8490450" cy="536007"/>
          </a:xfrm>
          <a:prstGeom prst="rect">
            <a:avLst/>
          </a:prstGeom>
        </p:spPr>
        <p:txBody>
          <a:bodyPr anchor="t" rtlCol="false" tIns="0" lIns="0" bIns="0" rIns="0">
            <a:spAutoFit/>
          </a:bodyPr>
          <a:lstStyle/>
          <a:p>
            <a:pPr>
              <a:lnSpc>
                <a:spcPts val="4404"/>
              </a:lnSpc>
            </a:pPr>
            <a:r>
              <a:rPr lang="en-US" sz="3146" spc="-31">
                <a:solidFill>
                  <a:srgbClr val="000000"/>
                </a:solidFill>
                <a:latin typeface="DM Sans"/>
              </a:rPr>
              <a:t>Ammar Yaser</a:t>
            </a:r>
          </a:p>
        </p:txBody>
      </p:sp>
      <p:sp>
        <p:nvSpPr>
          <p:cNvPr name="TextBox 12" id="12"/>
          <p:cNvSpPr txBox="true"/>
          <p:nvPr/>
        </p:nvSpPr>
        <p:spPr>
          <a:xfrm rot="0">
            <a:off x="1842015" y="2744999"/>
            <a:ext cx="7301985" cy="1745108"/>
          </a:xfrm>
          <a:prstGeom prst="rect">
            <a:avLst/>
          </a:prstGeom>
        </p:spPr>
        <p:txBody>
          <a:bodyPr anchor="t" rtlCol="false" tIns="0" lIns="0" bIns="0" rIns="0">
            <a:spAutoFit/>
          </a:bodyPr>
          <a:lstStyle/>
          <a:p>
            <a:pPr marL="0" indent="0" lvl="0">
              <a:lnSpc>
                <a:spcPts val="14062"/>
              </a:lnSpc>
              <a:spcBef>
                <a:spcPct val="0"/>
              </a:spcBef>
            </a:pPr>
            <a:r>
              <a:rPr lang="en-US" sz="10044">
                <a:solidFill>
                  <a:srgbClr val="000000"/>
                </a:solidFill>
                <a:latin typeface="Repo Bold Bold"/>
              </a:rPr>
              <a:t>SmartGuard</a:t>
            </a:r>
          </a:p>
        </p:txBody>
      </p:sp>
      <p:sp>
        <p:nvSpPr>
          <p:cNvPr name="TextBox 13" id="13"/>
          <p:cNvSpPr txBox="true"/>
          <p:nvPr/>
        </p:nvSpPr>
        <p:spPr>
          <a:xfrm rot="0">
            <a:off x="1633642" y="573325"/>
            <a:ext cx="4775759" cy="1094982"/>
          </a:xfrm>
          <a:prstGeom prst="rect">
            <a:avLst/>
          </a:prstGeom>
        </p:spPr>
        <p:txBody>
          <a:bodyPr anchor="t" rtlCol="false" tIns="0" lIns="0" bIns="0" rIns="0">
            <a:spAutoFit/>
          </a:bodyPr>
          <a:lstStyle/>
          <a:p>
            <a:pPr algn="ctr">
              <a:lnSpc>
                <a:spcPts val="1748"/>
              </a:lnSpc>
            </a:pPr>
            <a:r>
              <a:rPr lang="en-US" sz="1267" spc="124">
                <a:solidFill>
                  <a:srgbClr val="231F20"/>
                </a:solidFill>
                <a:latin typeface="Montserrat Classic Bold"/>
              </a:rPr>
              <a:t>UNIVERSITY OF BAHRAIN</a:t>
            </a:r>
          </a:p>
          <a:p>
            <a:pPr algn="ctr">
              <a:lnSpc>
                <a:spcPts val="1748"/>
              </a:lnSpc>
            </a:pPr>
            <a:r>
              <a:rPr lang="en-US" sz="1267" spc="124">
                <a:solidFill>
                  <a:srgbClr val="231F20"/>
                </a:solidFill>
                <a:latin typeface="Montserrat Classic Bold"/>
              </a:rPr>
              <a:t>COLLEGE OF ENGINEERING</a:t>
            </a:r>
          </a:p>
          <a:p>
            <a:pPr algn="ctr">
              <a:lnSpc>
                <a:spcPts val="1748"/>
              </a:lnSpc>
            </a:pPr>
            <a:r>
              <a:rPr lang="en-US" sz="1267" spc="124">
                <a:solidFill>
                  <a:srgbClr val="231F20"/>
                </a:solidFill>
                <a:latin typeface="Montserrat Classic Bold"/>
              </a:rPr>
              <a:t>ELECTRICAL AND ELECTRONICS ENGINEERING </a:t>
            </a:r>
          </a:p>
          <a:p>
            <a:pPr algn="ctr">
              <a:lnSpc>
                <a:spcPts val="1748"/>
              </a:lnSpc>
            </a:pPr>
            <a:r>
              <a:rPr lang="en-US" sz="1267" spc="124">
                <a:solidFill>
                  <a:srgbClr val="231F20"/>
                </a:solidFill>
                <a:latin typeface="Montserrat Classic Bold"/>
              </a:rPr>
              <a:t>MS. ARTIFICIAL INTELLIGENT </a:t>
            </a:r>
          </a:p>
          <a:p>
            <a:pPr algn="ctr" marL="0" indent="0" lvl="0">
              <a:lnSpc>
                <a:spcPts val="1748"/>
              </a:lnSpc>
              <a:spcBef>
                <a:spcPct val="0"/>
              </a:spcBef>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2987920" y="181091"/>
            <a:ext cx="11957611" cy="9924817"/>
          </a:xfrm>
          <a:custGeom>
            <a:avLst/>
            <a:gdLst/>
            <a:ahLst/>
            <a:cxnLst/>
            <a:rect r="r" b="b" t="t" l="l"/>
            <a:pathLst>
              <a:path h="9924817" w="11957611">
                <a:moveTo>
                  <a:pt x="0" y="0"/>
                </a:moveTo>
                <a:lnTo>
                  <a:pt x="11957612" y="0"/>
                </a:lnTo>
                <a:lnTo>
                  <a:pt x="11957612" y="9924818"/>
                </a:lnTo>
                <a:lnTo>
                  <a:pt x="0" y="99248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6860438" y="474186"/>
            <a:ext cx="4567124" cy="681514"/>
            <a:chOff x="0" y="0"/>
            <a:chExt cx="1642548" cy="245104"/>
          </a:xfrm>
        </p:grpSpPr>
        <p:sp>
          <p:nvSpPr>
            <p:cNvPr name="Freeform 5" id="5"/>
            <p:cNvSpPr/>
            <p:nvPr/>
          </p:nvSpPr>
          <p:spPr>
            <a:xfrm flipH="false" flipV="false" rot="0">
              <a:off x="0" y="0"/>
              <a:ext cx="1642548" cy="245104"/>
            </a:xfrm>
            <a:custGeom>
              <a:avLst/>
              <a:gdLst/>
              <a:ahLst/>
              <a:cxnLst/>
              <a:rect r="r" b="b" t="t" l="l"/>
              <a:pathLst>
                <a:path h="245104" w="1642548">
                  <a:moveTo>
                    <a:pt x="57635" y="0"/>
                  </a:moveTo>
                  <a:lnTo>
                    <a:pt x="1584913" y="0"/>
                  </a:lnTo>
                  <a:cubicBezTo>
                    <a:pt x="1600199" y="0"/>
                    <a:pt x="1614858" y="6072"/>
                    <a:pt x="1625667" y="16881"/>
                  </a:cubicBezTo>
                  <a:cubicBezTo>
                    <a:pt x="1636475" y="27689"/>
                    <a:pt x="1642548" y="42349"/>
                    <a:pt x="1642548" y="57635"/>
                  </a:cubicBezTo>
                  <a:lnTo>
                    <a:pt x="1642548" y="187469"/>
                  </a:lnTo>
                  <a:cubicBezTo>
                    <a:pt x="1642548" y="202755"/>
                    <a:pt x="1636475" y="217414"/>
                    <a:pt x="1625667" y="228223"/>
                  </a:cubicBezTo>
                  <a:cubicBezTo>
                    <a:pt x="1614858" y="239032"/>
                    <a:pt x="1600199" y="245104"/>
                    <a:pt x="1584913" y="245104"/>
                  </a:cubicBezTo>
                  <a:lnTo>
                    <a:pt x="57635" y="245104"/>
                  </a:lnTo>
                  <a:cubicBezTo>
                    <a:pt x="42349" y="245104"/>
                    <a:pt x="27689" y="239032"/>
                    <a:pt x="16881" y="228223"/>
                  </a:cubicBezTo>
                  <a:cubicBezTo>
                    <a:pt x="6072" y="217414"/>
                    <a:pt x="0" y="202755"/>
                    <a:pt x="0" y="187469"/>
                  </a:cubicBezTo>
                  <a:lnTo>
                    <a:pt x="0" y="57635"/>
                  </a:lnTo>
                  <a:cubicBezTo>
                    <a:pt x="0" y="42349"/>
                    <a:pt x="6072" y="27689"/>
                    <a:pt x="16881" y="16881"/>
                  </a:cubicBezTo>
                  <a:cubicBezTo>
                    <a:pt x="27689" y="6072"/>
                    <a:pt x="42349" y="0"/>
                    <a:pt x="57635" y="0"/>
                  </a:cubicBezTo>
                  <a:close/>
                </a:path>
              </a:pathLst>
            </a:custGeom>
            <a:solidFill>
              <a:srgbClr val="FFFEF7"/>
            </a:solidFill>
            <a:ln w="47625" cap="rnd">
              <a:solidFill>
                <a:srgbClr val="000000"/>
              </a:solidFill>
              <a:prstDash val="solid"/>
              <a:round/>
            </a:ln>
          </p:spPr>
        </p:sp>
        <p:sp>
          <p:nvSpPr>
            <p:cNvPr name="TextBox 6" id="6"/>
            <p:cNvSpPr txBox="true"/>
            <p:nvPr/>
          </p:nvSpPr>
          <p:spPr>
            <a:xfrm>
              <a:off x="0" y="-9525"/>
              <a:ext cx="1642548" cy="254629"/>
            </a:xfrm>
            <a:prstGeom prst="rect">
              <a:avLst/>
            </a:prstGeom>
          </p:spPr>
          <p:txBody>
            <a:bodyPr anchor="ctr" rtlCol="false" tIns="0" lIns="0" bIns="0" rIns="0"/>
            <a:lstStyle/>
            <a:p>
              <a:pPr algn="ctr" marL="0" indent="0" lvl="0">
                <a:lnSpc>
                  <a:spcPts val="700"/>
                </a:lnSpc>
                <a:spcBef>
                  <a:spcPct val="0"/>
                </a:spcBef>
              </a:pPr>
            </a:p>
          </p:txBody>
        </p:sp>
      </p:grpSp>
      <p:sp>
        <p:nvSpPr>
          <p:cNvPr name="Freeform 7" id="7"/>
          <p:cNvSpPr/>
          <p:nvPr/>
        </p:nvSpPr>
        <p:spPr>
          <a:xfrm flipH="false" flipV="false" rot="1683888">
            <a:off x="15941323" y="5997879"/>
            <a:ext cx="2635955" cy="5641148"/>
          </a:xfrm>
          <a:custGeom>
            <a:avLst/>
            <a:gdLst/>
            <a:ahLst/>
            <a:cxnLst/>
            <a:rect r="r" b="b" t="t" l="l"/>
            <a:pathLst>
              <a:path h="5641148" w="2635955">
                <a:moveTo>
                  <a:pt x="0" y="0"/>
                </a:moveTo>
                <a:lnTo>
                  <a:pt x="2635954" y="0"/>
                </a:lnTo>
                <a:lnTo>
                  <a:pt x="2635954" y="5641148"/>
                </a:lnTo>
                <a:lnTo>
                  <a:pt x="0" y="5641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1683888">
            <a:off x="-602227" y="-928825"/>
            <a:ext cx="2635955" cy="5641148"/>
          </a:xfrm>
          <a:custGeom>
            <a:avLst/>
            <a:gdLst/>
            <a:ahLst/>
            <a:cxnLst/>
            <a:rect r="r" b="b" t="t" l="l"/>
            <a:pathLst>
              <a:path h="5641148" w="2635955">
                <a:moveTo>
                  <a:pt x="0" y="0"/>
                </a:moveTo>
                <a:lnTo>
                  <a:pt x="2635955" y="0"/>
                </a:lnTo>
                <a:lnTo>
                  <a:pt x="2635955" y="5641148"/>
                </a:lnTo>
                <a:lnTo>
                  <a:pt x="0" y="56411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1683888">
            <a:off x="40236" y="10274295"/>
            <a:ext cx="2635955" cy="5641148"/>
          </a:xfrm>
          <a:custGeom>
            <a:avLst/>
            <a:gdLst/>
            <a:ahLst/>
            <a:cxnLst/>
            <a:rect r="r" b="b" t="t" l="l"/>
            <a:pathLst>
              <a:path h="5641148" w="2635955">
                <a:moveTo>
                  <a:pt x="0" y="0"/>
                </a:moveTo>
                <a:lnTo>
                  <a:pt x="2635954" y="0"/>
                </a:lnTo>
                <a:lnTo>
                  <a:pt x="2635954" y="5641148"/>
                </a:lnTo>
                <a:lnTo>
                  <a:pt x="0" y="5641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pic>
        <p:nvPicPr>
          <p:cNvPr name="Picture 10" id="10">
            <a:hlinkClick action="ppaction://media"/>
          </p:cNvPr>
          <p:cNvPicPr>
            <a:picLocks noChangeAspect="true"/>
          </p:cNvPicPr>
          <p:nvPr>
            <a:videoFile r:link="rId10"/>
            <p:extLst>
              <p:ext uri="{DAA4B4D4-6D71-4841-9C94-3DE7FCFB9230}">
                <p14:media xmlns:p14="http://schemas.microsoft.com/office/powerpoint/2010/main" r:embed="rId11"/>
              </p:ext>
            </p:extLst>
          </p:nvPr>
        </p:nvPicPr>
        <p:blipFill>
          <a:blip r:embed="rId9"/>
          <a:srcRect l="0" t="0" r="0" b="0"/>
          <a:stretch>
            <a:fillRect/>
          </a:stretch>
        </p:blipFill>
        <p:spPr>
          <a:xfrm flipH="false" flipV="false" rot="0">
            <a:off x="3205750" y="1568450"/>
            <a:ext cx="11563550" cy="6504497"/>
          </a:xfrm>
          <a:prstGeom prst="rect">
            <a:avLst/>
          </a:prstGeom>
        </p:spPr>
      </p:pic>
      <p:sp>
        <p:nvSpPr>
          <p:cNvPr name="TextBox 11" id="11"/>
          <p:cNvSpPr txBox="true"/>
          <p:nvPr/>
        </p:nvSpPr>
        <p:spPr>
          <a:xfrm rot="0">
            <a:off x="6998365" y="388461"/>
            <a:ext cx="4291271" cy="688975"/>
          </a:xfrm>
          <a:prstGeom prst="rect">
            <a:avLst/>
          </a:prstGeom>
        </p:spPr>
        <p:txBody>
          <a:bodyPr anchor="t" rtlCol="false" tIns="0" lIns="0" bIns="0" rIns="0">
            <a:spAutoFit/>
          </a:bodyPr>
          <a:lstStyle/>
          <a:p>
            <a:pPr algn="ctr" marL="0" indent="0" lvl="0">
              <a:lnSpc>
                <a:spcPts val="5599"/>
              </a:lnSpc>
              <a:spcBef>
                <a:spcPct val="0"/>
              </a:spcBef>
            </a:pPr>
            <a:r>
              <a:rPr lang="en-US" sz="3999">
                <a:solidFill>
                  <a:srgbClr val="000000"/>
                </a:solidFill>
                <a:latin typeface="Repo Bold Bold"/>
              </a:rPr>
              <a:t>Motion Detection</a:t>
            </a:r>
          </a:p>
        </p:txBody>
      </p:sp>
    </p:spTree>
  </p:cSld>
  <p:clrMapOvr>
    <a:masterClrMapping/>
  </p:clrMapOvr>
  <p:timing>
    <p:tnLst>
      <p:par>
        <p:cTn dur="indefinite" restart="never" nodeType="tmRoot">
          <p:childTnLst>
            <p:video>
              <p:cMediaNode vol="100000">
                <p:cTn fill="hold" display="false">
                  <p:stCondLst>
                    <p:cond delay="indefinite"/>
                  </p:stCondLst>
                </p:cTn>
                <p:tgtEl>
                  <p:spTgt spid="10"/>
                </p:tgtEl>
              </p:cMediaNode>
            </p:video>
          </p:childTnLst>
        </p:cTn>
      </p:par>
    </p:tnLst>
  </p:timing>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8100000">
            <a:off x="-2183004" y="-116698"/>
            <a:ext cx="7820097" cy="4308162"/>
          </a:xfrm>
          <a:custGeom>
            <a:avLst/>
            <a:gdLst/>
            <a:ahLst/>
            <a:cxnLst/>
            <a:rect r="r" b="b" t="t" l="l"/>
            <a:pathLst>
              <a:path h="4308162" w="7820097">
                <a:moveTo>
                  <a:pt x="0" y="0"/>
                </a:moveTo>
                <a:lnTo>
                  <a:pt x="7820096" y="0"/>
                </a:lnTo>
                <a:lnTo>
                  <a:pt x="7820096" y="4308162"/>
                </a:lnTo>
                <a:lnTo>
                  <a:pt x="0" y="43081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5660245" y="1028700"/>
            <a:ext cx="11624773" cy="8229600"/>
            <a:chOff x="0" y="0"/>
            <a:chExt cx="5293141" cy="3747207"/>
          </a:xfrm>
        </p:grpSpPr>
        <p:sp>
          <p:nvSpPr>
            <p:cNvPr name="Freeform 5" id="5"/>
            <p:cNvSpPr/>
            <p:nvPr/>
          </p:nvSpPr>
          <p:spPr>
            <a:xfrm flipH="false" flipV="false" rot="0">
              <a:off x="0" y="0"/>
              <a:ext cx="5293141" cy="3747207"/>
            </a:xfrm>
            <a:custGeom>
              <a:avLst/>
              <a:gdLst/>
              <a:ahLst/>
              <a:cxnLst/>
              <a:rect r="r" b="b" t="t" l="l"/>
              <a:pathLst>
                <a:path h="3747207" w="5293141">
                  <a:moveTo>
                    <a:pt x="22643" y="0"/>
                  </a:moveTo>
                  <a:lnTo>
                    <a:pt x="5270498" y="0"/>
                  </a:lnTo>
                  <a:cubicBezTo>
                    <a:pt x="5283004" y="0"/>
                    <a:pt x="5293141" y="10138"/>
                    <a:pt x="5293141" y="22643"/>
                  </a:cubicBezTo>
                  <a:lnTo>
                    <a:pt x="5293141" y="3724564"/>
                  </a:lnTo>
                  <a:cubicBezTo>
                    <a:pt x="5293141" y="3737070"/>
                    <a:pt x="5283004" y="3747207"/>
                    <a:pt x="5270498" y="3747207"/>
                  </a:cubicBezTo>
                  <a:lnTo>
                    <a:pt x="22643" y="3747207"/>
                  </a:lnTo>
                  <a:cubicBezTo>
                    <a:pt x="10138" y="3747207"/>
                    <a:pt x="0" y="3737070"/>
                    <a:pt x="0" y="3724564"/>
                  </a:cubicBezTo>
                  <a:lnTo>
                    <a:pt x="0" y="22643"/>
                  </a:lnTo>
                  <a:cubicBezTo>
                    <a:pt x="0" y="10138"/>
                    <a:pt x="10138" y="0"/>
                    <a:pt x="22643" y="0"/>
                  </a:cubicBezTo>
                  <a:close/>
                </a:path>
              </a:pathLst>
            </a:custGeom>
            <a:solidFill>
              <a:srgbClr val="FFFEF7"/>
            </a:solidFill>
            <a:ln w="47625" cap="rnd">
              <a:solidFill>
                <a:srgbClr val="000000"/>
              </a:solidFill>
              <a:prstDash val="solid"/>
              <a:round/>
            </a:ln>
          </p:spPr>
        </p:sp>
        <p:sp>
          <p:nvSpPr>
            <p:cNvPr name="TextBox 6" id="6"/>
            <p:cNvSpPr txBox="true"/>
            <p:nvPr/>
          </p:nvSpPr>
          <p:spPr>
            <a:xfrm>
              <a:off x="0" y="-9525"/>
              <a:ext cx="5293141" cy="3756732"/>
            </a:xfrm>
            <a:prstGeom prst="rect">
              <a:avLst/>
            </a:prstGeom>
          </p:spPr>
          <p:txBody>
            <a:bodyPr anchor="ctr" rtlCol="false" tIns="0" lIns="0" bIns="0" rIns="0"/>
            <a:lstStyle/>
            <a:p>
              <a:pPr algn="ctr" marL="0" indent="0" lvl="0">
                <a:lnSpc>
                  <a:spcPts val="700"/>
                </a:lnSpc>
                <a:spcBef>
                  <a:spcPct val="0"/>
                </a:spcBef>
              </a:pPr>
            </a:p>
          </p:txBody>
        </p:sp>
      </p:grpSp>
      <p:sp>
        <p:nvSpPr>
          <p:cNvPr name="Freeform 7" id="7"/>
          <p:cNvSpPr/>
          <p:nvPr/>
        </p:nvSpPr>
        <p:spPr>
          <a:xfrm flipH="false" flipV="false" rot="0">
            <a:off x="15870058" y="1413269"/>
            <a:ext cx="912582" cy="228145"/>
          </a:xfrm>
          <a:custGeom>
            <a:avLst/>
            <a:gdLst/>
            <a:ahLst/>
            <a:cxnLst/>
            <a:rect r="r" b="b" t="t" l="l"/>
            <a:pathLst>
              <a:path h="228145" w="912582">
                <a:moveTo>
                  <a:pt x="0" y="0"/>
                </a:moveTo>
                <a:lnTo>
                  <a:pt x="912582" y="0"/>
                </a:lnTo>
                <a:lnTo>
                  <a:pt x="912582" y="228146"/>
                </a:lnTo>
                <a:lnTo>
                  <a:pt x="0" y="2281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2533475">
            <a:off x="14640608" y="8018200"/>
            <a:ext cx="3896408" cy="2146567"/>
          </a:xfrm>
          <a:custGeom>
            <a:avLst/>
            <a:gdLst/>
            <a:ahLst/>
            <a:cxnLst/>
            <a:rect r="r" b="b" t="t" l="l"/>
            <a:pathLst>
              <a:path h="2146567" w="3896408">
                <a:moveTo>
                  <a:pt x="0" y="0"/>
                </a:moveTo>
                <a:lnTo>
                  <a:pt x="3896408" y="0"/>
                </a:lnTo>
                <a:lnTo>
                  <a:pt x="3896408" y="2146567"/>
                </a:lnTo>
                <a:lnTo>
                  <a:pt x="0" y="21465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7247475" y="1757298"/>
            <a:ext cx="8622583" cy="6876906"/>
          </a:xfrm>
          <a:custGeom>
            <a:avLst/>
            <a:gdLst/>
            <a:ahLst/>
            <a:cxnLst/>
            <a:rect r="r" b="b" t="t" l="l"/>
            <a:pathLst>
              <a:path h="6876906" w="8622583">
                <a:moveTo>
                  <a:pt x="0" y="0"/>
                </a:moveTo>
                <a:lnTo>
                  <a:pt x="8622583" y="0"/>
                </a:lnTo>
                <a:lnTo>
                  <a:pt x="8622583" y="6876906"/>
                </a:lnTo>
                <a:lnTo>
                  <a:pt x="0" y="6876906"/>
                </a:lnTo>
                <a:lnTo>
                  <a:pt x="0" y="0"/>
                </a:lnTo>
                <a:close/>
              </a:path>
            </a:pathLst>
          </a:custGeom>
          <a:blipFill>
            <a:blip r:embed="rId9"/>
            <a:stretch>
              <a:fillRect l="0" t="0" r="0" b="0"/>
            </a:stretch>
          </a:blipFill>
        </p:spPr>
      </p:sp>
      <p:sp>
        <p:nvSpPr>
          <p:cNvPr name="Freeform 10" id="10"/>
          <p:cNvSpPr/>
          <p:nvPr/>
        </p:nvSpPr>
        <p:spPr>
          <a:xfrm flipH="false" flipV="false" rot="0">
            <a:off x="787823" y="4071695"/>
            <a:ext cx="6080741" cy="4507349"/>
          </a:xfrm>
          <a:custGeom>
            <a:avLst/>
            <a:gdLst/>
            <a:ahLst/>
            <a:cxnLst/>
            <a:rect r="r" b="b" t="t" l="l"/>
            <a:pathLst>
              <a:path h="4507349" w="6080741">
                <a:moveTo>
                  <a:pt x="0" y="0"/>
                </a:moveTo>
                <a:lnTo>
                  <a:pt x="6080741" y="0"/>
                </a:lnTo>
                <a:lnTo>
                  <a:pt x="6080741" y="4507350"/>
                </a:lnTo>
                <a:lnTo>
                  <a:pt x="0" y="45073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407640" y="4848870"/>
            <a:ext cx="4841106" cy="2952999"/>
          </a:xfrm>
          <a:custGeom>
            <a:avLst/>
            <a:gdLst/>
            <a:ahLst/>
            <a:cxnLst/>
            <a:rect r="r" b="b" t="t" l="l"/>
            <a:pathLst>
              <a:path h="2952999" w="4841106">
                <a:moveTo>
                  <a:pt x="0" y="0"/>
                </a:moveTo>
                <a:lnTo>
                  <a:pt x="4841106" y="0"/>
                </a:lnTo>
                <a:lnTo>
                  <a:pt x="4841106" y="2953000"/>
                </a:lnTo>
                <a:lnTo>
                  <a:pt x="0" y="2953000"/>
                </a:lnTo>
                <a:lnTo>
                  <a:pt x="0" y="0"/>
                </a:lnTo>
                <a:close/>
              </a:path>
            </a:pathLst>
          </a:custGeom>
          <a:blipFill>
            <a:blip r:embed="rId12"/>
            <a:stretch>
              <a:fillRect l="0" t="0" r="0" b="0"/>
            </a:stretch>
          </a:blipFill>
        </p:spPr>
      </p:sp>
      <p:grpSp>
        <p:nvGrpSpPr>
          <p:cNvPr name="Group 12" id="12"/>
          <p:cNvGrpSpPr/>
          <p:nvPr/>
        </p:nvGrpSpPr>
        <p:grpSpPr>
          <a:xfrm rot="0">
            <a:off x="97888" y="670090"/>
            <a:ext cx="5233474" cy="1087208"/>
            <a:chOff x="0" y="0"/>
            <a:chExt cx="1882197" cy="391010"/>
          </a:xfrm>
        </p:grpSpPr>
        <p:sp>
          <p:nvSpPr>
            <p:cNvPr name="Freeform 13" id="13"/>
            <p:cNvSpPr/>
            <p:nvPr/>
          </p:nvSpPr>
          <p:spPr>
            <a:xfrm flipH="false" flipV="false" rot="0">
              <a:off x="0" y="0"/>
              <a:ext cx="1882198" cy="391010"/>
            </a:xfrm>
            <a:custGeom>
              <a:avLst/>
              <a:gdLst/>
              <a:ahLst/>
              <a:cxnLst/>
              <a:rect r="r" b="b" t="t" l="l"/>
              <a:pathLst>
                <a:path h="391010" w="1882198">
                  <a:moveTo>
                    <a:pt x="50296" y="0"/>
                  </a:moveTo>
                  <a:lnTo>
                    <a:pt x="1831901" y="0"/>
                  </a:lnTo>
                  <a:cubicBezTo>
                    <a:pt x="1859679" y="0"/>
                    <a:pt x="1882198" y="22519"/>
                    <a:pt x="1882198" y="50296"/>
                  </a:cubicBezTo>
                  <a:lnTo>
                    <a:pt x="1882198" y="340714"/>
                  </a:lnTo>
                  <a:cubicBezTo>
                    <a:pt x="1882198" y="368492"/>
                    <a:pt x="1859679" y="391010"/>
                    <a:pt x="1831901" y="391010"/>
                  </a:cubicBezTo>
                  <a:lnTo>
                    <a:pt x="50296" y="391010"/>
                  </a:lnTo>
                  <a:cubicBezTo>
                    <a:pt x="22519" y="391010"/>
                    <a:pt x="0" y="368492"/>
                    <a:pt x="0" y="340714"/>
                  </a:cubicBezTo>
                  <a:lnTo>
                    <a:pt x="0" y="50296"/>
                  </a:lnTo>
                  <a:cubicBezTo>
                    <a:pt x="0" y="22519"/>
                    <a:pt x="22519" y="0"/>
                    <a:pt x="50296" y="0"/>
                  </a:cubicBezTo>
                  <a:close/>
                </a:path>
              </a:pathLst>
            </a:custGeom>
            <a:solidFill>
              <a:srgbClr val="FFFEF7"/>
            </a:solidFill>
            <a:ln w="47625" cap="rnd">
              <a:solidFill>
                <a:srgbClr val="000000"/>
              </a:solidFill>
              <a:prstDash val="solid"/>
              <a:round/>
            </a:ln>
          </p:spPr>
        </p:sp>
        <p:sp>
          <p:nvSpPr>
            <p:cNvPr name="TextBox 14" id="14"/>
            <p:cNvSpPr txBox="true"/>
            <p:nvPr/>
          </p:nvSpPr>
          <p:spPr>
            <a:xfrm>
              <a:off x="0" y="-9525"/>
              <a:ext cx="1882197" cy="400535"/>
            </a:xfrm>
            <a:prstGeom prst="rect">
              <a:avLst/>
            </a:prstGeom>
          </p:spPr>
          <p:txBody>
            <a:bodyPr anchor="ctr" rtlCol="false" tIns="0" lIns="0" bIns="0" rIns="0"/>
            <a:lstStyle/>
            <a:p>
              <a:pPr algn="ctr" marL="0" indent="0" lvl="0">
                <a:lnSpc>
                  <a:spcPts val="700"/>
                </a:lnSpc>
                <a:spcBef>
                  <a:spcPct val="0"/>
                </a:spcBef>
              </a:pPr>
            </a:p>
          </p:txBody>
        </p:sp>
      </p:grpSp>
      <p:sp>
        <p:nvSpPr>
          <p:cNvPr name="TextBox 15" id="15"/>
          <p:cNvSpPr txBox="true"/>
          <p:nvPr/>
        </p:nvSpPr>
        <p:spPr>
          <a:xfrm rot="0">
            <a:off x="202329" y="777964"/>
            <a:ext cx="5119507" cy="682930"/>
          </a:xfrm>
          <a:prstGeom prst="rect">
            <a:avLst/>
          </a:prstGeom>
        </p:spPr>
        <p:txBody>
          <a:bodyPr anchor="t" rtlCol="false" tIns="0" lIns="0" bIns="0" rIns="0">
            <a:spAutoFit/>
          </a:bodyPr>
          <a:lstStyle/>
          <a:p>
            <a:pPr algn="l" marL="0" indent="0" lvl="0">
              <a:lnSpc>
                <a:spcPts val="5408"/>
              </a:lnSpc>
              <a:spcBef>
                <a:spcPct val="0"/>
              </a:spcBef>
            </a:pPr>
            <a:r>
              <a:rPr lang="en-US" sz="3862">
                <a:solidFill>
                  <a:srgbClr val="000000"/>
                </a:solidFill>
                <a:latin typeface="Repo Bold Bold"/>
              </a:rPr>
              <a:t>Amazon Web Services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1280600">
            <a:off x="-1976190" y="6717110"/>
            <a:ext cx="8062123" cy="4441497"/>
          </a:xfrm>
          <a:custGeom>
            <a:avLst/>
            <a:gdLst/>
            <a:ahLst/>
            <a:cxnLst/>
            <a:rect r="r" b="b" t="t" l="l"/>
            <a:pathLst>
              <a:path h="4441497" w="8062123">
                <a:moveTo>
                  <a:pt x="0" y="0"/>
                </a:moveTo>
                <a:lnTo>
                  <a:pt x="8062123" y="0"/>
                </a:lnTo>
                <a:lnTo>
                  <a:pt x="8062123" y="4441497"/>
                </a:lnTo>
                <a:lnTo>
                  <a:pt x="0" y="44414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35593">
            <a:off x="13604796" y="-974843"/>
            <a:ext cx="6158232" cy="3392626"/>
          </a:xfrm>
          <a:custGeom>
            <a:avLst/>
            <a:gdLst/>
            <a:ahLst/>
            <a:cxnLst/>
            <a:rect r="r" b="b" t="t" l="l"/>
            <a:pathLst>
              <a:path h="3392626" w="6158232">
                <a:moveTo>
                  <a:pt x="0" y="0"/>
                </a:moveTo>
                <a:lnTo>
                  <a:pt x="6158232" y="0"/>
                </a:lnTo>
                <a:lnTo>
                  <a:pt x="6158232" y="3392626"/>
                </a:lnTo>
                <a:lnTo>
                  <a:pt x="0" y="33926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2670291" y="307292"/>
            <a:ext cx="12357162" cy="902547"/>
            <a:chOff x="0" y="0"/>
            <a:chExt cx="5626622" cy="410959"/>
          </a:xfrm>
        </p:grpSpPr>
        <p:sp>
          <p:nvSpPr>
            <p:cNvPr name="Freeform 6" id="6"/>
            <p:cNvSpPr/>
            <p:nvPr/>
          </p:nvSpPr>
          <p:spPr>
            <a:xfrm flipH="false" flipV="false" rot="0">
              <a:off x="0" y="0"/>
              <a:ext cx="5626622" cy="410959"/>
            </a:xfrm>
            <a:custGeom>
              <a:avLst/>
              <a:gdLst/>
              <a:ahLst/>
              <a:cxnLst/>
              <a:rect r="r" b="b" t="t" l="l"/>
              <a:pathLst>
                <a:path h="410959" w="5626622">
                  <a:moveTo>
                    <a:pt x="21301" y="0"/>
                  </a:moveTo>
                  <a:lnTo>
                    <a:pt x="5605320" y="0"/>
                  </a:lnTo>
                  <a:cubicBezTo>
                    <a:pt x="5610970" y="0"/>
                    <a:pt x="5616388" y="2244"/>
                    <a:pt x="5620383" y="6239"/>
                  </a:cubicBezTo>
                  <a:cubicBezTo>
                    <a:pt x="5624377" y="10234"/>
                    <a:pt x="5626622" y="15652"/>
                    <a:pt x="5626622" y="21301"/>
                  </a:cubicBezTo>
                  <a:lnTo>
                    <a:pt x="5626622" y="389658"/>
                  </a:lnTo>
                  <a:cubicBezTo>
                    <a:pt x="5626622" y="395307"/>
                    <a:pt x="5624377" y="400725"/>
                    <a:pt x="5620383" y="404720"/>
                  </a:cubicBezTo>
                  <a:cubicBezTo>
                    <a:pt x="5616388" y="408715"/>
                    <a:pt x="5610970" y="410959"/>
                    <a:pt x="5605320" y="410959"/>
                  </a:cubicBezTo>
                  <a:lnTo>
                    <a:pt x="21301" y="410959"/>
                  </a:lnTo>
                  <a:cubicBezTo>
                    <a:pt x="15652" y="410959"/>
                    <a:pt x="10234" y="408715"/>
                    <a:pt x="6239" y="404720"/>
                  </a:cubicBezTo>
                  <a:cubicBezTo>
                    <a:pt x="2244" y="400725"/>
                    <a:pt x="0" y="395307"/>
                    <a:pt x="0" y="389658"/>
                  </a:cubicBezTo>
                  <a:lnTo>
                    <a:pt x="0" y="21301"/>
                  </a:lnTo>
                  <a:cubicBezTo>
                    <a:pt x="0" y="15652"/>
                    <a:pt x="2244" y="10234"/>
                    <a:pt x="6239" y="6239"/>
                  </a:cubicBezTo>
                  <a:cubicBezTo>
                    <a:pt x="10234" y="2244"/>
                    <a:pt x="15652" y="0"/>
                    <a:pt x="21301" y="0"/>
                  </a:cubicBezTo>
                  <a:close/>
                </a:path>
              </a:pathLst>
            </a:custGeom>
            <a:solidFill>
              <a:srgbClr val="FFFEF7"/>
            </a:solidFill>
            <a:ln w="47625" cap="rnd">
              <a:solidFill>
                <a:srgbClr val="000000"/>
              </a:solidFill>
              <a:prstDash val="solid"/>
              <a:round/>
            </a:ln>
          </p:spPr>
        </p:sp>
        <p:sp>
          <p:nvSpPr>
            <p:cNvPr name="TextBox 7" id="7"/>
            <p:cNvSpPr txBox="true"/>
            <p:nvPr/>
          </p:nvSpPr>
          <p:spPr>
            <a:xfrm>
              <a:off x="0" y="-9525"/>
              <a:ext cx="5626622" cy="420484"/>
            </a:xfrm>
            <a:prstGeom prst="rect">
              <a:avLst/>
            </a:prstGeom>
          </p:spPr>
          <p:txBody>
            <a:bodyPr anchor="ctr" rtlCol="false" tIns="0" lIns="0" bIns="0" rIns="0"/>
            <a:lstStyle/>
            <a:p>
              <a:pPr algn="ctr" marL="0" indent="0" lvl="0">
                <a:lnSpc>
                  <a:spcPts val="700"/>
                </a:lnSpc>
                <a:spcBef>
                  <a:spcPct val="0"/>
                </a:spcBef>
              </a:pPr>
            </a:p>
          </p:txBody>
        </p:sp>
      </p:grpSp>
      <p:sp>
        <p:nvSpPr>
          <p:cNvPr name="Freeform 8" id="8"/>
          <p:cNvSpPr/>
          <p:nvPr/>
        </p:nvSpPr>
        <p:spPr>
          <a:xfrm flipH="false" flipV="false" rot="0">
            <a:off x="1028700" y="4296968"/>
            <a:ext cx="3490852" cy="1693063"/>
          </a:xfrm>
          <a:custGeom>
            <a:avLst/>
            <a:gdLst/>
            <a:ahLst/>
            <a:cxnLst/>
            <a:rect r="r" b="b" t="t" l="l"/>
            <a:pathLst>
              <a:path h="1693063" w="3490852">
                <a:moveTo>
                  <a:pt x="0" y="0"/>
                </a:moveTo>
                <a:lnTo>
                  <a:pt x="3490852" y="0"/>
                </a:lnTo>
                <a:lnTo>
                  <a:pt x="3490852" y="1693064"/>
                </a:lnTo>
                <a:lnTo>
                  <a:pt x="0" y="16930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508537" y="4521065"/>
            <a:ext cx="2531177" cy="881224"/>
          </a:xfrm>
          <a:custGeom>
            <a:avLst/>
            <a:gdLst/>
            <a:ahLst/>
            <a:cxnLst/>
            <a:rect r="r" b="b" t="t" l="l"/>
            <a:pathLst>
              <a:path h="881224" w="2531177">
                <a:moveTo>
                  <a:pt x="0" y="0"/>
                </a:moveTo>
                <a:lnTo>
                  <a:pt x="2531177" y="0"/>
                </a:lnTo>
                <a:lnTo>
                  <a:pt x="2531177" y="881224"/>
                </a:lnTo>
                <a:lnTo>
                  <a:pt x="0" y="881224"/>
                </a:lnTo>
                <a:lnTo>
                  <a:pt x="0" y="0"/>
                </a:lnTo>
                <a:close/>
              </a:path>
            </a:pathLst>
          </a:custGeom>
          <a:blipFill>
            <a:blip r:embed="rId9"/>
            <a:stretch>
              <a:fillRect l="0" t="0" r="0" b="0"/>
            </a:stretch>
          </a:blipFill>
        </p:spPr>
      </p:sp>
      <p:sp>
        <p:nvSpPr>
          <p:cNvPr name="Freeform 10" id="10"/>
          <p:cNvSpPr/>
          <p:nvPr/>
        </p:nvSpPr>
        <p:spPr>
          <a:xfrm flipH="false" flipV="false" rot="0">
            <a:off x="5490984" y="3145992"/>
            <a:ext cx="4748906" cy="3995017"/>
          </a:xfrm>
          <a:custGeom>
            <a:avLst/>
            <a:gdLst/>
            <a:ahLst/>
            <a:cxnLst/>
            <a:rect r="r" b="b" t="t" l="l"/>
            <a:pathLst>
              <a:path h="3995017" w="4748906">
                <a:moveTo>
                  <a:pt x="0" y="0"/>
                </a:moveTo>
                <a:lnTo>
                  <a:pt x="4748906" y="0"/>
                </a:lnTo>
                <a:lnTo>
                  <a:pt x="4748906" y="3995016"/>
                </a:lnTo>
                <a:lnTo>
                  <a:pt x="0" y="39950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1211440" y="2714717"/>
            <a:ext cx="5774224" cy="4857566"/>
          </a:xfrm>
          <a:custGeom>
            <a:avLst/>
            <a:gdLst/>
            <a:ahLst/>
            <a:cxnLst/>
            <a:rect r="r" b="b" t="t" l="l"/>
            <a:pathLst>
              <a:path h="4857566" w="5774224">
                <a:moveTo>
                  <a:pt x="0" y="0"/>
                </a:moveTo>
                <a:lnTo>
                  <a:pt x="5774224" y="0"/>
                </a:lnTo>
                <a:lnTo>
                  <a:pt x="5774224" y="4857566"/>
                </a:lnTo>
                <a:lnTo>
                  <a:pt x="0" y="48575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11266484" y="3847812"/>
            <a:ext cx="5472472" cy="2591376"/>
          </a:xfrm>
          <a:custGeom>
            <a:avLst/>
            <a:gdLst/>
            <a:ahLst/>
            <a:cxnLst/>
            <a:rect r="r" b="b" t="t" l="l"/>
            <a:pathLst>
              <a:path h="2591376" w="5472472">
                <a:moveTo>
                  <a:pt x="0" y="0"/>
                </a:moveTo>
                <a:lnTo>
                  <a:pt x="5472472" y="0"/>
                </a:lnTo>
                <a:lnTo>
                  <a:pt x="5472472" y="2591376"/>
                </a:lnTo>
                <a:lnTo>
                  <a:pt x="0" y="2591376"/>
                </a:lnTo>
                <a:lnTo>
                  <a:pt x="0" y="0"/>
                </a:lnTo>
                <a:close/>
              </a:path>
            </a:pathLst>
          </a:custGeom>
          <a:blipFill>
            <a:blip r:embed="rId12"/>
            <a:stretch>
              <a:fillRect l="0" t="0" r="0" b="0"/>
            </a:stretch>
          </a:blipFill>
        </p:spPr>
      </p:sp>
      <p:grpSp>
        <p:nvGrpSpPr>
          <p:cNvPr name="Group 13" id="13"/>
          <p:cNvGrpSpPr/>
          <p:nvPr/>
        </p:nvGrpSpPr>
        <p:grpSpPr>
          <a:xfrm rot="0">
            <a:off x="4421796" y="4469421"/>
            <a:ext cx="1348159" cy="1348159"/>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5" id="15"/>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16" id="16"/>
          <p:cNvGrpSpPr/>
          <p:nvPr/>
        </p:nvGrpSpPr>
        <p:grpSpPr>
          <a:xfrm rot="0">
            <a:off x="4642057" y="4680554"/>
            <a:ext cx="1007677" cy="925892"/>
            <a:chOff x="0" y="0"/>
            <a:chExt cx="884596" cy="812800"/>
          </a:xfrm>
        </p:grpSpPr>
        <p:sp>
          <p:nvSpPr>
            <p:cNvPr name="Freeform 17" id="17"/>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18" id="18"/>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Freeform 19" id="19"/>
          <p:cNvSpPr/>
          <p:nvPr/>
        </p:nvSpPr>
        <p:spPr>
          <a:xfrm flipH="false" flipV="false" rot="0">
            <a:off x="5937583" y="3620093"/>
            <a:ext cx="3855708" cy="3417183"/>
          </a:xfrm>
          <a:custGeom>
            <a:avLst/>
            <a:gdLst/>
            <a:ahLst/>
            <a:cxnLst/>
            <a:rect r="r" b="b" t="t" l="l"/>
            <a:pathLst>
              <a:path h="3417183" w="3855708">
                <a:moveTo>
                  <a:pt x="0" y="0"/>
                </a:moveTo>
                <a:lnTo>
                  <a:pt x="3855708" y="0"/>
                </a:lnTo>
                <a:lnTo>
                  <a:pt x="3855708" y="3417183"/>
                </a:lnTo>
                <a:lnTo>
                  <a:pt x="0" y="3417183"/>
                </a:lnTo>
                <a:lnTo>
                  <a:pt x="0" y="0"/>
                </a:lnTo>
                <a:close/>
              </a:path>
            </a:pathLst>
          </a:custGeom>
          <a:blipFill>
            <a:blip r:embed="rId13"/>
            <a:stretch>
              <a:fillRect l="0" t="0" r="0" b="0"/>
            </a:stretch>
          </a:blipFill>
        </p:spPr>
      </p:sp>
      <p:grpSp>
        <p:nvGrpSpPr>
          <p:cNvPr name="Group 20" id="20"/>
          <p:cNvGrpSpPr/>
          <p:nvPr/>
        </p:nvGrpSpPr>
        <p:grpSpPr>
          <a:xfrm rot="0">
            <a:off x="10079041" y="4469421"/>
            <a:ext cx="1348159" cy="1348159"/>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2" id="22"/>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23" id="23"/>
          <p:cNvGrpSpPr/>
          <p:nvPr/>
        </p:nvGrpSpPr>
        <p:grpSpPr>
          <a:xfrm rot="0">
            <a:off x="10249282" y="4680554"/>
            <a:ext cx="1007677" cy="925892"/>
            <a:chOff x="0" y="0"/>
            <a:chExt cx="884596" cy="812800"/>
          </a:xfrm>
        </p:grpSpPr>
        <p:sp>
          <p:nvSpPr>
            <p:cNvPr name="Freeform 24" id="24"/>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25" id="25"/>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TextBox 26" id="26"/>
          <p:cNvSpPr txBox="true"/>
          <p:nvPr/>
        </p:nvSpPr>
        <p:spPr>
          <a:xfrm rot="0">
            <a:off x="3260547" y="258085"/>
            <a:ext cx="11766906" cy="821996"/>
          </a:xfrm>
          <a:prstGeom prst="rect">
            <a:avLst/>
          </a:prstGeom>
        </p:spPr>
        <p:txBody>
          <a:bodyPr anchor="t" rtlCol="false" tIns="0" lIns="0" bIns="0" rIns="0">
            <a:spAutoFit/>
          </a:bodyPr>
          <a:lstStyle/>
          <a:p>
            <a:pPr algn="l" marL="0" indent="0" lvl="0">
              <a:lnSpc>
                <a:spcPts val="6668"/>
              </a:lnSpc>
              <a:spcBef>
                <a:spcPct val="0"/>
              </a:spcBef>
            </a:pPr>
            <a:r>
              <a:rPr lang="en-US" sz="4762">
                <a:solidFill>
                  <a:srgbClr val="000000"/>
                </a:solidFill>
                <a:latin typeface="Repo Bold Bold"/>
              </a:rPr>
              <a:t>Identity and Access Management (IAM)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1280600">
            <a:off x="-1976190" y="6717110"/>
            <a:ext cx="8062123" cy="4441497"/>
          </a:xfrm>
          <a:custGeom>
            <a:avLst/>
            <a:gdLst/>
            <a:ahLst/>
            <a:cxnLst/>
            <a:rect r="r" b="b" t="t" l="l"/>
            <a:pathLst>
              <a:path h="4441497" w="8062123">
                <a:moveTo>
                  <a:pt x="0" y="0"/>
                </a:moveTo>
                <a:lnTo>
                  <a:pt x="8062123" y="0"/>
                </a:lnTo>
                <a:lnTo>
                  <a:pt x="8062123" y="4441497"/>
                </a:lnTo>
                <a:lnTo>
                  <a:pt x="0" y="44414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35593">
            <a:off x="13604796" y="-974843"/>
            <a:ext cx="6158232" cy="3392626"/>
          </a:xfrm>
          <a:custGeom>
            <a:avLst/>
            <a:gdLst/>
            <a:ahLst/>
            <a:cxnLst/>
            <a:rect r="r" b="b" t="t" l="l"/>
            <a:pathLst>
              <a:path h="3392626" w="6158232">
                <a:moveTo>
                  <a:pt x="0" y="0"/>
                </a:moveTo>
                <a:lnTo>
                  <a:pt x="6158232" y="0"/>
                </a:lnTo>
                <a:lnTo>
                  <a:pt x="6158232" y="3392626"/>
                </a:lnTo>
                <a:lnTo>
                  <a:pt x="0" y="33926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3559291" y="307292"/>
            <a:ext cx="10585104" cy="902547"/>
            <a:chOff x="0" y="0"/>
            <a:chExt cx="4819745" cy="410959"/>
          </a:xfrm>
        </p:grpSpPr>
        <p:sp>
          <p:nvSpPr>
            <p:cNvPr name="Freeform 6" id="6"/>
            <p:cNvSpPr/>
            <p:nvPr/>
          </p:nvSpPr>
          <p:spPr>
            <a:xfrm flipH="false" flipV="false" rot="0">
              <a:off x="0" y="0"/>
              <a:ext cx="4819745" cy="410959"/>
            </a:xfrm>
            <a:custGeom>
              <a:avLst/>
              <a:gdLst/>
              <a:ahLst/>
              <a:cxnLst/>
              <a:rect r="r" b="b" t="t" l="l"/>
              <a:pathLst>
                <a:path h="410959" w="4819745">
                  <a:moveTo>
                    <a:pt x="24868" y="0"/>
                  </a:moveTo>
                  <a:lnTo>
                    <a:pt x="4794878" y="0"/>
                  </a:lnTo>
                  <a:cubicBezTo>
                    <a:pt x="4808612" y="0"/>
                    <a:pt x="4819745" y="11134"/>
                    <a:pt x="4819745" y="24868"/>
                  </a:cubicBezTo>
                  <a:lnTo>
                    <a:pt x="4819745" y="386092"/>
                  </a:lnTo>
                  <a:cubicBezTo>
                    <a:pt x="4819745" y="399826"/>
                    <a:pt x="4808612" y="410959"/>
                    <a:pt x="4794878" y="410959"/>
                  </a:cubicBezTo>
                  <a:lnTo>
                    <a:pt x="24868" y="410959"/>
                  </a:lnTo>
                  <a:cubicBezTo>
                    <a:pt x="11134" y="410959"/>
                    <a:pt x="0" y="399826"/>
                    <a:pt x="0" y="386092"/>
                  </a:cubicBezTo>
                  <a:lnTo>
                    <a:pt x="0" y="24868"/>
                  </a:lnTo>
                  <a:cubicBezTo>
                    <a:pt x="0" y="11134"/>
                    <a:pt x="11134" y="0"/>
                    <a:pt x="24868" y="0"/>
                  </a:cubicBezTo>
                  <a:close/>
                </a:path>
              </a:pathLst>
            </a:custGeom>
            <a:solidFill>
              <a:srgbClr val="FFFEF7"/>
            </a:solidFill>
            <a:ln w="47625" cap="rnd">
              <a:solidFill>
                <a:srgbClr val="000000"/>
              </a:solidFill>
              <a:prstDash val="solid"/>
              <a:round/>
            </a:ln>
          </p:spPr>
        </p:sp>
        <p:sp>
          <p:nvSpPr>
            <p:cNvPr name="TextBox 7" id="7"/>
            <p:cNvSpPr txBox="true"/>
            <p:nvPr/>
          </p:nvSpPr>
          <p:spPr>
            <a:xfrm>
              <a:off x="0" y="-9525"/>
              <a:ext cx="4819745" cy="420484"/>
            </a:xfrm>
            <a:prstGeom prst="rect">
              <a:avLst/>
            </a:prstGeom>
          </p:spPr>
          <p:txBody>
            <a:bodyPr anchor="ctr" rtlCol="false" tIns="0" lIns="0" bIns="0" rIns="0"/>
            <a:lstStyle/>
            <a:p>
              <a:pPr algn="ctr" marL="0" indent="0" lvl="0">
                <a:lnSpc>
                  <a:spcPts val="700"/>
                </a:lnSpc>
                <a:spcBef>
                  <a:spcPct val="0"/>
                </a:spcBef>
              </a:pPr>
            </a:p>
          </p:txBody>
        </p:sp>
      </p:grpSp>
      <p:sp>
        <p:nvSpPr>
          <p:cNvPr name="Freeform 8" id="8"/>
          <p:cNvSpPr/>
          <p:nvPr/>
        </p:nvSpPr>
        <p:spPr>
          <a:xfrm flipH="false" flipV="false" rot="0">
            <a:off x="4723424" y="2686259"/>
            <a:ext cx="5774224" cy="4857566"/>
          </a:xfrm>
          <a:custGeom>
            <a:avLst/>
            <a:gdLst/>
            <a:ahLst/>
            <a:cxnLst/>
            <a:rect r="r" b="b" t="t" l="l"/>
            <a:pathLst>
              <a:path h="4857566" w="5774224">
                <a:moveTo>
                  <a:pt x="0" y="0"/>
                </a:moveTo>
                <a:lnTo>
                  <a:pt x="5774224" y="0"/>
                </a:lnTo>
                <a:lnTo>
                  <a:pt x="5774224" y="4857566"/>
                </a:lnTo>
                <a:lnTo>
                  <a:pt x="0" y="485756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5166708" y="3249709"/>
            <a:ext cx="4887656" cy="4121157"/>
          </a:xfrm>
          <a:custGeom>
            <a:avLst/>
            <a:gdLst/>
            <a:ahLst/>
            <a:cxnLst/>
            <a:rect r="r" b="b" t="t" l="l"/>
            <a:pathLst>
              <a:path h="4121157" w="4887656">
                <a:moveTo>
                  <a:pt x="0" y="0"/>
                </a:moveTo>
                <a:lnTo>
                  <a:pt x="4887656" y="0"/>
                </a:lnTo>
                <a:lnTo>
                  <a:pt x="4887656" y="4121157"/>
                </a:lnTo>
                <a:lnTo>
                  <a:pt x="0" y="4121157"/>
                </a:lnTo>
                <a:lnTo>
                  <a:pt x="0" y="0"/>
                </a:lnTo>
                <a:close/>
              </a:path>
            </a:pathLst>
          </a:custGeom>
          <a:blipFill>
            <a:blip r:embed="rId9"/>
            <a:stretch>
              <a:fillRect l="0" t="0" r="-30683" b="0"/>
            </a:stretch>
          </a:blipFill>
        </p:spPr>
      </p:sp>
      <p:sp>
        <p:nvSpPr>
          <p:cNvPr name="Freeform 10" id="10"/>
          <p:cNvSpPr/>
          <p:nvPr/>
        </p:nvSpPr>
        <p:spPr>
          <a:xfrm flipH="false" flipV="false" rot="0">
            <a:off x="492794" y="4296968"/>
            <a:ext cx="3490852" cy="1693063"/>
          </a:xfrm>
          <a:custGeom>
            <a:avLst/>
            <a:gdLst/>
            <a:ahLst/>
            <a:cxnLst/>
            <a:rect r="r" b="b" t="t" l="l"/>
            <a:pathLst>
              <a:path h="1693063" w="3490852">
                <a:moveTo>
                  <a:pt x="0" y="0"/>
                </a:moveTo>
                <a:lnTo>
                  <a:pt x="3490852" y="0"/>
                </a:lnTo>
                <a:lnTo>
                  <a:pt x="3490852" y="1693064"/>
                </a:lnTo>
                <a:lnTo>
                  <a:pt x="0" y="169306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720274" y="4541598"/>
            <a:ext cx="3035893" cy="860691"/>
          </a:xfrm>
          <a:custGeom>
            <a:avLst/>
            <a:gdLst/>
            <a:ahLst/>
            <a:cxnLst/>
            <a:rect r="r" b="b" t="t" l="l"/>
            <a:pathLst>
              <a:path h="860691" w="3035893">
                <a:moveTo>
                  <a:pt x="0" y="0"/>
                </a:moveTo>
                <a:lnTo>
                  <a:pt x="3035892" y="0"/>
                </a:lnTo>
                <a:lnTo>
                  <a:pt x="3035892" y="860691"/>
                </a:lnTo>
                <a:lnTo>
                  <a:pt x="0" y="860691"/>
                </a:lnTo>
                <a:lnTo>
                  <a:pt x="0" y="0"/>
                </a:lnTo>
                <a:close/>
              </a:path>
            </a:pathLst>
          </a:custGeom>
          <a:blipFill>
            <a:blip r:embed="rId12"/>
            <a:stretch>
              <a:fillRect l="0" t="0" r="0" b="0"/>
            </a:stretch>
          </a:blipFill>
        </p:spPr>
      </p:sp>
      <p:sp>
        <p:nvSpPr>
          <p:cNvPr name="Freeform 12" id="12"/>
          <p:cNvSpPr/>
          <p:nvPr/>
        </p:nvSpPr>
        <p:spPr>
          <a:xfrm flipH="false" flipV="false" rot="0">
            <a:off x="11358073" y="2416613"/>
            <a:ext cx="6502238" cy="5396857"/>
          </a:xfrm>
          <a:custGeom>
            <a:avLst/>
            <a:gdLst/>
            <a:ahLst/>
            <a:cxnLst/>
            <a:rect r="r" b="b" t="t" l="l"/>
            <a:pathLst>
              <a:path h="5396857" w="6502238">
                <a:moveTo>
                  <a:pt x="0" y="0"/>
                </a:moveTo>
                <a:lnTo>
                  <a:pt x="6502237" y="0"/>
                </a:lnTo>
                <a:lnTo>
                  <a:pt x="6502237" y="5396857"/>
                </a:lnTo>
                <a:lnTo>
                  <a:pt x="0" y="539685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3" id="13"/>
          <p:cNvGrpSpPr/>
          <p:nvPr/>
        </p:nvGrpSpPr>
        <p:grpSpPr>
          <a:xfrm rot="0">
            <a:off x="3752301" y="4440963"/>
            <a:ext cx="1348159" cy="1348159"/>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5" id="15"/>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16" id="16"/>
          <p:cNvGrpSpPr/>
          <p:nvPr/>
        </p:nvGrpSpPr>
        <p:grpSpPr>
          <a:xfrm rot="0">
            <a:off x="3983646" y="4652096"/>
            <a:ext cx="1007677" cy="925892"/>
            <a:chOff x="0" y="0"/>
            <a:chExt cx="884596" cy="812800"/>
          </a:xfrm>
        </p:grpSpPr>
        <p:sp>
          <p:nvSpPr>
            <p:cNvPr name="Freeform 17" id="17"/>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18" id="18"/>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grpSp>
        <p:nvGrpSpPr>
          <p:cNvPr name="Group 19" id="19"/>
          <p:cNvGrpSpPr/>
          <p:nvPr/>
        </p:nvGrpSpPr>
        <p:grpSpPr>
          <a:xfrm rot="0">
            <a:off x="10282964" y="4469421"/>
            <a:ext cx="1348159" cy="1348159"/>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1" id="21"/>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22" id="22"/>
          <p:cNvGrpSpPr/>
          <p:nvPr/>
        </p:nvGrpSpPr>
        <p:grpSpPr>
          <a:xfrm rot="0">
            <a:off x="10497648" y="4680554"/>
            <a:ext cx="1007677" cy="925892"/>
            <a:chOff x="0" y="0"/>
            <a:chExt cx="884596" cy="812800"/>
          </a:xfrm>
        </p:grpSpPr>
        <p:sp>
          <p:nvSpPr>
            <p:cNvPr name="Freeform 23" id="23"/>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24" id="24"/>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Freeform 25" id="25"/>
          <p:cNvSpPr/>
          <p:nvPr/>
        </p:nvSpPr>
        <p:spPr>
          <a:xfrm flipH="false" flipV="false" rot="0">
            <a:off x="12602672" y="2581443"/>
            <a:ext cx="3935444" cy="4424369"/>
          </a:xfrm>
          <a:custGeom>
            <a:avLst/>
            <a:gdLst/>
            <a:ahLst/>
            <a:cxnLst/>
            <a:rect r="r" b="b" t="t" l="l"/>
            <a:pathLst>
              <a:path h="4424369" w="3935444">
                <a:moveTo>
                  <a:pt x="0" y="0"/>
                </a:moveTo>
                <a:lnTo>
                  <a:pt x="3935444" y="0"/>
                </a:lnTo>
                <a:lnTo>
                  <a:pt x="3935444" y="4424369"/>
                </a:lnTo>
                <a:lnTo>
                  <a:pt x="0" y="4424369"/>
                </a:lnTo>
                <a:lnTo>
                  <a:pt x="0" y="0"/>
                </a:lnTo>
                <a:close/>
              </a:path>
            </a:pathLst>
          </a:custGeom>
          <a:blipFill>
            <a:blip r:embed="rId15"/>
            <a:stretch>
              <a:fillRect l="0" t="0" r="0" b="0"/>
            </a:stretch>
          </a:blipFill>
        </p:spPr>
      </p:sp>
      <p:sp>
        <p:nvSpPr>
          <p:cNvPr name="TextBox 26" id="26"/>
          <p:cNvSpPr txBox="true"/>
          <p:nvPr/>
        </p:nvSpPr>
        <p:spPr>
          <a:xfrm rot="0">
            <a:off x="5649734" y="258085"/>
            <a:ext cx="6988531" cy="821996"/>
          </a:xfrm>
          <a:prstGeom prst="rect">
            <a:avLst/>
          </a:prstGeom>
        </p:spPr>
        <p:txBody>
          <a:bodyPr anchor="t" rtlCol="false" tIns="0" lIns="0" bIns="0" rIns="0">
            <a:spAutoFit/>
          </a:bodyPr>
          <a:lstStyle/>
          <a:p>
            <a:pPr algn="l" marL="0" indent="0" lvl="0">
              <a:lnSpc>
                <a:spcPts val="6668"/>
              </a:lnSpc>
              <a:spcBef>
                <a:spcPct val="0"/>
              </a:spcBef>
            </a:pPr>
            <a:r>
              <a:rPr lang="en-US" sz="4762">
                <a:solidFill>
                  <a:srgbClr val="000000"/>
                </a:solidFill>
                <a:latin typeface="Repo Bold Bold"/>
              </a:rPr>
              <a:t>Kinesis Video Streaming</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1280600">
            <a:off x="-1976190" y="6717110"/>
            <a:ext cx="8062123" cy="4441497"/>
          </a:xfrm>
          <a:custGeom>
            <a:avLst/>
            <a:gdLst/>
            <a:ahLst/>
            <a:cxnLst/>
            <a:rect r="r" b="b" t="t" l="l"/>
            <a:pathLst>
              <a:path h="4441497" w="8062123">
                <a:moveTo>
                  <a:pt x="0" y="0"/>
                </a:moveTo>
                <a:lnTo>
                  <a:pt x="8062123" y="0"/>
                </a:lnTo>
                <a:lnTo>
                  <a:pt x="8062123" y="4441497"/>
                </a:lnTo>
                <a:lnTo>
                  <a:pt x="0" y="44414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35593">
            <a:off x="13604796" y="-974843"/>
            <a:ext cx="6158232" cy="3392626"/>
          </a:xfrm>
          <a:custGeom>
            <a:avLst/>
            <a:gdLst/>
            <a:ahLst/>
            <a:cxnLst/>
            <a:rect r="r" b="b" t="t" l="l"/>
            <a:pathLst>
              <a:path h="3392626" w="6158232">
                <a:moveTo>
                  <a:pt x="0" y="0"/>
                </a:moveTo>
                <a:lnTo>
                  <a:pt x="6158232" y="0"/>
                </a:lnTo>
                <a:lnTo>
                  <a:pt x="6158232" y="3392626"/>
                </a:lnTo>
                <a:lnTo>
                  <a:pt x="0" y="33926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3559291" y="307292"/>
            <a:ext cx="10585104" cy="902547"/>
            <a:chOff x="0" y="0"/>
            <a:chExt cx="4819745" cy="410959"/>
          </a:xfrm>
        </p:grpSpPr>
        <p:sp>
          <p:nvSpPr>
            <p:cNvPr name="Freeform 6" id="6"/>
            <p:cNvSpPr/>
            <p:nvPr/>
          </p:nvSpPr>
          <p:spPr>
            <a:xfrm flipH="false" flipV="false" rot="0">
              <a:off x="0" y="0"/>
              <a:ext cx="4819745" cy="410959"/>
            </a:xfrm>
            <a:custGeom>
              <a:avLst/>
              <a:gdLst/>
              <a:ahLst/>
              <a:cxnLst/>
              <a:rect r="r" b="b" t="t" l="l"/>
              <a:pathLst>
                <a:path h="410959" w="4819745">
                  <a:moveTo>
                    <a:pt x="24868" y="0"/>
                  </a:moveTo>
                  <a:lnTo>
                    <a:pt x="4794878" y="0"/>
                  </a:lnTo>
                  <a:cubicBezTo>
                    <a:pt x="4808612" y="0"/>
                    <a:pt x="4819745" y="11134"/>
                    <a:pt x="4819745" y="24868"/>
                  </a:cubicBezTo>
                  <a:lnTo>
                    <a:pt x="4819745" y="386092"/>
                  </a:lnTo>
                  <a:cubicBezTo>
                    <a:pt x="4819745" y="399826"/>
                    <a:pt x="4808612" y="410959"/>
                    <a:pt x="4794878" y="410959"/>
                  </a:cubicBezTo>
                  <a:lnTo>
                    <a:pt x="24868" y="410959"/>
                  </a:lnTo>
                  <a:cubicBezTo>
                    <a:pt x="11134" y="410959"/>
                    <a:pt x="0" y="399826"/>
                    <a:pt x="0" y="386092"/>
                  </a:cubicBezTo>
                  <a:lnTo>
                    <a:pt x="0" y="24868"/>
                  </a:lnTo>
                  <a:cubicBezTo>
                    <a:pt x="0" y="11134"/>
                    <a:pt x="11134" y="0"/>
                    <a:pt x="24868" y="0"/>
                  </a:cubicBezTo>
                  <a:close/>
                </a:path>
              </a:pathLst>
            </a:custGeom>
            <a:solidFill>
              <a:srgbClr val="FFFEF7"/>
            </a:solidFill>
            <a:ln w="47625" cap="rnd">
              <a:solidFill>
                <a:srgbClr val="000000"/>
              </a:solidFill>
              <a:prstDash val="solid"/>
              <a:round/>
            </a:ln>
          </p:spPr>
        </p:sp>
        <p:sp>
          <p:nvSpPr>
            <p:cNvPr name="TextBox 7" id="7"/>
            <p:cNvSpPr txBox="true"/>
            <p:nvPr/>
          </p:nvSpPr>
          <p:spPr>
            <a:xfrm>
              <a:off x="0" y="-9525"/>
              <a:ext cx="4819745" cy="420484"/>
            </a:xfrm>
            <a:prstGeom prst="rect">
              <a:avLst/>
            </a:prstGeom>
          </p:spPr>
          <p:txBody>
            <a:bodyPr anchor="ctr" rtlCol="false" tIns="0" lIns="0" bIns="0" rIns="0"/>
            <a:lstStyle/>
            <a:p>
              <a:pPr algn="ctr" marL="0" indent="0" lvl="0">
                <a:lnSpc>
                  <a:spcPts val="700"/>
                </a:lnSpc>
                <a:spcBef>
                  <a:spcPct val="0"/>
                </a:spcBef>
              </a:pPr>
            </a:p>
          </p:txBody>
        </p:sp>
      </p:grpSp>
      <p:sp>
        <p:nvSpPr>
          <p:cNvPr name="Freeform 8" id="8"/>
          <p:cNvSpPr/>
          <p:nvPr/>
        </p:nvSpPr>
        <p:spPr>
          <a:xfrm flipH="false" flipV="false" rot="0">
            <a:off x="212192" y="4296968"/>
            <a:ext cx="3490852" cy="1693063"/>
          </a:xfrm>
          <a:custGeom>
            <a:avLst/>
            <a:gdLst/>
            <a:ahLst/>
            <a:cxnLst/>
            <a:rect r="r" b="b" t="t" l="l"/>
            <a:pathLst>
              <a:path h="1693063" w="3490852">
                <a:moveTo>
                  <a:pt x="0" y="0"/>
                </a:moveTo>
                <a:lnTo>
                  <a:pt x="3490851" y="0"/>
                </a:lnTo>
                <a:lnTo>
                  <a:pt x="3490851" y="1693064"/>
                </a:lnTo>
                <a:lnTo>
                  <a:pt x="0" y="16930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492794" y="4440963"/>
            <a:ext cx="2929647" cy="989746"/>
          </a:xfrm>
          <a:custGeom>
            <a:avLst/>
            <a:gdLst/>
            <a:ahLst/>
            <a:cxnLst/>
            <a:rect r="r" b="b" t="t" l="l"/>
            <a:pathLst>
              <a:path h="989746" w="2929647">
                <a:moveTo>
                  <a:pt x="0" y="0"/>
                </a:moveTo>
                <a:lnTo>
                  <a:pt x="2929647" y="0"/>
                </a:lnTo>
                <a:lnTo>
                  <a:pt x="2929647" y="989745"/>
                </a:lnTo>
                <a:lnTo>
                  <a:pt x="0" y="989745"/>
                </a:lnTo>
                <a:lnTo>
                  <a:pt x="0" y="0"/>
                </a:lnTo>
                <a:close/>
              </a:path>
            </a:pathLst>
          </a:custGeom>
          <a:blipFill>
            <a:blip r:embed="rId9"/>
            <a:stretch>
              <a:fillRect l="0" t="0" r="0" b="0"/>
            </a:stretch>
          </a:blipFill>
        </p:spPr>
      </p:sp>
      <p:sp>
        <p:nvSpPr>
          <p:cNvPr name="Freeform 10" id="10"/>
          <p:cNvSpPr/>
          <p:nvPr/>
        </p:nvSpPr>
        <p:spPr>
          <a:xfrm flipH="false" flipV="false" rot="0">
            <a:off x="12136874" y="1296244"/>
            <a:ext cx="3490852" cy="1693063"/>
          </a:xfrm>
          <a:custGeom>
            <a:avLst/>
            <a:gdLst/>
            <a:ahLst/>
            <a:cxnLst/>
            <a:rect r="r" b="b" t="t" l="l"/>
            <a:pathLst>
              <a:path h="1693063" w="3490852">
                <a:moveTo>
                  <a:pt x="0" y="0"/>
                </a:moveTo>
                <a:lnTo>
                  <a:pt x="3490852" y="0"/>
                </a:lnTo>
                <a:lnTo>
                  <a:pt x="3490852" y="1693063"/>
                </a:lnTo>
                <a:lnTo>
                  <a:pt x="0" y="169306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2448656" y="1418224"/>
            <a:ext cx="2867288" cy="1040548"/>
          </a:xfrm>
          <a:custGeom>
            <a:avLst/>
            <a:gdLst/>
            <a:ahLst/>
            <a:cxnLst/>
            <a:rect r="r" b="b" t="t" l="l"/>
            <a:pathLst>
              <a:path h="1040548" w="2867288">
                <a:moveTo>
                  <a:pt x="0" y="0"/>
                </a:moveTo>
                <a:lnTo>
                  <a:pt x="2867288" y="0"/>
                </a:lnTo>
                <a:lnTo>
                  <a:pt x="2867288" y="1040548"/>
                </a:lnTo>
                <a:lnTo>
                  <a:pt x="0" y="1040548"/>
                </a:lnTo>
                <a:lnTo>
                  <a:pt x="0" y="0"/>
                </a:lnTo>
                <a:close/>
              </a:path>
            </a:pathLst>
          </a:custGeom>
          <a:blipFill>
            <a:blip r:embed="rId10"/>
            <a:stretch>
              <a:fillRect l="0" t="0" r="0" b="0"/>
            </a:stretch>
          </a:blipFill>
        </p:spPr>
      </p:sp>
      <p:sp>
        <p:nvSpPr>
          <p:cNvPr name="Freeform 12" id="12"/>
          <p:cNvSpPr/>
          <p:nvPr/>
        </p:nvSpPr>
        <p:spPr>
          <a:xfrm flipH="false" flipV="false" rot="0">
            <a:off x="4440670" y="1296611"/>
            <a:ext cx="5314428" cy="7961689"/>
          </a:xfrm>
          <a:custGeom>
            <a:avLst/>
            <a:gdLst/>
            <a:ahLst/>
            <a:cxnLst/>
            <a:rect r="r" b="b" t="t" l="l"/>
            <a:pathLst>
              <a:path h="7961689" w="5314428">
                <a:moveTo>
                  <a:pt x="0" y="0"/>
                </a:moveTo>
                <a:lnTo>
                  <a:pt x="5314427" y="0"/>
                </a:lnTo>
                <a:lnTo>
                  <a:pt x="5314427" y="7961689"/>
                </a:lnTo>
                <a:lnTo>
                  <a:pt x="0" y="796168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4862334" y="1938498"/>
            <a:ext cx="4471099" cy="6927582"/>
          </a:xfrm>
          <a:custGeom>
            <a:avLst/>
            <a:gdLst/>
            <a:ahLst/>
            <a:cxnLst/>
            <a:rect r="r" b="b" t="t" l="l"/>
            <a:pathLst>
              <a:path h="6927582" w="4471099">
                <a:moveTo>
                  <a:pt x="0" y="0"/>
                </a:moveTo>
                <a:lnTo>
                  <a:pt x="4471099" y="0"/>
                </a:lnTo>
                <a:lnTo>
                  <a:pt x="4471099" y="6927582"/>
                </a:lnTo>
                <a:lnTo>
                  <a:pt x="0" y="6927582"/>
                </a:lnTo>
                <a:lnTo>
                  <a:pt x="0" y="0"/>
                </a:lnTo>
                <a:close/>
              </a:path>
            </a:pathLst>
          </a:custGeom>
          <a:blipFill>
            <a:blip r:embed="rId13"/>
            <a:stretch>
              <a:fillRect l="0" t="0" r="0" b="0"/>
            </a:stretch>
          </a:blipFill>
        </p:spPr>
      </p:sp>
      <p:sp>
        <p:nvSpPr>
          <p:cNvPr name="Freeform 14" id="14"/>
          <p:cNvSpPr/>
          <p:nvPr/>
        </p:nvSpPr>
        <p:spPr>
          <a:xfrm flipH="false" flipV="false" rot="0">
            <a:off x="10505300" y="3787072"/>
            <a:ext cx="6754000" cy="5681803"/>
          </a:xfrm>
          <a:custGeom>
            <a:avLst/>
            <a:gdLst/>
            <a:ahLst/>
            <a:cxnLst/>
            <a:rect r="r" b="b" t="t" l="l"/>
            <a:pathLst>
              <a:path h="5681803" w="6754000">
                <a:moveTo>
                  <a:pt x="0" y="0"/>
                </a:moveTo>
                <a:lnTo>
                  <a:pt x="6754000" y="0"/>
                </a:lnTo>
                <a:lnTo>
                  <a:pt x="6754000" y="5681803"/>
                </a:lnTo>
                <a:lnTo>
                  <a:pt x="0" y="568180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5" id="15"/>
          <p:cNvSpPr/>
          <p:nvPr/>
        </p:nvSpPr>
        <p:spPr>
          <a:xfrm flipH="false" flipV="false" rot="0">
            <a:off x="10647725" y="4652096"/>
            <a:ext cx="6469149" cy="3999831"/>
          </a:xfrm>
          <a:custGeom>
            <a:avLst/>
            <a:gdLst/>
            <a:ahLst/>
            <a:cxnLst/>
            <a:rect r="r" b="b" t="t" l="l"/>
            <a:pathLst>
              <a:path h="3999831" w="6469149">
                <a:moveTo>
                  <a:pt x="0" y="0"/>
                </a:moveTo>
                <a:lnTo>
                  <a:pt x="6469149" y="0"/>
                </a:lnTo>
                <a:lnTo>
                  <a:pt x="6469149" y="3999831"/>
                </a:lnTo>
                <a:lnTo>
                  <a:pt x="0" y="3999831"/>
                </a:lnTo>
                <a:lnTo>
                  <a:pt x="0" y="0"/>
                </a:lnTo>
                <a:close/>
              </a:path>
            </a:pathLst>
          </a:custGeom>
          <a:blipFill>
            <a:blip r:embed="rId16"/>
            <a:stretch>
              <a:fillRect l="0" t="0" r="-91908" b="0"/>
            </a:stretch>
          </a:blipFill>
        </p:spPr>
      </p:sp>
      <p:grpSp>
        <p:nvGrpSpPr>
          <p:cNvPr name="Group 16" id="16"/>
          <p:cNvGrpSpPr/>
          <p:nvPr/>
        </p:nvGrpSpPr>
        <p:grpSpPr>
          <a:xfrm rot="0">
            <a:off x="3514176" y="4440963"/>
            <a:ext cx="1348159" cy="1348159"/>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8" id="18"/>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19" id="19"/>
          <p:cNvGrpSpPr/>
          <p:nvPr/>
        </p:nvGrpSpPr>
        <p:grpSpPr>
          <a:xfrm rot="0">
            <a:off x="3703043" y="4652096"/>
            <a:ext cx="1007677" cy="925892"/>
            <a:chOff x="0" y="0"/>
            <a:chExt cx="884596" cy="812800"/>
          </a:xfrm>
        </p:grpSpPr>
        <p:sp>
          <p:nvSpPr>
            <p:cNvPr name="Freeform 20" id="20"/>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21" id="21"/>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grpSp>
        <p:nvGrpSpPr>
          <p:cNvPr name="Group 22" id="22"/>
          <p:cNvGrpSpPr/>
          <p:nvPr/>
        </p:nvGrpSpPr>
        <p:grpSpPr>
          <a:xfrm rot="0">
            <a:off x="13208221" y="2764921"/>
            <a:ext cx="1348159" cy="1348159"/>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4" id="24"/>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25" id="25"/>
          <p:cNvGrpSpPr/>
          <p:nvPr/>
        </p:nvGrpSpPr>
        <p:grpSpPr>
          <a:xfrm rot="5400000">
            <a:off x="13378461" y="2976054"/>
            <a:ext cx="1007677" cy="925892"/>
            <a:chOff x="0" y="0"/>
            <a:chExt cx="884596" cy="812800"/>
          </a:xfrm>
        </p:grpSpPr>
        <p:sp>
          <p:nvSpPr>
            <p:cNvPr name="Freeform 26" id="26"/>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27" id="27"/>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Freeform 28" id="28"/>
          <p:cNvSpPr/>
          <p:nvPr/>
        </p:nvSpPr>
        <p:spPr>
          <a:xfrm flipH="true" flipV="true" rot="-10800000">
            <a:off x="9755097" y="1601265"/>
            <a:ext cx="2397621" cy="1083022"/>
          </a:xfrm>
          <a:custGeom>
            <a:avLst/>
            <a:gdLst/>
            <a:ahLst/>
            <a:cxnLst/>
            <a:rect r="r" b="b" t="t" l="l"/>
            <a:pathLst>
              <a:path h="1083022" w="2397621">
                <a:moveTo>
                  <a:pt x="2397621" y="1083021"/>
                </a:moveTo>
                <a:lnTo>
                  <a:pt x="0" y="1083021"/>
                </a:lnTo>
                <a:lnTo>
                  <a:pt x="0" y="0"/>
                </a:lnTo>
                <a:lnTo>
                  <a:pt x="2397621" y="0"/>
                </a:lnTo>
                <a:lnTo>
                  <a:pt x="2397621" y="1083021"/>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29" id="29"/>
          <p:cNvSpPr txBox="true"/>
          <p:nvPr/>
        </p:nvSpPr>
        <p:spPr>
          <a:xfrm rot="0">
            <a:off x="5291700" y="295180"/>
            <a:ext cx="7120286" cy="821996"/>
          </a:xfrm>
          <a:prstGeom prst="rect">
            <a:avLst/>
          </a:prstGeom>
        </p:spPr>
        <p:txBody>
          <a:bodyPr anchor="t" rtlCol="false" tIns="0" lIns="0" bIns="0" rIns="0">
            <a:spAutoFit/>
          </a:bodyPr>
          <a:lstStyle/>
          <a:p>
            <a:pPr algn="l" marL="0" indent="0" lvl="0">
              <a:lnSpc>
                <a:spcPts val="6668"/>
              </a:lnSpc>
              <a:spcBef>
                <a:spcPct val="0"/>
              </a:spcBef>
            </a:pPr>
            <a:r>
              <a:rPr lang="en-US" sz="4762">
                <a:solidFill>
                  <a:srgbClr val="000000"/>
                </a:solidFill>
                <a:latin typeface="Repo Bold Bold"/>
              </a:rPr>
              <a:t>Amazon IoT Core Service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1280600">
            <a:off x="-1976190" y="6717110"/>
            <a:ext cx="8062123" cy="4441497"/>
          </a:xfrm>
          <a:custGeom>
            <a:avLst/>
            <a:gdLst/>
            <a:ahLst/>
            <a:cxnLst/>
            <a:rect r="r" b="b" t="t" l="l"/>
            <a:pathLst>
              <a:path h="4441497" w="8062123">
                <a:moveTo>
                  <a:pt x="0" y="0"/>
                </a:moveTo>
                <a:lnTo>
                  <a:pt x="8062123" y="0"/>
                </a:lnTo>
                <a:lnTo>
                  <a:pt x="8062123" y="4441497"/>
                </a:lnTo>
                <a:lnTo>
                  <a:pt x="0" y="44414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35593">
            <a:off x="13604796" y="-974843"/>
            <a:ext cx="6158232" cy="3392626"/>
          </a:xfrm>
          <a:custGeom>
            <a:avLst/>
            <a:gdLst/>
            <a:ahLst/>
            <a:cxnLst/>
            <a:rect r="r" b="b" t="t" l="l"/>
            <a:pathLst>
              <a:path h="3392626" w="6158232">
                <a:moveTo>
                  <a:pt x="0" y="0"/>
                </a:moveTo>
                <a:lnTo>
                  <a:pt x="6158232" y="0"/>
                </a:lnTo>
                <a:lnTo>
                  <a:pt x="6158232" y="3392626"/>
                </a:lnTo>
                <a:lnTo>
                  <a:pt x="0" y="33926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6617722" y="307292"/>
            <a:ext cx="3980606" cy="902547"/>
            <a:chOff x="0" y="0"/>
            <a:chExt cx="1812501" cy="410959"/>
          </a:xfrm>
        </p:grpSpPr>
        <p:sp>
          <p:nvSpPr>
            <p:cNvPr name="Freeform 6" id="6"/>
            <p:cNvSpPr/>
            <p:nvPr/>
          </p:nvSpPr>
          <p:spPr>
            <a:xfrm flipH="false" flipV="false" rot="0">
              <a:off x="0" y="0"/>
              <a:ext cx="1812501" cy="410959"/>
            </a:xfrm>
            <a:custGeom>
              <a:avLst/>
              <a:gdLst/>
              <a:ahLst/>
              <a:cxnLst/>
              <a:rect r="r" b="b" t="t" l="l"/>
              <a:pathLst>
                <a:path h="410959" w="1812501">
                  <a:moveTo>
                    <a:pt x="66127" y="0"/>
                  </a:moveTo>
                  <a:lnTo>
                    <a:pt x="1746374" y="0"/>
                  </a:lnTo>
                  <a:cubicBezTo>
                    <a:pt x="1763912" y="0"/>
                    <a:pt x="1780732" y="6967"/>
                    <a:pt x="1793133" y="19368"/>
                  </a:cubicBezTo>
                  <a:cubicBezTo>
                    <a:pt x="1805534" y="31769"/>
                    <a:pt x="1812501" y="48589"/>
                    <a:pt x="1812501" y="66127"/>
                  </a:cubicBezTo>
                  <a:lnTo>
                    <a:pt x="1812501" y="344832"/>
                  </a:lnTo>
                  <a:cubicBezTo>
                    <a:pt x="1812501" y="362370"/>
                    <a:pt x="1805534" y="379190"/>
                    <a:pt x="1793133" y="391591"/>
                  </a:cubicBezTo>
                  <a:cubicBezTo>
                    <a:pt x="1780732" y="403992"/>
                    <a:pt x="1763912" y="410959"/>
                    <a:pt x="1746374" y="410959"/>
                  </a:cubicBezTo>
                  <a:lnTo>
                    <a:pt x="66127" y="410959"/>
                  </a:lnTo>
                  <a:cubicBezTo>
                    <a:pt x="48589" y="410959"/>
                    <a:pt x="31769" y="403992"/>
                    <a:pt x="19368" y="391591"/>
                  </a:cubicBezTo>
                  <a:cubicBezTo>
                    <a:pt x="6967" y="379190"/>
                    <a:pt x="0" y="362370"/>
                    <a:pt x="0" y="344832"/>
                  </a:cubicBezTo>
                  <a:lnTo>
                    <a:pt x="0" y="66127"/>
                  </a:lnTo>
                  <a:cubicBezTo>
                    <a:pt x="0" y="48589"/>
                    <a:pt x="6967" y="31769"/>
                    <a:pt x="19368" y="19368"/>
                  </a:cubicBezTo>
                  <a:cubicBezTo>
                    <a:pt x="31769" y="6967"/>
                    <a:pt x="48589" y="0"/>
                    <a:pt x="66127" y="0"/>
                  </a:cubicBezTo>
                  <a:close/>
                </a:path>
              </a:pathLst>
            </a:custGeom>
            <a:solidFill>
              <a:srgbClr val="FFFEF7"/>
            </a:solidFill>
            <a:ln w="47625" cap="rnd">
              <a:solidFill>
                <a:srgbClr val="000000"/>
              </a:solidFill>
              <a:prstDash val="solid"/>
              <a:round/>
            </a:ln>
          </p:spPr>
        </p:sp>
        <p:sp>
          <p:nvSpPr>
            <p:cNvPr name="TextBox 7" id="7"/>
            <p:cNvSpPr txBox="true"/>
            <p:nvPr/>
          </p:nvSpPr>
          <p:spPr>
            <a:xfrm>
              <a:off x="0" y="-9525"/>
              <a:ext cx="1812501" cy="420484"/>
            </a:xfrm>
            <a:prstGeom prst="rect">
              <a:avLst/>
            </a:prstGeom>
          </p:spPr>
          <p:txBody>
            <a:bodyPr anchor="ctr" rtlCol="false" tIns="0" lIns="0" bIns="0" rIns="0"/>
            <a:lstStyle/>
            <a:p>
              <a:pPr algn="ctr" marL="0" indent="0" lvl="0">
                <a:lnSpc>
                  <a:spcPts val="700"/>
                </a:lnSpc>
                <a:spcBef>
                  <a:spcPct val="0"/>
                </a:spcBef>
              </a:pPr>
            </a:p>
          </p:txBody>
        </p:sp>
      </p:grpSp>
      <p:sp>
        <p:nvSpPr>
          <p:cNvPr name="Freeform 8" id="8"/>
          <p:cNvSpPr/>
          <p:nvPr/>
        </p:nvSpPr>
        <p:spPr>
          <a:xfrm flipH="false" flipV="false" rot="0">
            <a:off x="1028700" y="4296968"/>
            <a:ext cx="3490852" cy="1693063"/>
          </a:xfrm>
          <a:custGeom>
            <a:avLst/>
            <a:gdLst/>
            <a:ahLst/>
            <a:cxnLst/>
            <a:rect r="r" b="b" t="t" l="l"/>
            <a:pathLst>
              <a:path h="1693063" w="3490852">
                <a:moveTo>
                  <a:pt x="0" y="0"/>
                </a:moveTo>
                <a:lnTo>
                  <a:pt x="3490852" y="0"/>
                </a:lnTo>
                <a:lnTo>
                  <a:pt x="3490852" y="1693064"/>
                </a:lnTo>
                <a:lnTo>
                  <a:pt x="0" y="16930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2274925" y="1080081"/>
            <a:ext cx="5550617" cy="8315531"/>
          </a:xfrm>
          <a:custGeom>
            <a:avLst/>
            <a:gdLst/>
            <a:ahLst/>
            <a:cxnLst/>
            <a:rect r="r" b="b" t="t" l="l"/>
            <a:pathLst>
              <a:path h="8315531" w="5550617">
                <a:moveTo>
                  <a:pt x="0" y="0"/>
                </a:moveTo>
                <a:lnTo>
                  <a:pt x="5550617" y="0"/>
                </a:lnTo>
                <a:lnTo>
                  <a:pt x="5550617" y="8315531"/>
                </a:lnTo>
                <a:lnTo>
                  <a:pt x="0" y="83155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2444142" y="2331691"/>
            <a:ext cx="5149059" cy="5812310"/>
          </a:xfrm>
          <a:custGeom>
            <a:avLst/>
            <a:gdLst/>
            <a:ahLst/>
            <a:cxnLst/>
            <a:rect r="r" b="b" t="t" l="l"/>
            <a:pathLst>
              <a:path h="5812310" w="5149059">
                <a:moveTo>
                  <a:pt x="0" y="0"/>
                </a:moveTo>
                <a:lnTo>
                  <a:pt x="5149059" y="0"/>
                </a:lnTo>
                <a:lnTo>
                  <a:pt x="5149059" y="5812310"/>
                </a:lnTo>
                <a:lnTo>
                  <a:pt x="0" y="5812310"/>
                </a:lnTo>
                <a:lnTo>
                  <a:pt x="0" y="0"/>
                </a:lnTo>
                <a:close/>
              </a:path>
            </a:pathLst>
          </a:custGeom>
          <a:blipFill>
            <a:blip r:embed="rId11"/>
            <a:stretch>
              <a:fillRect l="0" t="0" r="-76660" b="0"/>
            </a:stretch>
          </a:blipFill>
        </p:spPr>
      </p:sp>
      <p:sp>
        <p:nvSpPr>
          <p:cNvPr name="Freeform 11" id="11"/>
          <p:cNvSpPr/>
          <p:nvPr/>
        </p:nvSpPr>
        <p:spPr>
          <a:xfrm flipH="false" flipV="false" rot="0">
            <a:off x="5230028" y="2298527"/>
            <a:ext cx="6334420" cy="5328831"/>
          </a:xfrm>
          <a:custGeom>
            <a:avLst/>
            <a:gdLst/>
            <a:ahLst/>
            <a:cxnLst/>
            <a:rect r="r" b="b" t="t" l="l"/>
            <a:pathLst>
              <a:path h="5328831" w="6334420">
                <a:moveTo>
                  <a:pt x="0" y="0"/>
                </a:moveTo>
                <a:lnTo>
                  <a:pt x="6334420" y="0"/>
                </a:lnTo>
                <a:lnTo>
                  <a:pt x="6334420" y="5328831"/>
                </a:lnTo>
                <a:lnTo>
                  <a:pt x="0" y="532883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2" id="12"/>
          <p:cNvGrpSpPr/>
          <p:nvPr/>
        </p:nvGrpSpPr>
        <p:grpSpPr>
          <a:xfrm rot="0">
            <a:off x="4421796" y="4469421"/>
            <a:ext cx="1348159" cy="1348159"/>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4" id="14"/>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15" id="15"/>
          <p:cNvGrpSpPr/>
          <p:nvPr/>
        </p:nvGrpSpPr>
        <p:grpSpPr>
          <a:xfrm rot="0">
            <a:off x="4642057" y="4680554"/>
            <a:ext cx="1007677" cy="925892"/>
            <a:chOff x="0" y="0"/>
            <a:chExt cx="884596" cy="812800"/>
          </a:xfrm>
        </p:grpSpPr>
        <p:sp>
          <p:nvSpPr>
            <p:cNvPr name="Freeform 16" id="16"/>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17" id="17"/>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grpSp>
        <p:nvGrpSpPr>
          <p:cNvPr name="Group 18" id="18"/>
          <p:cNvGrpSpPr/>
          <p:nvPr/>
        </p:nvGrpSpPr>
        <p:grpSpPr>
          <a:xfrm rot="0">
            <a:off x="11127545" y="4469421"/>
            <a:ext cx="1348159" cy="1348159"/>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0" id="20"/>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21" id="21"/>
          <p:cNvGrpSpPr/>
          <p:nvPr/>
        </p:nvGrpSpPr>
        <p:grpSpPr>
          <a:xfrm rot="0">
            <a:off x="11312640" y="4699604"/>
            <a:ext cx="1007677" cy="925892"/>
            <a:chOff x="0" y="0"/>
            <a:chExt cx="884596" cy="812800"/>
          </a:xfrm>
        </p:grpSpPr>
        <p:sp>
          <p:nvSpPr>
            <p:cNvPr name="Freeform 22" id="22"/>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23" id="23"/>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Freeform 24" id="24"/>
          <p:cNvSpPr/>
          <p:nvPr/>
        </p:nvSpPr>
        <p:spPr>
          <a:xfrm flipH="false" flipV="false" rot="0">
            <a:off x="1149116" y="4469421"/>
            <a:ext cx="3250019" cy="987043"/>
          </a:xfrm>
          <a:custGeom>
            <a:avLst/>
            <a:gdLst/>
            <a:ahLst/>
            <a:cxnLst/>
            <a:rect r="r" b="b" t="t" l="l"/>
            <a:pathLst>
              <a:path h="987043" w="3250019">
                <a:moveTo>
                  <a:pt x="0" y="0"/>
                </a:moveTo>
                <a:lnTo>
                  <a:pt x="3250019" y="0"/>
                </a:lnTo>
                <a:lnTo>
                  <a:pt x="3250019" y="987043"/>
                </a:lnTo>
                <a:lnTo>
                  <a:pt x="0" y="987043"/>
                </a:lnTo>
                <a:lnTo>
                  <a:pt x="0" y="0"/>
                </a:lnTo>
                <a:close/>
              </a:path>
            </a:pathLst>
          </a:custGeom>
          <a:blipFill>
            <a:blip r:embed="rId14"/>
            <a:stretch>
              <a:fillRect l="0" t="0" r="0" b="0"/>
            </a:stretch>
          </a:blipFill>
        </p:spPr>
      </p:sp>
      <p:sp>
        <p:nvSpPr>
          <p:cNvPr name="Freeform 25" id="25"/>
          <p:cNvSpPr/>
          <p:nvPr/>
        </p:nvSpPr>
        <p:spPr>
          <a:xfrm flipH="false" flipV="false" rot="0">
            <a:off x="5789004" y="2822116"/>
            <a:ext cx="5358325" cy="4642768"/>
          </a:xfrm>
          <a:custGeom>
            <a:avLst/>
            <a:gdLst/>
            <a:ahLst/>
            <a:cxnLst/>
            <a:rect r="r" b="b" t="t" l="l"/>
            <a:pathLst>
              <a:path h="4642768" w="5358325">
                <a:moveTo>
                  <a:pt x="0" y="0"/>
                </a:moveTo>
                <a:lnTo>
                  <a:pt x="5358325" y="0"/>
                </a:lnTo>
                <a:lnTo>
                  <a:pt x="5358325" y="4642768"/>
                </a:lnTo>
                <a:lnTo>
                  <a:pt x="0" y="4642768"/>
                </a:lnTo>
                <a:lnTo>
                  <a:pt x="0" y="0"/>
                </a:lnTo>
                <a:close/>
              </a:path>
            </a:pathLst>
          </a:custGeom>
          <a:blipFill>
            <a:blip r:embed="rId15"/>
            <a:stretch>
              <a:fillRect l="0" t="0" r="-42732" b="0"/>
            </a:stretch>
          </a:blipFill>
        </p:spPr>
      </p:sp>
      <p:sp>
        <p:nvSpPr>
          <p:cNvPr name="TextBox 26" id="26"/>
          <p:cNvSpPr txBox="true"/>
          <p:nvPr/>
        </p:nvSpPr>
        <p:spPr>
          <a:xfrm rot="0">
            <a:off x="7038797" y="258085"/>
            <a:ext cx="3357175" cy="821996"/>
          </a:xfrm>
          <a:prstGeom prst="rect">
            <a:avLst/>
          </a:prstGeom>
        </p:spPr>
        <p:txBody>
          <a:bodyPr anchor="t" rtlCol="false" tIns="0" lIns="0" bIns="0" rIns="0">
            <a:spAutoFit/>
          </a:bodyPr>
          <a:lstStyle/>
          <a:p>
            <a:pPr algn="l" marL="0" indent="0" lvl="0">
              <a:lnSpc>
                <a:spcPts val="6668"/>
              </a:lnSpc>
              <a:spcBef>
                <a:spcPct val="0"/>
              </a:spcBef>
            </a:pPr>
            <a:r>
              <a:rPr lang="en-US" sz="4762">
                <a:solidFill>
                  <a:srgbClr val="000000"/>
                </a:solidFill>
                <a:latin typeface="Repo Bold Bold"/>
              </a:rPr>
              <a:t>DynamoDB</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1280600">
            <a:off x="-1976190" y="6717110"/>
            <a:ext cx="8062123" cy="4441497"/>
          </a:xfrm>
          <a:custGeom>
            <a:avLst/>
            <a:gdLst/>
            <a:ahLst/>
            <a:cxnLst/>
            <a:rect r="r" b="b" t="t" l="l"/>
            <a:pathLst>
              <a:path h="4441497" w="8062123">
                <a:moveTo>
                  <a:pt x="0" y="0"/>
                </a:moveTo>
                <a:lnTo>
                  <a:pt x="8062123" y="0"/>
                </a:lnTo>
                <a:lnTo>
                  <a:pt x="8062123" y="4441497"/>
                </a:lnTo>
                <a:lnTo>
                  <a:pt x="0" y="44414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35593">
            <a:off x="13604796" y="-974843"/>
            <a:ext cx="6158232" cy="3392626"/>
          </a:xfrm>
          <a:custGeom>
            <a:avLst/>
            <a:gdLst/>
            <a:ahLst/>
            <a:cxnLst/>
            <a:rect r="r" b="b" t="t" l="l"/>
            <a:pathLst>
              <a:path h="3392626" w="6158232">
                <a:moveTo>
                  <a:pt x="0" y="0"/>
                </a:moveTo>
                <a:lnTo>
                  <a:pt x="6158232" y="0"/>
                </a:lnTo>
                <a:lnTo>
                  <a:pt x="6158232" y="3392626"/>
                </a:lnTo>
                <a:lnTo>
                  <a:pt x="0" y="33926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497175" y="1080081"/>
            <a:ext cx="5550617" cy="8315531"/>
          </a:xfrm>
          <a:custGeom>
            <a:avLst/>
            <a:gdLst/>
            <a:ahLst/>
            <a:cxnLst/>
            <a:rect r="r" b="b" t="t" l="l"/>
            <a:pathLst>
              <a:path h="8315531" w="5550617">
                <a:moveTo>
                  <a:pt x="0" y="0"/>
                </a:moveTo>
                <a:lnTo>
                  <a:pt x="5550617" y="0"/>
                </a:lnTo>
                <a:lnTo>
                  <a:pt x="5550617" y="8315531"/>
                </a:lnTo>
                <a:lnTo>
                  <a:pt x="0" y="83155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6" id="6"/>
          <p:cNvGrpSpPr/>
          <p:nvPr/>
        </p:nvGrpSpPr>
        <p:grpSpPr>
          <a:xfrm rot="0">
            <a:off x="6617722" y="307292"/>
            <a:ext cx="3980606" cy="902547"/>
            <a:chOff x="0" y="0"/>
            <a:chExt cx="1812501" cy="410959"/>
          </a:xfrm>
        </p:grpSpPr>
        <p:sp>
          <p:nvSpPr>
            <p:cNvPr name="Freeform 7" id="7"/>
            <p:cNvSpPr/>
            <p:nvPr/>
          </p:nvSpPr>
          <p:spPr>
            <a:xfrm flipH="false" flipV="false" rot="0">
              <a:off x="0" y="0"/>
              <a:ext cx="1812501" cy="410959"/>
            </a:xfrm>
            <a:custGeom>
              <a:avLst/>
              <a:gdLst/>
              <a:ahLst/>
              <a:cxnLst/>
              <a:rect r="r" b="b" t="t" l="l"/>
              <a:pathLst>
                <a:path h="410959" w="1812501">
                  <a:moveTo>
                    <a:pt x="66127" y="0"/>
                  </a:moveTo>
                  <a:lnTo>
                    <a:pt x="1746374" y="0"/>
                  </a:lnTo>
                  <a:cubicBezTo>
                    <a:pt x="1763912" y="0"/>
                    <a:pt x="1780732" y="6967"/>
                    <a:pt x="1793133" y="19368"/>
                  </a:cubicBezTo>
                  <a:cubicBezTo>
                    <a:pt x="1805534" y="31769"/>
                    <a:pt x="1812501" y="48589"/>
                    <a:pt x="1812501" y="66127"/>
                  </a:cubicBezTo>
                  <a:lnTo>
                    <a:pt x="1812501" y="344832"/>
                  </a:lnTo>
                  <a:cubicBezTo>
                    <a:pt x="1812501" y="362370"/>
                    <a:pt x="1805534" y="379190"/>
                    <a:pt x="1793133" y="391591"/>
                  </a:cubicBezTo>
                  <a:cubicBezTo>
                    <a:pt x="1780732" y="403992"/>
                    <a:pt x="1763912" y="410959"/>
                    <a:pt x="1746374" y="410959"/>
                  </a:cubicBezTo>
                  <a:lnTo>
                    <a:pt x="66127" y="410959"/>
                  </a:lnTo>
                  <a:cubicBezTo>
                    <a:pt x="48589" y="410959"/>
                    <a:pt x="31769" y="403992"/>
                    <a:pt x="19368" y="391591"/>
                  </a:cubicBezTo>
                  <a:cubicBezTo>
                    <a:pt x="6967" y="379190"/>
                    <a:pt x="0" y="362370"/>
                    <a:pt x="0" y="344832"/>
                  </a:cubicBezTo>
                  <a:lnTo>
                    <a:pt x="0" y="66127"/>
                  </a:lnTo>
                  <a:cubicBezTo>
                    <a:pt x="0" y="48589"/>
                    <a:pt x="6967" y="31769"/>
                    <a:pt x="19368" y="19368"/>
                  </a:cubicBezTo>
                  <a:cubicBezTo>
                    <a:pt x="31769" y="6967"/>
                    <a:pt x="48589" y="0"/>
                    <a:pt x="66127" y="0"/>
                  </a:cubicBezTo>
                  <a:close/>
                </a:path>
              </a:pathLst>
            </a:custGeom>
            <a:solidFill>
              <a:srgbClr val="FFFEF7"/>
            </a:solidFill>
            <a:ln w="47625" cap="rnd">
              <a:solidFill>
                <a:srgbClr val="000000"/>
              </a:solidFill>
              <a:prstDash val="solid"/>
              <a:round/>
            </a:ln>
          </p:spPr>
        </p:sp>
        <p:sp>
          <p:nvSpPr>
            <p:cNvPr name="TextBox 8" id="8"/>
            <p:cNvSpPr txBox="true"/>
            <p:nvPr/>
          </p:nvSpPr>
          <p:spPr>
            <a:xfrm>
              <a:off x="0" y="-9525"/>
              <a:ext cx="1812501" cy="420484"/>
            </a:xfrm>
            <a:prstGeom prst="rect">
              <a:avLst/>
            </a:prstGeom>
          </p:spPr>
          <p:txBody>
            <a:bodyPr anchor="ctr" rtlCol="false" tIns="0" lIns="0" bIns="0" rIns="0"/>
            <a:lstStyle/>
            <a:p>
              <a:pPr algn="ctr" marL="0" indent="0" lvl="0">
                <a:lnSpc>
                  <a:spcPts val="700"/>
                </a:lnSpc>
                <a:spcBef>
                  <a:spcPct val="0"/>
                </a:spcBef>
              </a:pPr>
            </a:p>
          </p:txBody>
        </p:sp>
      </p:grpSp>
      <p:sp>
        <p:nvSpPr>
          <p:cNvPr name="Freeform 9" id="9"/>
          <p:cNvSpPr/>
          <p:nvPr/>
        </p:nvSpPr>
        <p:spPr>
          <a:xfrm flipH="false" flipV="false" rot="0">
            <a:off x="300919" y="4296968"/>
            <a:ext cx="3490852" cy="1693063"/>
          </a:xfrm>
          <a:custGeom>
            <a:avLst/>
            <a:gdLst/>
            <a:ahLst/>
            <a:cxnLst/>
            <a:rect r="r" b="b" t="t" l="l"/>
            <a:pathLst>
              <a:path h="1693063" w="3490852">
                <a:moveTo>
                  <a:pt x="0" y="0"/>
                </a:moveTo>
                <a:lnTo>
                  <a:pt x="3490851" y="0"/>
                </a:lnTo>
                <a:lnTo>
                  <a:pt x="3490851" y="1693064"/>
                </a:lnTo>
                <a:lnTo>
                  <a:pt x="0" y="169306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4641002" y="1873329"/>
            <a:ext cx="7225950" cy="6078831"/>
          </a:xfrm>
          <a:custGeom>
            <a:avLst/>
            <a:gdLst/>
            <a:ahLst/>
            <a:cxnLst/>
            <a:rect r="r" b="b" t="t" l="l"/>
            <a:pathLst>
              <a:path h="6078831" w="7225950">
                <a:moveTo>
                  <a:pt x="0" y="0"/>
                </a:moveTo>
                <a:lnTo>
                  <a:pt x="7225950" y="0"/>
                </a:lnTo>
                <a:lnTo>
                  <a:pt x="7225950" y="6078831"/>
                </a:lnTo>
                <a:lnTo>
                  <a:pt x="0" y="60788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12595782" y="2328913"/>
            <a:ext cx="5314923" cy="5623247"/>
          </a:xfrm>
          <a:custGeom>
            <a:avLst/>
            <a:gdLst/>
            <a:ahLst/>
            <a:cxnLst/>
            <a:rect r="r" b="b" t="t" l="l"/>
            <a:pathLst>
              <a:path h="5623247" w="5314923">
                <a:moveTo>
                  <a:pt x="0" y="0"/>
                </a:moveTo>
                <a:lnTo>
                  <a:pt x="5314923" y="0"/>
                </a:lnTo>
                <a:lnTo>
                  <a:pt x="5314923" y="5623247"/>
                </a:lnTo>
                <a:lnTo>
                  <a:pt x="0" y="5623247"/>
                </a:lnTo>
                <a:lnTo>
                  <a:pt x="0" y="0"/>
                </a:lnTo>
                <a:close/>
              </a:path>
            </a:pathLst>
          </a:custGeom>
          <a:blipFill>
            <a:blip r:embed="rId13"/>
            <a:stretch>
              <a:fillRect l="0" t="0" r="0" b="0"/>
            </a:stretch>
          </a:blipFill>
        </p:spPr>
      </p:sp>
      <p:grpSp>
        <p:nvGrpSpPr>
          <p:cNvPr name="Group 12" id="12"/>
          <p:cNvGrpSpPr/>
          <p:nvPr/>
        </p:nvGrpSpPr>
        <p:grpSpPr>
          <a:xfrm rot="0">
            <a:off x="3625793" y="4469421"/>
            <a:ext cx="1348159" cy="1348159"/>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4" id="14"/>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15" id="15"/>
          <p:cNvGrpSpPr/>
          <p:nvPr/>
        </p:nvGrpSpPr>
        <p:grpSpPr>
          <a:xfrm rot="0">
            <a:off x="3796034" y="4680554"/>
            <a:ext cx="1007677" cy="925892"/>
            <a:chOff x="0" y="0"/>
            <a:chExt cx="884596" cy="812800"/>
          </a:xfrm>
        </p:grpSpPr>
        <p:sp>
          <p:nvSpPr>
            <p:cNvPr name="Freeform 16" id="16"/>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17" id="17"/>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grpSp>
        <p:nvGrpSpPr>
          <p:cNvPr name="Group 18" id="18"/>
          <p:cNvGrpSpPr/>
          <p:nvPr/>
        </p:nvGrpSpPr>
        <p:grpSpPr>
          <a:xfrm rot="0">
            <a:off x="10079041" y="4469421"/>
            <a:ext cx="1348159" cy="1348159"/>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0" id="20"/>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21" id="21"/>
          <p:cNvGrpSpPr/>
          <p:nvPr/>
        </p:nvGrpSpPr>
        <p:grpSpPr>
          <a:xfrm rot="0">
            <a:off x="10249282" y="4680554"/>
            <a:ext cx="1007677" cy="925892"/>
            <a:chOff x="0" y="0"/>
            <a:chExt cx="884596" cy="812800"/>
          </a:xfrm>
        </p:grpSpPr>
        <p:sp>
          <p:nvSpPr>
            <p:cNvPr name="Freeform 22" id="22"/>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23" id="23"/>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Freeform 24" id="24"/>
          <p:cNvSpPr/>
          <p:nvPr/>
        </p:nvSpPr>
        <p:spPr>
          <a:xfrm flipH="false" flipV="false" rot="0">
            <a:off x="524348" y="4469421"/>
            <a:ext cx="3061048" cy="886648"/>
          </a:xfrm>
          <a:custGeom>
            <a:avLst/>
            <a:gdLst/>
            <a:ahLst/>
            <a:cxnLst/>
            <a:rect r="r" b="b" t="t" l="l"/>
            <a:pathLst>
              <a:path h="886648" w="3061048">
                <a:moveTo>
                  <a:pt x="0" y="0"/>
                </a:moveTo>
                <a:lnTo>
                  <a:pt x="3061047" y="0"/>
                </a:lnTo>
                <a:lnTo>
                  <a:pt x="3061047" y="886648"/>
                </a:lnTo>
                <a:lnTo>
                  <a:pt x="0" y="886648"/>
                </a:lnTo>
                <a:lnTo>
                  <a:pt x="0" y="0"/>
                </a:lnTo>
                <a:close/>
              </a:path>
            </a:pathLst>
          </a:custGeom>
          <a:blipFill>
            <a:blip r:embed="rId14"/>
            <a:stretch>
              <a:fillRect l="0" t="0" r="0" b="0"/>
            </a:stretch>
          </a:blipFill>
        </p:spPr>
      </p:sp>
      <p:sp>
        <p:nvSpPr>
          <p:cNvPr name="Freeform 25" id="25"/>
          <p:cNvSpPr/>
          <p:nvPr/>
        </p:nvSpPr>
        <p:spPr>
          <a:xfrm flipH="false" flipV="false" rot="0">
            <a:off x="5078726" y="2575153"/>
            <a:ext cx="6350502" cy="5136694"/>
          </a:xfrm>
          <a:custGeom>
            <a:avLst/>
            <a:gdLst/>
            <a:ahLst/>
            <a:cxnLst/>
            <a:rect r="r" b="b" t="t" l="l"/>
            <a:pathLst>
              <a:path h="5136694" w="6350502">
                <a:moveTo>
                  <a:pt x="0" y="0"/>
                </a:moveTo>
                <a:lnTo>
                  <a:pt x="6350502" y="0"/>
                </a:lnTo>
                <a:lnTo>
                  <a:pt x="6350502" y="5136694"/>
                </a:lnTo>
                <a:lnTo>
                  <a:pt x="0" y="5136694"/>
                </a:lnTo>
                <a:lnTo>
                  <a:pt x="0" y="0"/>
                </a:lnTo>
                <a:close/>
              </a:path>
            </a:pathLst>
          </a:custGeom>
          <a:blipFill>
            <a:blip r:embed="rId15"/>
            <a:stretch>
              <a:fillRect l="0" t="0" r="0" b="0"/>
            </a:stretch>
          </a:blipFill>
        </p:spPr>
      </p:sp>
      <p:grpSp>
        <p:nvGrpSpPr>
          <p:cNvPr name="Group 26" id="26"/>
          <p:cNvGrpSpPr/>
          <p:nvPr/>
        </p:nvGrpSpPr>
        <p:grpSpPr>
          <a:xfrm rot="0">
            <a:off x="11467328" y="4238666"/>
            <a:ext cx="1348159" cy="1348159"/>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8" id="28"/>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29" id="29"/>
          <p:cNvGrpSpPr/>
          <p:nvPr/>
        </p:nvGrpSpPr>
        <p:grpSpPr>
          <a:xfrm rot="0">
            <a:off x="11637569" y="4476397"/>
            <a:ext cx="1007677" cy="925892"/>
            <a:chOff x="0" y="0"/>
            <a:chExt cx="884596" cy="812800"/>
          </a:xfrm>
        </p:grpSpPr>
        <p:sp>
          <p:nvSpPr>
            <p:cNvPr name="Freeform 30" id="30"/>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31" id="31"/>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TextBox 32" id="32"/>
          <p:cNvSpPr txBox="true"/>
          <p:nvPr/>
        </p:nvSpPr>
        <p:spPr>
          <a:xfrm rot="0">
            <a:off x="7038797" y="258085"/>
            <a:ext cx="3357175" cy="821996"/>
          </a:xfrm>
          <a:prstGeom prst="rect">
            <a:avLst/>
          </a:prstGeom>
        </p:spPr>
        <p:txBody>
          <a:bodyPr anchor="t" rtlCol="false" tIns="0" lIns="0" bIns="0" rIns="0">
            <a:spAutoFit/>
          </a:bodyPr>
          <a:lstStyle/>
          <a:p>
            <a:pPr algn="l" marL="0" indent="0" lvl="0">
              <a:lnSpc>
                <a:spcPts val="6668"/>
              </a:lnSpc>
              <a:spcBef>
                <a:spcPct val="0"/>
              </a:spcBef>
            </a:pPr>
            <a:r>
              <a:rPr lang="en-US" sz="4762">
                <a:solidFill>
                  <a:srgbClr val="000000"/>
                </a:solidFill>
                <a:latin typeface="Repo Bold Bold"/>
              </a:rPr>
              <a:t>Amazon S3</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0585250" y="5037922"/>
            <a:ext cx="8716094" cy="5689232"/>
          </a:xfrm>
          <a:custGeom>
            <a:avLst/>
            <a:gdLst/>
            <a:ahLst/>
            <a:cxnLst/>
            <a:rect r="r" b="b" t="t" l="l"/>
            <a:pathLst>
              <a:path h="5689232" w="8716094">
                <a:moveTo>
                  <a:pt x="0" y="0"/>
                </a:moveTo>
                <a:lnTo>
                  <a:pt x="8716094" y="0"/>
                </a:lnTo>
                <a:lnTo>
                  <a:pt x="8716094" y="5689232"/>
                </a:lnTo>
                <a:lnTo>
                  <a:pt x="0" y="56892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615357" y="308261"/>
            <a:ext cx="5060685" cy="1910409"/>
          </a:xfrm>
          <a:custGeom>
            <a:avLst/>
            <a:gdLst/>
            <a:ahLst/>
            <a:cxnLst/>
            <a:rect r="r" b="b" t="t" l="l"/>
            <a:pathLst>
              <a:path h="1910409" w="5060685">
                <a:moveTo>
                  <a:pt x="0" y="0"/>
                </a:moveTo>
                <a:lnTo>
                  <a:pt x="5060684" y="0"/>
                </a:lnTo>
                <a:lnTo>
                  <a:pt x="5060684" y="1910409"/>
                </a:lnTo>
                <a:lnTo>
                  <a:pt x="0" y="191040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7282648">
            <a:off x="-1792404" y="516566"/>
            <a:ext cx="5115649" cy="2818257"/>
          </a:xfrm>
          <a:custGeom>
            <a:avLst/>
            <a:gdLst/>
            <a:ahLst/>
            <a:cxnLst/>
            <a:rect r="r" b="b" t="t" l="l"/>
            <a:pathLst>
              <a:path h="2818257" w="5115649">
                <a:moveTo>
                  <a:pt x="0" y="0"/>
                </a:moveTo>
                <a:lnTo>
                  <a:pt x="5115649" y="0"/>
                </a:lnTo>
                <a:lnTo>
                  <a:pt x="5115649" y="2818257"/>
                </a:lnTo>
                <a:lnTo>
                  <a:pt x="0" y="281825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028700" y="1925695"/>
            <a:ext cx="5062782" cy="7584691"/>
          </a:xfrm>
          <a:custGeom>
            <a:avLst/>
            <a:gdLst/>
            <a:ahLst/>
            <a:cxnLst/>
            <a:rect r="r" b="b" t="t" l="l"/>
            <a:pathLst>
              <a:path h="7584691" w="5062782">
                <a:moveTo>
                  <a:pt x="0" y="0"/>
                </a:moveTo>
                <a:lnTo>
                  <a:pt x="5062782" y="0"/>
                </a:lnTo>
                <a:lnTo>
                  <a:pt x="5062782" y="7584691"/>
                </a:lnTo>
                <a:lnTo>
                  <a:pt x="0" y="758469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true" rot="7499656">
            <a:off x="4930063" y="909412"/>
            <a:ext cx="1567625" cy="708107"/>
          </a:xfrm>
          <a:custGeom>
            <a:avLst/>
            <a:gdLst/>
            <a:ahLst/>
            <a:cxnLst/>
            <a:rect r="r" b="b" t="t" l="l"/>
            <a:pathLst>
              <a:path h="708107" w="1567625">
                <a:moveTo>
                  <a:pt x="0" y="708107"/>
                </a:moveTo>
                <a:lnTo>
                  <a:pt x="1567625" y="708107"/>
                </a:lnTo>
                <a:lnTo>
                  <a:pt x="1567625" y="0"/>
                </a:lnTo>
                <a:lnTo>
                  <a:pt x="0" y="0"/>
                </a:lnTo>
                <a:lnTo>
                  <a:pt x="0" y="708107"/>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true" flipV="true" rot="-7473391">
            <a:off x="11796704" y="661840"/>
            <a:ext cx="1357969" cy="613404"/>
          </a:xfrm>
          <a:custGeom>
            <a:avLst/>
            <a:gdLst/>
            <a:ahLst/>
            <a:cxnLst/>
            <a:rect r="r" b="b" t="t" l="l"/>
            <a:pathLst>
              <a:path h="613404" w="1357969">
                <a:moveTo>
                  <a:pt x="1357970" y="613405"/>
                </a:moveTo>
                <a:lnTo>
                  <a:pt x="0" y="613405"/>
                </a:lnTo>
                <a:lnTo>
                  <a:pt x="0" y="0"/>
                </a:lnTo>
                <a:lnTo>
                  <a:pt x="1357970" y="0"/>
                </a:lnTo>
                <a:lnTo>
                  <a:pt x="1357970" y="613405"/>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7491076">
            <a:off x="6116608" y="2076141"/>
            <a:ext cx="1298718" cy="739451"/>
          </a:xfrm>
          <a:custGeom>
            <a:avLst/>
            <a:gdLst/>
            <a:ahLst/>
            <a:cxnLst/>
            <a:rect r="r" b="b" t="t" l="l"/>
            <a:pathLst>
              <a:path h="739451" w="1298718">
                <a:moveTo>
                  <a:pt x="0" y="0"/>
                </a:moveTo>
                <a:lnTo>
                  <a:pt x="1298718" y="0"/>
                </a:lnTo>
                <a:lnTo>
                  <a:pt x="1298718" y="739451"/>
                </a:lnTo>
                <a:lnTo>
                  <a:pt x="0" y="73945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0" id="10"/>
          <p:cNvSpPr txBox="true"/>
          <p:nvPr/>
        </p:nvSpPr>
        <p:spPr>
          <a:xfrm rot="0">
            <a:off x="7440453" y="2398242"/>
            <a:ext cx="3256664" cy="463468"/>
          </a:xfrm>
          <a:prstGeom prst="rect">
            <a:avLst/>
          </a:prstGeom>
        </p:spPr>
        <p:txBody>
          <a:bodyPr anchor="t" rtlCol="false" tIns="0" lIns="0" bIns="0" rIns="0">
            <a:spAutoFit/>
          </a:bodyPr>
          <a:lstStyle/>
          <a:p>
            <a:pPr algn="ctr">
              <a:lnSpc>
                <a:spcPts val="3854"/>
              </a:lnSpc>
              <a:spcBef>
                <a:spcPct val="0"/>
              </a:spcBef>
            </a:pPr>
            <a:r>
              <a:rPr lang="en-US" sz="2753">
                <a:solidFill>
                  <a:srgbClr val="000000"/>
                </a:solidFill>
                <a:latin typeface="DM Sans Bold"/>
              </a:rPr>
              <a:t>HTML</a:t>
            </a:r>
          </a:p>
        </p:txBody>
      </p:sp>
      <p:sp>
        <p:nvSpPr>
          <p:cNvPr name="TextBox 11" id="11"/>
          <p:cNvSpPr txBox="true"/>
          <p:nvPr/>
        </p:nvSpPr>
        <p:spPr>
          <a:xfrm rot="0">
            <a:off x="13275337" y="1215841"/>
            <a:ext cx="3256664" cy="463468"/>
          </a:xfrm>
          <a:prstGeom prst="rect">
            <a:avLst/>
          </a:prstGeom>
        </p:spPr>
        <p:txBody>
          <a:bodyPr anchor="t" rtlCol="false" tIns="0" lIns="0" bIns="0" rIns="0">
            <a:spAutoFit/>
          </a:bodyPr>
          <a:lstStyle/>
          <a:p>
            <a:pPr algn="ctr">
              <a:lnSpc>
                <a:spcPts val="3854"/>
              </a:lnSpc>
              <a:spcBef>
                <a:spcPct val="0"/>
              </a:spcBef>
            </a:pPr>
            <a:r>
              <a:rPr lang="en-US" sz="2753">
                <a:solidFill>
                  <a:srgbClr val="000000"/>
                </a:solidFill>
                <a:latin typeface="DM Sans Bold"/>
              </a:rPr>
              <a:t>JavaScript</a:t>
            </a:r>
          </a:p>
        </p:txBody>
      </p:sp>
      <p:sp>
        <p:nvSpPr>
          <p:cNvPr name="Freeform 12" id="12"/>
          <p:cNvSpPr/>
          <p:nvPr/>
        </p:nvSpPr>
        <p:spPr>
          <a:xfrm flipH="false" flipV="false" rot="0">
            <a:off x="15895616" y="8945111"/>
            <a:ext cx="2966186" cy="2885291"/>
          </a:xfrm>
          <a:custGeom>
            <a:avLst/>
            <a:gdLst/>
            <a:ahLst/>
            <a:cxnLst/>
            <a:rect r="r" b="b" t="t" l="l"/>
            <a:pathLst>
              <a:path h="2885291" w="2966186">
                <a:moveTo>
                  <a:pt x="0" y="0"/>
                </a:moveTo>
                <a:lnTo>
                  <a:pt x="2966187" y="0"/>
                </a:lnTo>
                <a:lnTo>
                  <a:pt x="2966187" y="2885290"/>
                </a:lnTo>
                <a:lnTo>
                  <a:pt x="0" y="288529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3" id="13"/>
          <p:cNvSpPr/>
          <p:nvPr/>
        </p:nvSpPr>
        <p:spPr>
          <a:xfrm flipH="false" flipV="false" rot="0">
            <a:off x="6804918" y="2838957"/>
            <a:ext cx="4681562" cy="7013576"/>
          </a:xfrm>
          <a:custGeom>
            <a:avLst/>
            <a:gdLst/>
            <a:ahLst/>
            <a:cxnLst/>
            <a:rect r="r" b="b" t="t" l="l"/>
            <a:pathLst>
              <a:path h="7013576" w="4681562">
                <a:moveTo>
                  <a:pt x="0" y="0"/>
                </a:moveTo>
                <a:lnTo>
                  <a:pt x="4681562" y="0"/>
                </a:lnTo>
                <a:lnTo>
                  <a:pt x="4681562" y="7013576"/>
                </a:lnTo>
                <a:lnTo>
                  <a:pt x="0" y="701357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12241624" y="1622782"/>
            <a:ext cx="5403346" cy="8094901"/>
          </a:xfrm>
          <a:custGeom>
            <a:avLst/>
            <a:gdLst/>
            <a:ahLst/>
            <a:cxnLst/>
            <a:rect r="r" b="b" t="t" l="l"/>
            <a:pathLst>
              <a:path h="8094901" w="5403346">
                <a:moveTo>
                  <a:pt x="0" y="0"/>
                </a:moveTo>
                <a:lnTo>
                  <a:pt x="5403346" y="0"/>
                </a:lnTo>
                <a:lnTo>
                  <a:pt x="5403346" y="8094901"/>
                </a:lnTo>
                <a:lnTo>
                  <a:pt x="0" y="809490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0">
            <a:off x="1191539" y="2656482"/>
            <a:ext cx="4737104" cy="6288629"/>
          </a:xfrm>
          <a:custGeom>
            <a:avLst/>
            <a:gdLst/>
            <a:ahLst/>
            <a:cxnLst/>
            <a:rect r="r" b="b" t="t" l="l"/>
            <a:pathLst>
              <a:path h="6288629" w="4737104">
                <a:moveTo>
                  <a:pt x="0" y="0"/>
                </a:moveTo>
                <a:lnTo>
                  <a:pt x="4737104" y="0"/>
                </a:lnTo>
                <a:lnTo>
                  <a:pt x="4737104" y="6288629"/>
                </a:lnTo>
                <a:lnTo>
                  <a:pt x="0" y="6288629"/>
                </a:lnTo>
                <a:lnTo>
                  <a:pt x="0" y="0"/>
                </a:lnTo>
                <a:close/>
              </a:path>
            </a:pathLst>
          </a:custGeom>
          <a:blipFill>
            <a:blip r:embed="rId17"/>
            <a:stretch>
              <a:fillRect l="0" t="0" r="0" b="0"/>
            </a:stretch>
          </a:blipFill>
        </p:spPr>
      </p:sp>
      <p:sp>
        <p:nvSpPr>
          <p:cNvPr name="Freeform 16" id="16"/>
          <p:cNvSpPr/>
          <p:nvPr/>
        </p:nvSpPr>
        <p:spPr>
          <a:xfrm flipH="false" flipV="false" rot="0">
            <a:off x="12535865" y="2279184"/>
            <a:ext cx="4842845" cy="7043225"/>
          </a:xfrm>
          <a:custGeom>
            <a:avLst/>
            <a:gdLst/>
            <a:ahLst/>
            <a:cxnLst/>
            <a:rect r="r" b="b" t="t" l="l"/>
            <a:pathLst>
              <a:path h="7043225" w="4842845">
                <a:moveTo>
                  <a:pt x="0" y="0"/>
                </a:moveTo>
                <a:lnTo>
                  <a:pt x="4842845" y="0"/>
                </a:lnTo>
                <a:lnTo>
                  <a:pt x="4842845" y="7043225"/>
                </a:lnTo>
                <a:lnTo>
                  <a:pt x="0" y="7043225"/>
                </a:lnTo>
                <a:lnTo>
                  <a:pt x="0" y="0"/>
                </a:lnTo>
                <a:close/>
              </a:path>
            </a:pathLst>
          </a:custGeom>
          <a:blipFill>
            <a:blip r:embed="rId18"/>
            <a:stretch>
              <a:fillRect l="0" t="0" r="0" b="0"/>
            </a:stretch>
          </a:blipFill>
        </p:spPr>
      </p:sp>
      <p:sp>
        <p:nvSpPr>
          <p:cNvPr name="Freeform 17" id="17"/>
          <p:cNvSpPr/>
          <p:nvPr/>
        </p:nvSpPr>
        <p:spPr>
          <a:xfrm flipH="false" flipV="false" rot="0">
            <a:off x="7167549" y="3423686"/>
            <a:ext cx="3952901" cy="6086700"/>
          </a:xfrm>
          <a:custGeom>
            <a:avLst/>
            <a:gdLst/>
            <a:ahLst/>
            <a:cxnLst/>
            <a:rect r="r" b="b" t="t" l="l"/>
            <a:pathLst>
              <a:path h="6086700" w="3952901">
                <a:moveTo>
                  <a:pt x="0" y="0"/>
                </a:moveTo>
                <a:lnTo>
                  <a:pt x="3952902" y="0"/>
                </a:lnTo>
                <a:lnTo>
                  <a:pt x="3952902" y="6086700"/>
                </a:lnTo>
                <a:lnTo>
                  <a:pt x="0" y="6086700"/>
                </a:lnTo>
                <a:lnTo>
                  <a:pt x="0" y="0"/>
                </a:lnTo>
                <a:close/>
              </a:path>
            </a:pathLst>
          </a:custGeom>
          <a:blipFill>
            <a:blip r:embed="rId19"/>
            <a:stretch>
              <a:fillRect l="0" t="0" r="0" b="0"/>
            </a:stretch>
          </a:blipFill>
        </p:spPr>
      </p:sp>
      <p:sp>
        <p:nvSpPr>
          <p:cNvPr name="TextBox 18" id="18"/>
          <p:cNvSpPr txBox="true"/>
          <p:nvPr/>
        </p:nvSpPr>
        <p:spPr>
          <a:xfrm rot="0">
            <a:off x="6932102" y="808899"/>
            <a:ext cx="4427193" cy="813883"/>
          </a:xfrm>
          <a:prstGeom prst="rect">
            <a:avLst/>
          </a:prstGeom>
        </p:spPr>
        <p:txBody>
          <a:bodyPr anchor="t" rtlCol="false" tIns="0" lIns="0" bIns="0" rIns="0">
            <a:spAutoFit/>
          </a:bodyPr>
          <a:lstStyle/>
          <a:p>
            <a:pPr algn="ctr" marL="0" indent="0" lvl="0">
              <a:lnSpc>
                <a:spcPts val="6681"/>
              </a:lnSpc>
              <a:spcBef>
                <a:spcPct val="0"/>
              </a:spcBef>
            </a:pPr>
            <a:r>
              <a:rPr lang="en-US" sz="4772">
                <a:solidFill>
                  <a:srgbClr val="000000"/>
                </a:solidFill>
                <a:latin typeface="Repo Bold Bold"/>
              </a:rPr>
              <a:t>Codes</a:t>
            </a:r>
          </a:p>
        </p:txBody>
      </p:sp>
      <p:sp>
        <p:nvSpPr>
          <p:cNvPr name="TextBox 19" id="19"/>
          <p:cNvSpPr txBox="true"/>
          <p:nvPr/>
        </p:nvSpPr>
        <p:spPr>
          <a:xfrm rot="0">
            <a:off x="1155680" y="981075"/>
            <a:ext cx="4373826" cy="949243"/>
          </a:xfrm>
          <a:prstGeom prst="rect">
            <a:avLst/>
          </a:prstGeom>
        </p:spPr>
        <p:txBody>
          <a:bodyPr anchor="t" rtlCol="false" tIns="0" lIns="0" bIns="0" rIns="0">
            <a:spAutoFit/>
          </a:bodyPr>
          <a:lstStyle/>
          <a:p>
            <a:pPr algn="ctr">
              <a:lnSpc>
                <a:spcPts val="3854"/>
              </a:lnSpc>
            </a:pPr>
            <a:r>
              <a:rPr lang="en-US" sz="2753">
                <a:solidFill>
                  <a:srgbClr val="000000"/>
                </a:solidFill>
                <a:latin typeface="DM Sans Bold"/>
              </a:rPr>
              <a:t>Motion Detection</a:t>
            </a:r>
          </a:p>
          <a:p>
            <a:pPr algn="ctr">
              <a:lnSpc>
                <a:spcPts val="3854"/>
              </a:lnSpc>
              <a:spcBef>
                <a:spcPct val="0"/>
              </a:spcBef>
            </a:pPr>
            <a:r>
              <a:rPr lang="en-US" sz="2753">
                <a:solidFill>
                  <a:srgbClr val="000000"/>
                </a:solidFill>
                <a:latin typeface="DM Sans Bold"/>
              </a:rPr>
              <a:t>AWS (S3, MQTT)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028700" y="1185953"/>
            <a:ext cx="5872315" cy="7819203"/>
            <a:chOff x="0" y="0"/>
            <a:chExt cx="2327098" cy="3098616"/>
          </a:xfrm>
        </p:grpSpPr>
        <p:sp>
          <p:nvSpPr>
            <p:cNvPr name="Freeform 4" id="4"/>
            <p:cNvSpPr/>
            <p:nvPr/>
          </p:nvSpPr>
          <p:spPr>
            <a:xfrm flipH="false" flipV="false" rot="0">
              <a:off x="0" y="0"/>
              <a:ext cx="2327098" cy="3098616"/>
            </a:xfrm>
            <a:custGeom>
              <a:avLst/>
              <a:gdLst/>
              <a:ahLst/>
              <a:cxnLst/>
              <a:rect r="r" b="b" t="t" l="l"/>
              <a:pathLst>
                <a:path h="3098616" w="2327098">
                  <a:moveTo>
                    <a:pt x="44825" y="0"/>
                  </a:moveTo>
                  <a:lnTo>
                    <a:pt x="2282273" y="0"/>
                  </a:lnTo>
                  <a:cubicBezTo>
                    <a:pt x="2294161" y="0"/>
                    <a:pt x="2305563" y="4723"/>
                    <a:pt x="2313969" y="13129"/>
                  </a:cubicBezTo>
                  <a:cubicBezTo>
                    <a:pt x="2322375" y="21535"/>
                    <a:pt x="2327098" y="32937"/>
                    <a:pt x="2327098" y="44825"/>
                  </a:cubicBezTo>
                  <a:lnTo>
                    <a:pt x="2327098" y="3053791"/>
                  </a:lnTo>
                  <a:cubicBezTo>
                    <a:pt x="2327098" y="3078547"/>
                    <a:pt x="2307029" y="3098616"/>
                    <a:pt x="2282273" y="3098616"/>
                  </a:cubicBezTo>
                  <a:lnTo>
                    <a:pt x="44825" y="3098616"/>
                  </a:lnTo>
                  <a:cubicBezTo>
                    <a:pt x="20069" y="3098616"/>
                    <a:pt x="0" y="3078547"/>
                    <a:pt x="0" y="3053791"/>
                  </a:cubicBezTo>
                  <a:lnTo>
                    <a:pt x="0" y="44825"/>
                  </a:lnTo>
                  <a:cubicBezTo>
                    <a:pt x="0" y="32937"/>
                    <a:pt x="4723" y="21535"/>
                    <a:pt x="13129" y="13129"/>
                  </a:cubicBezTo>
                  <a:cubicBezTo>
                    <a:pt x="21535" y="4723"/>
                    <a:pt x="32937" y="0"/>
                    <a:pt x="44825" y="0"/>
                  </a:cubicBezTo>
                  <a:close/>
                </a:path>
              </a:pathLst>
            </a:custGeom>
            <a:solidFill>
              <a:srgbClr val="FFFEF7"/>
            </a:solidFill>
            <a:ln w="47625" cap="rnd">
              <a:solidFill>
                <a:srgbClr val="000000"/>
              </a:solidFill>
              <a:prstDash val="solid"/>
              <a:round/>
            </a:ln>
          </p:spPr>
        </p:sp>
        <p:sp>
          <p:nvSpPr>
            <p:cNvPr name="TextBox 5" id="5"/>
            <p:cNvSpPr txBox="true"/>
            <p:nvPr/>
          </p:nvSpPr>
          <p:spPr>
            <a:xfrm>
              <a:off x="0" y="-9525"/>
              <a:ext cx="2327098" cy="3108141"/>
            </a:xfrm>
            <a:prstGeom prst="rect">
              <a:avLst/>
            </a:prstGeom>
          </p:spPr>
          <p:txBody>
            <a:bodyPr anchor="ctr" rtlCol="false" tIns="0" lIns="0" bIns="0" rIns="0"/>
            <a:lstStyle/>
            <a:p>
              <a:pPr algn="ctr" marL="0" indent="0" lvl="0">
                <a:lnSpc>
                  <a:spcPts val="700"/>
                </a:lnSpc>
                <a:spcBef>
                  <a:spcPct val="0"/>
                </a:spcBef>
              </a:pPr>
            </a:p>
          </p:txBody>
        </p:sp>
      </p:grpSp>
      <p:sp>
        <p:nvSpPr>
          <p:cNvPr name="Freeform 6" id="6"/>
          <p:cNvSpPr/>
          <p:nvPr/>
        </p:nvSpPr>
        <p:spPr>
          <a:xfrm flipH="false" flipV="false" rot="0">
            <a:off x="5892327" y="1413923"/>
            <a:ext cx="734337" cy="183584"/>
          </a:xfrm>
          <a:custGeom>
            <a:avLst/>
            <a:gdLst/>
            <a:ahLst/>
            <a:cxnLst/>
            <a:rect r="r" b="b" t="t" l="l"/>
            <a:pathLst>
              <a:path h="183584" w="734337">
                <a:moveTo>
                  <a:pt x="0" y="0"/>
                </a:moveTo>
                <a:lnTo>
                  <a:pt x="734337" y="0"/>
                </a:lnTo>
                <a:lnTo>
                  <a:pt x="734337" y="183584"/>
                </a:lnTo>
                <a:lnTo>
                  <a:pt x="0" y="1835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387333" y="3473094"/>
            <a:ext cx="876927" cy="760535"/>
          </a:xfrm>
          <a:custGeom>
            <a:avLst/>
            <a:gdLst/>
            <a:ahLst/>
            <a:cxnLst/>
            <a:rect r="r" b="b" t="t" l="l"/>
            <a:pathLst>
              <a:path h="760535" w="876927">
                <a:moveTo>
                  <a:pt x="0" y="0"/>
                </a:moveTo>
                <a:lnTo>
                  <a:pt x="876927" y="0"/>
                </a:lnTo>
                <a:lnTo>
                  <a:pt x="876927" y="760535"/>
                </a:lnTo>
                <a:lnTo>
                  <a:pt x="0" y="7605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87333" y="5176604"/>
            <a:ext cx="876927" cy="760535"/>
          </a:xfrm>
          <a:custGeom>
            <a:avLst/>
            <a:gdLst/>
            <a:ahLst/>
            <a:cxnLst/>
            <a:rect r="r" b="b" t="t" l="l"/>
            <a:pathLst>
              <a:path h="760535" w="876927">
                <a:moveTo>
                  <a:pt x="0" y="0"/>
                </a:moveTo>
                <a:lnTo>
                  <a:pt x="876927" y="0"/>
                </a:lnTo>
                <a:lnTo>
                  <a:pt x="876927" y="760535"/>
                </a:lnTo>
                <a:lnTo>
                  <a:pt x="0" y="7605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387333" y="6960990"/>
            <a:ext cx="876927" cy="760535"/>
          </a:xfrm>
          <a:custGeom>
            <a:avLst/>
            <a:gdLst/>
            <a:ahLst/>
            <a:cxnLst/>
            <a:rect r="r" b="b" t="t" l="l"/>
            <a:pathLst>
              <a:path h="760535" w="876927">
                <a:moveTo>
                  <a:pt x="0" y="0"/>
                </a:moveTo>
                <a:lnTo>
                  <a:pt x="876927" y="0"/>
                </a:lnTo>
                <a:lnTo>
                  <a:pt x="876927" y="760535"/>
                </a:lnTo>
                <a:lnTo>
                  <a:pt x="0" y="7605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7395624" y="359970"/>
            <a:ext cx="10342042" cy="9411258"/>
          </a:xfrm>
          <a:custGeom>
            <a:avLst/>
            <a:gdLst/>
            <a:ahLst/>
            <a:cxnLst/>
            <a:rect r="r" b="b" t="t" l="l"/>
            <a:pathLst>
              <a:path h="9411258" w="10342042">
                <a:moveTo>
                  <a:pt x="0" y="0"/>
                </a:moveTo>
                <a:lnTo>
                  <a:pt x="10342042" y="0"/>
                </a:lnTo>
                <a:lnTo>
                  <a:pt x="10342042" y="9411258"/>
                </a:lnTo>
                <a:lnTo>
                  <a:pt x="0" y="941125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1" id="11"/>
          <p:cNvGrpSpPr/>
          <p:nvPr/>
        </p:nvGrpSpPr>
        <p:grpSpPr>
          <a:xfrm rot="0">
            <a:off x="6324846" y="4391520"/>
            <a:ext cx="1348159" cy="1348159"/>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14" id="14"/>
          <p:cNvGrpSpPr/>
          <p:nvPr/>
        </p:nvGrpSpPr>
        <p:grpSpPr>
          <a:xfrm rot="0">
            <a:off x="6495086" y="4602653"/>
            <a:ext cx="1007677" cy="925892"/>
            <a:chOff x="0" y="0"/>
            <a:chExt cx="884596" cy="812800"/>
          </a:xfrm>
        </p:grpSpPr>
        <p:sp>
          <p:nvSpPr>
            <p:cNvPr name="Freeform 15" id="15"/>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16" id="16"/>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Freeform 17" id="17"/>
          <p:cNvSpPr/>
          <p:nvPr/>
        </p:nvSpPr>
        <p:spPr>
          <a:xfrm flipH="false" flipV="false" rot="0">
            <a:off x="8425479" y="1276179"/>
            <a:ext cx="8000599" cy="7982121"/>
          </a:xfrm>
          <a:custGeom>
            <a:avLst/>
            <a:gdLst/>
            <a:ahLst/>
            <a:cxnLst/>
            <a:rect r="r" b="b" t="t" l="l"/>
            <a:pathLst>
              <a:path h="7982121" w="8000599">
                <a:moveTo>
                  <a:pt x="0" y="0"/>
                </a:moveTo>
                <a:lnTo>
                  <a:pt x="8000599" y="0"/>
                </a:lnTo>
                <a:lnTo>
                  <a:pt x="8000599" y="7982121"/>
                </a:lnTo>
                <a:lnTo>
                  <a:pt x="0" y="7982121"/>
                </a:lnTo>
                <a:lnTo>
                  <a:pt x="0" y="0"/>
                </a:lnTo>
                <a:close/>
              </a:path>
            </a:pathLst>
          </a:custGeom>
          <a:blipFill>
            <a:blip r:embed="rId9"/>
            <a:stretch>
              <a:fillRect l="0" t="0" r="0" b="0"/>
            </a:stretch>
          </a:blipFill>
        </p:spPr>
      </p:sp>
      <p:sp>
        <p:nvSpPr>
          <p:cNvPr name="TextBox 18" id="18"/>
          <p:cNvSpPr txBox="true"/>
          <p:nvPr/>
        </p:nvSpPr>
        <p:spPr>
          <a:xfrm rot="0">
            <a:off x="1387333" y="1708124"/>
            <a:ext cx="5155050" cy="821996"/>
          </a:xfrm>
          <a:prstGeom prst="rect">
            <a:avLst/>
          </a:prstGeom>
        </p:spPr>
        <p:txBody>
          <a:bodyPr anchor="t" rtlCol="false" tIns="0" lIns="0" bIns="0" rIns="0">
            <a:spAutoFit/>
          </a:bodyPr>
          <a:lstStyle/>
          <a:p>
            <a:pPr marL="0" indent="0" lvl="0">
              <a:lnSpc>
                <a:spcPts val="6668"/>
              </a:lnSpc>
              <a:spcBef>
                <a:spcPct val="0"/>
              </a:spcBef>
            </a:pPr>
            <a:r>
              <a:rPr lang="en-US" sz="4762">
                <a:solidFill>
                  <a:srgbClr val="000000"/>
                </a:solidFill>
                <a:latin typeface="Repo Bold Bold"/>
              </a:rPr>
              <a:t>Show Case</a:t>
            </a:r>
          </a:p>
        </p:txBody>
      </p:sp>
      <p:sp>
        <p:nvSpPr>
          <p:cNvPr name="TextBox 19" id="19"/>
          <p:cNvSpPr txBox="true"/>
          <p:nvPr/>
        </p:nvSpPr>
        <p:spPr>
          <a:xfrm rot="0">
            <a:off x="2303177" y="3553324"/>
            <a:ext cx="2395256" cy="533400"/>
          </a:xfrm>
          <a:prstGeom prst="rect">
            <a:avLst/>
          </a:prstGeom>
        </p:spPr>
        <p:txBody>
          <a:bodyPr anchor="t" rtlCol="false" tIns="0" lIns="0" bIns="0" rIns="0">
            <a:spAutoFit/>
          </a:bodyPr>
          <a:lstStyle/>
          <a:p>
            <a:pPr marL="0" indent="0" lvl="0">
              <a:lnSpc>
                <a:spcPts val="4200"/>
              </a:lnSpc>
              <a:spcBef>
                <a:spcPct val="0"/>
              </a:spcBef>
            </a:pPr>
            <a:r>
              <a:rPr lang="en-US" sz="3000">
                <a:solidFill>
                  <a:srgbClr val="000000"/>
                </a:solidFill>
                <a:latin typeface="Repo Bold Bold"/>
              </a:rPr>
              <a:t>Live Stream</a:t>
            </a:r>
          </a:p>
        </p:txBody>
      </p:sp>
      <p:sp>
        <p:nvSpPr>
          <p:cNvPr name="TextBox 20" id="20"/>
          <p:cNvSpPr txBox="true"/>
          <p:nvPr/>
        </p:nvSpPr>
        <p:spPr>
          <a:xfrm rot="0">
            <a:off x="2303177" y="5228507"/>
            <a:ext cx="3154800" cy="533400"/>
          </a:xfrm>
          <a:prstGeom prst="rect">
            <a:avLst/>
          </a:prstGeom>
        </p:spPr>
        <p:txBody>
          <a:bodyPr anchor="t" rtlCol="false" tIns="0" lIns="0" bIns="0" rIns="0">
            <a:spAutoFit/>
          </a:bodyPr>
          <a:lstStyle/>
          <a:p>
            <a:pPr marL="0" indent="0" lvl="0">
              <a:lnSpc>
                <a:spcPts val="4200"/>
              </a:lnSpc>
              <a:spcBef>
                <a:spcPct val="0"/>
              </a:spcBef>
            </a:pPr>
            <a:r>
              <a:rPr lang="en-US" sz="3000">
                <a:solidFill>
                  <a:srgbClr val="000000"/>
                </a:solidFill>
                <a:latin typeface="Repo Bold Bold"/>
              </a:rPr>
              <a:t>Control Panel</a:t>
            </a:r>
          </a:p>
        </p:txBody>
      </p:sp>
      <p:sp>
        <p:nvSpPr>
          <p:cNvPr name="TextBox 21" id="21"/>
          <p:cNvSpPr txBox="true"/>
          <p:nvPr/>
        </p:nvSpPr>
        <p:spPr>
          <a:xfrm rot="0">
            <a:off x="2303177" y="7041220"/>
            <a:ext cx="4239206" cy="533400"/>
          </a:xfrm>
          <a:prstGeom prst="rect">
            <a:avLst/>
          </a:prstGeom>
        </p:spPr>
        <p:txBody>
          <a:bodyPr anchor="t" rtlCol="false" tIns="0" lIns="0" bIns="0" rIns="0">
            <a:spAutoFit/>
          </a:bodyPr>
          <a:lstStyle/>
          <a:p>
            <a:pPr marL="0" indent="0" lvl="0">
              <a:lnSpc>
                <a:spcPts val="4200"/>
              </a:lnSpc>
              <a:spcBef>
                <a:spcPct val="0"/>
              </a:spcBef>
            </a:pPr>
            <a:r>
              <a:rPr lang="en-US" sz="3000">
                <a:solidFill>
                  <a:srgbClr val="000000"/>
                </a:solidFill>
                <a:latin typeface="Repo Bold Bold"/>
              </a:rPr>
              <a:t>Inbox Motion History</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0585250" y="5037922"/>
            <a:ext cx="8716094" cy="5689232"/>
          </a:xfrm>
          <a:custGeom>
            <a:avLst/>
            <a:gdLst/>
            <a:ahLst/>
            <a:cxnLst/>
            <a:rect r="r" b="b" t="t" l="l"/>
            <a:pathLst>
              <a:path h="5689232" w="8716094">
                <a:moveTo>
                  <a:pt x="0" y="0"/>
                </a:moveTo>
                <a:lnTo>
                  <a:pt x="8716094" y="0"/>
                </a:lnTo>
                <a:lnTo>
                  <a:pt x="8716094" y="5689232"/>
                </a:lnTo>
                <a:lnTo>
                  <a:pt x="0" y="56892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7282648">
            <a:off x="-1792404" y="516566"/>
            <a:ext cx="5115649" cy="2818257"/>
          </a:xfrm>
          <a:custGeom>
            <a:avLst/>
            <a:gdLst/>
            <a:ahLst/>
            <a:cxnLst/>
            <a:rect r="r" b="b" t="t" l="l"/>
            <a:pathLst>
              <a:path h="2818257" w="5115649">
                <a:moveTo>
                  <a:pt x="0" y="0"/>
                </a:moveTo>
                <a:lnTo>
                  <a:pt x="5115649" y="0"/>
                </a:lnTo>
                <a:lnTo>
                  <a:pt x="5115649" y="2818257"/>
                </a:lnTo>
                <a:lnTo>
                  <a:pt x="0" y="281825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27295" y="253140"/>
            <a:ext cx="11957611" cy="9924817"/>
          </a:xfrm>
          <a:custGeom>
            <a:avLst/>
            <a:gdLst/>
            <a:ahLst/>
            <a:cxnLst/>
            <a:rect r="r" b="b" t="t" l="l"/>
            <a:pathLst>
              <a:path h="9924817" w="11957611">
                <a:moveTo>
                  <a:pt x="0" y="0"/>
                </a:moveTo>
                <a:lnTo>
                  <a:pt x="11957612" y="0"/>
                </a:lnTo>
                <a:lnTo>
                  <a:pt x="11957612" y="9924817"/>
                </a:lnTo>
                <a:lnTo>
                  <a:pt x="0" y="992481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3753966" y="220227"/>
            <a:ext cx="4283300" cy="1616946"/>
          </a:xfrm>
          <a:custGeom>
            <a:avLst/>
            <a:gdLst/>
            <a:ahLst/>
            <a:cxnLst/>
            <a:rect r="r" b="b" t="t" l="l"/>
            <a:pathLst>
              <a:path h="1616946" w="4283300">
                <a:moveTo>
                  <a:pt x="0" y="0"/>
                </a:moveTo>
                <a:lnTo>
                  <a:pt x="4283301" y="0"/>
                </a:lnTo>
                <a:lnTo>
                  <a:pt x="4283301" y="1616946"/>
                </a:lnTo>
                <a:lnTo>
                  <a:pt x="0" y="161694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true" rot="8513229">
            <a:off x="11478551" y="376954"/>
            <a:ext cx="2397621" cy="1083022"/>
          </a:xfrm>
          <a:custGeom>
            <a:avLst/>
            <a:gdLst/>
            <a:ahLst/>
            <a:cxnLst/>
            <a:rect r="r" b="b" t="t" l="l"/>
            <a:pathLst>
              <a:path h="1083022" w="2397621">
                <a:moveTo>
                  <a:pt x="0" y="1083022"/>
                </a:moveTo>
                <a:lnTo>
                  <a:pt x="2397620" y="1083022"/>
                </a:lnTo>
                <a:lnTo>
                  <a:pt x="2397620" y="0"/>
                </a:lnTo>
                <a:lnTo>
                  <a:pt x="0" y="0"/>
                </a:lnTo>
                <a:lnTo>
                  <a:pt x="0" y="1083022"/>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15895616" y="8945111"/>
            <a:ext cx="2966186" cy="2885291"/>
          </a:xfrm>
          <a:custGeom>
            <a:avLst/>
            <a:gdLst/>
            <a:ahLst/>
            <a:cxnLst/>
            <a:rect r="r" b="b" t="t" l="l"/>
            <a:pathLst>
              <a:path h="2885291" w="2966186">
                <a:moveTo>
                  <a:pt x="0" y="0"/>
                </a:moveTo>
                <a:lnTo>
                  <a:pt x="2966187" y="0"/>
                </a:lnTo>
                <a:lnTo>
                  <a:pt x="2966187" y="2885290"/>
                </a:lnTo>
                <a:lnTo>
                  <a:pt x="0" y="288529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pic>
        <p:nvPicPr>
          <p:cNvPr name="Picture 9" id="9">
            <a:hlinkClick action="ppaction://media"/>
          </p:cNvPr>
          <p:cNvPicPr>
            <a:picLocks noChangeAspect="true"/>
          </p:cNvPicPr>
          <p:nvPr>
            <a:videoFile r:link="rId16"/>
            <p:extLst>
              <p:ext uri="{DAA4B4D4-6D71-4841-9C94-3DE7FCFB9230}">
                <p14:media xmlns:p14="http://schemas.microsoft.com/office/powerpoint/2010/main" r:embed="rId17"/>
              </p:ext>
            </p:extLst>
          </p:nvPr>
        </p:nvPicPr>
        <p:blipFill>
          <a:blip r:embed="rId15"/>
          <a:srcRect l="0" t="0" r="0" b="0"/>
          <a:stretch>
            <a:fillRect/>
          </a:stretch>
        </p:blipFill>
        <p:spPr>
          <a:xfrm flipH="false" flipV="false" rot="0">
            <a:off x="745803" y="1602981"/>
            <a:ext cx="11520596" cy="6480335"/>
          </a:xfrm>
          <a:prstGeom prst="rect">
            <a:avLst/>
          </a:prstGeom>
        </p:spPr>
      </p:pic>
      <p:sp>
        <p:nvSpPr>
          <p:cNvPr name="TextBox 10" id="10"/>
          <p:cNvSpPr txBox="true"/>
          <p:nvPr/>
        </p:nvSpPr>
        <p:spPr>
          <a:xfrm rot="0">
            <a:off x="13954808" y="627938"/>
            <a:ext cx="3881617" cy="715799"/>
          </a:xfrm>
          <a:prstGeom prst="rect">
            <a:avLst/>
          </a:prstGeom>
        </p:spPr>
        <p:txBody>
          <a:bodyPr anchor="t" rtlCol="false" tIns="0" lIns="0" bIns="0" rIns="0">
            <a:spAutoFit/>
          </a:bodyPr>
          <a:lstStyle/>
          <a:p>
            <a:pPr algn="ctr" marL="0" indent="0" lvl="0">
              <a:lnSpc>
                <a:spcPts val="5857"/>
              </a:lnSpc>
              <a:spcBef>
                <a:spcPct val="0"/>
              </a:spcBef>
            </a:pPr>
            <a:r>
              <a:rPr lang="en-US" sz="4184">
                <a:solidFill>
                  <a:srgbClr val="000000"/>
                </a:solidFill>
                <a:latin typeface="Repo Bold Bold"/>
              </a:rPr>
              <a:t>Conclusions</a:t>
            </a:r>
          </a:p>
        </p:txBody>
      </p:sp>
    </p:spTree>
  </p:cSld>
  <p:clrMapOvr>
    <a:masterClrMapping/>
  </p:clrMapOvr>
  <p:timing>
    <p:tnLst>
      <p:par>
        <p:cTn dur="indefinite" restart="never" nodeType="tmRoot">
          <p:childTnLst>
            <p:video>
              <p:cMediaNode vol="100000">
                <p:cTn fill="hold" display="false">
                  <p:stCondLst>
                    <p:cond delay="indefinite"/>
                  </p:stCondLst>
                </p:cTn>
                <p:tgtEl>
                  <p:spTgt spid="9"/>
                </p:tgtEl>
              </p:cMediaNode>
            </p:video>
          </p:childTnLst>
        </p:cTn>
      </p:par>
    </p:tnLst>
  </p:timing>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4025626" y="2068747"/>
            <a:ext cx="10236748" cy="6321192"/>
          </a:xfrm>
          <a:custGeom>
            <a:avLst/>
            <a:gdLst/>
            <a:ahLst/>
            <a:cxnLst/>
            <a:rect r="r" b="b" t="t" l="l"/>
            <a:pathLst>
              <a:path h="6321192" w="10236748">
                <a:moveTo>
                  <a:pt x="0" y="0"/>
                </a:moveTo>
                <a:lnTo>
                  <a:pt x="10236748" y="0"/>
                </a:lnTo>
                <a:lnTo>
                  <a:pt x="10236748" y="6321192"/>
                </a:lnTo>
                <a:lnTo>
                  <a:pt x="0" y="63211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2756271" y="1680686"/>
            <a:ext cx="5456124" cy="1700931"/>
            <a:chOff x="0" y="0"/>
            <a:chExt cx="1962273" cy="611733"/>
          </a:xfrm>
        </p:grpSpPr>
        <p:sp>
          <p:nvSpPr>
            <p:cNvPr name="Freeform 5" id="5"/>
            <p:cNvSpPr/>
            <p:nvPr/>
          </p:nvSpPr>
          <p:spPr>
            <a:xfrm flipH="false" flipV="false" rot="0">
              <a:off x="0" y="0"/>
              <a:ext cx="1962273" cy="611733"/>
            </a:xfrm>
            <a:custGeom>
              <a:avLst/>
              <a:gdLst/>
              <a:ahLst/>
              <a:cxnLst/>
              <a:rect r="r" b="b" t="t" l="l"/>
              <a:pathLst>
                <a:path h="611733" w="1962273">
                  <a:moveTo>
                    <a:pt x="48244" y="0"/>
                  </a:moveTo>
                  <a:lnTo>
                    <a:pt x="1914029" y="0"/>
                  </a:lnTo>
                  <a:cubicBezTo>
                    <a:pt x="1940673" y="0"/>
                    <a:pt x="1962273" y="21600"/>
                    <a:pt x="1962273" y="48244"/>
                  </a:cubicBezTo>
                  <a:lnTo>
                    <a:pt x="1962273" y="563489"/>
                  </a:lnTo>
                  <a:cubicBezTo>
                    <a:pt x="1962273" y="590133"/>
                    <a:pt x="1940673" y="611733"/>
                    <a:pt x="1914029" y="611733"/>
                  </a:cubicBezTo>
                  <a:lnTo>
                    <a:pt x="48244" y="611733"/>
                  </a:lnTo>
                  <a:cubicBezTo>
                    <a:pt x="35449" y="611733"/>
                    <a:pt x="23178" y="606650"/>
                    <a:pt x="14130" y="597603"/>
                  </a:cubicBezTo>
                  <a:cubicBezTo>
                    <a:pt x="5083" y="588555"/>
                    <a:pt x="0" y="576284"/>
                    <a:pt x="0" y="563489"/>
                  </a:cubicBezTo>
                  <a:lnTo>
                    <a:pt x="0" y="48244"/>
                  </a:lnTo>
                  <a:cubicBezTo>
                    <a:pt x="0" y="21600"/>
                    <a:pt x="21600" y="0"/>
                    <a:pt x="48244" y="0"/>
                  </a:cubicBezTo>
                  <a:close/>
                </a:path>
              </a:pathLst>
            </a:custGeom>
            <a:solidFill>
              <a:srgbClr val="FFFEF7"/>
            </a:solidFill>
            <a:ln w="47625" cap="rnd">
              <a:solidFill>
                <a:srgbClr val="000000"/>
              </a:solidFill>
              <a:prstDash val="solid"/>
              <a:round/>
            </a:ln>
          </p:spPr>
        </p:sp>
        <p:sp>
          <p:nvSpPr>
            <p:cNvPr name="TextBox 6" id="6"/>
            <p:cNvSpPr txBox="true"/>
            <p:nvPr/>
          </p:nvSpPr>
          <p:spPr>
            <a:xfrm>
              <a:off x="0" y="-9525"/>
              <a:ext cx="1962273" cy="621258"/>
            </a:xfrm>
            <a:prstGeom prst="rect">
              <a:avLst/>
            </a:prstGeom>
          </p:spPr>
          <p:txBody>
            <a:bodyPr anchor="ctr" rtlCol="false" tIns="0" lIns="0" bIns="0" rIns="0"/>
            <a:lstStyle/>
            <a:p>
              <a:pPr algn="ctr" marL="0" indent="0" lvl="0">
                <a:lnSpc>
                  <a:spcPts val="700"/>
                </a:lnSpc>
                <a:spcBef>
                  <a:spcPct val="0"/>
                </a:spcBef>
              </a:pPr>
            </a:p>
          </p:txBody>
        </p:sp>
      </p:grpSp>
      <p:sp>
        <p:nvSpPr>
          <p:cNvPr name="Freeform 7" id="7"/>
          <p:cNvSpPr/>
          <p:nvPr/>
        </p:nvSpPr>
        <p:spPr>
          <a:xfrm flipH="false" flipV="false" rot="1683888">
            <a:off x="15941323" y="5997879"/>
            <a:ext cx="2635955" cy="5641148"/>
          </a:xfrm>
          <a:custGeom>
            <a:avLst/>
            <a:gdLst/>
            <a:ahLst/>
            <a:cxnLst/>
            <a:rect r="r" b="b" t="t" l="l"/>
            <a:pathLst>
              <a:path h="5641148" w="2635955">
                <a:moveTo>
                  <a:pt x="0" y="0"/>
                </a:moveTo>
                <a:lnTo>
                  <a:pt x="2635954" y="0"/>
                </a:lnTo>
                <a:lnTo>
                  <a:pt x="2635954" y="5641148"/>
                </a:lnTo>
                <a:lnTo>
                  <a:pt x="0" y="56411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5460915" y="3860374"/>
            <a:ext cx="876927" cy="760535"/>
          </a:xfrm>
          <a:custGeom>
            <a:avLst/>
            <a:gdLst/>
            <a:ahLst/>
            <a:cxnLst/>
            <a:rect r="r" b="b" t="t" l="l"/>
            <a:pathLst>
              <a:path h="760535" w="876927">
                <a:moveTo>
                  <a:pt x="0" y="0"/>
                </a:moveTo>
                <a:lnTo>
                  <a:pt x="876927" y="0"/>
                </a:lnTo>
                <a:lnTo>
                  <a:pt x="876927" y="760535"/>
                </a:lnTo>
                <a:lnTo>
                  <a:pt x="0" y="7605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1683888">
            <a:off x="-602227" y="-928825"/>
            <a:ext cx="2635955" cy="5641148"/>
          </a:xfrm>
          <a:custGeom>
            <a:avLst/>
            <a:gdLst/>
            <a:ahLst/>
            <a:cxnLst/>
            <a:rect r="r" b="b" t="t" l="l"/>
            <a:pathLst>
              <a:path h="5641148" w="2635955">
                <a:moveTo>
                  <a:pt x="0" y="0"/>
                </a:moveTo>
                <a:lnTo>
                  <a:pt x="2635955" y="0"/>
                </a:lnTo>
                <a:lnTo>
                  <a:pt x="2635955" y="5641148"/>
                </a:lnTo>
                <a:lnTo>
                  <a:pt x="0" y="564114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8705960" y="3860374"/>
            <a:ext cx="876927" cy="760535"/>
          </a:xfrm>
          <a:custGeom>
            <a:avLst/>
            <a:gdLst/>
            <a:ahLst/>
            <a:cxnLst/>
            <a:rect r="r" b="b" t="t" l="l"/>
            <a:pathLst>
              <a:path h="760535" w="876927">
                <a:moveTo>
                  <a:pt x="0" y="0"/>
                </a:moveTo>
                <a:lnTo>
                  <a:pt x="876927" y="0"/>
                </a:lnTo>
                <a:lnTo>
                  <a:pt x="876927" y="760535"/>
                </a:lnTo>
                <a:lnTo>
                  <a:pt x="0" y="7605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11950158" y="3860374"/>
            <a:ext cx="876927" cy="760535"/>
          </a:xfrm>
          <a:custGeom>
            <a:avLst/>
            <a:gdLst/>
            <a:ahLst/>
            <a:cxnLst/>
            <a:rect r="r" b="b" t="t" l="l"/>
            <a:pathLst>
              <a:path h="760535" w="876927">
                <a:moveTo>
                  <a:pt x="0" y="0"/>
                </a:moveTo>
                <a:lnTo>
                  <a:pt x="876927" y="0"/>
                </a:lnTo>
                <a:lnTo>
                  <a:pt x="876927" y="760535"/>
                </a:lnTo>
                <a:lnTo>
                  <a:pt x="0" y="7605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6622834" y="5970157"/>
            <a:ext cx="876927" cy="760535"/>
          </a:xfrm>
          <a:custGeom>
            <a:avLst/>
            <a:gdLst/>
            <a:ahLst/>
            <a:cxnLst/>
            <a:rect r="r" b="b" t="t" l="l"/>
            <a:pathLst>
              <a:path h="760535" w="876927">
                <a:moveTo>
                  <a:pt x="0" y="0"/>
                </a:moveTo>
                <a:lnTo>
                  <a:pt x="876927" y="0"/>
                </a:lnTo>
                <a:lnTo>
                  <a:pt x="876927" y="760535"/>
                </a:lnTo>
                <a:lnTo>
                  <a:pt x="0" y="7605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0789085" y="5970157"/>
            <a:ext cx="876927" cy="760535"/>
          </a:xfrm>
          <a:custGeom>
            <a:avLst/>
            <a:gdLst/>
            <a:ahLst/>
            <a:cxnLst/>
            <a:rect r="r" b="b" t="t" l="l"/>
            <a:pathLst>
              <a:path h="760535" w="876927">
                <a:moveTo>
                  <a:pt x="0" y="0"/>
                </a:moveTo>
                <a:lnTo>
                  <a:pt x="876927" y="0"/>
                </a:lnTo>
                <a:lnTo>
                  <a:pt x="876927" y="760535"/>
                </a:lnTo>
                <a:lnTo>
                  <a:pt x="0" y="7605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4" id="14"/>
          <p:cNvSpPr txBox="true"/>
          <p:nvPr/>
        </p:nvSpPr>
        <p:spPr>
          <a:xfrm rot="0">
            <a:off x="3338698" y="1854970"/>
            <a:ext cx="4291271" cy="1199962"/>
          </a:xfrm>
          <a:prstGeom prst="rect">
            <a:avLst/>
          </a:prstGeom>
        </p:spPr>
        <p:txBody>
          <a:bodyPr anchor="t" rtlCol="false" tIns="0" lIns="0" bIns="0" rIns="0">
            <a:spAutoFit/>
          </a:bodyPr>
          <a:lstStyle/>
          <a:p>
            <a:pPr algn="ctr" marL="0" indent="0" lvl="0">
              <a:lnSpc>
                <a:spcPts val="9631"/>
              </a:lnSpc>
              <a:spcBef>
                <a:spcPct val="0"/>
              </a:spcBef>
            </a:pPr>
            <a:r>
              <a:rPr lang="en-US" sz="6879">
                <a:solidFill>
                  <a:srgbClr val="000000"/>
                </a:solidFill>
                <a:latin typeface="Repo Bold Bold"/>
              </a:rPr>
              <a:t>Contents</a:t>
            </a:r>
          </a:p>
        </p:txBody>
      </p:sp>
      <p:sp>
        <p:nvSpPr>
          <p:cNvPr name="TextBox 15" id="15"/>
          <p:cNvSpPr txBox="true"/>
          <p:nvPr/>
        </p:nvSpPr>
        <p:spPr>
          <a:xfrm rot="0">
            <a:off x="5607267" y="3864140"/>
            <a:ext cx="584224" cy="597585"/>
          </a:xfrm>
          <a:prstGeom prst="rect">
            <a:avLst/>
          </a:prstGeom>
        </p:spPr>
        <p:txBody>
          <a:bodyPr anchor="t" rtlCol="false" tIns="0" lIns="0" bIns="0" rIns="0">
            <a:spAutoFit/>
          </a:bodyPr>
          <a:lstStyle/>
          <a:p>
            <a:pPr algn="ctr">
              <a:lnSpc>
                <a:spcPts val="4796"/>
              </a:lnSpc>
              <a:spcBef>
                <a:spcPct val="0"/>
              </a:spcBef>
            </a:pPr>
            <a:r>
              <a:rPr lang="en-US" sz="3426">
                <a:solidFill>
                  <a:srgbClr val="000000"/>
                </a:solidFill>
                <a:latin typeface="Repo Bold Bold"/>
              </a:rPr>
              <a:t>01</a:t>
            </a:r>
          </a:p>
        </p:txBody>
      </p:sp>
      <p:sp>
        <p:nvSpPr>
          <p:cNvPr name="TextBox 16" id="16"/>
          <p:cNvSpPr txBox="true"/>
          <p:nvPr/>
        </p:nvSpPr>
        <p:spPr>
          <a:xfrm rot="0">
            <a:off x="4558267" y="4761841"/>
            <a:ext cx="2682223" cy="430167"/>
          </a:xfrm>
          <a:prstGeom prst="rect">
            <a:avLst/>
          </a:prstGeom>
        </p:spPr>
        <p:txBody>
          <a:bodyPr anchor="t" rtlCol="false" tIns="0" lIns="0" bIns="0" rIns="0">
            <a:spAutoFit/>
          </a:bodyPr>
          <a:lstStyle/>
          <a:p>
            <a:pPr algn="ctr" marL="0" indent="0" lvl="0">
              <a:lnSpc>
                <a:spcPts val="3589"/>
              </a:lnSpc>
              <a:spcBef>
                <a:spcPct val="0"/>
              </a:spcBef>
            </a:pPr>
            <a:r>
              <a:rPr lang="en-US" sz="2564" spc="-25">
                <a:solidFill>
                  <a:srgbClr val="000000"/>
                </a:solidFill>
                <a:latin typeface="DM Sans"/>
              </a:rPr>
              <a:t>Introduction</a:t>
            </a:r>
          </a:p>
        </p:txBody>
      </p:sp>
      <p:sp>
        <p:nvSpPr>
          <p:cNvPr name="TextBox 17" id="17"/>
          <p:cNvSpPr txBox="true"/>
          <p:nvPr/>
        </p:nvSpPr>
        <p:spPr>
          <a:xfrm rot="0">
            <a:off x="8852311" y="3864140"/>
            <a:ext cx="584224" cy="597585"/>
          </a:xfrm>
          <a:prstGeom prst="rect">
            <a:avLst/>
          </a:prstGeom>
        </p:spPr>
        <p:txBody>
          <a:bodyPr anchor="t" rtlCol="false" tIns="0" lIns="0" bIns="0" rIns="0">
            <a:spAutoFit/>
          </a:bodyPr>
          <a:lstStyle/>
          <a:p>
            <a:pPr algn="ctr">
              <a:lnSpc>
                <a:spcPts val="4796"/>
              </a:lnSpc>
              <a:spcBef>
                <a:spcPct val="0"/>
              </a:spcBef>
            </a:pPr>
            <a:r>
              <a:rPr lang="en-US" sz="3426">
                <a:solidFill>
                  <a:srgbClr val="000000"/>
                </a:solidFill>
                <a:latin typeface="Repo Bold Bold"/>
              </a:rPr>
              <a:t>02</a:t>
            </a:r>
          </a:p>
        </p:txBody>
      </p:sp>
      <p:sp>
        <p:nvSpPr>
          <p:cNvPr name="TextBox 18" id="18"/>
          <p:cNvSpPr txBox="true"/>
          <p:nvPr/>
        </p:nvSpPr>
        <p:spPr>
          <a:xfrm rot="0">
            <a:off x="7803312" y="4713333"/>
            <a:ext cx="2682223" cy="430167"/>
          </a:xfrm>
          <a:prstGeom prst="rect">
            <a:avLst/>
          </a:prstGeom>
        </p:spPr>
        <p:txBody>
          <a:bodyPr anchor="t" rtlCol="false" tIns="0" lIns="0" bIns="0" rIns="0">
            <a:spAutoFit/>
          </a:bodyPr>
          <a:lstStyle/>
          <a:p>
            <a:pPr algn="ctr" marL="0" indent="0" lvl="0">
              <a:lnSpc>
                <a:spcPts val="3589"/>
              </a:lnSpc>
              <a:spcBef>
                <a:spcPct val="0"/>
              </a:spcBef>
            </a:pPr>
            <a:r>
              <a:rPr lang="en-US" sz="2564" spc="-25">
                <a:solidFill>
                  <a:srgbClr val="000000"/>
                </a:solidFill>
                <a:latin typeface="DM Sans"/>
              </a:rPr>
              <a:t>System Desgin</a:t>
            </a:r>
          </a:p>
        </p:txBody>
      </p:sp>
      <p:sp>
        <p:nvSpPr>
          <p:cNvPr name="TextBox 19" id="19"/>
          <p:cNvSpPr txBox="true"/>
          <p:nvPr/>
        </p:nvSpPr>
        <p:spPr>
          <a:xfrm rot="0">
            <a:off x="12096509" y="3864140"/>
            <a:ext cx="584224" cy="597585"/>
          </a:xfrm>
          <a:prstGeom prst="rect">
            <a:avLst/>
          </a:prstGeom>
        </p:spPr>
        <p:txBody>
          <a:bodyPr anchor="t" rtlCol="false" tIns="0" lIns="0" bIns="0" rIns="0">
            <a:spAutoFit/>
          </a:bodyPr>
          <a:lstStyle/>
          <a:p>
            <a:pPr algn="ctr">
              <a:lnSpc>
                <a:spcPts val="4796"/>
              </a:lnSpc>
              <a:spcBef>
                <a:spcPct val="0"/>
              </a:spcBef>
            </a:pPr>
            <a:r>
              <a:rPr lang="en-US" sz="3426">
                <a:solidFill>
                  <a:srgbClr val="000000"/>
                </a:solidFill>
                <a:latin typeface="Repo Bold Bold"/>
              </a:rPr>
              <a:t>03</a:t>
            </a:r>
          </a:p>
        </p:txBody>
      </p:sp>
      <p:sp>
        <p:nvSpPr>
          <p:cNvPr name="TextBox 20" id="20"/>
          <p:cNvSpPr txBox="true"/>
          <p:nvPr/>
        </p:nvSpPr>
        <p:spPr>
          <a:xfrm rot="0">
            <a:off x="11047510" y="4761841"/>
            <a:ext cx="2682223" cy="430167"/>
          </a:xfrm>
          <a:prstGeom prst="rect">
            <a:avLst/>
          </a:prstGeom>
        </p:spPr>
        <p:txBody>
          <a:bodyPr anchor="t" rtlCol="false" tIns="0" lIns="0" bIns="0" rIns="0">
            <a:spAutoFit/>
          </a:bodyPr>
          <a:lstStyle/>
          <a:p>
            <a:pPr algn="ctr" marL="0" indent="0" lvl="0">
              <a:lnSpc>
                <a:spcPts val="3589"/>
              </a:lnSpc>
              <a:spcBef>
                <a:spcPct val="0"/>
              </a:spcBef>
            </a:pPr>
            <a:r>
              <a:rPr lang="en-US" sz="2564" spc="-25">
                <a:solidFill>
                  <a:srgbClr val="000000"/>
                </a:solidFill>
                <a:latin typeface="DM Sans"/>
              </a:rPr>
              <a:t>Implementation</a:t>
            </a:r>
          </a:p>
        </p:txBody>
      </p:sp>
      <p:sp>
        <p:nvSpPr>
          <p:cNvPr name="TextBox 21" id="21"/>
          <p:cNvSpPr txBox="true"/>
          <p:nvPr/>
        </p:nvSpPr>
        <p:spPr>
          <a:xfrm rot="0">
            <a:off x="6769186" y="6004007"/>
            <a:ext cx="584224" cy="597585"/>
          </a:xfrm>
          <a:prstGeom prst="rect">
            <a:avLst/>
          </a:prstGeom>
        </p:spPr>
        <p:txBody>
          <a:bodyPr anchor="t" rtlCol="false" tIns="0" lIns="0" bIns="0" rIns="0">
            <a:spAutoFit/>
          </a:bodyPr>
          <a:lstStyle/>
          <a:p>
            <a:pPr algn="ctr">
              <a:lnSpc>
                <a:spcPts val="4796"/>
              </a:lnSpc>
              <a:spcBef>
                <a:spcPct val="0"/>
              </a:spcBef>
            </a:pPr>
            <a:r>
              <a:rPr lang="en-US" sz="3426">
                <a:solidFill>
                  <a:srgbClr val="000000"/>
                </a:solidFill>
                <a:latin typeface="Repo Bold Bold"/>
              </a:rPr>
              <a:t>04</a:t>
            </a:r>
          </a:p>
        </p:txBody>
      </p:sp>
      <p:sp>
        <p:nvSpPr>
          <p:cNvPr name="TextBox 22" id="22"/>
          <p:cNvSpPr txBox="true"/>
          <p:nvPr/>
        </p:nvSpPr>
        <p:spPr>
          <a:xfrm rot="0">
            <a:off x="5720186" y="6827091"/>
            <a:ext cx="2682223" cy="430167"/>
          </a:xfrm>
          <a:prstGeom prst="rect">
            <a:avLst/>
          </a:prstGeom>
        </p:spPr>
        <p:txBody>
          <a:bodyPr anchor="t" rtlCol="false" tIns="0" lIns="0" bIns="0" rIns="0">
            <a:spAutoFit/>
          </a:bodyPr>
          <a:lstStyle/>
          <a:p>
            <a:pPr algn="ctr" marL="0" indent="0" lvl="0">
              <a:lnSpc>
                <a:spcPts val="3589"/>
              </a:lnSpc>
              <a:spcBef>
                <a:spcPct val="0"/>
              </a:spcBef>
            </a:pPr>
            <a:r>
              <a:rPr lang="en-US" sz="2564" spc="-25">
                <a:solidFill>
                  <a:srgbClr val="000000"/>
                </a:solidFill>
                <a:latin typeface="DM Sans"/>
              </a:rPr>
              <a:t>Show Case</a:t>
            </a:r>
          </a:p>
        </p:txBody>
      </p:sp>
      <p:sp>
        <p:nvSpPr>
          <p:cNvPr name="TextBox 23" id="23"/>
          <p:cNvSpPr txBox="true"/>
          <p:nvPr/>
        </p:nvSpPr>
        <p:spPr>
          <a:xfrm rot="0">
            <a:off x="10935437" y="6004007"/>
            <a:ext cx="584224" cy="597585"/>
          </a:xfrm>
          <a:prstGeom prst="rect">
            <a:avLst/>
          </a:prstGeom>
        </p:spPr>
        <p:txBody>
          <a:bodyPr anchor="t" rtlCol="false" tIns="0" lIns="0" bIns="0" rIns="0">
            <a:spAutoFit/>
          </a:bodyPr>
          <a:lstStyle/>
          <a:p>
            <a:pPr algn="ctr">
              <a:lnSpc>
                <a:spcPts val="4796"/>
              </a:lnSpc>
              <a:spcBef>
                <a:spcPct val="0"/>
              </a:spcBef>
            </a:pPr>
            <a:r>
              <a:rPr lang="en-US" sz="3426">
                <a:solidFill>
                  <a:srgbClr val="000000"/>
                </a:solidFill>
                <a:latin typeface="Repo Bold Bold"/>
              </a:rPr>
              <a:t>05</a:t>
            </a:r>
          </a:p>
        </p:txBody>
      </p:sp>
      <p:sp>
        <p:nvSpPr>
          <p:cNvPr name="TextBox 24" id="24"/>
          <p:cNvSpPr txBox="true"/>
          <p:nvPr/>
        </p:nvSpPr>
        <p:spPr>
          <a:xfrm rot="0">
            <a:off x="9886437" y="6827091"/>
            <a:ext cx="2682223" cy="430167"/>
          </a:xfrm>
          <a:prstGeom prst="rect">
            <a:avLst/>
          </a:prstGeom>
        </p:spPr>
        <p:txBody>
          <a:bodyPr anchor="t" rtlCol="false" tIns="0" lIns="0" bIns="0" rIns="0">
            <a:spAutoFit/>
          </a:bodyPr>
          <a:lstStyle/>
          <a:p>
            <a:pPr algn="ctr" marL="0" indent="0" lvl="0">
              <a:lnSpc>
                <a:spcPts val="3589"/>
              </a:lnSpc>
              <a:spcBef>
                <a:spcPct val="0"/>
              </a:spcBef>
            </a:pPr>
            <a:r>
              <a:rPr lang="en-US" sz="2564" spc="-25">
                <a:solidFill>
                  <a:srgbClr val="000000"/>
                </a:solidFill>
                <a:latin typeface="DM Sans"/>
              </a:rPr>
              <a:t>Conclusion</a:t>
            </a:r>
          </a:p>
        </p:txBody>
      </p:sp>
      <p:sp>
        <p:nvSpPr>
          <p:cNvPr name="Freeform 25" id="25"/>
          <p:cNvSpPr/>
          <p:nvPr/>
        </p:nvSpPr>
        <p:spPr>
          <a:xfrm flipH="false" flipV="false" rot="1683888">
            <a:off x="40236" y="10274295"/>
            <a:ext cx="2635955" cy="5641148"/>
          </a:xfrm>
          <a:custGeom>
            <a:avLst/>
            <a:gdLst/>
            <a:ahLst/>
            <a:cxnLst/>
            <a:rect r="r" b="b" t="t" l="l"/>
            <a:pathLst>
              <a:path h="5641148" w="2635955">
                <a:moveTo>
                  <a:pt x="0" y="0"/>
                </a:moveTo>
                <a:lnTo>
                  <a:pt x="2635954" y="0"/>
                </a:lnTo>
                <a:lnTo>
                  <a:pt x="2635954" y="5641148"/>
                </a:lnTo>
                <a:lnTo>
                  <a:pt x="0" y="56411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3697693" y="2218670"/>
            <a:ext cx="10896012" cy="6728287"/>
          </a:xfrm>
          <a:custGeom>
            <a:avLst/>
            <a:gdLst/>
            <a:ahLst/>
            <a:cxnLst/>
            <a:rect r="r" b="b" t="t" l="l"/>
            <a:pathLst>
              <a:path h="6728287" w="10896012">
                <a:moveTo>
                  <a:pt x="0" y="0"/>
                </a:moveTo>
                <a:lnTo>
                  <a:pt x="10896012" y="0"/>
                </a:lnTo>
                <a:lnTo>
                  <a:pt x="10896012" y="6728287"/>
                </a:lnTo>
                <a:lnTo>
                  <a:pt x="0" y="67282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4167734" y="4174313"/>
            <a:ext cx="9952531" cy="2481861"/>
          </a:xfrm>
          <a:prstGeom prst="rect">
            <a:avLst/>
          </a:prstGeom>
        </p:spPr>
        <p:txBody>
          <a:bodyPr anchor="t" rtlCol="false" tIns="0" lIns="0" bIns="0" rIns="0">
            <a:spAutoFit/>
          </a:bodyPr>
          <a:lstStyle/>
          <a:p>
            <a:pPr algn="ctr" marL="0" indent="0" lvl="0">
              <a:lnSpc>
                <a:spcPts val="20152"/>
              </a:lnSpc>
              <a:spcBef>
                <a:spcPct val="0"/>
              </a:spcBef>
            </a:pPr>
            <a:r>
              <a:rPr lang="en-US" sz="14394">
                <a:solidFill>
                  <a:srgbClr val="000000"/>
                </a:solidFill>
                <a:latin typeface="Repo Bold Bold"/>
              </a:rPr>
              <a:t>Thank you</a:t>
            </a:r>
          </a:p>
        </p:txBody>
      </p:sp>
      <p:sp>
        <p:nvSpPr>
          <p:cNvPr name="Freeform 5" id="5"/>
          <p:cNvSpPr/>
          <p:nvPr/>
        </p:nvSpPr>
        <p:spPr>
          <a:xfrm flipH="false" flipV="false" rot="0">
            <a:off x="14727055" y="5729877"/>
            <a:ext cx="4609198" cy="6434160"/>
          </a:xfrm>
          <a:custGeom>
            <a:avLst/>
            <a:gdLst/>
            <a:ahLst/>
            <a:cxnLst/>
            <a:rect r="r" b="b" t="t" l="l"/>
            <a:pathLst>
              <a:path h="6434160" w="4609198">
                <a:moveTo>
                  <a:pt x="0" y="0"/>
                </a:moveTo>
                <a:lnTo>
                  <a:pt x="4609198" y="0"/>
                </a:lnTo>
                <a:lnTo>
                  <a:pt x="4609198" y="6434160"/>
                </a:lnTo>
                <a:lnTo>
                  <a:pt x="0" y="643416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1757656">
            <a:off x="-2268026" y="-422948"/>
            <a:ext cx="8967709" cy="2903296"/>
          </a:xfrm>
          <a:custGeom>
            <a:avLst/>
            <a:gdLst/>
            <a:ahLst/>
            <a:cxnLst/>
            <a:rect r="r" b="b" t="t" l="l"/>
            <a:pathLst>
              <a:path h="2903296" w="8967709">
                <a:moveTo>
                  <a:pt x="0" y="0"/>
                </a:moveTo>
                <a:lnTo>
                  <a:pt x="8967709" y="0"/>
                </a:lnTo>
                <a:lnTo>
                  <a:pt x="8967709" y="2903296"/>
                </a:lnTo>
                <a:lnTo>
                  <a:pt x="0" y="290329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6578623" y="2815166"/>
            <a:ext cx="12283179" cy="8017566"/>
          </a:xfrm>
          <a:custGeom>
            <a:avLst/>
            <a:gdLst/>
            <a:ahLst/>
            <a:cxnLst/>
            <a:rect r="r" b="b" t="t" l="l"/>
            <a:pathLst>
              <a:path h="8017566" w="12283179">
                <a:moveTo>
                  <a:pt x="0" y="0"/>
                </a:moveTo>
                <a:lnTo>
                  <a:pt x="12283180" y="0"/>
                </a:lnTo>
                <a:lnTo>
                  <a:pt x="12283180" y="8017566"/>
                </a:lnTo>
                <a:lnTo>
                  <a:pt x="0" y="8017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979872" y="7218468"/>
            <a:ext cx="4616256" cy="4490358"/>
          </a:xfrm>
          <a:custGeom>
            <a:avLst/>
            <a:gdLst/>
            <a:ahLst/>
            <a:cxnLst/>
            <a:rect r="r" b="b" t="t" l="l"/>
            <a:pathLst>
              <a:path h="4490358" w="4616256">
                <a:moveTo>
                  <a:pt x="0" y="0"/>
                </a:moveTo>
                <a:lnTo>
                  <a:pt x="4616256" y="0"/>
                </a:lnTo>
                <a:lnTo>
                  <a:pt x="4616256" y="4490358"/>
                </a:lnTo>
                <a:lnTo>
                  <a:pt x="0" y="44903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4769239" y="1028700"/>
            <a:ext cx="9043516" cy="8229600"/>
          </a:xfrm>
          <a:custGeom>
            <a:avLst/>
            <a:gdLst/>
            <a:ahLst/>
            <a:cxnLst/>
            <a:rect r="r" b="b" t="t" l="l"/>
            <a:pathLst>
              <a:path h="8229600" w="9043516">
                <a:moveTo>
                  <a:pt x="0" y="0"/>
                </a:moveTo>
                <a:lnTo>
                  <a:pt x="9043516" y="0"/>
                </a:lnTo>
                <a:lnTo>
                  <a:pt x="9043516" y="8229600"/>
                </a:lnTo>
                <a:lnTo>
                  <a:pt x="0" y="82296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5462770" y="4150486"/>
            <a:ext cx="7725311" cy="439204"/>
          </a:xfrm>
          <a:prstGeom prst="rect">
            <a:avLst/>
          </a:prstGeom>
        </p:spPr>
        <p:txBody>
          <a:bodyPr anchor="t" rtlCol="false" tIns="0" lIns="0" bIns="0" rIns="0">
            <a:spAutoFit/>
          </a:bodyPr>
          <a:lstStyle/>
          <a:p>
            <a:pPr algn="ctr" marL="0" indent="0" lvl="0">
              <a:lnSpc>
                <a:spcPts val="3616"/>
              </a:lnSpc>
              <a:spcBef>
                <a:spcPct val="0"/>
              </a:spcBef>
            </a:pPr>
            <a:r>
              <a:rPr lang="en-US" sz="2583" spc="-25">
                <a:solidFill>
                  <a:srgbClr val="000000"/>
                </a:solidFill>
                <a:latin typeface="DM Sans"/>
              </a:rPr>
              <a:t>What is the goal of this project?</a:t>
            </a:r>
          </a:p>
        </p:txBody>
      </p:sp>
      <p:sp>
        <p:nvSpPr>
          <p:cNvPr name="TextBox 7" id="7"/>
          <p:cNvSpPr txBox="true"/>
          <p:nvPr/>
        </p:nvSpPr>
        <p:spPr>
          <a:xfrm rot="0">
            <a:off x="5382835" y="2274305"/>
            <a:ext cx="7885181" cy="1369996"/>
          </a:xfrm>
          <a:prstGeom prst="rect">
            <a:avLst/>
          </a:prstGeom>
        </p:spPr>
        <p:txBody>
          <a:bodyPr anchor="t" rtlCol="false" tIns="0" lIns="0" bIns="0" rIns="0">
            <a:spAutoFit/>
          </a:bodyPr>
          <a:lstStyle/>
          <a:p>
            <a:pPr algn="ctr" marL="0" indent="0" lvl="0">
              <a:lnSpc>
                <a:spcPts val="11008"/>
              </a:lnSpc>
              <a:spcBef>
                <a:spcPct val="0"/>
              </a:spcBef>
            </a:pPr>
            <a:r>
              <a:rPr lang="en-US" sz="7863">
                <a:solidFill>
                  <a:srgbClr val="000000"/>
                </a:solidFill>
                <a:latin typeface="Repo Bold Bold"/>
              </a:rPr>
              <a:t>Introduction</a:t>
            </a:r>
          </a:p>
        </p:txBody>
      </p:sp>
      <p:sp>
        <p:nvSpPr>
          <p:cNvPr name="TextBox 8" id="8"/>
          <p:cNvSpPr txBox="true"/>
          <p:nvPr/>
        </p:nvSpPr>
        <p:spPr>
          <a:xfrm rot="0">
            <a:off x="5542705" y="5095875"/>
            <a:ext cx="7725311" cy="2268004"/>
          </a:xfrm>
          <a:prstGeom prst="rect">
            <a:avLst/>
          </a:prstGeom>
        </p:spPr>
        <p:txBody>
          <a:bodyPr anchor="t" rtlCol="false" tIns="0" lIns="0" bIns="0" rIns="0">
            <a:spAutoFit/>
          </a:bodyPr>
          <a:lstStyle/>
          <a:p>
            <a:pPr algn="ctr" marL="0" indent="0" lvl="0">
              <a:lnSpc>
                <a:spcPts val="3616"/>
              </a:lnSpc>
              <a:spcBef>
                <a:spcPct val="0"/>
              </a:spcBef>
            </a:pPr>
            <a:r>
              <a:rPr lang="en-US" sz="2583" spc="-25">
                <a:solidFill>
                  <a:srgbClr val="000000"/>
                </a:solidFill>
                <a:latin typeface="DM Sans"/>
              </a:rPr>
              <a:t>This project aims to build security camera integrated with motion detection. While it solves the gap in the software maintenance part. Moreover, it is an application of the concepts that been discussed in the course.  </a:t>
            </a:r>
          </a:p>
        </p:txBody>
      </p:sp>
      <p:sp>
        <p:nvSpPr>
          <p:cNvPr name="Freeform 9" id="9"/>
          <p:cNvSpPr/>
          <p:nvPr/>
        </p:nvSpPr>
        <p:spPr>
          <a:xfrm flipH="false" flipV="false" rot="1683888">
            <a:off x="12096820" y="6329592"/>
            <a:ext cx="1857988" cy="3976240"/>
          </a:xfrm>
          <a:custGeom>
            <a:avLst/>
            <a:gdLst/>
            <a:ahLst/>
            <a:cxnLst/>
            <a:rect r="r" b="b" t="t" l="l"/>
            <a:pathLst>
              <a:path h="3976240" w="1857988">
                <a:moveTo>
                  <a:pt x="0" y="0"/>
                </a:moveTo>
                <a:lnTo>
                  <a:pt x="1857988" y="0"/>
                </a:lnTo>
                <a:lnTo>
                  <a:pt x="1857988" y="3976240"/>
                </a:lnTo>
                <a:lnTo>
                  <a:pt x="0" y="397624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8174348">
            <a:off x="-3201505" y="-569052"/>
            <a:ext cx="8162855" cy="4496991"/>
          </a:xfrm>
          <a:custGeom>
            <a:avLst/>
            <a:gdLst/>
            <a:ahLst/>
            <a:cxnLst/>
            <a:rect r="r" b="b" t="t" l="l"/>
            <a:pathLst>
              <a:path h="4496991" w="8162855">
                <a:moveTo>
                  <a:pt x="0" y="0"/>
                </a:moveTo>
                <a:lnTo>
                  <a:pt x="8162855" y="0"/>
                </a:lnTo>
                <a:lnTo>
                  <a:pt x="8162855" y="4496990"/>
                </a:lnTo>
                <a:lnTo>
                  <a:pt x="0" y="449699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5012645" y="1921052"/>
            <a:ext cx="740381" cy="642112"/>
          </a:xfrm>
          <a:custGeom>
            <a:avLst/>
            <a:gdLst/>
            <a:ahLst/>
            <a:cxnLst/>
            <a:rect r="r" b="b" t="t" l="l"/>
            <a:pathLst>
              <a:path h="642112" w="740381">
                <a:moveTo>
                  <a:pt x="0" y="0"/>
                </a:moveTo>
                <a:lnTo>
                  <a:pt x="740381" y="0"/>
                </a:lnTo>
                <a:lnTo>
                  <a:pt x="740381" y="642112"/>
                </a:lnTo>
                <a:lnTo>
                  <a:pt x="0" y="64211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2" id="12"/>
          <p:cNvSpPr txBox="true"/>
          <p:nvPr/>
        </p:nvSpPr>
        <p:spPr>
          <a:xfrm rot="0">
            <a:off x="5100248" y="1876641"/>
            <a:ext cx="584224" cy="597585"/>
          </a:xfrm>
          <a:prstGeom prst="rect">
            <a:avLst/>
          </a:prstGeom>
        </p:spPr>
        <p:txBody>
          <a:bodyPr anchor="t" rtlCol="false" tIns="0" lIns="0" bIns="0" rIns="0">
            <a:spAutoFit/>
          </a:bodyPr>
          <a:lstStyle/>
          <a:p>
            <a:pPr algn="ctr">
              <a:lnSpc>
                <a:spcPts val="4796"/>
              </a:lnSpc>
              <a:spcBef>
                <a:spcPct val="0"/>
              </a:spcBef>
            </a:pPr>
            <a:r>
              <a:rPr lang="en-US" sz="3426">
                <a:solidFill>
                  <a:srgbClr val="000000"/>
                </a:solidFill>
                <a:latin typeface="Repo Bold Bold"/>
              </a:rPr>
              <a:t>01</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8364311" y="575776"/>
            <a:ext cx="6917979" cy="6370995"/>
            <a:chOff x="0" y="0"/>
            <a:chExt cx="3149983" cy="2900923"/>
          </a:xfrm>
        </p:grpSpPr>
        <p:sp>
          <p:nvSpPr>
            <p:cNvPr name="Freeform 4" id="4"/>
            <p:cNvSpPr/>
            <p:nvPr/>
          </p:nvSpPr>
          <p:spPr>
            <a:xfrm flipH="false" flipV="false" rot="0">
              <a:off x="0" y="0"/>
              <a:ext cx="3149983" cy="2900923"/>
            </a:xfrm>
            <a:custGeom>
              <a:avLst/>
              <a:gdLst/>
              <a:ahLst/>
              <a:cxnLst/>
              <a:rect r="r" b="b" t="t" l="l"/>
              <a:pathLst>
                <a:path h="2900923" w="3149983">
                  <a:moveTo>
                    <a:pt x="38049" y="0"/>
                  </a:moveTo>
                  <a:lnTo>
                    <a:pt x="3111934" y="0"/>
                  </a:lnTo>
                  <a:cubicBezTo>
                    <a:pt x="3122025" y="0"/>
                    <a:pt x="3131703" y="4009"/>
                    <a:pt x="3138838" y="11144"/>
                  </a:cubicBezTo>
                  <a:cubicBezTo>
                    <a:pt x="3145974" y="18280"/>
                    <a:pt x="3149983" y="27958"/>
                    <a:pt x="3149983" y="38049"/>
                  </a:cubicBezTo>
                  <a:lnTo>
                    <a:pt x="3149983" y="2862874"/>
                  </a:lnTo>
                  <a:cubicBezTo>
                    <a:pt x="3149983" y="2883888"/>
                    <a:pt x="3132948" y="2900923"/>
                    <a:pt x="3111934" y="2900923"/>
                  </a:cubicBezTo>
                  <a:lnTo>
                    <a:pt x="38049" y="2900923"/>
                  </a:lnTo>
                  <a:cubicBezTo>
                    <a:pt x="17035" y="2900923"/>
                    <a:pt x="0" y="2883888"/>
                    <a:pt x="0" y="2862874"/>
                  </a:cubicBezTo>
                  <a:lnTo>
                    <a:pt x="0" y="38049"/>
                  </a:lnTo>
                  <a:cubicBezTo>
                    <a:pt x="0" y="17035"/>
                    <a:pt x="17035" y="0"/>
                    <a:pt x="38049" y="0"/>
                  </a:cubicBezTo>
                  <a:close/>
                </a:path>
              </a:pathLst>
            </a:custGeom>
            <a:solidFill>
              <a:srgbClr val="FFFEF7"/>
            </a:solidFill>
            <a:ln w="47625" cap="rnd">
              <a:solidFill>
                <a:srgbClr val="000000"/>
              </a:solidFill>
              <a:prstDash val="solid"/>
              <a:round/>
            </a:ln>
          </p:spPr>
        </p:sp>
        <p:sp>
          <p:nvSpPr>
            <p:cNvPr name="TextBox 5" id="5"/>
            <p:cNvSpPr txBox="true"/>
            <p:nvPr/>
          </p:nvSpPr>
          <p:spPr>
            <a:xfrm>
              <a:off x="0" y="-9525"/>
              <a:ext cx="3149983" cy="2910448"/>
            </a:xfrm>
            <a:prstGeom prst="rect">
              <a:avLst/>
            </a:prstGeom>
          </p:spPr>
          <p:txBody>
            <a:bodyPr anchor="ctr" rtlCol="false" tIns="0" lIns="0" bIns="0" rIns="0"/>
            <a:lstStyle/>
            <a:p>
              <a:pPr algn="ctr" marL="0" indent="0" lvl="0">
                <a:lnSpc>
                  <a:spcPts val="700"/>
                </a:lnSpc>
                <a:spcBef>
                  <a:spcPct val="0"/>
                </a:spcBef>
              </a:pPr>
            </a:p>
          </p:txBody>
        </p:sp>
      </p:grpSp>
      <p:sp>
        <p:nvSpPr>
          <p:cNvPr name="Freeform 6" id="6"/>
          <p:cNvSpPr/>
          <p:nvPr/>
        </p:nvSpPr>
        <p:spPr>
          <a:xfrm flipH="false" flipV="false" rot="-1757656">
            <a:off x="13036810" y="8162289"/>
            <a:ext cx="8967709" cy="2903296"/>
          </a:xfrm>
          <a:custGeom>
            <a:avLst/>
            <a:gdLst/>
            <a:ahLst/>
            <a:cxnLst/>
            <a:rect r="r" b="b" t="t" l="l"/>
            <a:pathLst>
              <a:path h="2903296" w="8967709">
                <a:moveTo>
                  <a:pt x="0" y="0"/>
                </a:moveTo>
                <a:lnTo>
                  <a:pt x="8967709" y="0"/>
                </a:lnTo>
                <a:lnTo>
                  <a:pt x="8967709" y="2903296"/>
                </a:lnTo>
                <a:lnTo>
                  <a:pt x="0" y="290329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803307" y="-985123"/>
            <a:ext cx="3664013" cy="3564086"/>
          </a:xfrm>
          <a:custGeom>
            <a:avLst/>
            <a:gdLst/>
            <a:ahLst/>
            <a:cxnLst/>
            <a:rect r="r" b="b" t="t" l="l"/>
            <a:pathLst>
              <a:path h="3564086" w="3664013">
                <a:moveTo>
                  <a:pt x="0" y="0"/>
                </a:moveTo>
                <a:lnTo>
                  <a:pt x="3664014" y="0"/>
                </a:lnTo>
                <a:lnTo>
                  <a:pt x="3664014" y="3564086"/>
                </a:lnTo>
                <a:lnTo>
                  <a:pt x="0" y="35640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 id="8"/>
          <p:cNvGrpSpPr/>
          <p:nvPr/>
        </p:nvGrpSpPr>
        <p:grpSpPr>
          <a:xfrm rot="0">
            <a:off x="1028700" y="1474274"/>
            <a:ext cx="5494145" cy="3891449"/>
            <a:chOff x="0" y="0"/>
            <a:chExt cx="2327098" cy="1648260"/>
          </a:xfrm>
        </p:grpSpPr>
        <p:sp>
          <p:nvSpPr>
            <p:cNvPr name="Freeform 9" id="9"/>
            <p:cNvSpPr/>
            <p:nvPr/>
          </p:nvSpPr>
          <p:spPr>
            <a:xfrm flipH="false" flipV="false" rot="0">
              <a:off x="0" y="0"/>
              <a:ext cx="2327098" cy="1648260"/>
            </a:xfrm>
            <a:custGeom>
              <a:avLst/>
              <a:gdLst/>
              <a:ahLst/>
              <a:cxnLst/>
              <a:rect r="r" b="b" t="t" l="l"/>
              <a:pathLst>
                <a:path h="1648260" w="2327098">
                  <a:moveTo>
                    <a:pt x="47910" y="0"/>
                  </a:moveTo>
                  <a:lnTo>
                    <a:pt x="2279188" y="0"/>
                  </a:lnTo>
                  <a:cubicBezTo>
                    <a:pt x="2305648" y="0"/>
                    <a:pt x="2327098" y="21450"/>
                    <a:pt x="2327098" y="47910"/>
                  </a:cubicBezTo>
                  <a:lnTo>
                    <a:pt x="2327098" y="1600350"/>
                  </a:lnTo>
                  <a:cubicBezTo>
                    <a:pt x="2327098" y="1626810"/>
                    <a:pt x="2305648" y="1648260"/>
                    <a:pt x="2279188" y="1648260"/>
                  </a:cubicBezTo>
                  <a:lnTo>
                    <a:pt x="47910" y="1648260"/>
                  </a:lnTo>
                  <a:cubicBezTo>
                    <a:pt x="21450" y="1648260"/>
                    <a:pt x="0" y="1626810"/>
                    <a:pt x="0" y="1600350"/>
                  </a:cubicBezTo>
                  <a:lnTo>
                    <a:pt x="0" y="47910"/>
                  </a:lnTo>
                  <a:cubicBezTo>
                    <a:pt x="0" y="21450"/>
                    <a:pt x="21450" y="0"/>
                    <a:pt x="47910" y="0"/>
                  </a:cubicBezTo>
                  <a:close/>
                </a:path>
              </a:pathLst>
            </a:custGeom>
            <a:solidFill>
              <a:srgbClr val="FFFEF7"/>
            </a:solidFill>
            <a:ln w="47625" cap="rnd">
              <a:solidFill>
                <a:srgbClr val="000000"/>
              </a:solidFill>
              <a:prstDash val="solid"/>
              <a:round/>
            </a:ln>
          </p:spPr>
        </p:sp>
        <p:sp>
          <p:nvSpPr>
            <p:cNvPr name="TextBox 10" id="10"/>
            <p:cNvSpPr txBox="true"/>
            <p:nvPr/>
          </p:nvSpPr>
          <p:spPr>
            <a:xfrm>
              <a:off x="0" y="-9525"/>
              <a:ext cx="2327098" cy="1657785"/>
            </a:xfrm>
            <a:prstGeom prst="rect">
              <a:avLst/>
            </a:prstGeom>
          </p:spPr>
          <p:txBody>
            <a:bodyPr anchor="ctr" rtlCol="false" tIns="0" lIns="0" bIns="0" rIns="0"/>
            <a:lstStyle/>
            <a:p>
              <a:pPr algn="ctr" marL="0" indent="0" lvl="0">
                <a:lnSpc>
                  <a:spcPts val="700"/>
                </a:lnSpc>
                <a:spcBef>
                  <a:spcPct val="0"/>
                </a:spcBef>
              </a:pPr>
            </a:p>
          </p:txBody>
        </p:sp>
      </p:grpSp>
      <p:sp>
        <p:nvSpPr>
          <p:cNvPr name="Freeform 11" id="11"/>
          <p:cNvSpPr/>
          <p:nvPr/>
        </p:nvSpPr>
        <p:spPr>
          <a:xfrm flipH="false" flipV="false" rot="0">
            <a:off x="5579115" y="1687563"/>
            <a:ext cx="687047" cy="171762"/>
          </a:xfrm>
          <a:custGeom>
            <a:avLst/>
            <a:gdLst/>
            <a:ahLst/>
            <a:cxnLst/>
            <a:rect r="r" b="b" t="t" l="l"/>
            <a:pathLst>
              <a:path h="171762" w="687047">
                <a:moveTo>
                  <a:pt x="0" y="0"/>
                </a:moveTo>
                <a:lnTo>
                  <a:pt x="687047" y="0"/>
                </a:lnTo>
                <a:lnTo>
                  <a:pt x="687047" y="171761"/>
                </a:lnTo>
                <a:lnTo>
                  <a:pt x="0" y="1717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2" id="12"/>
          <p:cNvSpPr txBox="true"/>
          <p:nvPr/>
        </p:nvSpPr>
        <p:spPr>
          <a:xfrm rot="0">
            <a:off x="1385738" y="2075605"/>
            <a:ext cx="4823071" cy="775808"/>
          </a:xfrm>
          <a:prstGeom prst="rect">
            <a:avLst/>
          </a:prstGeom>
        </p:spPr>
        <p:txBody>
          <a:bodyPr anchor="t" rtlCol="false" tIns="0" lIns="0" bIns="0" rIns="0">
            <a:spAutoFit/>
          </a:bodyPr>
          <a:lstStyle/>
          <a:p>
            <a:pPr marL="0" indent="0" lvl="0">
              <a:lnSpc>
                <a:spcPts val="6238"/>
              </a:lnSpc>
              <a:spcBef>
                <a:spcPct val="0"/>
              </a:spcBef>
            </a:pPr>
            <a:r>
              <a:rPr lang="en-US" sz="4456">
                <a:solidFill>
                  <a:srgbClr val="000000"/>
                </a:solidFill>
                <a:latin typeface="Repo Bold Bold"/>
              </a:rPr>
              <a:t>Hardware</a:t>
            </a:r>
          </a:p>
        </p:txBody>
      </p:sp>
      <p:grpSp>
        <p:nvGrpSpPr>
          <p:cNvPr name="Group 13" id="13"/>
          <p:cNvGrpSpPr/>
          <p:nvPr/>
        </p:nvGrpSpPr>
        <p:grpSpPr>
          <a:xfrm rot="0">
            <a:off x="1028700" y="5695452"/>
            <a:ext cx="5494145" cy="3117274"/>
            <a:chOff x="0" y="0"/>
            <a:chExt cx="2327098" cy="1320351"/>
          </a:xfrm>
        </p:grpSpPr>
        <p:sp>
          <p:nvSpPr>
            <p:cNvPr name="Freeform 14" id="14"/>
            <p:cNvSpPr/>
            <p:nvPr/>
          </p:nvSpPr>
          <p:spPr>
            <a:xfrm flipH="false" flipV="false" rot="0">
              <a:off x="0" y="0"/>
              <a:ext cx="2327098" cy="1320351"/>
            </a:xfrm>
            <a:custGeom>
              <a:avLst/>
              <a:gdLst/>
              <a:ahLst/>
              <a:cxnLst/>
              <a:rect r="r" b="b" t="t" l="l"/>
              <a:pathLst>
                <a:path h="1320351" w="2327098">
                  <a:moveTo>
                    <a:pt x="47910" y="0"/>
                  </a:moveTo>
                  <a:lnTo>
                    <a:pt x="2279188" y="0"/>
                  </a:lnTo>
                  <a:cubicBezTo>
                    <a:pt x="2305648" y="0"/>
                    <a:pt x="2327098" y="21450"/>
                    <a:pt x="2327098" y="47910"/>
                  </a:cubicBezTo>
                  <a:lnTo>
                    <a:pt x="2327098" y="1272441"/>
                  </a:lnTo>
                  <a:cubicBezTo>
                    <a:pt x="2327098" y="1298901"/>
                    <a:pt x="2305648" y="1320351"/>
                    <a:pt x="2279188" y="1320351"/>
                  </a:cubicBezTo>
                  <a:lnTo>
                    <a:pt x="47910" y="1320351"/>
                  </a:lnTo>
                  <a:cubicBezTo>
                    <a:pt x="21450" y="1320351"/>
                    <a:pt x="0" y="1298901"/>
                    <a:pt x="0" y="1272441"/>
                  </a:cubicBezTo>
                  <a:lnTo>
                    <a:pt x="0" y="47910"/>
                  </a:lnTo>
                  <a:cubicBezTo>
                    <a:pt x="0" y="21450"/>
                    <a:pt x="21450" y="0"/>
                    <a:pt x="47910" y="0"/>
                  </a:cubicBezTo>
                  <a:close/>
                </a:path>
              </a:pathLst>
            </a:custGeom>
            <a:solidFill>
              <a:srgbClr val="FFFEF7"/>
            </a:solidFill>
            <a:ln w="47625" cap="rnd">
              <a:solidFill>
                <a:srgbClr val="000000"/>
              </a:solidFill>
              <a:prstDash val="solid"/>
              <a:round/>
            </a:ln>
          </p:spPr>
        </p:sp>
        <p:sp>
          <p:nvSpPr>
            <p:cNvPr name="TextBox 15" id="15"/>
            <p:cNvSpPr txBox="true"/>
            <p:nvPr/>
          </p:nvSpPr>
          <p:spPr>
            <a:xfrm>
              <a:off x="0" y="-9525"/>
              <a:ext cx="2327098" cy="1329876"/>
            </a:xfrm>
            <a:prstGeom prst="rect">
              <a:avLst/>
            </a:prstGeom>
          </p:spPr>
          <p:txBody>
            <a:bodyPr anchor="ctr" rtlCol="false" tIns="0" lIns="0" bIns="0" rIns="0"/>
            <a:lstStyle/>
            <a:p>
              <a:pPr algn="ctr" marL="0" indent="0" lvl="0">
                <a:lnSpc>
                  <a:spcPts val="700"/>
                </a:lnSpc>
                <a:spcBef>
                  <a:spcPct val="0"/>
                </a:spcBef>
              </a:pPr>
            </a:p>
          </p:txBody>
        </p:sp>
      </p:grpSp>
      <p:sp>
        <p:nvSpPr>
          <p:cNvPr name="Freeform 16" id="16"/>
          <p:cNvSpPr/>
          <p:nvPr/>
        </p:nvSpPr>
        <p:spPr>
          <a:xfrm flipH="false" flipV="false" rot="0">
            <a:off x="1927152" y="5804072"/>
            <a:ext cx="3866713" cy="2900035"/>
          </a:xfrm>
          <a:custGeom>
            <a:avLst/>
            <a:gdLst/>
            <a:ahLst/>
            <a:cxnLst/>
            <a:rect r="r" b="b" t="t" l="l"/>
            <a:pathLst>
              <a:path h="2900035" w="3866713">
                <a:moveTo>
                  <a:pt x="0" y="0"/>
                </a:moveTo>
                <a:lnTo>
                  <a:pt x="3866713" y="0"/>
                </a:lnTo>
                <a:lnTo>
                  <a:pt x="3866713" y="2900035"/>
                </a:lnTo>
                <a:lnTo>
                  <a:pt x="0" y="2900035"/>
                </a:lnTo>
                <a:lnTo>
                  <a:pt x="0" y="0"/>
                </a:lnTo>
                <a:close/>
              </a:path>
            </a:pathLst>
          </a:custGeom>
          <a:blipFill>
            <a:blip r:embed="rId9"/>
            <a:stretch>
              <a:fillRect l="0" t="0" r="0" b="0"/>
            </a:stretch>
          </a:blipFill>
        </p:spPr>
      </p:sp>
      <p:grpSp>
        <p:nvGrpSpPr>
          <p:cNvPr name="Group 17" id="17"/>
          <p:cNvGrpSpPr/>
          <p:nvPr/>
        </p:nvGrpSpPr>
        <p:grpSpPr>
          <a:xfrm rot="5400000">
            <a:off x="1710989" y="4941016"/>
            <a:ext cx="1261339" cy="1261339"/>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9" id="19"/>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20" id="20"/>
          <p:cNvGrpSpPr/>
          <p:nvPr/>
        </p:nvGrpSpPr>
        <p:grpSpPr>
          <a:xfrm rot="5400000">
            <a:off x="1870266" y="5138552"/>
            <a:ext cx="942784" cy="866265"/>
            <a:chOff x="0" y="0"/>
            <a:chExt cx="884596" cy="812800"/>
          </a:xfrm>
        </p:grpSpPr>
        <p:sp>
          <p:nvSpPr>
            <p:cNvPr name="Freeform 21" id="21"/>
            <p:cNvSpPr/>
            <p:nvPr/>
          </p:nvSpPr>
          <p:spPr>
            <a:xfrm flipH="false" flipV="false" rot="0">
              <a:off x="0" y="27257"/>
              <a:ext cx="864187" cy="758287"/>
            </a:xfrm>
            <a:custGeom>
              <a:avLst/>
              <a:gdLst/>
              <a:ahLst/>
              <a:cxnLst/>
              <a:rect r="r" b="b" t="t" l="l"/>
              <a:pathLst>
                <a:path h="758287" w="864187">
                  <a:moveTo>
                    <a:pt x="849756" y="344303"/>
                  </a:moveTo>
                  <a:lnTo>
                    <a:pt x="513035" y="7583"/>
                  </a:lnTo>
                  <a:cubicBezTo>
                    <a:pt x="507199" y="1746"/>
                    <a:pt x="498421" y="0"/>
                    <a:pt x="490794" y="3159"/>
                  </a:cubicBezTo>
                  <a:cubicBezTo>
                    <a:pt x="483168" y="6317"/>
                    <a:pt x="478196" y="13759"/>
                    <a:pt x="478196" y="22014"/>
                  </a:cubicBezTo>
                  <a:lnTo>
                    <a:pt x="478196" y="126672"/>
                  </a:lnTo>
                  <a:cubicBezTo>
                    <a:pt x="478196" y="139740"/>
                    <a:pt x="473005" y="152272"/>
                    <a:pt x="463765" y="161512"/>
                  </a:cubicBezTo>
                  <a:cubicBezTo>
                    <a:pt x="454525" y="170752"/>
                    <a:pt x="441993" y="175943"/>
                    <a:pt x="428925" y="175943"/>
                  </a:cubicBezTo>
                  <a:lnTo>
                    <a:pt x="49271" y="175943"/>
                  </a:lnTo>
                  <a:cubicBezTo>
                    <a:pt x="36203" y="175943"/>
                    <a:pt x="23671" y="181134"/>
                    <a:pt x="14431" y="190374"/>
                  </a:cubicBezTo>
                  <a:cubicBezTo>
                    <a:pt x="5191" y="199614"/>
                    <a:pt x="0" y="212146"/>
                    <a:pt x="0" y="225214"/>
                  </a:cubicBezTo>
                  <a:lnTo>
                    <a:pt x="0" y="533072"/>
                  </a:lnTo>
                  <a:cubicBezTo>
                    <a:pt x="0" y="546140"/>
                    <a:pt x="5191" y="558672"/>
                    <a:pt x="14431" y="567912"/>
                  </a:cubicBezTo>
                  <a:cubicBezTo>
                    <a:pt x="23671" y="577152"/>
                    <a:pt x="36203" y="582343"/>
                    <a:pt x="49271" y="582343"/>
                  </a:cubicBezTo>
                  <a:lnTo>
                    <a:pt x="428925" y="582343"/>
                  </a:lnTo>
                  <a:cubicBezTo>
                    <a:pt x="456137" y="582343"/>
                    <a:pt x="478196" y="604402"/>
                    <a:pt x="478196" y="631614"/>
                  </a:cubicBezTo>
                  <a:lnTo>
                    <a:pt x="478196" y="736272"/>
                  </a:lnTo>
                  <a:cubicBezTo>
                    <a:pt x="478196" y="744527"/>
                    <a:pt x="483168" y="751969"/>
                    <a:pt x="490794" y="755127"/>
                  </a:cubicBezTo>
                  <a:cubicBezTo>
                    <a:pt x="498421" y="758286"/>
                    <a:pt x="507199" y="756540"/>
                    <a:pt x="513035" y="750703"/>
                  </a:cubicBezTo>
                  <a:lnTo>
                    <a:pt x="849756" y="413983"/>
                  </a:lnTo>
                  <a:cubicBezTo>
                    <a:pt x="858996" y="404743"/>
                    <a:pt x="864187" y="392210"/>
                    <a:pt x="864187" y="379143"/>
                  </a:cubicBezTo>
                  <a:cubicBezTo>
                    <a:pt x="864187" y="366076"/>
                    <a:pt x="858996" y="353543"/>
                    <a:pt x="849756" y="344303"/>
                  </a:cubicBezTo>
                  <a:close/>
                </a:path>
              </a:pathLst>
            </a:custGeom>
            <a:solidFill>
              <a:srgbClr val="FFFFFF"/>
            </a:solidFill>
          </p:spPr>
        </p:sp>
        <p:sp>
          <p:nvSpPr>
            <p:cNvPr name="TextBox 22" id="22"/>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grpSp>
        <p:nvGrpSpPr>
          <p:cNvPr name="Group 23" id="23"/>
          <p:cNvGrpSpPr/>
          <p:nvPr/>
        </p:nvGrpSpPr>
        <p:grpSpPr>
          <a:xfrm rot="0">
            <a:off x="7073751" y="7096201"/>
            <a:ext cx="5494145" cy="3117274"/>
            <a:chOff x="0" y="0"/>
            <a:chExt cx="2327098" cy="1320351"/>
          </a:xfrm>
        </p:grpSpPr>
        <p:sp>
          <p:nvSpPr>
            <p:cNvPr name="Freeform 24" id="24"/>
            <p:cNvSpPr/>
            <p:nvPr/>
          </p:nvSpPr>
          <p:spPr>
            <a:xfrm flipH="false" flipV="false" rot="0">
              <a:off x="0" y="0"/>
              <a:ext cx="2327098" cy="1320351"/>
            </a:xfrm>
            <a:custGeom>
              <a:avLst/>
              <a:gdLst/>
              <a:ahLst/>
              <a:cxnLst/>
              <a:rect r="r" b="b" t="t" l="l"/>
              <a:pathLst>
                <a:path h="1320351" w="2327098">
                  <a:moveTo>
                    <a:pt x="47910" y="0"/>
                  </a:moveTo>
                  <a:lnTo>
                    <a:pt x="2279188" y="0"/>
                  </a:lnTo>
                  <a:cubicBezTo>
                    <a:pt x="2305648" y="0"/>
                    <a:pt x="2327098" y="21450"/>
                    <a:pt x="2327098" y="47910"/>
                  </a:cubicBezTo>
                  <a:lnTo>
                    <a:pt x="2327098" y="1272441"/>
                  </a:lnTo>
                  <a:cubicBezTo>
                    <a:pt x="2327098" y="1298901"/>
                    <a:pt x="2305648" y="1320351"/>
                    <a:pt x="2279188" y="1320351"/>
                  </a:cubicBezTo>
                  <a:lnTo>
                    <a:pt x="47910" y="1320351"/>
                  </a:lnTo>
                  <a:cubicBezTo>
                    <a:pt x="21450" y="1320351"/>
                    <a:pt x="0" y="1298901"/>
                    <a:pt x="0" y="1272441"/>
                  </a:cubicBezTo>
                  <a:lnTo>
                    <a:pt x="0" y="47910"/>
                  </a:lnTo>
                  <a:cubicBezTo>
                    <a:pt x="0" y="21450"/>
                    <a:pt x="21450" y="0"/>
                    <a:pt x="47910" y="0"/>
                  </a:cubicBezTo>
                  <a:close/>
                </a:path>
              </a:pathLst>
            </a:custGeom>
            <a:solidFill>
              <a:srgbClr val="FFFEF7"/>
            </a:solidFill>
            <a:ln w="47625" cap="rnd">
              <a:solidFill>
                <a:srgbClr val="000000"/>
              </a:solidFill>
              <a:prstDash val="solid"/>
              <a:round/>
            </a:ln>
          </p:spPr>
        </p:sp>
        <p:sp>
          <p:nvSpPr>
            <p:cNvPr name="TextBox 25" id="25"/>
            <p:cNvSpPr txBox="true"/>
            <p:nvPr/>
          </p:nvSpPr>
          <p:spPr>
            <a:xfrm>
              <a:off x="0" y="-9525"/>
              <a:ext cx="2327098" cy="1329876"/>
            </a:xfrm>
            <a:prstGeom prst="rect">
              <a:avLst/>
            </a:prstGeom>
          </p:spPr>
          <p:txBody>
            <a:bodyPr anchor="ctr" rtlCol="false" tIns="0" lIns="0" bIns="0" rIns="0"/>
            <a:lstStyle/>
            <a:p>
              <a:pPr algn="ctr" marL="0" indent="0" lvl="0">
                <a:lnSpc>
                  <a:spcPts val="700"/>
                </a:lnSpc>
                <a:spcBef>
                  <a:spcPct val="0"/>
                </a:spcBef>
              </a:pPr>
            </a:p>
          </p:txBody>
        </p:sp>
      </p:grpSp>
      <p:grpSp>
        <p:nvGrpSpPr>
          <p:cNvPr name="Group 26" id="26"/>
          <p:cNvGrpSpPr/>
          <p:nvPr/>
        </p:nvGrpSpPr>
        <p:grpSpPr>
          <a:xfrm rot="0">
            <a:off x="6261481" y="7543479"/>
            <a:ext cx="1111359" cy="1111359"/>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8" id="28"/>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29" id="29"/>
          <p:cNvGrpSpPr/>
          <p:nvPr/>
        </p:nvGrpSpPr>
        <p:grpSpPr>
          <a:xfrm rot="0">
            <a:off x="6401820" y="7717528"/>
            <a:ext cx="830682" cy="763262"/>
            <a:chOff x="0" y="0"/>
            <a:chExt cx="884596" cy="812800"/>
          </a:xfrm>
        </p:grpSpPr>
        <p:sp>
          <p:nvSpPr>
            <p:cNvPr name="Freeform 30" id="30"/>
            <p:cNvSpPr/>
            <p:nvPr/>
          </p:nvSpPr>
          <p:spPr>
            <a:xfrm flipH="false" flipV="false" rot="0">
              <a:off x="0" y="30935"/>
              <a:ext cx="861433" cy="750930"/>
            </a:xfrm>
            <a:custGeom>
              <a:avLst/>
              <a:gdLst/>
              <a:ahLst/>
              <a:cxnLst/>
              <a:rect r="r" b="b" t="t" l="l"/>
              <a:pathLst>
                <a:path h="750930" w="861433">
                  <a:moveTo>
                    <a:pt x="845055" y="335924"/>
                  </a:moveTo>
                  <a:lnTo>
                    <a:pt x="517737" y="8606"/>
                  </a:lnTo>
                  <a:cubicBezTo>
                    <a:pt x="511113" y="1982"/>
                    <a:pt x="501150" y="0"/>
                    <a:pt x="492495" y="3585"/>
                  </a:cubicBezTo>
                  <a:cubicBezTo>
                    <a:pt x="483839" y="7170"/>
                    <a:pt x="478196" y="15616"/>
                    <a:pt x="478196" y="24985"/>
                  </a:cubicBezTo>
                  <a:lnTo>
                    <a:pt x="478196" y="116345"/>
                  </a:lnTo>
                  <a:cubicBezTo>
                    <a:pt x="478196" y="131176"/>
                    <a:pt x="472304" y="145399"/>
                    <a:pt x="461817" y="155886"/>
                  </a:cubicBezTo>
                  <a:cubicBezTo>
                    <a:pt x="451330" y="166373"/>
                    <a:pt x="437107" y="172265"/>
                    <a:pt x="422276" y="172265"/>
                  </a:cubicBezTo>
                  <a:lnTo>
                    <a:pt x="55920" y="172265"/>
                  </a:lnTo>
                  <a:cubicBezTo>
                    <a:pt x="41089" y="172265"/>
                    <a:pt x="26866" y="178157"/>
                    <a:pt x="16379" y="188644"/>
                  </a:cubicBezTo>
                  <a:cubicBezTo>
                    <a:pt x="5892" y="199131"/>
                    <a:pt x="0" y="213354"/>
                    <a:pt x="0" y="228185"/>
                  </a:cubicBezTo>
                  <a:lnTo>
                    <a:pt x="0" y="522745"/>
                  </a:lnTo>
                  <a:cubicBezTo>
                    <a:pt x="0" y="537576"/>
                    <a:pt x="5892" y="551799"/>
                    <a:pt x="16379" y="562286"/>
                  </a:cubicBezTo>
                  <a:cubicBezTo>
                    <a:pt x="26866" y="572773"/>
                    <a:pt x="41089" y="578665"/>
                    <a:pt x="55920" y="578665"/>
                  </a:cubicBezTo>
                  <a:lnTo>
                    <a:pt x="422276" y="578665"/>
                  </a:lnTo>
                  <a:cubicBezTo>
                    <a:pt x="437107" y="578665"/>
                    <a:pt x="451330" y="584557"/>
                    <a:pt x="461817" y="595044"/>
                  </a:cubicBezTo>
                  <a:cubicBezTo>
                    <a:pt x="472304" y="605531"/>
                    <a:pt x="478196" y="619754"/>
                    <a:pt x="478196" y="634585"/>
                  </a:cubicBezTo>
                  <a:lnTo>
                    <a:pt x="478196" y="725945"/>
                  </a:lnTo>
                  <a:cubicBezTo>
                    <a:pt x="478196" y="735314"/>
                    <a:pt x="483839" y="743760"/>
                    <a:pt x="492495" y="747345"/>
                  </a:cubicBezTo>
                  <a:cubicBezTo>
                    <a:pt x="501150" y="750930"/>
                    <a:pt x="511113" y="748948"/>
                    <a:pt x="517737" y="742324"/>
                  </a:cubicBezTo>
                  <a:lnTo>
                    <a:pt x="845055" y="415006"/>
                  </a:lnTo>
                  <a:cubicBezTo>
                    <a:pt x="855542" y="404519"/>
                    <a:pt x="861433" y="390296"/>
                    <a:pt x="861433" y="375465"/>
                  </a:cubicBezTo>
                  <a:cubicBezTo>
                    <a:pt x="861433" y="360634"/>
                    <a:pt x="855542" y="346411"/>
                    <a:pt x="845055" y="335924"/>
                  </a:cubicBezTo>
                  <a:close/>
                </a:path>
              </a:pathLst>
            </a:custGeom>
            <a:solidFill>
              <a:srgbClr val="FFFFFF"/>
            </a:solidFill>
          </p:spPr>
        </p:sp>
        <p:sp>
          <p:nvSpPr>
            <p:cNvPr name="TextBox 31" id="31"/>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Freeform 32" id="32"/>
          <p:cNvSpPr/>
          <p:nvPr/>
        </p:nvSpPr>
        <p:spPr>
          <a:xfrm flipH="false" flipV="false" rot="0">
            <a:off x="14210531" y="914627"/>
            <a:ext cx="912582" cy="228145"/>
          </a:xfrm>
          <a:custGeom>
            <a:avLst/>
            <a:gdLst/>
            <a:ahLst/>
            <a:cxnLst/>
            <a:rect r="r" b="b" t="t" l="l"/>
            <a:pathLst>
              <a:path h="228145" w="912582">
                <a:moveTo>
                  <a:pt x="0" y="0"/>
                </a:moveTo>
                <a:lnTo>
                  <a:pt x="912581" y="0"/>
                </a:lnTo>
                <a:lnTo>
                  <a:pt x="912581" y="228146"/>
                </a:lnTo>
                <a:lnTo>
                  <a:pt x="0" y="22814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3" id="33"/>
          <p:cNvSpPr/>
          <p:nvPr/>
        </p:nvSpPr>
        <p:spPr>
          <a:xfrm flipH="false" flipV="false" rot="-2533475">
            <a:off x="15547773" y="5749441"/>
            <a:ext cx="3055929" cy="1683539"/>
          </a:xfrm>
          <a:custGeom>
            <a:avLst/>
            <a:gdLst/>
            <a:ahLst/>
            <a:cxnLst/>
            <a:rect r="r" b="b" t="t" l="l"/>
            <a:pathLst>
              <a:path h="1683539" w="3055929">
                <a:moveTo>
                  <a:pt x="0" y="0"/>
                </a:moveTo>
                <a:lnTo>
                  <a:pt x="3055929" y="0"/>
                </a:lnTo>
                <a:lnTo>
                  <a:pt x="3055929" y="1683539"/>
                </a:lnTo>
                <a:lnTo>
                  <a:pt x="0" y="168353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4" id="34"/>
          <p:cNvSpPr/>
          <p:nvPr/>
        </p:nvSpPr>
        <p:spPr>
          <a:xfrm flipH="false" flipV="false" rot="0">
            <a:off x="1556961" y="1571802"/>
            <a:ext cx="740381" cy="642112"/>
          </a:xfrm>
          <a:custGeom>
            <a:avLst/>
            <a:gdLst/>
            <a:ahLst/>
            <a:cxnLst/>
            <a:rect r="r" b="b" t="t" l="l"/>
            <a:pathLst>
              <a:path h="642112" w="740381">
                <a:moveTo>
                  <a:pt x="0" y="0"/>
                </a:moveTo>
                <a:lnTo>
                  <a:pt x="740382" y="0"/>
                </a:lnTo>
                <a:lnTo>
                  <a:pt x="740382" y="642112"/>
                </a:lnTo>
                <a:lnTo>
                  <a:pt x="0" y="64211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5" id="35"/>
          <p:cNvSpPr/>
          <p:nvPr/>
        </p:nvSpPr>
        <p:spPr>
          <a:xfrm flipH="false" flipV="true" rot="-4226631">
            <a:off x="11880746" y="7084399"/>
            <a:ext cx="2899314" cy="1309640"/>
          </a:xfrm>
          <a:custGeom>
            <a:avLst/>
            <a:gdLst/>
            <a:ahLst/>
            <a:cxnLst/>
            <a:rect r="r" b="b" t="t" l="l"/>
            <a:pathLst>
              <a:path h="1309640" w="2899314">
                <a:moveTo>
                  <a:pt x="0" y="1309641"/>
                </a:moveTo>
                <a:lnTo>
                  <a:pt x="2899314" y="1309641"/>
                </a:lnTo>
                <a:lnTo>
                  <a:pt x="2899314" y="0"/>
                </a:lnTo>
                <a:lnTo>
                  <a:pt x="0" y="0"/>
                </a:lnTo>
                <a:lnTo>
                  <a:pt x="0" y="1309641"/>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6" id="36"/>
          <p:cNvSpPr/>
          <p:nvPr/>
        </p:nvSpPr>
        <p:spPr>
          <a:xfrm flipH="false" flipV="false" rot="0">
            <a:off x="7639977" y="7214055"/>
            <a:ext cx="4320999" cy="2881566"/>
          </a:xfrm>
          <a:custGeom>
            <a:avLst/>
            <a:gdLst/>
            <a:ahLst/>
            <a:cxnLst/>
            <a:rect r="r" b="b" t="t" l="l"/>
            <a:pathLst>
              <a:path h="2881566" w="4320999">
                <a:moveTo>
                  <a:pt x="0" y="0"/>
                </a:moveTo>
                <a:lnTo>
                  <a:pt x="4320998" y="0"/>
                </a:lnTo>
                <a:lnTo>
                  <a:pt x="4320998" y="2881566"/>
                </a:lnTo>
                <a:lnTo>
                  <a:pt x="0" y="2881566"/>
                </a:lnTo>
                <a:lnTo>
                  <a:pt x="0" y="0"/>
                </a:lnTo>
                <a:close/>
              </a:path>
            </a:pathLst>
          </a:custGeom>
          <a:blipFill>
            <a:blip r:embed="rId16"/>
            <a:stretch>
              <a:fillRect l="0" t="0" r="0" b="0"/>
            </a:stretch>
          </a:blipFill>
        </p:spPr>
      </p:sp>
      <p:sp>
        <p:nvSpPr>
          <p:cNvPr name="Freeform 37" id="37"/>
          <p:cNvSpPr/>
          <p:nvPr/>
        </p:nvSpPr>
        <p:spPr>
          <a:xfrm flipH="false" flipV="false" rot="0">
            <a:off x="9016471" y="796920"/>
            <a:ext cx="4653058" cy="5816323"/>
          </a:xfrm>
          <a:custGeom>
            <a:avLst/>
            <a:gdLst/>
            <a:ahLst/>
            <a:cxnLst/>
            <a:rect r="r" b="b" t="t" l="l"/>
            <a:pathLst>
              <a:path h="5816323" w="4653058">
                <a:moveTo>
                  <a:pt x="0" y="0"/>
                </a:moveTo>
                <a:lnTo>
                  <a:pt x="4653059" y="0"/>
                </a:lnTo>
                <a:lnTo>
                  <a:pt x="4653059" y="5816323"/>
                </a:lnTo>
                <a:lnTo>
                  <a:pt x="0" y="5816323"/>
                </a:lnTo>
                <a:lnTo>
                  <a:pt x="0" y="0"/>
                </a:lnTo>
                <a:close/>
              </a:path>
            </a:pathLst>
          </a:custGeom>
          <a:blipFill>
            <a:blip r:embed="rId17"/>
            <a:stretch>
              <a:fillRect l="0" t="0" r="0" b="0"/>
            </a:stretch>
          </a:blipFill>
        </p:spPr>
      </p:sp>
      <p:sp>
        <p:nvSpPr>
          <p:cNvPr name="TextBox 38" id="38"/>
          <p:cNvSpPr txBox="true"/>
          <p:nvPr/>
        </p:nvSpPr>
        <p:spPr>
          <a:xfrm rot="0">
            <a:off x="1385738" y="2998063"/>
            <a:ext cx="3236119" cy="1696334"/>
          </a:xfrm>
          <a:prstGeom prst="rect">
            <a:avLst/>
          </a:prstGeom>
        </p:spPr>
        <p:txBody>
          <a:bodyPr anchor="t" rtlCol="false" tIns="0" lIns="0" bIns="0" rIns="0">
            <a:spAutoFit/>
          </a:bodyPr>
          <a:lstStyle/>
          <a:p>
            <a:pPr>
              <a:lnSpc>
                <a:spcPts val="4499"/>
              </a:lnSpc>
            </a:pPr>
            <a:r>
              <a:rPr lang="en-US" sz="3213" spc="-32">
                <a:solidFill>
                  <a:srgbClr val="000000"/>
                </a:solidFill>
                <a:latin typeface="DM Sans"/>
              </a:rPr>
              <a:t>Raspberry Pi 4</a:t>
            </a:r>
          </a:p>
          <a:p>
            <a:pPr>
              <a:lnSpc>
                <a:spcPts val="4499"/>
              </a:lnSpc>
            </a:pPr>
            <a:r>
              <a:rPr lang="en-US" sz="3213" spc="-32">
                <a:solidFill>
                  <a:srgbClr val="000000"/>
                </a:solidFill>
                <a:latin typeface="DM Sans"/>
              </a:rPr>
              <a:t>+</a:t>
            </a:r>
          </a:p>
          <a:p>
            <a:pPr marL="0" indent="0" lvl="0">
              <a:lnSpc>
                <a:spcPts val="4499"/>
              </a:lnSpc>
              <a:spcBef>
                <a:spcPct val="0"/>
              </a:spcBef>
            </a:pPr>
            <a:r>
              <a:rPr lang="en-US" sz="3213" spc="-32">
                <a:solidFill>
                  <a:srgbClr val="000000"/>
                </a:solidFill>
                <a:latin typeface="DM Sans"/>
              </a:rPr>
              <a:t>Webcam</a:t>
            </a:r>
          </a:p>
        </p:txBody>
      </p:sp>
      <p:sp>
        <p:nvSpPr>
          <p:cNvPr name="TextBox 39" id="39"/>
          <p:cNvSpPr txBox="true"/>
          <p:nvPr/>
        </p:nvSpPr>
        <p:spPr>
          <a:xfrm rot="0">
            <a:off x="1635040" y="1522431"/>
            <a:ext cx="584224" cy="597585"/>
          </a:xfrm>
          <a:prstGeom prst="rect">
            <a:avLst/>
          </a:prstGeom>
        </p:spPr>
        <p:txBody>
          <a:bodyPr anchor="t" rtlCol="false" tIns="0" lIns="0" bIns="0" rIns="0">
            <a:spAutoFit/>
          </a:bodyPr>
          <a:lstStyle/>
          <a:p>
            <a:pPr algn="ctr">
              <a:lnSpc>
                <a:spcPts val="4796"/>
              </a:lnSpc>
              <a:spcBef>
                <a:spcPct val="0"/>
              </a:spcBef>
            </a:pPr>
            <a:r>
              <a:rPr lang="en-US" sz="3426">
                <a:solidFill>
                  <a:srgbClr val="000000"/>
                </a:solidFill>
                <a:latin typeface="Repo Bold Bold"/>
              </a:rPr>
              <a:t>02</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028700" y="4160970"/>
            <a:ext cx="5060685" cy="4605223"/>
          </a:xfrm>
          <a:custGeom>
            <a:avLst/>
            <a:gdLst/>
            <a:ahLst/>
            <a:cxnLst/>
            <a:rect r="r" b="b" t="t" l="l"/>
            <a:pathLst>
              <a:path h="4605223" w="5060685">
                <a:moveTo>
                  <a:pt x="0" y="0"/>
                </a:moveTo>
                <a:lnTo>
                  <a:pt x="5060685" y="0"/>
                </a:lnTo>
                <a:lnTo>
                  <a:pt x="5060685" y="4605223"/>
                </a:lnTo>
                <a:lnTo>
                  <a:pt x="0" y="46052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585250" y="5037922"/>
            <a:ext cx="8716094" cy="5689232"/>
          </a:xfrm>
          <a:custGeom>
            <a:avLst/>
            <a:gdLst/>
            <a:ahLst/>
            <a:cxnLst/>
            <a:rect r="r" b="b" t="t" l="l"/>
            <a:pathLst>
              <a:path h="5689232" w="8716094">
                <a:moveTo>
                  <a:pt x="0" y="0"/>
                </a:moveTo>
                <a:lnTo>
                  <a:pt x="8716094" y="0"/>
                </a:lnTo>
                <a:lnTo>
                  <a:pt x="8716094" y="5689232"/>
                </a:lnTo>
                <a:lnTo>
                  <a:pt x="0" y="56892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6615357" y="4160970"/>
            <a:ext cx="5060685" cy="4605223"/>
          </a:xfrm>
          <a:custGeom>
            <a:avLst/>
            <a:gdLst/>
            <a:ahLst/>
            <a:cxnLst/>
            <a:rect r="r" b="b" t="t" l="l"/>
            <a:pathLst>
              <a:path h="4605223" w="5060685">
                <a:moveTo>
                  <a:pt x="0" y="0"/>
                </a:moveTo>
                <a:lnTo>
                  <a:pt x="5060684" y="0"/>
                </a:lnTo>
                <a:lnTo>
                  <a:pt x="5060684" y="4605223"/>
                </a:lnTo>
                <a:lnTo>
                  <a:pt x="0" y="46052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198615" y="4160970"/>
            <a:ext cx="5060685" cy="4605223"/>
          </a:xfrm>
          <a:custGeom>
            <a:avLst/>
            <a:gdLst/>
            <a:ahLst/>
            <a:cxnLst/>
            <a:rect r="r" b="b" t="t" l="l"/>
            <a:pathLst>
              <a:path h="4605223" w="5060685">
                <a:moveTo>
                  <a:pt x="0" y="0"/>
                </a:moveTo>
                <a:lnTo>
                  <a:pt x="5060685" y="0"/>
                </a:lnTo>
                <a:lnTo>
                  <a:pt x="5060685" y="4605223"/>
                </a:lnTo>
                <a:lnTo>
                  <a:pt x="0" y="46052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6615357" y="1263707"/>
            <a:ext cx="5060685" cy="1910409"/>
          </a:xfrm>
          <a:custGeom>
            <a:avLst/>
            <a:gdLst/>
            <a:ahLst/>
            <a:cxnLst/>
            <a:rect r="r" b="b" t="t" l="l"/>
            <a:pathLst>
              <a:path h="1910409" w="5060685">
                <a:moveTo>
                  <a:pt x="0" y="0"/>
                </a:moveTo>
                <a:lnTo>
                  <a:pt x="5060684" y="0"/>
                </a:lnTo>
                <a:lnTo>
                  <a:pt x="5060684" y="1910408"/>
                </a:lnTo>
                <a:lnTo>
                  <a:pt x="0" y="19104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true" rot="7499656">
            <a:off x="4123323" y="2326829"/>
            <a:ext cx="2397621" cy="1083022"/>
          </a:xfrm>
          <a:custGeom>
            <a:avLst/>
            <a:gdLst/>
            <a:ahLst/>
            <a:cxnLst/>
            <a:rect r="r" b="b" t="t" l="l"/>
            <a:pathLst>
              <a:path h="1083022" w="2397621">
                <a:moveTo>
                  <a:pt x="0" y="1083022"/>
                </a:moveTo>
                <a:lnTo>
                  <a:pt x="2397621" y="1083022"/>
                </a:lnTo>
                <a:lnTo>
                  <a:pt x="2397621" y="0"/>
                </a:lnTo>
                <a:lnTo>
                  <a:pt x="0" y="0"/>
                </a:lnTo>
                <a:lnTo>
                  <a:pt x="0" y="1083022"/>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true" flipV="true" rot="-7473391">
            <a:off x="11765115" y="2328655"/>
            <a:ext cx="2397621" cy="1083022"/>
          </a:xfrm>
          <a:custGeom>
            <a:avLst/>
            <a:gdLst/>
            <a:ahLst/>
            <a:cxnLst/>
            <a:rect r="r" b="b" t="t" l="l"/>
            <a:pathLst>
              <a:path h="1083022" w="2397621">
                <a:moveTo>
                  <a:pt x="2397620" y="1083021"/>
                </a:moveTo>
                <a:lnTo>
                  <a:pt x="0" y="1083021"/>
                </a:lnTo>
                <a:lnTo>
                  <a:pt x="0" y="0"/>
                </a:lnTo>
                <a:lnTo>
                  <a:pt x="2397620" y="0"/>
                </a:lnTo>
                <a:lnTo>
                  <a:pt x="2397620" y="1083021"/>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8446158">
            <a:off x="7544884" y="3292366"/>
            <a:ext cx="1887915" cy="1074923"/>
          </a:xfrm>
          <a:custGeom>
            <a:avLst/>
            <a:gdLst/>
            <a:ahLst/>
            <a:cxnLst/>
            <a:rect r="r" b="b" t="t" l="l"/>
            <a:pathLst>
              <a:path h="1074923" w="1887915">
                <a:moveTo>
                  <a:pt x="0" y="0"/>
                </a:moveTo>
                <a:lnTo>
                  <a:pt x="1887915" y="0"/>
                </a:lnTo>
                <a:lnTo>
                  <a:pt x="1887915" y="1074922"/>
                </a:lnTo>
                <a:lnTo>
                  <a:pt x="0" y="107492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7282648">
            <a:off x="-1792404" y="516566"/>
            <a:ext cx="5115649" cy="2818257"/>
          </a:xfrm>
          <a:custGeom>
            <a:avLst/>
            <a:gdLst/>
            <a:ahLst/>
            <a:cxnLst/>
            <a:rect r="r" b="b" t="t" l="l"/>
            <a:pathLst>
              <a:path h="2818257" w="5115649">
                <a:moveTo>
                  <a:pt x="0" y="0"/>
                </a:moveTo>
                <a:lnTo>
                  <a:pt x="5115649" y="0"/>
                </a:lnTo>
                <a:lnTo>
                  <a:pt x="5115649" y="2818257"/>
                </a:lnTo>
                <a:lnTo>
                  <a:pt x="0" y="281825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2" id="12"/>
          <p:cNvSpPr/>
          <p:nvPr/>
        </p:nvSpPr>
        <p:spPr>
          <a:xfrm flipH="false" flipV="false" rot="0">
            <a:off x="15895616" y="8945111"/>
            <a:ext cx="2966186" cy="2885291"/>
          </a:xfrm>
          <a:custGeom>
            <a:avLst/>
            <a:gdLst/>
            <a:ahLst/>
            <a:cxnLst/>
            <a:rect r="r" b="b" t="t" l="l"/>
            <a:pathLst>
              <a:path h="2885291" w="2966186">
                <a:moveTo>
                  <a:pt x="0" y="0"/>
                </a:moveTo>
                <a:lnTo>
                  <a:pt x="2966187" y="0"/>
                </a:lnTo>
                <a:lnTo>
                  <a:pt x="2966187" y="2885290"/>
                </a:lnTo>
                <a:lnTo>
                  <a:pt x="0" y="288529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3" id="13"/>
          <p:cNvSpPr/>
          <p:nvPr/>
        </p:nvSpPr>
        <p:spPr>
          <a:xfrm flipH="false" flipV="false" rot="0">
            <a:off x="2220989" y="6193246"/>
            <a:ext cx="2158551" cy="2158551"/>
          </a:xfrm>
          <a:custGeom>
            <a:avLst/>
            <a:gdLst/>
            <a:ahLst/>
            <a:cxnLst/>
            <a:rect r="r" b="b" t="t" l="l"/>
            <a:pathLst>
              <a:path h="2158551" w="2158551">
                <a:moveTo>
                  <a:pt x="0" y="0"/>
                </a:moveTo>
                <a:lnTo>
                  <a:pt x="2158551" y="0"/>
                </a:lnTo>
                <a:lnTo>
                  <a:pt x="2158551" y="2158550"/>
                </a:lnTo>
                <a:lnTo>
                  <a:pt x="0" y="2158550"/>
                </a:lnTo>
                <a:lnTo>
                  <a:pt x="0" y="0"/>
                </a:lnTo>
                <a:close/>
              </a:path>
            </a:pathLst>
          </a:custGeom>
          <a:blipFill>
            <a:blip r:embed="rId17"/>
            <a:stretch>
              <a:fillRect l="0" t="0" r="0" b="0"/>
            </a:stretch>
          </a:blipFill>
        </p:spPr>
      </p:sp>
      <p:sp>
        <p:nvSpPr>
          <p:cNvPr name="Freeform 14" id="14"/>
          <p:cNvSpPr/>
          <p:nvPr/>
        </p:nvSpPr>
        <p:spPr>
          <a:xfrm flipH="false" flipV="false" rot="0">
            <a:off x="7982616" y="6326596"/>
            <a:ext cx="2107310" cy="2107310"/>
          </a:xfrm>
          <a:custGeom>
            <a:avLst/>
            <a:gdLst/>
            <a:ahLst/>
            <a:cxnLst/>
            <a:rect r="r" b="b" t="t" l="l"/>
            <a:pathLst>
              <a:path h="2107310" w="2107310">
                <a:moveTo>
                  <a:pt x="0" y="0"/>
                </a:moveTo>
                <a:lnTo>
                  <a:pt x="2107309" y="0"/>
                </a:lnTo>
                <a:lnTo>
                  <a:pt x="2107309" y="2107309"/>
                </a:lnTo>
                <a:lnTo>
                  <a:pt x="0" y="2107309"/>
                </a:lnTo>
                <a:lnTo>
                  <a:pt x="0" y="0"/>
                </a:lnTo>
                <a:close/>
              </a:path>
            </a:pathLst>
          </a:custGeom>
          <a:blipFill>
            <a:blip r:embed="rId18"/>
            <a:stretch>
              <a:fillRect l="0" t="0" r="0" b="0"/>
            </a:stretch>
          </a:blipFill>
        </p:spPr>
      </p:sp>
      <p:sp>
        <p:nvSpPr>
          <p:cNvPr name="Freeform 15" id="15"/>
          <p:cNvSpPr/>
          <p:nvPr/>
        </p:nvSpPr>
        <p:spPr>
          <a:xfrm flipH="false" flipV="false" rot="0">
            <a:off x="13425485" y="6599160"/>
            <a:ext cx="2561019" cy="1562181"/>
          </a:xfrm>
          <a:custGeom>
            <a:avLst/>
            <a:gdLst/>
            <a:ahLst/>
            <a:cxnLst/>
            <a:rect r="r" b="b" t="t" l="l"/>
            <a:pathLst>
              <a:path h="1562181" w="2561019">
                <a:moveTo>
                  <a:pt x="0" y="0"/>
                </a:moveTo>
                <a:lnTo>
                  <a:pt x="2561019" y="0"/>
                </a:lnTo>
                <a:lnTo>
                  <a:pt x="2561019" y="1562181"/>
                </a:lnTo>
                <a:lnTo>
                  <a:pt x="0" y="1562181"/>
                </a:lnTo>
                <a:lnTo>
                  <a:pt x="0" y="0"/>
                </a:lnTo>
                <a:close/>
              </a:path>
            </a:pathLst>
          </a:custGeom>
          <a:blipFill>
            <a:blip r:embed="rId19"/>
            <a:stretch>
              <a:fillRect l="0" t="0" r="0" b="0"/>
            </a:stretch>
          </a:blipFill>
        </p:spPr>
      </p:sp>
      <p:sp>
        <p:nvSpPr>
          <p:cNvPr name="TextBox 16" id="16"/>
          <p:cNvSpPr txBox="true"/>
          <p:nvPr/>
        </p:nvSpPr>
        <p:spPr>
          <a:xfrm rot="0">
            <a:off x="7058580" y="5477756"/>
            <a:ext cx="3510381" cy="347593"/>
          </a:xfrm>
          <a:prstGeom prst="rect">
            <a:avLst/>
          </a:prstGeom>
        </p:spPr>
        <p:txBody>
          <a:bodyPr anchor="t" rtlCol="false" tIns="0" lIns="0" bIns="0" rIns="0">
            <a:spAutoFit/>
          </a:bodyPr>
          <a:lstStyle/>
          <a:p>
            <a:pPr marL="0" indent="0" lvl="0">
              <a:lnSpc>
                <a:spcPts val="2891"/>
              </a:lnSpc>
              <a:spcBef>
                <a:spcPct val="0"/>
              </a:spcBef>
            </a:pPr>
            <a:r>
              <a:rPr lang="en-US" sz="2065" spc="-20">
                <a:solidFill>
                  <a:srgbClr val="000000"/>
                </a:solidFill>
                <a:latin typeface="DM Sans"/>
              </a:rPr>
              <a:t> Remote Framebuffer (RFB)</a:t>
            </a:r>
          </a:p>
        </p:txBody>
      </p:sp>
      <p:sp>
        <p:nvSpPr>
          <p:cNvPr name="TextBox 17" id="17"/>
          <p:cNvSpPr txBox="true"/>
          <p:nvPr/>
        </p:nvSpPr>
        <p:spPr>
          <a:xfrm rot="0">
            <a:off x="7058580" y="5011428"/>
            <a:ext cx="3256664" cy="463468"/>
          </a:xfrm>
          <a:prstGeom prst="rect">
            <a:avLst/>
          </a:prstGeom>
        </p:spPr>
        <p:txBody>
          <a:bodyPr anchor="t" rtlCol="false" tIns="0" lIns="0" bIns="0" rIns="0">
            <a:spAutoFit/>
          </a:bodyPr>
          <a:lstStyle/>
          <a:p>
            <a:pPr>
              <a:lnSpc>
                <a:spcPts val="3854"/>
              </a:lnSpc>
              <a:spcBef>
                <a:spcPct val="0"/>
              </a:spcBef>
            </a:pPr>
            <a:r>
              <a:rPr lang="en-US" sz="2753">
                <a:solidFill>
                  <a:srgbClr val="000000"/>
                </a:solidFill>
                <a:latin typeface="DM Sans Bold"/>
              </a:rPr>
              <a:t>RealVNC</a:t>
            </a:r>
          </a:p>
        </p:txBody>
      </p:sp>
      <p:sp>
        <p:nvSpPr>
          <p:cNvPr name="TextBox 18" id="18"/>
          <p:cNvSpPr txBox="true"/>
          <p:nvPr/>
        </p:nvSpPr>
        <p:spPr>
          <a:xfrm rot="0">
            <a:off x="12352286" y="5255102"/>
            <a:ext cx="4753343" cy="1071493"/>
          </a:xfrm>
          <a:prstGeom prst="rect">
            <a:avLst/>
          </a:prstGeom>
        </p:spPr>
        <p:txBody>
          <a:bodyPr anchor="t" rtlCol="false" tIns="0" lIns="0" bIns="0" rIns="0">
            <a:spAutoFit/>
          </a:bodyPr>
          <a:lstStyle/>
          <a:p>
            <a:pPr>
              <a:lnSpc>
                <a:spcPts val="2891"/>
              </a:lnSpc>
            </a:pPr>
            <a:r>
              <a:rPr lang="en-US" sz="2065" spc="-20">
                <a:solidFill>
                  <a:srgbClr val="000000"/>
                </a:solidFill>
                <a:latin typeface="DM Sans"/>
              </a:rPr>
              <a:t>S3 \ DynamoDB \ IoT Core (MQTT)</a:t>
            </a:r>
          </a:p>
          <a:p>
            <a:pPr>
              <a:lnSpc>
                <a:spcPts val="2891"/>
              </a:lnSpc>
            </a:pPr>
            <a:r>
              <a:rPr lang="en-US" sz="2065" spc="-20">
                <a:solidFill>
                  <a:srgbClr val="000000"/>
                </a:solidFill>
                <a:latin typeface="DM Sans"/>
              </a:rPr>
              <a:t>Kinesis Live Video Streaming (HLS)</a:t>
            </a:r>
          </a:p>
          <a:p>
            <a:pPr marL="0" indent="0" lvl="0">
              <a:lnSpc>
                <a:spcPts val="2891"/>
              </a:lnSpc>
              <a:spcBef>
                <a:spcPct val="0"/>
              </a:spcBef>
            </a:pPr>
            <a:r>
              <a:rPr lang="en-US" sz="2065" spc="-20">
                <a:solidFill>
                  <a:srgbClr val="000000"/>
                </a:solidFill>
                <a:latin typeface="DM Sans"/>
              </a:rPr>
              <a:t>Identity and Access Management (IAM)</a:t>
            </a:r>
          </a:p>
        </p:txBody>
      </p:sp>
      <p:sp>
        <p:nvSpPr>
          <p:cNvPr name="TextBox 19" id="19"/>
          <p:cNvSpPr txBox="true"/>
          <p:nvPr/>
        </p:nvSpPr>
        <p:spPr>
          <a:xfrm rot="0">
            <a:off x="12530116" y="4724508"/>
            <a:ext cx="3700881" cy="446958"/>
          </a:xfrm>
          <a:prstGeom prst="rect">
            <a:avLst/>
          </a:prstGeom>
        </p:spPr>
        <p:txBody>
          <a:bodyPr anchor="t" rtlCol="false" tIns="0" lIns="0" bIns="0" rIns="0">
            <a:spAutoFit/>
          </a:bodyPr>
          <a:lstStyle/>
          <a:p>
            <a:pPr>
              <a:lnSpc>
                <a:spcPts val="3714"/>
              </a:lnSpc>
              <a:spcBef>
                <a:spcPct val="0"/>
              </a:spcBef>
            </a:pPr>
            <a:r>
              <a:rPr lang="en-US" sz="2653">
                <a:solidFill>
                  <a:srgbClr val="000000"/>
                </a:solidFill>
                <a:latin typeface="DM Sans Bold"/>
              </a:rPr>
              <a:t>Amazon Web Services</a:t>
            </a:r>
          </a:p>
        </p:txBody>
      </p:sp>
      <p:sp>
        <p:nvSpPr>
          <p:cNvPr name="TextBox 20" id="20"/>
          <p:cNvSpPr txBox="true"/>
          <p:nvPr/>
        </p:nvSpPr>
        <p:spPr>
          <a:xfrm rot="0">
            <a:off x="6932102" y="1764103"/>
            <a:ext cx="4427193" cy="813883"/>
          </a:xfrm>
          <a:prstGeom prst="rect">
            <a:avLst/>
          </a:prstGeom>
        </p:spPr>
        <p:txBody>
          <a:bodyPr anchor="t" rtlCol="false" tIns="0" lIns="0" bIns="0" rIns="0">
            <a:spAutoFit/>
          </a:bodyPr>
          <a:lstStyle/>
          <a:p>
            <a:pPr algn="ctr" marL="0" indent="0" lvl="0">
              <a:lnSpc>
                <a:spcPts val="6681"/>
              </a:lnSpc>
              <a:spcBef>
                <a:spcPct val="0"/>
              </a:spcBef>
            </a:pPr>
            <a:r>
              <a:rPr lang="en-US" sz="4772">
                <a:solidFill>
                  <a:srgbClr val="000000"/>
                </a:solidFill>
                <a:latin typeface="Repo Bold Bold"/>
              </a:rPr>
              <a:t>Software</a:t>
            </a:r>
          </a:p>
        </p:txBody>
      </p:sp>
      <p:sp>
        <p:nvSpPr>
          <p:cNvPr name="TextBox 21" id="21"/>
          <p:cNvSpPr txBox="true"/>
          <p:nvPr/>
        </p:nvSpPr>
        <p:spPr>
          <a:xfrm rot="0">
            <a:off x="1491793" y="5477756"/>
            <a:ext cx="3510381" cy="347593"/>
          </a:xfrm>
          <a:prstGeom prst="rect">
            <a:avLst/>
          </a:prstGeom>
        </p:spPr>
        <p:txBody>
          <a:bodyPr anchor="t" rtlCol="false" tIns="0" lIns="0" bIns="0" rIns="0">
            <a:spAutoFit/>
          </a:bodyPr>
          <a:lstStyle/>
          <a:p>
            <a:pPr marL="0" indent="0" lvl="0">
              <a:lnSpc>
                <a:spcPts val="2891"/>
              </a:lnSpc>
              <a:spcBef>
                <a:spcPct val="0"/>
              </a:spcBef>
            </a:pPr>
            <a:r>
              <a:rPr lang="en-US" sz="2065" spc="-20">
                <a:solidFill>
                  <a:srgbClr val="000000"/>
                </a:solidFill>
                <a:latin typeface="DM Sans"/>
              </a:rPr>
              <a:t>Secure Shell (SSH)</a:t>
            </a:r>
          </a:p>
        </p:txBody>
      </p:sp>
      <p:sp>
        <p:nvSpPr>
          <p:cNvPr name="TextBox 22" id="22"/>
          <p:cNvSpPr txBox="true"/>
          <p:nvPr/>
        </p:nvSpPr>
        <p:spPr>
          <a:xfrm rot="0">
            <a:off x="1491793" y="4924174"/>
            <a:ext cx="3256664" cy="463468"/>
          </a:xfrm>
          <a:prstGeom prst="rect">
            <a:avLst/>
          </a:prstGeom>
        </p:spPr>
        <p:txBody>
          <a:bodyPr anchor="t" rtlCol="false" tIns="0" lIns="0" bIns="0" rIns="0">
            <a:spAutoFit/>
          </a:bodyPr>
          <a:lstStyle/>
          <a:p>
            <a:pPr>
              <a:lnSpc>
                <a:spcPts val="3854"/>
              </a:lnSpc>
              <a:spcBef>
                <a:spcPct val="0"/>
              </a:spcBef>
            </a:pPr>
            <a:r>
              <a:rPr lang="en-US" sz="2753">
                <a:solidFill>
                  <a:srgbClr val="000000"/>
                </a:solidFill>
                <a:latin typeface="DM Sans Bold"/>
              </a:rPr>
              <a:t>PuTTY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7196925" y="469453"/>
            <a:ext cx="10585104" cy="9447154"/>
            <a:chOff x="0" y="0"/>
            <a:chExt cx="4819745" cy="4301599"/>
          </a:xfrm>
        </p:grpSpPr>
        <p:sp>
          <p:nvSpPr>
            <p:cNvPr name="Freeform 4" id="4"/>
            <p:cNvSpPr/>
            <p:nvPr/>
          </p:nvSpPr>
          <p:spPr>
            <a:xfrm flipH="false" flipV="false" rot="0">
              <a:off x="0" y="0"/>
              <a:ext cx="4819745" cy="4301599"/>
            </a:xfrm>
            <a:custGeom>
              <a:avLst/>
              <a:gdLst/>
              <a:ahLst/>
              <a:cxnLst/>
              <a:rect r="r" b="b" t="t" l="l"/>
              <a:pathLst>
                <a:path h="4301599" w="4819745">
                  <a:moveTo>
                    <a:pt x="24868" y="0"/>
                  </a:moveTo>
                  <a:lnTo>
                    <a:pt x="4794878" y="0"/>
                  </a:lnTo>
                  <a:cubicBezTo>
                    <a:pt x="4808612" y="0"/>
                    <a:pt x="4819745" y="11134"/>
                    <a:pt x="4819745" y="24868"/>
                  </a:cubicBezTo>
                  <a:lnTo>
                    <a:pt x="4819745" y="4276732"/>
                  </a:lnTo>
                  <a:cubicBezTo>
                    <a:pt x="4819745" y="4290466"/>
                    <a:pt x="4808612" y="4301599"/>
                    <a:pt x="4794878" y="4301599"/>
                  </a:cubicBezTo>
                  <a:lnTo>
                    <a:pt x="24868" y="4301599"/>
                  </a:lnTo>
                  <a:cubicBezTo>
                    <a:pt x="11134" y="4301599"/>
                    <a:pt x="0" y="4290466"/>
                    <a:pt x="0" y="4276732"/>
                  </a:cubicBezTo>
                  <a:lnTo>
                    <a:pt x="0" y="24868"/>
                  </a:lnTo>
                  <a:cubicBezTo>
                    <a:pt x="0" y="11134"/>
                    <a:pt x="11134" y="0"/>
                    <a:pt x="24868" y="0"/>
                  </a:cubicBezTo>
                  <a:close/>
                </a:path>
              </a:pathLst>
            </a:custGeom>
            <a:solidFill>
              <a:srgbClr val="FFFEF7"/>
            </a:solidFill>
            <a:ln w="47625" cap="rnd">
              <a:solidFill>
                <a:srgbClr val="000000"/>
              </a:solidFill>
              <a:prstDash val="solid"/>
              <a:round/>
            </a:ln>
          </p:spPr>
        </p:sp>
        <p:sp>
          <p:nvSpPr>
            <p:cNvPr name="TextBox 5" id="5"/>
            <p:cNvSpPr txBox="true"/>
            <p:nvPr/>
          </p:nvSpPr>
          <p:spPr>
            <a:xfrm>
              <a:off x="0" y="-9525"/>
              <a:ext cx="4819745" cy="4311124"/>
            </a:xfrm>
            <a:prstGeom prst="rect">
              <a:avLst/>
            </a:prstGeom>
          </p:spPr>
          <p:txBody>
            <a:bodyPr anchor="ctr" rtlCol="false" tIns="0" lIns="0" bIns="0" rIns="0"/>
            <a:lstStyle/>
            <a:p>
              <a:pPr algn="ctr" marL="0" indent="0" lvl="0">
                <a:lnSpc>
                  <a:spcPts val="700"/>
                </a:lnSpc>
                <a:spcBef>
                  <a:spcPct val="0"/>
                </a:spcBef>
              </a:pPr>
            </a:p>
          </p:txBody>
        </p:sp>
      </p:grpSp>
      <p:sp>
        <p:nvSpPr>
          <p:cNvPr name="Freeform 6" id="6"/>
          <p:cNvSpPr/>
          <p:nvPr/>
        </p:nvSpPr>
        <p:spPr>
          <a:xfrm flipH="false" flipV="false" rot="0">
            <a:off x="7502763" y="1652088"/>
            <a:ext cx="10261503" cy="7081883"/>
          </a:xfrm>
          <a:custGeom>
            <a:avLst/>
            <a:gdLst/>
            <a:ahLst/>
            <a:cxnLst/>
            <a:rect r="r" b="b" t="t" l="l"/>
            <a:pathLst>
              <a:path h="7081883" w="10261503">
                <a:moveTo>
                  <a:pt x="0" y="0"/>
                </a:moveTo>
                <a:lnTo>
                  <a:pt x="10261504" y="0"/>
                </a:lnTo>
                <a:lnTo>
                  <a:pt x="10261504" y="7081883"/>
                </a:lnTo>
                <a:lnTo>
                  <a:pt x="0" y="7081883"/>
                </a:lnTo>
                <a:lnTo>
                  <a:pt x="0" y="0"/>
                </a:lnTo>
                <a:close/>
              </a:path>
            </a:pathLst>
          </a:custGeom>
          <a:blipFill>
            <a:blip r:embed="rId3"/>
            <a:stretch>
              <a:fillRect l="0" t="0" r="0" b="0"/>
            </a:stretch>
          </a:blipFill>
        </p:spPr>
      </p:sp>
      <p:grpSp>
        <p:nvGrpSpPr>
          <p:cNvPr name="Group 7" id="7"/>
          <p:cNvGrpSpPr/>
          <p:nvPr/>
        </p:nvGrpSpPr>
        <p:grpSpPr>
          <a:xfrm rot="0">
            <a:off x="361950" y="1185953"/>
            <a:ext cx="6539065" cy="7819203"/>
            <a:chOff x="0" y="0"/>
            <a:chExt cx="2591319" cy="3098616"/>
          </a:xfrm>
        </p:grpSpPr>
        <p:sp>
          <p:nvSpPr>
            <p:cNvPr name="Freeform 8" id="8"/>
            <p:cNvSpPr/>
            <p:nvPr/>
          </p:nvSpPr>
          <p:spPr>
            <a:xfrm flipH="false" flipV="false" rot="0">
              <a:off x="0" y="0"/>
              <a:ext cx="2591319" cy="3098616"/>
            </a:xfrm>
            <a:custGeom>
              <a:avLst/>
              <a:gdLst/>
              <a:ahLst/>
              <a:cxnLst/>
              <a:rect r="r" b="b" t="t" l="l"/>
              <a:pathLst>
                <a:path h="3098616" w="2591319">
                  <a:moveTo>
                    <a:pt x="40254" y="0"/>
                  </a:moveTo>
                  <a:lnTo>
                    <a:pt x="2551065" y="0"/>
                  </a:lnTo>
                  <a:cubicBezTo>
                    <a:pt x="2573297" y="0"/>
                    <a:pt x="2591319" y="18022"/>
                    <a:pt x="2591319" y="40254"/>
                  </a:cubicBezTo>
                  <a:lnTo>
                    <a:pt x="2591319" y="3058362"/>
                  </a:lnTo>
                  <a:cubicBezTo>
                    <a:pt x="2591319" y="3069038"/>
                    <a:pt x="2587078" y="3079277"/>
                    <a:pt x="2579529" y="3086826"/>
                  </a:cubicBezTo>
                  <a:cubicBezTo>
                    <a:pt x="2571980" y="3094375"/>
                    <a:pt x="2561741" y="3098616"/>
                    <a:pt x="2551065" y="3098616"/>
                  </a:cubicBezTo>
                  <a:lnTo>
                    <a:pt x="40254" y="3098616"/>
                  </a:lnTo>
                  <a:cubicBezTo>
                    <a:pt x="18022" y="3098616"/>
                    <a:pt x="0" y="3080594"/>
                    <a:pt x="0" y="3058362"/>
                  </a:cubicBezTo>
                  <a:lnTo>
                    <a:pt x="0" y="40254"/>
                  </a:lnTo>
                  <a:cubicBezTo>
                    <a:pt x="0" y="18022"/>
                    <a:pt x="18022" y="0"/>
                    <a:pt x="40254" y="0"/>
                  </a:cubicBezTo>
                  <a:close/>
                </a:path>
              </a:pathLst>
            </a:custGeom>
            <a:solidFill>
              <a:srgbClr val="FFFEF7"/>
            </a:solidFill>
            <a:ln w="47625" cap="rnd">
              <a:solidFill>
                <a:srgbClr val="000000"/>
              </a:solidFill>
              <a:prstDash val="solid"/>
              <a:round/>
            </a:ln>
          </p:spPr>
        </p:sp>
        <p:sp>
          <p:nvSpPr>
            <p:cNvPr name="TextBox 9" id="9"/>
            <p:cNvSpPr txBox="true"/>
            <p:nvPr/>
          </p:nvSpPr>
          <p:spPr>
            <a:xfrm>
              <a:off x="0" y="-9525"/>
              <a:ext cx="2591319" cy="3108141"/>
            </a:xfrm>
            <a:prstGeom prst="rect">
              <a:avLst/>
            </a:prstGeom>
          </p:spPr>
          <p:txBody>
            <a:bodyPr anchor="ctr" rtlCol="false" tIns="0" lIns="0" bIns="0" rIns="0"/>
            <a:lstStyle/>
            <a:p>
              <a:pPr algn="ctr" marL="0" indent="0" lvl="0">
                <a:lnSpc>
                  <a:spcPts val="700"/>
                </a:lnSpc>
                <a:spcBef>
                  <a:spcPct val="0"/>
                </a:spcBef>
              </a:pPr>
            </a:p>
          </p:txBody>
        </p:sp>
      </p:grpSp>
      <p:sp>
        <p:nvSpPr>
          <p:cNvPr name="Freeform 10" id="10"/>
          <p:cNvSpPr/>
          <p:nvPr/>
        </p:nvSpPr>
        <p:spPr>
          <a:xfrm flipH="false" flipV="false" rot="0">
            <a:off x="5892327" y="1413923"/>
            <a:ext cx="734337" cy="183584"/>
          </a:xfrm>
          <a:custGeom>
            <a:avLst/>
            <a:gdLst/>
            <a:ahLst/>
            <a:cxnLst/>
            <a:rect r="r" b="b" t="t" l="l"/>
            <a:pathLst>
              <a:path h="183584" w="734337">
                <a:moveTo>
                  <a:pt x="0" y="0"/>
                </a:moveTo>
                <a:lnTo>
                  <a:pt x="734337" y="0"/>
                </a:lnTo>
                <a:lnTo>
                  <a:pt x="734337" y="183584"/>
                </a:lnTo>
                <a:lnTo>
                  <a:pt x="0" y="1835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6421221" y="808950"/>
            <a:ext cx="912582" cy="228145"/>
          </a:xfrm>
          <a:custGeom>
            <a:avLst/>
            <a:gdLst/>
            <a:ahLst/>
            <a:cxnLst/>
            <a:rect r="r" b="b" t="t" l="l"/>
            <a:pathLst>
              <a:path h="228145" w="912582">
                <a:moveTo>
                  <a:pt x="0" y="0"/>
                </a:moveTo>
                <a:lnTo>
                  <a:pt x="912582" y="0"/>
                </a:lnTo>
                <a:lnTo>
                  <a:pt x="912582" y="228145"/>
                </a:lnTo>
                <a:lnTo>
                  <a:pt x="0" y="2281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645520" y="1276014"/>
            <a:ext cx="766359" cy="664642"/>
          </a:xfrm>
          <a:custGeom>
            <a:avLst/>
            <a:gdLst/>
            <a:ahLst/>
            <a:cxnLst/>
            <a:rect r="r" b="b" t="t" l="l"/>
            <a:pathLst>
              <a:path h="664642" w="766359">
                <a:moveTo>
                  <a:pt x="0" y="0"/>
                </a:moveTo>
                <a:lnTo>
                  <a:pt x="766360" y="0"/>
                </a:lnTo>
                <a:lnTo>
                  <a:pt x="766360" y="664642"/>
                </a:lnTo>
                <a:lnTo>
                  <a:pt x="0" y="6646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475280" y="3562247"/>
            <a:ext cx="6244756" cy="3880869"/>
          </a:xfrm>
          <a:custGeom>
            <a:avLst/>
            <a:gdLst/>
            <a:ahLst/>
            <a:cxnLst/>
            <a:rect r="r" b="b" t="t" l="l"/>
            <a:pathLst>
              <a:path h="3880869" w="6244756">
                <a:moveTo>
                  <a:pt x="0" y="0"/>
                </a:moveTo>
                <a:lnTo>
                  <a:pt x="6244756" y="0"/>
                </a:lnTo>
                <a:lnTo>
                  <a:pt x="6244756" y="3880869"/>
                </a:lnTo>
                <a:lnTo>
                  <a:pt x="0" y="3880869"/>
                </a:lnTo>
                <a:lnTo>
                  <a:pt x="0" y="0"/>
                </a:lnTo>
                <a:close/>
              </a:path>
            </a:pathLst>
          </a:custGeom>
          <a:blipFill>
            <a:blip r:embed="rId8"/>
            <a:stretch>
              <a:fillRect l="0" t="0" r="0" b="0"/>
            </a:stretch>
          </a:blipFill>
        </p:spPr>
      </p:sp>
      <p:grpSp>
        <p:nvGrpSpPr>
          <p:cNvPr name="Group 14" id="14"/>
          <p:cNvGrpSpPr/>
          <p:nvPr/>
        </p:nvGrpSpPr>
        <p:grpSpPr>
          <a:xfrm rot="0">
            <a:off x="6324846" y="4854465"/>
            <a:ext cx="1348159" cy="1348159"/>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6" id="16"/>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17" id="17"/>
          <p:cNvGrpSpPr/>
          <p:nvPr/>
        </p:nvGrpSpPr>
        <p:grpSpPr>
          <a:xfrm rot="0">
            <a:off x="6495086" y="5039736"/>
            <a:ext cx="1007677" cy="925892"/>
            <a:chOff x="0" y="0"/>
            <a:chExt cx="884596" cy="812800"/>
          </a:xfrm>
        </p:grpSpPr>
        <p:sp>
          <p:nvSpPr>
            <p:cNvPr name="Freeform 18" id="18"/>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19" id="19"/>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TextBox 20" id="20"/>
          <p:cNvSpPr txBox="true"/>
          <p:nvPr/>
        </p:nvSpPr>
        <p:spPr>
          <a:xfrm rot="0">
            <a:off x="737277" y="1997806"/>
            <a:ext cx="5155050" cy="821996"/>
          </a:xfrm>
          <a:prstGeom prst="rect">
            <a:avLst/>
          </a:prstGeom>
        </p:spPr>
        <p:txBody>
          <a:bodyPr anchor="t" rtlCol="false" tIns="0" lIns="0" bIns="0" rIns="0">
            <a:spAutoFit/>
          </a:bodyPr>
          <a:lstStyle/>
          <a:p>
            <a:pPr marL="0" indent="0" lvl="0">
              <a:lnSpc>
                <a:spcPts val="6668"/>
              </a:lnSpc>
              <a:spcBef>
                <a:spcPct val="0"/>
              </a:spcBef>
            </a:pPr>
            <a:r>
              <a:rPr lang="en-US" sz="4762">
                <a:solidFill>
                  <a:srgbClr val="000000"/>
                </a:solidFill>
                <a:latin typeface="Repo Bold Bold"/>
              </a:rPr>
              <a:t>Raspberry Pi OS</a:t>
            </a:r>
          </a:p>
        </p:txBody>
      </p:sp>
      <p:sp>
        <p:nvSpPr>
          <p:cNvPr name="TextBox 21" id="21"/>
          <p:cNvSpPr txBox="true"/>
          <p:nvPr/>
        </p:nvSpPr>
        <p:spPr>
          <a:xfrm rot="0">
            <a:off x="790433" y="2934102"/>
            <a:ext cx="3508707" cy="380495"/>
          </a:xfrm>
          <a:prstGeom prst="rect">
            <a:avLst/>
          </a:prstGeom>
        </p:spPr>
        <p:txBody>
          <a:bodyPr anchor="t" rtlCol="false" tIns="0" lIns="0" bIns="0" rIns="0">
            <a:spAutoFit/>
          </a:bodyPr>
          <a:lstStyle/>
          <a:p>
            <a:pPr marL="0" indent="0" lvl="0">
              <a:lnSpc>
                <a:spcPts val="3096"/>
              </a:lnSpc>
              <a:spcBef>
                <a:spcPct val="0"/>
              </a:spcBef>
            </a:pPr>
            <a:r>
              <a:rPr lang="en-US" sz="2211">
                <a:solidFill>
                  <a:srgbClr val="000000"/>
                </a:solidFill>
                <a:latin typeface="Repo Bold Bold"/>
              </a:rPr>
              <a:t>Legacy Version</a:t>
            </a:r>
          </a:p>
        </p:txBody>
      </p:sp>
      <p:sp>
        <p:nvSpPr>
          <p:cNvPr name="TextBox 22" id="22"/>
          <p:cNvSpPr txBox="true"/>
          <p:nvPr/>
        </p:nvSpPr>
        <p:spPr>
          <a:xfrm rot="0">
            <a:off x="737277" y="1260614"/>
            <a:ext cx="584224" cy="597585"/>
          </a:xfrm>
          <a:prstGeom prst="rect">
            <a:avLst/>
          </a:prstGeom>
        </p:spPr>
        <p:txBody>
          <a:bodyPr anchor="t" rtlCol="false" tIns="0" lIns="0" bIns="0" rIns="0">
            <a:spAutoFit/>
          </a:bodyPr>
          <a:lstStyle/>
          <a:p>
            <a:pPr algn="ctr">
              <a:lnSpc>
                <a:spcPts val="4796"/>
              </a:lnSpc>
              <a:spcBef>
                <a:spcPct val="0"/>
              </a:spcBef>
            </a:pPr>
            <a:r>
              <a:rPr lang="en-US" sz="3426">
                <a:solidFill>
                  <a:srgbClr val="000000"/>
                </a:solidFill>
                <a:latin typeface="Repo Bold Bold"/>
              </a:rPr>
              <a:t>03</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1280600">
            <a:off x="-1976190" y="6717110"/>
            <a:ext cx="8062123" cy="4441497"/>
          </a:xfrm>
          <a:custGeom>
            <a:avLst/>
            <a:gdLst/>
            <a:ahLst/>
            <a:cxnLst/>
            <a:rect r="r" b="b" t="t" l="l"/>
            <a:pathLst>
              <a:path h="4441497" w="8062123">
                <a:moveTo>
                  <a:pt x="0" y="0"/>
                </a:moveTo>
                <a:lnTo>
                  <a:pt x="8062123" y="0"/>
                </a:lnTo>
                <a:lnTo>
                  <a:pt x="8062123" y="4441497"/>
                </a:lnTo>
                <a:lnTo>
                  <a:pt x="0" y="44414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208068" y="3714208"/>
            <a:ext cx="6775257" cy="6165484"/>
          </a:xfrm>
          <a:custGeom>
            <a:avLst/>
            <a:gdLst/>
            <a:ahLst/>
            <a:cxnLst/>
            <a:rect r="r" b="b" t="t" l="l"/>
            <a:pathLst>
              <a:path h="6165484" w="6775257">
                <a:moveTo>
                  <a:pt x="0" y="0"/>
                </a:moveTo>
                <a:lnTo>
                  <a:pt x="6775257" y="0"/>
                </a:lnTo>
                <a:lnTo>
                  <a:pt x="6775257" y="6165483"/>
                </a:lnTo>
                <a:lnTo>
                  <a:pt x="0" y="61654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935593">
            <a:off x="13604796" y="-974843"/>
            <a:ext cx="6158232" cy="3392626"/>
          </a:xfrm>
          <a:custGeom>
            <a:avLst/>
            <a:gdLst/>
            <a:ahLst/>
            <a:cxnLst/>
            <a:rect r="r" b="b" t="t" l="l"/>
            <a:pathLst>
              <a:path h="3392626" w="6158232">
                <a:moveTo>
                  <a:pt x="0" y="0"/>
                </a:moveTo>
                <a:lnTo>
                  <a:pt x="6158232" y="0"/>
                </a:lnTo>
                <a:lnTo>
                  <a:pt x="6158232" y="3392626"/>
                </a:lnTo>
                <a:lnTo>
                  <a:pt x="0" y="33926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6" id="6"/>
          <p:cNvGrpSpPr/>
          <p:nvPr/>
        </p:nvGrpSpPr>
        <p:grpSpPr>
          <a:xfrm rot="0">
            <a:off x="3559291" y="338814"/>
            <a:ext cx="10585104" cy="3076595"/>
            <a:chOff x="0" y="0"/>
            <a:chExt cx="4819745" cy="1400875"/>
          </a:xfrm>
        </p:grpSpPr>
        <p:sp>
          <p:nvSpPr>
            <p:cNvPr name="Freeform 7" id="7"/>
            <p:cNvSpPr/>
            <p:nvPr/>
          </p:nvSpPr>
          <p:spPr>
            <a:xfrm flipH="false" flipV="false" rot="0">
              <a:off x="0" y="0"/>
              <a:ext cx="4819745" cy="1400875"/>
            </a:xfrm>
            <a:custGeom>
              <a:avLst/>
              <a:gdLst/>
              <a:ahLst/>
              <a:cxnLst/>
              <a:rect r="r" b="b" t="t" l="l"/>
              <a:pathLst>
                <a:path h="1400875" w="4819745">
                  <a:moveTo>
                    <a:pt x="24868" y="0"/>
                  </a:moveTo>
                  <a:lnTo>
                    <a:pt x="4794878" y="0"/>
                  </a:lnTo>
                  <a:cubicBezTo>
                    <a:pt x="4808612" y="0"/>
                    <a:pt x="4819745" y="11134"/>
                    <a:pt x="4819745" y="24868"/>
                  </a:cubicBezTo>
                  <a:lnTo>
                    <a:pt x="4819745" y="1376007"/>
                  </a:lnTo>
                  <a:cubicBezTo>
                    <a:pt x="4819745" y="1389741"/>
                    <a:pt x="4808612" y="1400875"/>
                    <a:pt x="4794878" y="1400875"/>
                  </a:cubicBezTo>
                  <a:lnTo>
                    <a:pt x="24868" y="1400875"/>
                  </a:lnTo>
                  <a:cubicBezTo>
                    <a:pt x="11134" y="1400875"/>
                    <a:pt x="0" y="1389741"/>
                    <a:pt x="0" y="1376007"/>
                  </a:cubicBezTo>
                  <a:lnTo>
                    <a:pt x="0" y="24868"/>
                  </a:lnTo>
                  <a:cubicBezTo>
                    <a:pt x="0" y="11134"/>
                    <a:pt x="11134" y="0"/>
                    <a:pt x="24868" y="0"/>
                  </a:cubicBezTo>
                  <a:close/>
                </a:path>
              </a:pathLst>
            </a:custGeom>
            <a:solidFill>
              <a:srgbClr val="FFFEF7"/>
            </a:solidFill>
            <a:ln w="47625" cap="rnd">
              <a:solidFill>
                <a:srgbClr val="000000"/>
              </a:solidFill>
              <a:prstDash val="solid"/>
              <a:round/>
            </a:ln>
          </p:spPr>
        </p:sp>
        <p:sp>
          <p:nvSpPr>
            <p:cNvPr name="TextBox 8" id="8"/>
            <p:cNvSpPr txBox="true"/>
            <p:nvPr/>
          </p:nvSpPr>
          <p:spPr>
            <a:xfrm>
              <a:off x="0" y="-9525"/>
              <a:ext cx="4819745" cy="1410400"/>
            </a:xfrm>
            <a:prstGeom prst="rect">
              <a:avLst/>
            </a:prstGeom>
          </p:spPr>
          <p:txBody>
            <a:bodyPr anchor="ctr" rtlCol="false" tIns="0" lIns="0" bIns="0" rIns="0"/>
            <a:lstStyle/>
            <a:p>
              <a:pPr algn="ctr" marL="0" indent="0" lvl="0">
                <a:lnSpc>
                  <a:spcPts val="700"/>
                </a:lnSpc>
                <a:spcBef>
                  <a:spcPct val="0"/>
                </a:spcBef>
              </a:pPr>
            </a:p>
          </p:txBody>
        </p:sp>
      </p:grpSp>
      <p:sp>
        <p:nvSpPr>
          <p:cNvPr name="Freeform 9" id="9"/>
          <p:cNvSpPr/>
          <p:nvPr/>
        </p:nvSpPr>
        <p:spPr>
          <a:xfrm flipH="false" flipV="false" rot="0">
            <a:off x="12926421" y="607398"/>
            <a:ext cx="912582" cy="228145"/>
          </a:xfrm>
          <a:custGeom>
            <a:avLst/>
            <a:gdLst/>
            <a:ahLst/>
            <a:cxnLst/>
            <a:rect r="r" b="b" t="t" l="l"/>
            <a:pathLst>
              <a:path h="228145" w="912582">
                <a:moveTo>
                  <a:pt x="0" y="0"/>
                </a:moveTo>
                <a:lnTo>
                  <a:pt x="912582" y="0"/>
                </a:lnTo>
                <a:lnTo>
                  <a:pt x="912582" y="228145"/>
                </a:lnTo>
                <a:lnTo>
                  <a:pt x="0" y="2281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9600812" y="3539234"/>
            <a:ext cx="7308742" cy="6650955"/>
          </a:xfrm>
          <a:custGeom>
            <a:avLst/>
            <a:gdLst/>
            <a:ahLst/>
            <a:cxnLst/>
            <a:rect r="r" b="b" t="t" l="l"/>
            <a:pathLst>
              <a:path h="6650955" w="7308742">
                <a:moveTo>
                  <a:pt x="0" y="0"/>
                </a:moveTo>
                <a:lnTo>
                  <a:pt x="7308741" y="0"/>
                </a:lnTo>
                <a:lnTo>
                  <a:pt x="7308741" y="6650955"/>
                </a:lnTo>
                <a:lnTo>
                  <a:pt x="0" y="665095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8469921" y="6441426"/>
            <a:ext cx="1348159" cy="1348159"/>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14" id="14"/>
          <p:cNvGrpSpPr/>
          <p:nvPr/>
        </p:nvGrpSpPr>
        <p:grpSpPr>
          <a:xfrm rot="0">
            <a:off x="8640161" y="6652559"/>
            <a:ext cx="1007677" cy="925892"/>
            <a:chOff x="0" y="0"/>
            <a:chExt cx="884596" cy="812800"/>
          </a:xfrm>
        </p:grpSpPr>
        <p:sp>
          <p:nvSpPr>
            <p:cNvPr name="Freeform 15" id="15"/>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16" id="16"/>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Freeform 17" id="17"/>
          <p:cNvSpPr/>
          <p:nvPr/>
        </p:nvSpPr>
        <p:spPr>
          <a:xfrm flipH="false" flipV="false" rot="0">
            <a:off x="2828927" y="4423086"/>
            <a:ext cx="5225695" cy="5143307"/>
          </a:xfrm>
          <a:custGeom>
            <a:avLst/>
            <a:gdLst/>
            <a:ahLst/>
            <a:cxnLst/>
            <a:rect r="r" b="b" t="t" l="l"/>
            <a:pathLst>
              <a:path h="5143307" w="5225695">
                <a:moveTo>
                  <a:pt x="0" y="0"/>
                </a:moveTo>
                <a:lnTo>
                  <a:pt x="5225695" y="0"/>
                </a:lnTo>
                <a:lnTo>
                  <a:pt x="5225695" y="5143308"/>
                </a:lnTo>
                <a:lnTo>
                  <a:pt x="0" y="5143308"/>
                </a:lnTo>
                <a:lnTo>
                  <a:pt x="0" y="0"/>
                </a:lnTo>
                <a:close/>
              </a:path>
            </a:pathLst>
          </a:custGeom>
          <a:blipFill>
            <a:blip r:embed="rId11"/>
            <a:stretch>
              <a:fillRect l="0" t="0" r="0" b="0"/>
            </a:stretch>
          </a:blipFill>
        </p:spPr>
      </p:sp>
      <p:grpSp>
        <p:nvGrpSpPr>
          <p:cNvPr name="Group 18" id="18"/>
          <p:cNvGrpSpPr/>
          <p:nvPr/>
        </p:nvGrpSpPr>
        <p:grpSpPr>
          <a:xfrm rot="5400000">
            <a:off x="4767695" y="3183034"/>
            <a:ext cx="1348159" cy="1348159"/>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0" id="20"/>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21" id="21"/>
          <p:cNvGrpSpPr/>
          <p:nvPr/>
        </p:nvGrpSpPr>
        <p:grpSpPr>
          <a:xfrm rot="5400000">
            <a:off x="4937936" y="3456302"/>
            <a:ext cx="1007677" cy="925892"/>
            <a:chOff x="0" y="0"/>
            <a:chExt cx="884596" cy="812800"/>
          </a:xfrm>
        </p:grpSpPr>
        <p:sp>
          <p:nvSpPr>
            <p:cNvPr name="Freeform 22" id="22"/>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23" id="23"/>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Freeform 24" id="24"/>
          <p:cNvSpPr/>
          <p:nvPr/>
        </p:nvSpPr>
        <p:spPr>
          <a:xfrm flipH="false" flipV="false" rot="0">
            <a:off x="9744109" y="4637157"/>
            <a:ext cx="7036073" cy="4455109"/>
          </a:xfrm>
          <a:custGeom>
            <a:avLst/>
            <a:gdLst/>
            <a:ahLst/>
            <a:cxnLst/>
            <a:rect r="r" b="b" t="t" l="l"/>
            <a:pathLst>
              <a:path h="4455109" w="7036073">
                <a:moveTo>
                  <a:pt x="0" y="0"/>
                </a:moveTo>
                <a:lnTo>
                  <a:pt x="7036073" y="0"/>
                </a:lnTo>
                <a:lnTo>
                  <a:pt x="7036073" y="4455109"/>
                </a:lnTo>
                <a:lnTo>
                  <a:pt x="0" y="4455109"/>
                </a:lnTo>
                <a:lnTo>
                  <a:pt x="0" y="0"/>
                </a:lnTo>
                <a:close/>
              </a:path>
            </a:pathLst>
          </a:custGeom>
          <a:blipFill>
            <a:blip r:embed="rId12"/>
            <a:stretch>
              <a:fillRect l="0" t="0" r="0" b="0"/>
            </a:stretch>
          </a:blipFill>
        </p:spPr>
      </p:sp>
      <p:sp>
        <p:nvSpPr>
          <p:cNvPr name="TextBox 25" id="25"/>
          <p:cNvSpPr txBox="true"/>
          <p:nvPr/>
        </p:nvSpPr>
        <p:spPr>
          <a:xfrm rot="0">
            <a:off x="4001336" y="1743239"/>
            <a:ext cx="7896557" cy="1553199"/>
          </a:xfrm>
          <a:prstGeom prst="rect">
            <a:avLst/>
          </a:prstGeom>
        </p:spPr>
        <p:txBody>
          <a:bodyPr anchor="t" rtlCol="false" tIns="0" lIns="0" bIns="0" rIns="0">
            <a:spAutoFit/>
          </a:bodyPr>
          <a:lstStyle/>
          <a:p>
            <a:pPr>
              <a:lnSpc>
                <a:spcPts val="3115"/>
              </a:lnSpc>
            </a:pPr>
            <a:r>
              <a:rPr lang="en-US" sz="2225" spc="-22">
                <a:solidFill>
                  <a:srgbClr val="000000"/>
                </a:solidFill>
                <a:latin typeface="DM Sans"/>
              </a:rPr>
              <a:t>PuTTY is a free and open-source terminal emulator, serial console and network file transfer application. It supports several network protocols like SSH (Secure Shell).</a:t>
            </a:r>
          </a:p>
          <a:p>
            <a:pPr marL="0" indent="0" lvl="0">
              <a:lnSpc>
                <a:spcPts val="3115"/>
              </a:lnSpc>
              <a:spcBef>
                <a:spcPct val="0"/>
              </a:spcBef>
            </a:pPr>
          </a:p>
        </p:txBody>
      </p:sp>
      <p:sp>
        <p:nvSpPr>
          <p:cNvPr name="TextBox 26" id="26"/>
          <p:cNvSpPr txBox="true"/>
          <p:nvPr/>
        </p:nvSpPr>
        <p:spPr>
          <a:xfrm rot="0">
            <a:off x="4001336" y="616695"/>
            <a:ext cx="6278382" cy="821996"/>
          </a:xfrm>
          <a:prstGeom prst="rect">
            <a:avLst/>
          </a:prstGeom>
        </p:spPr>
        <p:txBody>
          <a:bodyPr anchor="t" rtlCol="false" tIns="0" lIns="0" bIns="0" rIns="0">
            <a:spAutoFit/>
          </a:bodyPr>
          <a:lstStyle/>
          <a:p>
            <a:pPr algn="l" marL="0" indent="0" lvl="0">
              <a:lnSpc>
                <a:spcPts val="6668"/>
              </a:lnSpc>
              <a:spcBef>
                <a:spcPct val="0"/>
              </a:spcBef>
            </a:pPr>
            <a:r>
              <a:rPr lang="en-US" sz="4762">
                <a:solidFill>
                  <a:srgbClr val="000000"/>
                </a:solidFill>
                <a:latin typeface="Repo Bold Bold"/>
              </a:rPr>
              <a:t>PuTTY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1280600">
            <a:off x="-1976190" y="6717110"/>
            <a:ext cx="8062123" cy="4441497"/>
          </a:xfrm>
          <a:custGeom>
            <a:avLst/>
            <a:gdLst/>
            <a:ahLst/>
            <a:cxnLst/>
            <a:rect r="r" b="b" t="t" l="l"/>
            <a:pathLst>
              <a:path h="4441497" w="8062123">
                <a:moveTo>
                  <a:pt x="0" y="0"/>
                </a:moveTo>
                <a:lnTo>
                  <a:pt x="8062123" y="0"/>
                </a:lnTo>
                <a:lnTo>
                  <a:pt x="8062123" y="4441497"/>
                </a:lnTo>
                <a:lnTo>
                  <a:pt x="0" y="44414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900224" y="3714208"/>
            <a:ext cx="7083100" cy="6445621"/>
          </a:xfrm>
          <a:custGeom>
            <a:avLst/>
            <a:gdLst/>
            <a:ahLst/>
            <a:cxnLst/>
            <a:rect r="r" b="b" t="t" l="l"/>
            <a:pathLst>
              <a:path h="6445621" w="7083100">
                <a:moveTo>
                  <a:pt x="0" y="0"/>
                </a:moveTo>
                <a:lnTo>
                  <a:pt x="7083101" y="0"/>
                </a:lnTo>
                <a:lnTo>
                  <a:pt x="7083101" y="6445621"/>
                </a:lnTo>
                <a:lnTo>
                  <a:pt x="0" y="64456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935593">
            <a:off x="13604796" y="-974843"/>
            <a:ext cx="6158232" cy="3392626"/>
          </a:xfrm>
          <a:custGeom>
            <a:avLst/>
            <a:gdLst/>
            <a:ahLst/>
            <a:cxnLst/>
            <a:rect r="r" b="b" t="t" l="l"/>
            <a:pathLst>
              <a:path h="3392626" w="6158232">
                <a:moveTo>
                  <a:pt x="0" y="0"/>
                </a:moveTo>
                <a:lnTo>
                  <a:pt x="6158232" y="0"/>
                </a:lnTo>
                <a:lnTo>
                  <a:pt x="6158232" y="3392626"/>
                </a:lnTo>
                <a:lnTo>
                  <a:pt x="0" y="33926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6" id="6"/>
          <p:cNvGrpSpPr/>
          <p:nvPr/>
        </p:nvGrpSpPr>
        <p:grpSpPr>
          <a:xfrm rot="0">
            <a:off x="3559291" y="338814"/>
            <a:ext cx="10585104" cy="3076595"/>
            <a:chOff x="0" y="0"/>
            <a:chExt cx="4819745" cy="1400875"/>
          </a:xfrm>
        </p:grpSpPr>
        <p:sp>
          <p:nvSpPr>
            <p:cNvPr name="Freeform 7" id="7"/>
            <p:cNvSpPr/>
            <p:nvPr/>
          </p:nvSpPr>
          <p:spPr>
            <a:xfrm flipH="false" flipV="false" rot="0">
              <a:off x="0" y="0"/>
              <a:ext cx="4819745" cy="1400875"/>
            </a:xfrm>
            <a:custGeom>
              <a:avLst/>
              <a:gdLst/>
              <a:ahLst/>
              <a:cxnLst/>
              <a:rect r="r" b="b" t="t" l="l"/>
              <a:pathLst>
                <a:path h="1400875" w="4819745">
                  <a:moveTo>
                    <a:pt x="24868" y="0"/>
                  </a:moveTo>
                  <a:lnTo>
                    <a:pt x="4794878" y="0"/>
                  </a:lnTo>
                  <a:cubicBezTo>
                    <a:pt x="4808612" y="0"/>
                    <a:pt x="4819745" y="11134"/>
                    <a:pt x="4819745" y="24868"/>
                  </a:cubicBezTo>
                  <a:lnTo>
                    <a:pt x="4819745" y="1376007"/>
                  </a:lnTo>
                  <a:cubicBezTo>
                    <a:pt x="4819745" y="1389741"/>
                    <a:pt x="4808612" y="1400875"/>
                    <a:pt x="4794878" y="1400875"/>
                  </a:cubicBezTo>
                  <a:lnTo>
                    <a:pt x="24868" y="1400875"/>
                  </a:lnTo>
                  <a:cubicBezTo>
                    <a:pt x="11134" y="1400875"/>
                    <a:pt x="0" y="1389741"/>
                    <a:pt x="0" y="1376007"/>
                  </a:cubicBezTo>
                  <a:lnTo>
                    <a:pt x="0" y="24868"/>
                  </a:lnTo>
                  <a:cubicBezTo>
                    <a:pt x="0" y="11134"/>
                    <a:pt x="11134" y="0"/>
                    <a:pt x="24868" y="0"/>
                  </a:cubicBezTo>
                  <a:close/>
                </a:path>
              </a:pathLst>
            </a:custGeom>
            <a:solidFill>
              <a:srgbClr val="FFFEF7"/>
            </a:solidFill>
            <a:ln w="47625" cap="rnd">
              <a:solidFill>
                <a:srgbClr val="000000"/>
              </a:solidFill>
              <a:prstDash val="solid"/>
              <a:round/>
            </a:ln>
          </p:spPr>
        </p:sp>
        <p:sp>
          <p:nvSpPr>
            <p:cNvPr name="TextBox 8" id="8"/>
            <p:cNvSpPr txBox="true"/>
            <p:nvPr/>
          </p:nvSpPr>
          <p:spPr>
            <a:xfrm>
              <a:off x="0" y="-9525"/>
              <a:ext cx="4819745" cy="1410400"/>
            </a:xfrm>
            <a:prstGeom prst="rect">
              <a:avLst/>
            </a:prstGeom>
          </p:spPr>
          <p:txBody>
            <a:bodyPr anchor="ctr" rtlCol="false" tIns="0" lIns="0" bIns="0" rIns="0"/>
            <a:lstStyle/>
            <a:p>
              <a:pPr algn="ctr" marL="0" indent="0" lvl="0">
                <a:lnSpc>
                  <a:spcPts val="700"/>
                </a:lnSpc>
                <a:spcBef>
                  <a:spcPct val="0"/>
                </a:spcBef>
              </a:pPr>
            </a:p>
          </p:txBody>
        </p:sp>
      </p:grpSp>
      <p:sp>
        <p:nvSpPr>
          <p:cNvPr name="Freeform 9" id="9"/>
          <p:cNvSpPr/>
          <p:nvPr/>
        </p:nvSpPr>
        <p:spPr>
          <a:xfrm flipH="false" flipV="false" rot="0">
            <a:off x="12805855" y="607398"/>
            <a:ext cx="912582" cy="228145"/>
          </a:xfrm>
          <a:custGeom>
            <a:avLst/>
            <a:gdLst/>
            <a:ahLst/>
            <a:cxnLst/>
            <a:rect r="r" b="b" t="t" l="l"/>
            <a:pathLst>
              <a:path h="228145" w="912582">
                <a:moveTo>
                  <a:pt x="0" y="0"/>
                </a:moveTo>
                <a:lnTo>
                  <a:pt x="912582" y="0"/>
                </a:lnTo>
                <a:lnTo>
                  <a:pt x="912582" y="228145"/>
                </a:lnTo>
                <a:lnTo>
                  <a:pt x="0" y="2281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0" id="10"/>
          <p:cNvGrpSpPr/>
          <p:nvPr/>
        </p:nvGrpSpPr>
        <p:grpSpPr>
          <a:xfrm rot="5400000">
            <a:off x="4767695" y="3183034"/>
            <a:ext cx="1348159" cy="1348159"/>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2" id="12"/>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13" id="13"/>
          <p:cNvGrpSpPr/>
          <p:nvPr/>
        </p:nvGrpSpPr>
        <p:grpSpPr>
          <a:xfrm rot="5400000">
            <a:off x="4937936" y="3456302"/>
            <a:ext cx="1007677" cy="925892"/>
            <a:chOff x="0" y="0"/>
            <a:chExt cx="884596" cy="812800"/>
          </a:xfrm>
        </p:grpSpPr>
        <p:sp>
          <p:nvSpPr>
            <p:cNvPr name="Freeform 14" id="14"/>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15" id="15"/>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Freeform 16" id="16"/>
          <p:cNvSpPr/>
          <p:nvPr/>
        </p:nvSpPr>
        <p:spPr>
          <a:xfrm flipH="false" flipV="false" rot="0">
            <a:off x="2123884" y="4753681"/>
            <a:ext cx="6635781" cy="4723648"/>
          </a:xfrm>
          <a:custGeom>
            <a:avLst/>
            <a:gdLst/>
            <a:ahLst/>
            <a:cxnLst/>
            <a:rect r="r" b="b" t="t" l="l"/>
            <a:pathLst>
              <a:path h="4723648" w="6635781">
                <a:moveTo>
                  <a:pt x="0" y="0"/>
                </a:moveTo>
                <a:lnTo>
                  <a:pt x="6635781" y="0"/>
                </a:lnTo>
                <a:lnTo>
                  <a:pt x="6635781" y="4723648"/>
                </a:lnTo>
                <a:lnTo>
                  <a:pt x="0" y="4723648"/>
                </a:lnTo>
                <a:lnTo>
                  <a:pt x="0" y="0"/>
                </a:lnTo>
                <a:close/>
              </a:path>
            </a:pathLst>
          </a:custGeom>
          <a:blipFill>
            <a:blip r:embed="rId11"/>
            <a:stretch>
              <a:fillRect l="0" t="0" r="0" b="0"/>
            </a:stretch>
          </a:blipFill>
        </p:spPr>
      </p:sp>
      <p:sp>
        <p:nvSpPr>
          <p:cNvPr name="Freeform 17" id="17"/>
          <p:cNvSpPr/>
          <p:nvPr/>
        </p:nvSpPr>
        <p:spPr>
          <a:xfrm flipH="false" flipV="false" rot="0">
            <a:off x="9600812" y="3714208"/>
            <a:ext cx="7083100" cy="6445621"/>
          </a:xfrm>
          <a:custGeom>
            <a:avLst/>
            <a:gdLst/>
            <a:ahLst/>
            <a:cxnLst/>
            <a:rect r="r" b="b" t="t" l="l"/>
            <a:pathLst>
              <a:path h="6445621" w="7083100">
                <a:moveTo>
                  <a:pt x="0" y="0"/>
                </a:moveTo>
                <a:lnTo>
                  <a:pt x="7083100" y="0"/>
                </a:lnTo>
                <a:lnTo>
                  <a:pt x="7083100" y="6445621"/>
                </a:lnTo>
                <a:lnTo>
                  <a:pt x="0" y="64456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8" id="18"/>
          <p:cNvGrpSpPr/>
          <p:nvPr/>
        </p:nvGrpSpPr>
        <p:grpSpPr>
          <a:xfrm rot="0">
            <a:off x="8469921" y="6441426"/>
            <a:ext cx="1348159" cy="1348159"/>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0" id="20"/>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21" id="21"/>
          <p:cNvGrpSpPr/>
          <p:nvPr/>
        </p:nvGrpSpPr>
        <p:grpSpPr>
          <a:xfrm rot="0">
            <a:off x="8640161" y="6652559"/>
            <a:ext cx="1007677" cy="925892"/>
            <a:chOff x="0" y="0"/>
            <a:chExt cx="884596" cy="812800"/>
          </a:xfrm>
        </p:grpSpPr>
        <p:sp>
          <p:nvSpPr>
            <p:cNvPr name="Freeform 22" id="22"/>
            <p:cNvSpPr/>
            <p:nvPr/>
          </p:nvSpPr>
          <p:spPr>
            <a:xfrm flipH="false" flipV="false" rot="0">
              <a:off x="0" y="25501"/>
              <a:ext cx="870002" cy="761797"/>
            </a:xfrm>
            <a:custGeom>
              <a:avLst/>
              <a:gdLst/>
              <a:ahLst/>
              <a:cxnLst/>
              <a:rect r="r" b="b" t="t" l="l"/>
              <a:pathLst>
                <a:path h="761797" w="870002">
                  <a:moveTo>
                    <a:pt x="852000" y="348303"/>
                  </a:moveTo>
                  <a:lnTo>
                    <a:pt x="510792" y="7095"/>
                  </a:lnTo>
                  <a:cubicBezTo>
                    <a:pt x="505331" y="1634"/>
                    <a:pt x="497118" y="0"/>
                    <a:pt x="489983" y="2956"/>
                  </a:cubicBezTo>
                  <a:cubicBezTo>
                    <a:pt x="482848" y="5911"/>
                    <a:pt x="478196" y="12874"/>
                    <a:pt x="478196" y="20597"/>
                  </a:cubicBezTo>
                  <a:lnTo>
                    <a:pt x="478196" y="131601"/>
                  </a:lnTo>
                  <a:cubicBezTo>
                    <a:pt x="478196" y="157060"/>
                    <a:pt x="457557" y="177699"/>
                    <a:pt x="432098" y="177699"/>
                  </a:cubicBezTo>
                  <a:lnTo>
                    <a:pt x="46098" y="177699"/>
                  </a:lnTo>
                  <a:cubicBezTo>
                    <a:pt x="20639" y="177699"/>
                    <a:pt x="0" y="198338"/>
                    <a:pt x="0" y="223797"/>
                  </a:cubicBezTo>
                  <a:lnTo>
                    <a:pt x="0" y="538001"/>
                  </a:lnTo>
                  <a:cubicBezTo>
                    <a:pt x="0" y="563460"/>
                    <a:pt x="20639" y="584099"/>
                    <a:pt x="46098" y="584099"/>
                  </a:cubicBezTo>
                  <a:lnTo>
                    <a:pt x="432098" y="584099"/>
                  </a:lnTo>
                  <a:cubicBezTo>
                    <a:pt x="457557" y="584099"/>
                    <a:pt x="478196" y="604738"/>
                    <a:pt x="478196" y="630197"/>
                  </a:cubicBezTo>
                  <a:lnTo>
                    <a:pt x="478196" y="741201"/>
                  </a:lnTo>
                  <a:cubicBezTo>
                    <a:pt x="478196" y="748924"/>
                    <a:pt x="482848" y="755887"/>
                    <a:pt x="489983" y="758842"/>
                  </a:cubicBezTo>
                  <a:cubicBezTo>
                    <a:pt x="497118" y="761798"/>
                    <a:pt x="505331" y="760164"/>
                    <a:pt x="510792" y="754703"/>
                  </a:cubicBezTo>
                  <a:lnTo>
                    <a:pt x="852000" y="413495"/>
                  </a:lnTo>
                  <a:cubicBezTo>
                    <a:pt x="870002" y="395493"/>
                    <a:pt x="870002" y="366305"/>
                    <a:pt x="852000" y="348303"/>
                  </a:cubicBezTo>
                  <a:close/>
                </a:path>
              </a:pathLst>
            </a:custGeom>
            <a:solidFill>
              <a:srgbClr val="FFFFFF"/>
            </a:solidFill>
          </p:spPr>
        </p:sp>
        <p:sp>
          <p:nvSpPr>
            <p:cNvPr name="TextBox 23" id="23"/>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Freeform 24" id="24"/>
          <p:cNvSpPr/>
          <p:nvPr/>
        </p:nvSpPr>
        <p:spPr>
          <a:xfrm flipH="false" flipV="false" rot="0">
            <a:off x="9870764" y="4531193"/>
            <a:ext cx="6543196" cy="5095586"/>
          </a:xfrm>
          <a:custGeom>
            <a:avLst/>
            <a:gdLst/>
            <a:ahLst/>
            <a:cxnLst/>
            <a:rect r="r" b="b" t="t" l="l"/>
            <a:pathLst>
              <a:path h="5095586" w="6543196">
                <a:moveTo>
                  <a:pt x="0" y="0"/>
                </a:moveTo>
                <a:lnTo>
                  <a:pt x="6543196" y="0"/>
                </a:lnTo>
                <a:lnTo>
                  <a:pt x="6543196" y="5095586"/>
                </a:lnTo>
                <a:lnTo>
                  <a:pt x="0" y="5095586"/>
                </a:lnTo>
                <a:lnTo>
                  <a:pt x="0" y="0"/>
                </a:lnTo>
                <a:close/>
              </a:path>
            </a:pathLst>
          </a:custGeom>
          <a:blipFill>
            <a:blip r:embed="rId12"/>
            <a:stretch>
              <a:fillRect l="0" t="0" r="0" b="0"/>
            </a:stretch>
          </a:blipFill>
        </p:spPr>
      </p:sp>
      <p:sp>
        <p:nvSpPr>
          <p:cNvPr name="TextBox 25" id="25"/>
          <p:cNvSpPr txBox="true"/>
          <p:nvPr/>
        </p:nvSpPr>
        <p:spPr>
          <a:xfrm rot="0">
            <a:off x="3842586" y="1503292"/>
            <a:ext cx="9419560" cy="1553059"/>
          </a:xfrm>
          <a:prstGeom prst="rect">
            <a:avLst/>
          </a:prstGeom>
        </p:spPr>
        <p:txBody>
          <a:bodyPr anchor="t" rtlCol="false" tIns="0" lIns="0" bIns="0" rIns="0">
            <a:spAutoFit/>
          </a:bodyPr>
          <a:lstStyle/>
          <a:p>
            <a:pPr marL="0" indent="0" lvl="0">
              <a:lnSpc>
                <a:spcPts val="3123"/>
              </a:lnSpc>
              <a:spcBef>
                <a:spcPct val="0"/>
              </a:spcBef>
            </a:pPr>
            <a:r>
              <a:rPr lang="en-US" sz="2230" spc="-22">
                <a:solidFill>
                  <a:srgbClr val="000000"/>
                </a:solidFill>
                <a:latin typeface="DM Sans"/>
              </a:rPr>
              <a:t>RealVNC is a company that provides </a:t>
            </a:r>
            <a:r>
              <a:rPr lang="en-US" sz="2230" spc="-22">
                <a:solidFill>
                  <a:srgbClr val="000000"/>
                </a:solidFill>
                <a:latin typeface="DM Sans"/>
              </a:rPr>
              <a:t>remote access software. Their VNC Connect software consists of a server (VNC Server) and client (VNC Viewer) application, which exchange data over the RFB protocol to allow the Viewer to control the Server's screen remotely.</a:t>
            </a:r>
          </a:p>
        </p:txBody>
      </p:sp>
      <p:sp>
        <p:nvSpPr>
          <p:cNvPr name="TextBox 26" id="26"/>
          <p:cNvSpPr txBox="true"/>
          <p:nvPr/>
        </p:nvSpPr>
        <p:spPr>
          <a:xfrm rot="0">
            <a:off x="3842586" y="565315"/>
            <a:ext cx="6278382" cy="821996"/>
          </a:xfrm>
          <a:prstGeom prst="rect">
            <a:avLst/>
          </a:prstGeom>
        </p:spPr>
        <p:txBody>
          <a:bodyPr anchor="t" rtlCol="false" tIns="0" lIns="0" bIns="0" rIns="0">
            <a:spAutoFit/>
          </a:bodyPr>
          <a:lstStyle/>
          <a:p>
            <a:pPr algn="l" marL="0" indent="0" lvl="0">
              <a:lnSpc>
                <a:spcPts val="6668"/>
              </a:lnSpc>
              <a:spcBef>
                <a:spcPct val="0"/>
              </a:spcBef>
            </a:pPr>
            <a:r>
              <a:rPr lang="en-US" sz="4762">
                <a:solidFill>
                  <a:srgbClr val="000000"/>
                </a:solidFill>
                <a:latin typeface="Repo Bold Bold"/>
              </a:rPr>
              <a:t>RealVNC</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935593">
            <a:off x="10316048" y="-1504546"/>
            <a:ext cx="10108522" cy="5568877"/>
          </a:xfrm>
          <a:custGeom>
            <a:avLst/>
            <a:gdLst/>
            <a:ahLst/>
            <a:cxnLst/>
            <a:rect r="r" b="b" t="t" l="l"/>
            <a:pathLst>
              <a:path h="5568877" w="10108522">
                <a:moveTo>
                  <a:pt x="0" y="0"/>
                </a:moveTo>
                <a:lnTo>
                  <a:pt x="10108523" y="0"/>
                </a:lnTo>
                <a:lnTo>
                  <a:pt x="10108523" y="5568877"/>
                </a:lnTo>
                <a:lnTo>
                  <a:pt x="0" y="556887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280600">
            <a:off x="-2029689" y="7001012"/>
            <a:ext cx="7251066" cy="3994678"/>
          </a:xfrm>
          <a:custGeom>
            <a:avLst/>
            <a:gdLst/>
            <a:ahLst/>
            <a:cxnLst/>
            <a:rect r="r" b="b" t="t" l="l"/>
            <a:pathLst>
              <a:path h="3994678" w="7251066">
                <a:moveTo>
                  <a:pt x="0" y="0"/>
                </a:moveTo>
                <a:lnTo>
                  <a:pt x="7251067" y="0"/>
                </a:lnTo>
                <a:lnTo>
                  <a:pt x="7251067" y="3994678"/>
                </a:lnTo>
                <a:lnTo>
                  <a:pt x="0" y="39946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4273013" y="1093443"/>
            <a:ext cx="9741974" cy="1700931"/>
            <a:chOff x="0" y="0"/>
            <a:chExt cx="3503661" cy="611733"/>
          </a:xfrm>
        </p:grpSpPr>
        <p:sp>
          <p:nvSpPr>
            <p:cNvPr name="Freeform 6" id="6"/>
            <p:cNvSpPr/>
            <p:nvPr/>
          </p:nvSpPr>
          <p:spPr>
            <a:xfrm flipH="false" flipV="false" rot="0">
              <a:off x="0" y="0"/>
              <a:ext cx="3503661" cy="611733"/>
            </a:xfrm>
            <a:custGeom>
              <a:avLst/>
              <a:gdLst/>
              <a:ahLst/>
              <a:cxnLst/>
              <a:rect r="r" b="b" t="t" l="l"/>
              <a:pathLst>
                <a:path h="611733" w="3503661">
                  <a:moveTo>
                    <a:pt x="27020" y="0"/>
                  </a:moveTo>
                  <a:lnTo>
                    <a:pt x="3476642" y="0"/>
                  </a:lnTo>
                  <a:cubicBezTo>
                    <a:pt x="3491564" y="0"/>
                    <a:pt x="3503661" y="12097"/>
                    <a:pt x="3503661" y="27020"/>
                  </a:cubicBezTo>
                  <a:lnTo>
                    <a:pt x="3503661" y="584713"/>
                  </a:lnTo>
                  <a:cubicBezTo>
                    <a:pt x="3503661" y="591879"/>
                    <a:pt x="3500815" y="598752"/>
                    <a:pt x="3495747" y="603819"/>
                  </a:cubicBezTo>
                  <a:cubicBezTo>
                    <a:pt x="3490680" y="608886"/>
                    <a:pt x="3483808" y="611733"/>
                    <a:pt x="3476642" y="611733"/>
                  </a:cubicBezTo>
                  <a:lnTo>
                    <a:pt x="27020" y="611733"/>
                  </a:lnTo>
                  <a:cubicBezTo>
                    <a:pt x="19854" y="611733"/>
                    <a:pt x="12981" y="608886"/>
                    <a:pt x="7914" y="603819"/>
                  </a:cubicBezTo>
                  <a:cubicBezTo>
                    <a:pt x="2847" y="598752"/>
                    <a:pt x="0" y="591879"/>
                    <a:pt x="0" y="584713"/>
                  </a:cubicBezTo>
                  <a:lnTo>
                    <a:pt x="0" y="27020"/>
                  </a:lnTo>
                  <a:cubicBezTo>
                    <a:pt x="0" y="12097"/>
                    <a:pt x="12097" y="0"/>
                    <a:pt x="27020" y="0"/>
                  </a:cubicBezTo>
                  <a:close/>
                </a:path>
              </a:pathLst>
            </a:custGeom>
            <a:solidFill>
              <a:srgbClr val="FFFEF7"/>
            </a:solidFill>
            <a:ln w="47625" cap="rnd">
              <a:solidFill>
                <a:srgbClr val="000000"/>
              </a:solidFill>
              <a:prstDash val="solid"/>
              <a:round/>
            </a:ln>
          </p:spPr>
        </p:sp>
        <p:sp>
          <p:nvSpPr>
            <p:cNvPr name="TextBox 7" id="7"/>
            <p:cNvSpPr txBox="true"/>
            <p:nvPr/>
          </p:nvSpPr>
          <p:spPr>
            <a:xfrm>
              <a:off x="0" y="-9525"/>
              <a:ext cx="3503661" cy="621258"/>
            </a:xfrm>
            <a:prstGeom prst="rect">
              <a:avLst/>
            </a:prstGeom>
          </p:spPr>
          <p:txBody>
            <a:bodyPr anchor="ctr" rtlCol="false" tIns="0" lIns="0" bIns="0" rIns="0"/>
            <a:lstStyle/>
            <a:p>
              <a:pPr algn="ctr" marL="0" indent="0" lvl="0">
                <a:lnSpc>
                  <a:spcPts val="700"/>
                </a:lnSpc>
                <a:spcBef>
                  <a:spcPct val="0"/>
                </a:spcBef>
              </a:pPr>
            </a:p>
          </p:txBody>
        </p:sp>
      </p:grpSp>
      <p:sp>
        <p:nvSpPr>
          <p:cNvPr name="Freeform 8" id="8"/>
          <p:cNvSpPr/>
          <p:nvPr/>
        </p:nvSpPr>
        <p:spPr>
          <a:xfrm flipH="false" flipV="false" rot="0">
            <a:off x="324600" y="3375399"/>
            <a:ext cx="5248068" cy="3890130"/>
          </a:xfrm>
          <a:custGeom>
            <a:avLst/>
            <a:gdLst/>
            <a:ahLst/>
            <a:cxnLst/>
            <a:rect r="r" b="b" t="t" l="l"/>
            <a:pathLst>
              <a:path h="3890130" w="5248068">
                <a:moveTo>
                  <a:pt x="0" y="0"/>
                </a:moveTo>
                <a:lnTo>
                  <a:pt x="5248068" y="0"/>
                </a:lnTo>
                <a:lnTo>
                  <a:pt x="5248068" y="3890130"/>
                </a:lnTo>
                <a:lnTo>
                  <a:pt x="0" y="38901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710466" y="3375399"/>
            <a:ext cx="5248068" cy="3890130"/>
          </a:xfrm>
          <a:custGeom>
            <a:avLst/>
            <a:gdLst/>
            <a:ahLst/>
            <a:cxnLst/>
            <a:rect r="r" b="b" t="t" l="l"/>
            <a:pathLst>
              <a:path h="3890130" w="5248068">
                <a:moveTo>
                  <a:pt x="0" y="0"/>
                </a:moveTo>
                <a:lnTo>
                  <a:pt x="5248068" y="0"/>
                </a:lnTo>
                <a:lnTo>
                  <a:pt x="5248068" y="3890130"/>
                </a:lnTo>
                <a:lnTo>
                  <a:pt x="0" y="38901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2746276" y="3375399"/>
            <a:ext cx="5248068" cy="3890130"/>
          </a:xfrm>
          <a:custGeom>
            <a:avLst/>
            <a:gdLst/>
            <a:ahLst/>
            <a:cxnLst/>
            <a:rect r="r" b="b" t="t" l="l"/>
            <a:pathLst>
              <a:path h="3890130" w="5248068">
                <a:moveTo>
                  <a:pt x="0" y="0"/>
                </a:moveTo>
                <a:lnTo>
                  <a:pt x="5248068" y="0"/>
                </a:lnTo>
                <a:lnTo>
                  <a:pt x="5248068" y="3890130"/>
                </a:lnTo>
                <a:lnTo>
                  <a:pt x="0" y="38901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1" id="11"/>
          <p:cNvGrpSpPr/>
          <p:nvPr/>
        </p:nvGrpSpPr>
        <p:grpSpPr>
          <a:xfrm rot="0">
            <a:off x="824022" y="7392529"/>
            <a:ext cx="4249224" cy="653181"/>
            <a:chOff x="0" y="0"/>
            <a:chExt cx="1528216" cy="234914"/>
          </a:xfrm>
        </p:grpSpPr>
        <p:sp>
          <p:nvSpPr>
            <p:cNvPr name="Freeform 12" id="12"/>
            <p:cNvSpPr/>
            <p:nvPr/>
          </p:nvSpPr>
          <p:spPr>
            <a:xfrm flipH="false" flipV="false" rot="0">
              <a:off x="0" y="0"/>
              <a:ext cx="1528216" cy="234914"/>
            </a:xfrm>
            <a:custGeom>
              <a:avLst/>
              <a:gdLst/>
              <a:ahLst/>
              <a:cxnLst/>
              <a:rect r="r" b="b" t="t" l="l"/>
              <a:pathLst>
                <a:path h="234914" w="1528216">
                  <a:moveTo>
                    <a:pt x="61947" y="0"/>
                  </a:moveTo>
                  <a:lnTo>
                    <a:pt x="1466269" y="0"/>
                  </a:lnTo>
                  <a:cubicBezTo>
                    <a:pt x="1500482" y="0"/>
                    <a:pt x="1528216" y="27734"/>
                    <a:pt x="1528216" y="61947"/>
                  </a:cubicBezTo>
                  <a:lnTo>
                    <a:pt x="1528216" y="172967"/>
                  </a:lnTo>
                  <a:cubicBezTo>
                    <a:pt x="1528216" y="207179"/>
                    <a:pt x="1500482" y="234914"/>
                    <a:pt x="1466269" y="234914"/>
                  </a:cubicBezTo>
                  <a:lnTo>
                    <a:pt x="61947" y="234914"/>
                  </a:lnTo>
                  <a:cubicBezTo>
                    <a:pt x="27734" y="234914"/>
                    <a:pt x="0" y="207179"/>
                    <a:pt x="0" y="172967"/>
                  </a:cubicBezTo>
                  <a:lnTo>
                    <a:pt x="0" y="61947"/>
                  </a:lnTo>
                  <a:cubicBezTo>
                    <a:pt x="0" y="27734"/>
                    <a:pt x="27734" y="0"/>
                    <a:pt x="61947" y="0"/>
                  </a:cubicBezTo>
                  <a:close/>
                </a:path>
              </a:pathLst>
            </a:custGeom>
            <a:solidFill>
              <a:srgbClr val="FFFEF7"/>
            </a:solidFill>
            <a:ln w="47625" cap="rnd">
              <a:solidFill>
                <a:srgbClr val="000000"/>
              </a:solidFill>
              <a:prstDash val="solid"/>
              <a:round/>
            </a:ln>
          </p:spPr>
        </p:sp>
        <p:sp>
          <p:nvSpPr>
            <p:cNvPr name="TextBox 13" id="13"/>
            <p:cNvSpPr txBox="true"/>
            <p:nvPr/>
          </p:nvSpPr>
          <p:spPr>
            <a:xfrm>
              <a:off x="0" y="-9525"/>
              <a:ext cx="1528216" cy="244439"/>
            </a:xfrm>
            <a:prstGeom prst="rect">
              <a:avLst/>
            </a:prstGeom>
          </p:spPr>
          <p:txBody>
            <a:bodyPr anchor="ctr" rtlCol="false" tIns="0" lIns="0" bIns="0" rIns="0"/>
            <a:lstStyle/>
            <a:p>
              <a:pPr algn="ctr" marL="0" indent="0" lvl="0">
                <a:lnSpc>
                  <a:spcPts val="700"/>
                </a:lnSpc>
                <a:spcBef>
                  <a:spcPct val="0"/>
                </a:spcBef>
              </a:pPr>
            </a:p>
          </p:txBody>
        </p:sp>
      </p:grpSp>
      <p:grpSp>
        <p:nvGrpSpPr>
          <p:cNvPr name="Group 14" id="14"/>
          <p:cNvGrpSpPr/>
          <p:nvPr/>
        </p:nvGrpSpPr>
        <p:grpSpPr>
          <a:xfrm rot="0">
            <a:off x="7144360" y="7392529"/>
            <a:ext cx="4380279" cy="1997167"/>
            <a:chOff x="0" y="0"/>
            <a:chExt cx="1575350" cy="718273"/>
          </a:xfrm>
        </p:grpSpPr>
        <p:sp>
          <p:nvSpPr>
            <p:cNvPr name="Freeform 15" id="15"/>
            <p:cNvSpPr/>
            <p:nvPr/>
          </p:nvSpPr>
          <p:spPr>
            <a:xfrm flipH="false" flipV="false" rot="0">
              <a:off x="0" y="0"/>
              <a:ext cx="1575350" cy="718273"/>
            </a:xfrm>
            <a:custGeom>
              <a:avLst/>
              <a:gdLst/>
              <a:ahLst/>
              <a:cxnLst/>
              <a:rect r="r" b="b" t="t" l="l"/>
              <a:pathLst>
                <a:path h="718273" w="1575350">
                  <a:moveTo>
                    <a:pt x="60093" y="0"/>
                  </a:moveTo>
                  <a:lnTo>
                    <a:pt x="1515256" y="0"/>
                  </a:lnTo>
                  <a:cubicBezTo>
                    <a:pt x="1531194" y="0"/>
                    <a:pt x="1546479" y="6331"/>
                    <a:pt x="1557749" y="17601"/>
                  </a:cubicBezTo>
                  <a:cubicBezTo>
                    <a:pt x="1569018" y="28871"/>
                    <a:pt x="1575350" y="44156"/>
                    <a:pt x="1575350" y="60093"/>
                  </a:cubicBezTo>
                  <a:lnTo>
                    <a:pt x="1575350" y="658180"/>
                  </a:lnTo>
                  <a:cubicBezTo>
                    <a:pt x="1575350" y="691368"/>
                    <a:pt x="1548445" y="718273"/>
                    <a:pt x="1515256" y="718273"/>
                  </a:cubicBezTo>
                  <a:lnTo>
                    <a:pt x="60093" y="718273"/>
                  </a:lnTo>
                  <a:cubicBezTo>
                    <a:pt x="26905" y="718273"/>
                    <a:pt x="0" y="691368"/>
                    <a:pt x="0" y="658180"/>
                  </a:cubicBezTo>
                  <a:lnTo>
                    <a:pt x="0" y="60093"/>
                  </a:lnTo>
                  <a:cubicBezTo>
                    <a:pt x="0" y="26905"/>
                    <a:pt x="26905" y="0"/>
                    <a:pt x="60093" y="0"/>
                  </a:cubicBezTo>
                  <a:close/>
                </a:path>
              </a:pathLst>
            </a:custGeom>
            <a:solidFill>
              <a:srgbClr val="FFFEF7"/>
            </a:solidFill>
            <a:ln w="47625" cap="rnd">
              <a:solidFill>
                <a:srgbClr val="000000"/>
              </a:solidFill>
              <a:prstDash val="solid"/>
              <a:round/>
            </a:ln>
          </p:spPr>
        </p:sp>
        <p:sp>
          <p:nvSpPr>
            <p:cNvPr name="TextBox 16" id="16"/>
            <p:cNvSpPr txBox="true"/>
            <p:nvPr/>
          </p:nvSpPr>
          <p:spPr>
            <a:xfrm>
              <a:off x="0" y="-9525"/>
              <a:ext cx="1575350" cy="727798"/>
            </a:xfrm>
            <a:prstGeom prst="rect">
              <a:avLst/>
            </a:prstGeom>
          </p:spPr>
          <p:txBody>
            <a:bodyPr anchor="ctr" rtlCol="false" tIns="0" lIns="0" bIns="0" rIns="0"/>
            <a:lstStyle/>
            <a:p>
              <a:pPr algn="ctr" marL="0" indent="0" lvl="0">
                <a:lnSpc>
                  <a:spcPts val="700"/>
                </a:lnSpc>
                <a:spcBef>
                  <a:spcPct val="0"/>
                </a:spcBef>
              </a:pPr>
            </a:p>
          </p:txBody>
        </p:sp>
      </p:grpSp>
      <p:grpSp>
        <p:nvGrpSpPr>
          <p:cNvPr name="Group 17" id="17"/>
          <p:cNvGrpSpPr/>
          <p:nvPr/>
        </p:nvGrpSpPr>
        <p:grpSpPr>
          <a:xfrm rot="0">
            <a:off x="13390672" y="7392529"/>
            <a:ext cx="4249224" cy="1319931"/>
            <a:chOff x="0" y="0"/>
            <a:chExt cx="1528216" cy="474708"/>
          </a:xfrm>
        </p:grpSpPr>
        <p:sp>
          <p:nvSpPr>
            <p:cNvPr name="Freeform 18" id="18"/>
            <p:cNvSpPr/>
            <p:nvPr/>
          </p:nvSpPr>
          <p:spPr>
            <a:xfrm flipH="false" flipV="false" rot="0">
              <a:off x="0" y="0"/>
              <a:ext cx="1528216" cy="474708"/>
            </a:xfrm>
            <a:custGeom>
              <a:avLst/>
              <a:gdLst/>
              <a:ahLst/>
              <a:cxnLst/>
              <a:rect r="r" b="b" t="t" l="l"/>
              <a:pathLst>
                <a:path h="474708" w="1528216">
                  <a:moveTo>
                    <a:pt x="61947" y="0"/>
                  </a:moveTo>
                  <a:lnTo>
                    <a:pt x="1466269" y="0"/>
                  </a:lnTo>
                  <a:cubicBezTo>
                    <a:pt x="1500482" y="0"/>
                    <a:pt x="1528216" y="27734"/>
                    <a:pt x="1528216" y="61947"/>
                  </a:cubicBezTo>
                  <a:lnTo>
                    <a:pt x="1528216" y="412761"/>
                  </a:lnTo>
                  <a:cubicBezTo>
                    <a:pt x="1528216" y="446973"/>
                    <a:pt x="1500482" y="474708"/>
                    <a:pt x="1466269" y="474708"/>
                  </a:cubicBezTo>
                  <a:lnTo>
                    <a:pt x="61947" y="474708"/>
                  </a:lnTo>
                  <a:cubicBezTo>
                    <a:pt x="27734" y="474708"/>
                    <a:pt x="0" y="446973"/>
                    <a:pt x="0" y="412761"/>
                  </a:cubicBezTo>
                  <a:lnTo>
                    <a:pt x="0" y="61947"/>
                  </a:lnTo>
                  <a:cubicBezTo>
                    <a:pt x="0" y="27734"/>
                    <a:pt x="27734" y="0"/>
                    <a:pt x="61947" y="0"/>
                  </a:cubicBezTo>
                  <a:close/>
                </a:path>
              </a:pathLst>
            </a:custGeom>
            <a:solidFill>
              <a:srgbClr val="FFFEF7"/>
            </a:solidFill>
            <a:ln w="47625" cap="rnd">
              <a:solidFill>
                <a:srgbClr val="000000"/>
              </a:solidFill>
              <a:prstDash val="solid"/>
              <a:round/>
            </a:ln>
          </p:spPr>
        </p:sp>
        <p:sp>
          <p:nvSpPr>
            <p:cNvPr name="TextBox 19" id="19"/>
            <p:cNvSpPr txBox="true"/>
            <p:nvPr/>
          </p:nvSpPr>
          <p:spPr>
            <a:xfrm>
              <a:off x="0" y="-9525"/>
              <a:ext cx="1528216" cy="484233"/>
            </a:xfrm>
            <a:prstGeom prst="rect">
              <a:avLst/>
            </a:prstGeom>
          </p:spPr>
          <p:txBody>
            <a:bodyPr anchor="ctr" rtlCol="false" tIns="0" lIns="0" bIns="0" rIns="0"/>
            <a:lstStyle/>
            <a:p>
              <a:pPr algn="ctr" marL="0" indent="0" lvl="0">
                <a:lnSpc>
                  <a:spcPts val="700"/>
                </a:lnSpc>
                <a:spcBef>
                  <a:spcPct val="0"/>
                </a:spcBef>
              </a:pPr>
            </a:p>
          </p:txBody>
        </p:sp>
      </p:grpSp>
      <p:sp>
        <p:nvSpPr>
          <p:cNvPr name="Freeform 20" id="20"/>
          <p:cNvSpPr/>
          <p:nvPr/>
        </p:nvSpPr>
        <p:spPr>
          <a:xfrm flipH="false" flipV="false" rot="0">
            <a:off x="1058863" y="3736186"/>
            <a:ext cx="3648301" cy="3073305"/>
          </a:xfrm>
          <a:custGeom>
            <a:avLst/>
            <a:gdLst/>
            <a:ahLst/>
            <a:cxnLst/>
            <a:rect r="r" b="b" t="t" l="l"/>
            <a:pathLst>
              <a:path h="3073305" w="3648301">
                <a:moveTo>
                  <a:pt x="0" y="0"/>
                </a:moveTo>
                <a:lnTo>
                  <a:pt x="3648300" y="0"/>
                </a:lnTo>
                <a:lnTo>
                  <a:pt x="3648300" y="3073305"/>
                </a:lnTo>
                <a:lnTo>
                  <a:pt x="0" y="3073305"/>
                </a:lnTo>
                <a:lnTo>
                  <a:pt x="0" y="0"/>
                </a:lnTo>
                <a:close/>
              </a:path>
            </a:pathLst>
          </a:custGeom>
          <a:blipFill>
            <a:blip r:embed="rId9"/>
            <a:stretch>
              <a:fillRect l="-9726" t="0" r="-15619" b="-8590"/>
            </a:stretch>
          </a:blipFill>
        </p:spPr>
      </p:sp>
      <p:sp>
        <p:nvSpPr>
          <p:cNvPr name="Freeform 21" id="21"/>
          <p:cNvSpPr/>
          <p:nvPr/>
        </p:nvSpPr>
        <p:spPr>
          <a:xfrm flipH="false" flipV="false" rot="0">
            <a:off x="7606909" y="3724327"/>
            <a:ext cx="3455183" cy="3097023"/>
          </a:xfrm>
          <a:custGeom>
            <a:avLst/>
            <a:gdLst/>
            <a:ahLst/>
            <a:cxnLst/>
            <a:rect r="r" b="b" t="t" l="l"/>
            <a:pathLst>
              <a:path h="3097023" w="3455183">
                <a:moveTo>
                  <a:pt x="0" y="0"/>
                </a:moveTo>
                <a:lnTo>
                  <a:pt x="3455182" y="0"/>
                </a:lnTo>
                <a:lnTo>
                  <a:pt x="3455182" y="3097023"/>
                </a:lnTo>
                <a:lnTo>
                  <a:pt x="0" y="3097023"/>
                </a:lnTo>
                <a:lnTo>
                  <a:pt x="0" y="0"/>
                </a:lnTo>
                <a:close/>
              </a:path>
            </a:pathLst>
          </a:custGeom>
          <a:blipFill>
            <a:blip r:embed="rId10"/>
            <a:stretch>
              <a:fillRect l="0" t="0" r="0" b="0"/>
            </a:stretch>
          </a:blipFill>
        </p:spPr>
      </p:sp>
      <p:sp>
        <p:nvSpPr>
          <p:cNvPr name="Freeform 22" id="22"/>
          <p:cNvSpPr/>
          <p:nvPr/>
        </p:nvSpPr>
        <p:spPr>
          <a:xfrm flipH="false" flipV="false" rot="0">
            <a:off x="13785619" y="3736186"/>
            <a:ext cx="3434870" cy="3073305"/>
          </a:xfrm>
          <a:custGeom>
            <a:avLst/>
            <a:gdLst/>
            <a:ahLst/>
            <a:cxnLst/>
            <a:rect r="r" b="b" t="t" l="l"/>
            <a:pathLst>
              <a:path h="3073305" w="3434870">
                <a:moveTo>
                  <a:pt x="0" y="0"/>
                </a:moveTo>
                <a:lnTo>
                  <a:pt x="3434871" y="0"/>
                </a:lnTo>
                <a:lnTo>
                  <a:pt x="3434871" y="3073305"/>
                </a:lnTo>
                <a:lnTo>
                  <a:pt x="0" y="3073305"/>
                </a:lnTo>
                <a:lnTo>
                  <a:pt x="0" y="0"/>
                </a:lnTo>
                <a:close/>
              </a:path>
            </a:pathLst>
          </a:custGeom>
          <a:blipFill>
            <a:blip r:embed="rId11"/>
            <a:stretch>
              <a:fillRect l="0" t="0" r="0" b="0"/>
            </a:stretch>
          </a:blipFill>
        </p:spPr>
      </p:sp>
      <p:sp>
        <p:nvSpPr>
          <p:cNvPr name="TextBox 23" id="23"/>
          <p:cNvSpPr txBox="true"/>
          <p:nvPr/>
        </p:nvSpPr>
        <p:spPr>
          <a:xfrm rot="0">
            <a:off x="4608787" y="1108443"/>
            <a:ext cx="9451426" cy="1362376"/>
          </a:xfrm>
          <a:prstGeom prst="rect">
            <a:avLst/>
          </a:prstGeom>
        </p:spPr>
        <p:txBody>
          <a:bodyPr anchor="t" rtlCol="false" tIns="0" lIns="0" bIns="0" rIns="0">
            <a:spAutoFit/>
          </a:bodyPr>
          <a:lstStyle/>
          <a:p>
            <a:pPr algn="ctr" marL="0" indent="0" lvl="0">
              <a:lnSpc>
                <a:spcPts val="11008"/>
              </a:lnSpc>
              <a:spcBef>
                <a:spcPct val="0"/>
              </a:spcBef>
            </a:pPr>
            <a:r>
              <a:rPr lang="en-US" sz="7863">
                <a:solidFill>
                  <a:srgbClr val="000000"/>
                </a:solidFill>
                <a:latin typeface="Repo Bold Bold"/>
              </a:rPr>
              <a:t>Motion Detection</a:t>
            </a:r>
          </a:p>
        </p:txBody>
      </p:sp>
      <p:sp>
        <p:nvSpPr>
          <p:cNvPr name="TextBox 24" id="24"/>
          <p:cNvSpPr txBox="true"/>
          <p:nvPr/>
        </p:nvSpPr>
        <p:spPr>
          <a:xfrm rot="0">
            <a:off x="1096296" y="7419082"/>
            <a:ext cx="3512491" cy="533400"/>
          </a:xfrm>
          <a:prstGeom prst="rect">
            <a:avLst/>
          </a:prstGeom>
        </p:spPr>
        <p:txBody>
          <a:bodyPr anchor="t" rtlCol="false" tIns="0" lIns="0" bIns="0" rIns="0">
            <a:spAutoFit/>
          </a:bodyPr>
          <a:lstStyle/>
          <a:p>
            <a:pPr algn="ctr" marL="0" indent="0" lvl="0">
              <a:lnSpc>
                <a:spcPts val="4200"/>
              </a:lnSpc>
              <a:spcBef>
                <a:spcPct val="0"/>
              </a:spcBef>
            </a:pPr>
            <a:r>
              <a:rPr lang="en-US" sz="3000">
                <a:solidFill>
                  <a:srgbClr val="000000"/>
                </a:solidFill>
                <a:latin typeface="Repo Bold Bold"/>
              </a:rPr>
              <a:t>Grayscale</a:t>
            </a:r>
          </a:p>
        </p:txBody>
      </p:sp>
      <p:sp>
        <p:nvSpPr>
          <p:cNvPr name="TextBox 25" id="25"/>
          <p:cNvSpPr txBox="true"/>
          <p:nvPr/>
        </p:nvSpPr>
        <p:spPr>
          <a:xfrm rot="0">
            <a:off x="7144360" y="7419082"/>
            <a:ext cx="4380279" cy="1619250"/>
          </a:xfrm>
          <a:prstGeom prst="rect">
            <a:avLst/>
          </a:prstGeom>
        </p:spPr>
        <p:txBody>
          <a:bodyPr anchor="t" rtlCol="false" tIns="0" lIns="0" bIns="0" rIns="0">
            <a:spAutoFit/>
          </a:bodyPr>
          <a:lstStyle/>
          <a:p>
            <a:pPr algn="ctr">
              <a:lnSpc>
                <a:spcPts val="4200"/>
              </a:lnSpc>
            </a:pPr>
            <a:r>
              <a:rPr lang="en-US" sz="3000">
                <a:solidFill>
                  <a:srgbClr val="000000"/>
                </a:solidFill>
                <a:latin typeface="Repo Bold Bold"/>
              </a:rPr>
              <a:t>Gaussian blur</a:t>
            </a:r>
          </a:p>
          <a:p>
            <a:pPr algn="ctr">
              <a:lnSpc>
                <a:spcPts val="4200"/>
              </a:lnSpc>
            </a:pPr>
            <a:r>
              <a:rPr lang="en-US" sz="3000">
                <a:solidFill>
                  <a:srgbClr val="000000"/>
                </a:solidFill>
                <a:latin typeface="Repo Bold Bold"/>
              </a:rPr>
              <a:t>Thresholding</a:t>
            </a:r>
          </a:p>
          <a:p>
            <a:pPr algn="ctr" marL="0" indent="0" lvl="0">
              <a:lnSpc>
                <a:spcPts val="4200"/>
              </a:lnSpc>
              <a:spcBef>
                <a:spcPct val="0"/>
              </a:spcBef>
            </a:pPr>
            <a:r>
              <a:rPr lang="en-US" sz="3000">
                <a:solidFill>
                  <a:srgbClr val="000000"/>
                </a:solidFill>
                <a:latin typeface="Repo Bold Bold"/>
              </a:rPr>
              <a:t>Dilate the thresholded</a:t>
            </a:r>
          </a:p>
        </p:txBody>
      </p:sp>
      <p:sp>
        <p:nvSpPr>
          <p:cNvPr name="TextBox 26" id="26"/>
          <p:cNvSpPr txBox="true"/>
          <p:nvPr/>
        </p:nvSpPr>
        <p:spPr>
          <a:xfrm rot="0">
            <a:off x="13746809" y="7419082"/>
            <a:ext cx="3512491" cy="1076325"/>
          </a:xfrm>
          <a:prstGeom prst="rect">
            <a:avLst/>
          </a:prstGeom>
        </p:spPr>
        <p:txBody>
          <a:bodyPr anchor="t" rtlCol="false" tIns="0" lIns="0" bIns="0" rIns="0">
            <a:spAutoFit/>
          </a:bodyPr>
          <a:lstStyle/>
          <a:p>
            <a:pPr algn="ctr">
              <a:lnSpc>
                <a:spcPts val="4200"/>
              </a:lnSpc>
            </a:pPr>
            <a:r>
              <a:rPr lang="en-US" sz="3000">
                <a:solidFill>
                  <a:srgbClr val="000000"/>
                </a:solidFill>
                <a:latin typeface="Repo Bold Bold"/>
              </a:rPr>
              <a:t>Contours</a:t>
            </a:r>
          </a:p>
          <a:p>
            <a:pPr algn="ctr" marL="0" indent="0" lvl="0">
              <a:lnSpc>
                <a:spcPts val="4200"/>
              </a:lnSpc>
              <a:spcBef>
                <a:spcPct val="0"/>
              </a:spcBef>
            </a:pPr>
            <a:r>
              <a:rPr lang="en-US" sz="3000">
                <a:solidFill>
                  <a:srgbClr val="000000"/>
                </a:solidFill>
                <a:latin typeface="Repo Bold Bold"/>
              </a:rPr>
              <a:t>Draw Rectangle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CC93753A28FC4E80C1BE25DCC4EAD0" ma:contentTypeVersion="5" ma:contentTypeDescription="Create a new document." ma:contentTypeScope="" ma:versionID="d1fae601c524309820b70a3f814d933e">
  <xsd:schema xmlns:xsd="http://www.w3.org/2001/XMLSchema" xmlns:xs="http://www.w3.org/2001/XMLSchema" xmlns:p="http://schemas.microsoft.com/office/2006/metadata/properties" xmlns:ns2="bc62cb84-9600-4e89-b3a2-b2a038b13f66" targetNamespace="http://schemas.microsoft.com/office/2006/metadata/properties" ma:root="true" ma:fieldsID="e6fadcb40fbf302d08b362e14bb93a25" ns2:_="">
    <xsd:import namespace="bc62cb84-9600-4e89-b3a2-b2a038b13f66"/>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62cb84-9600-4e89-b3a2-b2a038b13f66"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DA2D5B-75EC-4507-BAB0-BF489200BFFF}"/>
</file>

<file path=customXml/itemProps2.xml><?xml version="1.0" encoding="utf-8"?>
<ds:datastoreItem xmlns:ds="http://schemas.openxmlformats.org/officeDocument/2006/customXml" ds:itemID="{17BD0D44-9174-4C91-B409-9AF01AB7B6D4}"/>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DAF5OouJGv8</dc:identifier>
  <dcterms:modified xsi:type="dcterms:W3CDTF">2011-08-01T06:04:30Z</dcterms:modified>
  <cp:revision>1</cp:revision>
  <dc:title>Camera Motion Detection IoT</dc:title>
</cp:coreProperties>
</file>